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006bc7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006bc7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006bc7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006bc7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Explainable Electrocardiogram Classifications using Neural Networks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Group 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Ryan Roggenkemper, Harikaran Subbaraj, Julianna White, Mujahid Zaman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ECG Classification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ECG: measurements of heart activity over time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Historically analyzed by clinicians to diagnose problems/diseases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Recently, attempts to use machine learning to classify, help clinicians make decisions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Problems: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Some classes/diseases are very rare, hard to train models for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Classes/diseases aren’t necessarily mutually exclusive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Attention Models (and how they might help)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Attention modeling has been used in a variety of areas to encourage deep learning architectures to focus on a particular part of the input when making predictions.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-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E.g. looking at contextual words when translating a particular word in machine translation, or concentrating on specific areas of an image during caption generation.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 side benefit of Attention modeling is that it allows for visualization/analysis of what a neural network is “paying attention” to.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 hope to use this fact to learn more about what previous ECG classifiers are doing wrong when attempting to classify rare/overlapping diseases.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