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30eca6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30eca6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30eca6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30eca6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7925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Length of Stay at Hospitals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73650" y="72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Mandi Zhao, Salim Damerdji, </a:t>
            </a:r>
            <a:r>
              <a:rPr lang="en" sz="1800"/>
              <a:t>Christine Giang</a:t>
            </a:r>
            <a:endParaRPr sz="1800"/>
          </a:p>
        </p:txBody>
      </p:sp>
      <p:sp>
        <p:nvSpPr>
          <p:cNvPr id="88" name="Google Shape;88;p13"/>
          <p:cNvSpPr txBox="1"/>
          <p:nvPr/>
        </p:nvSpPr>
        <p:spPr>
          <a:xfrm>
            <a:off x="311700" y="1519075"/>
            <a:ext cx="83250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Motivation: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Optimize capacity by scheduling appointments when beds open</a:t>
            </a:r>
            <a:r>
              <a:rPr lang="en" sz="1800"/>
              <a:t> up (Kulinskaya et al. 2005).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Avoid “hospital-acquired infections, adverse drug events, poor nutritional levels, and other complications” (Barnes et al. 2015).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Patients are happier with short hospital stays (Lucas et al. 2009).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Millions of dollars of savings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MIMIC-III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Data from a decade in an ICU in </a:t>
            </a:r>
            <a:r>
              <a:rPr lang="en" sz="1600"/>
              <a:t>Boston, MA. Data on roughly </a:t>
            </a:r>
            <a:r>
              <a:rPr b="1" lang="en" sz="1600">
                <a:solidFill>
                  <a:srgbClr val="000000"/>
                </a:solidFill>
              </a:rPr>
              <a:t>60,000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/>
              <a:t>admissions.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patient demographics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doctor's notes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operations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639975" y="2931275"/>
            <a:ext cx="2969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diagnoses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vital signs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lab reports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7702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Engineer features using physician notes and NLP (Biobert)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Univariate feature selection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 linear regression as baseline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Then try a gradient booster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