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空白">
  <p:cSld name="1_空白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idx="2" type="pic"/>
          </p:nvPr>
        </p:nvSpPr>
        <p:spPr>
          <a:xfrm>
            <a:off x="1408256" y="1847273"/>
            <a:ext cx="2644070" cy="195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4226222" y="4100945"/>
            <a:ext cx="2644070" cy="195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291538"/>
            <a:ext cx="12192000" cy="6712750"/>
            <a:chOff x="0" y="254962"/>
            <a:chExt cx="12192000" cy="6712750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92882" y="1257471"/>
              <a:ext cx="7201715" cy="5710241"/>
              <a:chOff x="1921683" y="1553030"/>
              <a:chExt cx="7201715" cy="571024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2029969" y="4206101"/>
                <a:ext cx="37549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Preliminary Literature Review</a:t>
                </a:r>
                <a:endParaRPr sz="20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099284" y="4708726"/>
                <a:ext cx="4122292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1016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❑"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Currently, bot-detection is approached by</a:t>
                </a:r>
                <a:r>
                  <a:rPr lang="en-US" sz="18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 data analytics, surprised learning, and unsupervised learning.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❑"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high cost of data collection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❑"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time-consuming</a:t>
                </a:r>
                <a:b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1921683" y="1553030"/>
                <a:ext cx="72017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Developed AI results in popular bots-controlled accounts</a:t>
                </a:r>
                <a:endParaRPr sz="20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6" name="Google Shape;36;p4"/>
            <p:cNvSpPr txBox="1"/>
            <p:nvPr/>
          </p:nvSpPr>
          <p:spPr>
            <a:xfrm>
              <a:off x="932688" y="478022"/>
              <a:ext cx="61806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BACKGROUND &amp; MOTIVATION </a:t>
              </a:r>
              <a:endParaRPr sz="32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0" y="1194375"/>
              <a:ext cx="7982889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" name="Google Shape;38;p4"/>
            <p:cNvSpPr txBox="1"/>
            <p:nvPr/>
          </p:nvSpPr>
          <p:spPr>
            <a:xfrm>
              <a:off x="192024" y="1596523"/>
              <a:ext cx="6549178" cy="3139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Politicians use bots in twitter to do </a:t>
              </a: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propaganda campaign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Restaurants’ owners use bots to rate their own restaurants </a:t>
              </a: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higher scores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write down more </a:t>
              </a: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positive comments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Yelp.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Bots issues are not just time-consuming, but could do </a:t>
              </a: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harm to people’s benefits seriously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 rot="-5400000">
              <a:off x="7006514" y="1823190"/>
              <a:ext cx="1541288" cy="1979350"/>
              <a:chOff x="913877" y="2403892"/>
              <a:chExt cx="266221" cy="221851"/>
            </a:xfrm>
          </p:grpSpPr>
          <p:sp>
            <p:nvSpPr>
              <p:cNvPr id="40" name="Google Shape;40;p4"/>
              <p:cNvSpPr/>
              <p:nvPr/>
            </p:nvSpPr>
            <p:spPr>
              <a:xfrm rot="5400000">
                <a:off x="936062" y="2381707"/>
                <a:ext cx="221851" cy="266221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A7BADA"/>
              </a:solidFill>
              <a:ln cap="flat" cmpd="sng" w="28575">
                <a:solidFill>
                  <a:srgbClr val="2F549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967122" y="2403892"/>
                <a:ext cx="159733" cy="155296"/>
              </a:xfrm>
              <a:prstGeom prst="rect">
                <a:avLst/>
              </a:prstGeom>
              <a:noFill/>
              <a:ln cap="flat" cmpd="sng" w="28575">
                <a:solidFill>
                  <a:srgbClr val="2F549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" name="Google Shape;42;p4"/>
            <p:cNvSpPr txBox="1"/>
            <p:nvPr/>
          </p:nvSpPr>
          <p:spPr>
            <a:xfrm>
              <a:off x="8798539" y="1678065"/>
              <a:ext cx="3393461" cy="2831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✓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a less expensive process of detecting whether an account or a tweet is bots-controlled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✓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help users save time and be aware of fake information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9125712" y="1271016"/>
              <a:ext cx="26883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WE WOULD LIKE TO</a:t>
              </a:r>
              <a:endParaRPr/>
            </a:p>
          </p:txBody>
        </p:sp>
        <p:grpSp>
          <p:nvGrpSpPr>
            <p:cNvPr id="44" name="Google Shape;44;p4"/>
            <p:cNvGrpSpPr/>
            <p:nvPr/>
          </p:nvGrpSpPr>
          <p:grpSpPr>
            <a:xfrm>
              <a:off x="5306064" y="3995928"/>
              <a:ext cx="4688328" cy="2697480"/>
              <a:chOff x="1263336" y="1830689"/>
              <a:chExt cx="3604946" cy="3163910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1263336" y="3182170"/>
                <a:ext cx="1930594" cy="1812429"/>
                <a:chOff x="963613" y="2395538"/>
                <a:chExt cx="1763713" cy="1655762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231900" y="2611438"/>
                  <a:ext cx="1196975" cy="1165225"/>
                </a:xfrm>
                <a:custGeom>
                  <a:rect b="b" l="l" r="r" t="t"/>
                  <a:pathLst>
                    <a:path extrusionOk="0" h="541" w="556">
                      <a:moveTo>
                        <a:pt x="25" y="243"/>
                      </a:moveTo>
                      <a:cubicBezTo>
                        <a:pt x="24" y="244"/>
                        <a:pt x="23" y="245"/>
                        <a:pt x="22" y="246"/>
                      </a:cubicBezTo>
                      <a:cubicBezTo>
                        <a:pt x="22" y="248"/>
                        <a:pt x="21" y="250"/>
                        <a:pt x="20" y="252"/>
                      </a:cubicBezTo>
                      <a:cubicBezTo>
                        <a:pt x="21" y="252"/>
                        <a:pt x="21" y="252"/>
                        <a:pt x="21" y="252"/>
                      </a:cubicBezTo>
                      <a:cubicBezTo>
                        <a:pt x="23" y="252"/>
                        <a:pt x="24" y="251"/>
                        <a:pt x="24" y="249"/>
                      </a:cubicBezTo>
                      <a:cubicBezTo>
                        <a:pt x="25" y="247"/>
                        <a:pt x="25" y="245"/>
                        <a:pt x="25" y="243"/>
                      </a:cubicBezTo>
                      <a:moveTo>
                        <a:pt x="302" y="0"/>
                      </a:moveTo>
                      <a:cubicBezTo>
                        <a:pt x="278" y="0"/>
                        <a:pt x="253" y="3"/>
                        <a:pt x="230" y="10"/>
                      </a:cubicBezTo>
                      <a:cubicBezTo>
                        <a:pt x="178" y="25"/>
                        <a:pt x="127" y="54"/>
                        <a:pt x="88" y="92"/>
                      </a:cubicBezTo>
                      <a:cubicBezTo>
                        <a:pt x="60" y="119"/>
                        <a:pt x="42" y="153"/>
                        <a:pt x="31" y="190"/>
                      </a:cubicBezTo>
                      <a:cubicBezTo>
                        <a:pt x="0" y="246"/>
                        <a:pt x="1" y="315"/>
                        <a:pt x="25" y="376"/>
                      </a:cubicBezTo>
                      <a:cubicBezTo>
                        <a:pt x="57" y="456"/>
                        <a:pt x="119" y="513"/>
                        <a:pt x="204" y="533"/>
                      </a:cubicBezTo>
                      <a:cubicBezTo>
                        <a:pt x="227" y="539"/>
                        <a:pt x="251" y="541"/>
                        <a:pt x="275" y="541"/>
                      </a:cubicBezTo>
                      <a:cubicBezTo>
                        <a:pt x="305" y="541"/>
                        <a:pt x="335" y="537"/>
                        <a:pt x="363" y="529"/>
                      </a:cubicBezTo>
                      <a:cubicBezTo>
                        <a:pt x="415" y="515"/>
                        <a:pt x="454" y="479"/>
                        <a:pt x="486" y="437"/>
                      </a:cubicBezTo>
                      <a:cubicBezTo>
                        <a:pt x="515" y="399"/>
                        <a:pt x="543" y="356"/>
                        <a:pt x="549" y="308"/>
                      </a:cubicBezTo>
                      <a:cubicBezTo>
                        <a:pt x="556" y="252"/>
                        <a:pt x="544" y="196"/>
                        <a:pt x="518" y="146"/>
                      </a:cubicBezTo>
                      <a:cubicBezTo>
                        <a:pt x="500" y="113"/>
                        <a:pt x="474" y="81"/>
                        <a:pt x="443" y="55"/>
                      </a:cubicBezTo>
                      <a:cubicBezTo>
                        <a:pt x="444" y="56"/>
                        <a:pt x="444" y="57"/>
                        <a:pt x="444" y="58"/>
                      </a:cubicBezTo>
                      <a:cubicBezTo>
                        <a:pt x="443" y="59"/>
                        <a:pt x="443" y="60"/>
                        <a:pt x="443" y="62"/>
                      </a:cubicBezTo>
                      <a:cubicBezTo>
                        <a:pt x="443" y="62"/>
                        <a:pt x="444" y="63"/>
                        <a:pt x="445" y="63"/>
                      </a:cubicBezTo>
                      <a:cubicBezTo>
                        <a:pt x="445" y="63"/>
                        <a:pt x="445" y="62"/>
                        <a:pt x="446" y="62"/>
                      </a:cubicBezTo>
                      <a:cubicBezTo>
                        <a:pt x="446" y="62"/>
                        <a:pt x="447" y="61"/>
                        <a:pt x="447" y="61"/>
                      </a:cubicBezTo>
                      <a:cubicBezTo>
                        <a:pt x="449" y="61"/>
                        <a:pt x="451" y="63"/>
                        <a:pt x="450" y="65"/>
                      </a:cubicBezTo>
                      <a:cubicBezTo>
                        <a:pt x="450" y="66"/>
                        <a:pt x="450" y="67"/>
                        <a:pt x="450" y="68"/>
                      </a:cubicBezTo>
                      <a:cubicBezTo>
                        <a:pt x="477" y="93"/>
                        <a:pt x="500" y="124"/>
                        <a:pt x="517" y="156"/>
                      </a:cubicBezTo>
                      <a:cubicBezTo>
                        <a:pt x="535" y="191"/>
                        <a:pt x="546" y="235"/>
                        <a:pt x="546" y="277"/>
                      </a:cubicBezTo>
                      <a:cubicBezTo>
                        <a:pt x="547" y="278"/>
                        <a:pt x="548" y="279"/>
                        <a:pt x="547" y="280"/>
                      </a:cubicBezTo>
                      <a:cubicBezTo>
                        <a:pt x="547" y="280"/>
                        <a:pt x="547" y="280"/>
                        <a:pt x="547" y="280"/>
                      </a:cubicBezTo>
                      <a:cubicBezTo>
                        <a:pt x="547" y="280"/>
                        <a:pt x="547" y="280"/>
                        <a:pt x="547" y="280"/>
                      </a:cubicBezTo>
                      <a:cubicBezTo>
                        <a:pt x="547" y="280"/>
                        <a:pt x="547" y="280"/>
                        <a:pt x="547" y="280"/>
                      </a:cubicBezTo>
                      <a:cubicBezTo>
                        <a:pt x="547" y="282"/>
                        <a:pt x="546" y="284"/>
                        <a:pt x="546" y="286"/>
                      </a:cubicBezTo>
                      <a:cubicBezTo>
                        <a:pt x="545" y="305"/>
                        <a:pt x="542" y="324"/>
                        <a:pt x="536" y="341"/>
                      </a:cubicBezTo>
                      <a:cubicBezTo>
                        <a:pt x="531" y="357"/>
                        <a:pt x="522" y="372"/>
                        <a:pt x="513" y="387"/>
                      </a:cubicBezTo>
                      <a:cubicBezTo>
                        <a:pt x="513" y="388"/>
                        <a:pt x="514" y="390"/>
                        <a:pt x="514" y="392"/>
                      </a:cubicBezTo>
                      <a:cubicBezTo>
                        <a:pt x="515" y="394"/>
                        <a:pt x="513" y="395"/>
                        <a:pt x="512" y="395"/>
                      </a:cubicBezTo>
                      <a:cubicBezTo>
                        <a:pt x="511" y="395"/>
                        <a:pt x="510" y="395"/>
                        <a:pt x="509" y="393"/>
                      </a:cubicBezTo>
                      <a:cubicBezTo>
                        <a:pt x="505" y="399"/>
                        <a:pt x="502" y="405"/>
                        <a:pt x="498" y="410"/>
                      </a:cubicBezTo>
                      <a:cubicBezTo>
                        <a:pt x="480" y="438"/>
                        <a:pt x="460" y="463"/>
                        <a:pt x="435" y="485"/>
                      </a:cubicBezTo>
                      <a:cubicBezTo>
                        <a:pt x="393" y="521"/>
                        <a:pt x="336" y="538"/>
                        <a:pt x="278" y="538"/>
                      </a:cubicBezTo>
                      <a:cubicBezTo>
                        <a:pt x="213" y="538"/>
                        <a:pt x="148" y="517"/>
                        <a:pt x="103" y="479"/>
                      </a:cubicBezTo>
                      <a:cubicBezTo>
                        <a:pt x="81" y="460"/>
                        <a:pt x="62" y="437"/>
                        <a:pt x="47" y="411"/>
                      </a:cubicBezTo>
                      <a:cubicBezTo>
                        <a:pt x="32" y="394"/>
                        <a:pt x="24" y="373"/>
                        <a:pt x="21" y="350"/>
                      </a:cubicBezTo>
                      <a:cubicBezTo>
                        <a:pt x="15" y="327"/>
                        <a:pt x="12" y="304"/>
                        <a:pt x="12" y="281"/>
                      </a:cubicBezTo>
                      <a:cubicBezTo>
                        <a:pt x="12" y="281"/>
                        <a:pt x="12" y="281"/>
                        <a:pt x="11" y="281"/>
                      </a:cubicBezTo>
                      <a:cubicBezTo>
                        <a:pt x="10" y="281"/>
                        <a:pt x="8" y="280"/>
                        <a:pt x="8" y="278"/>
                      </a:cubicBezTo>
                      <a:cubicBezTo>
                        <a:pt x="10" y="268"/>
                        <a:pt x="12" y="258"/>
                        <a:pt x="16" y="248"/>
                      </a:cubicBezTo>
                      <a:cubicBezTo>
                        <a:pt x="17" y="238"/>
                        <a:pt x="20" y="228"/>
                        <a:pt x="24" y="218"/>
                      </a:cubicBezTo>
                      <a:cubicBezTo>
                        <a:pt x="23" y="223"/>
                        <a:pt x="22" y="228"/>
                        <a:pt x="21" y="234"/>
                      </a:cubicBezTo>
                      <a:cubicBezTo>
                        <a:pt x="24" y="226"/>
                        <a:pt x="27" y="219"/>
                        <a:pt x="31" y="211"/>
                      </a:cubicBezTo>
                      <a:cubicBezTo>
                        <a:pt x="32" y="205"/>
                        <a:pt x="34" y="198"/>
                        <a:pt x="36" y="191"/>
                      </a:cubicBezTo>
                      <a:cubicBezTo>
                        <a:pt x="41" y="183"/>
                        <a:pt x="47" y="174"/>
                        <a:pt x="54" y="166"/>
                      </a:cubicBezTo>
                      <a:cubicBezTo>
                        <a:pt x="55" y="164"/>
                        <a:pt x="53" y="161"/>
                        <a:pt x="51" y="161"/>
                      </a:cubicBezTo>
                      <a:cubicBezTo>
                        <a:pt x="51" y="161"/>
                        <a:pt x="50" y="161"/>
                        <a:pt x="50" y="162"/>
                      </a:cubicBezTo>
                      <a:cubicBezTo>
                        <a:pt x="48" y="164"/>
                        <a:pt x="46" y="167"/>
                        <a:pt x="44" y="169"/>
                      </a:cubicBezTo>
                      <a:cubicBezTo>
                        <a:pt x="56" y="140"/>
                        <a:pt x="73" y="114"/>
                        <a:pt x="96" y="91"/>
                      </a:cubicBezTo>
                      <a:cubicBezTo>
                        <a:pt x="133" y="55"/>
                        <a:pt x="183" y="30"/>
                        <a:pt x="231" y="15"/>
                      </a:cubicBezTo>
                      <a:cubicBezTo>
                        <a:pt x="253" y="9"/>
                        <a:pt x="276" y="5"/>
                        <a:pt x="299" y="5"/>
                      </a:cubicBezTo>
                      <a:cubicBezTo>
                        <a:pt x="328" y="5"/>
                        <a:pt x="356" y="11"/>
                        <a:pt x="383" y="22"/>
                      </a:cubicBezTo>
                      <a:cubicBezTo>
                        <a:pt x="385" y="23"/>
                        <a:pt x="386" y="24"/>
                        <a:pt x="388" y="25"/>
                      </a:cubicBezTo>
                      <a:cubicBezTo>
                        <a:pt x="388" y="25"/>
                        <a:pt x="388" y="24"/>
                        <a:pt x="389" y="24"/>
                      </a:cubicBezTo>
                      <a:cubicBezTo>
                        <a:pt x="389" y="24"/>
                        <a:pt x="390" y="24"/>
                        <a:pt x="390" y="24"/>
                      </a:cubicBezTo>
                      <a:cubicBezTo>
                        <a:pt x="392" y="24"/>
                        <a:pt x="393" y="25"/>
                        <a:pt x="393" y="27"/>
                      </a:cubicBezTo>
                      <a:cubicBezTo>
                        <a:pt x="408" y="35"/>
                        <a:pt x="423" y="45"/>
                        <a:pt x="437" y="57"/>
                      </a:cubicBezTo>
                      <a:cubicBezTo>
                        <a:pt x="438" y="56"/>
                        <a:pt x="439" y="56"/>
                        <a:pt x="439" y="55"/>
                      </a:cubicBezTo>
                      <a:cubicBezTo>
                        <a:pt x="440" y="54"/>
                        <a:pt x="440" y="54"/>
                        <a:pt x="441" y="54"/>
                      </a:cubicBezTo>
                      <a:cubicBezTo>
                        <a:pt x="441" y="54"/>
                        <a:pt x="442" y="54"/>
                        <a:pt x="442" y="55"/>
                      </a:cubicBezTo>
                      <a:cubicBezTo>
                        <a:pt x="423" y="39"/>
                        <a:pt x="402" y="25"/>
                        <a:pt x="381" y="15"/>
                      </a:cubicBezTo>
                      <a:cubicBezTo>
                        <a:pt x="356" y="4"/>
                        <a:pt x="329" y="0"/>
                        <a:pt x="30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963613" y="2395538"/>
                  <a:ext cx="1763713" cy="1619250"/>
                </a:xfrm>
                <a:custGeom>
                  <a:rect b="b" l="l" r="r" t="t"/>
                  <a:pathLst>
                    <a:path extrusionOk="0" h="753" w="819">
                      <a:moveTo>
                        <a:pt x="248" y="743"/>
                      </a:moveTo>
                      <a:cubicBezTo>
                        <a:pt x="248" y="743"/>
                        <a:pt x="249" y="744"/>
                        <a:pt x="249" y="744"/>
                      </a:cubicBezTo>
                      <a:cubicBezTo>
                        <a:pt x="249" y="746"/>
                        <a:pt x="249" y="747"/>
                        <a:pt x="249" y="749"/>
                      </a:cubicBezTo>
                      <a:cubicBezTo>
                        <a:pt x="255" y="751"/>
                        <a:pt x="261" y="752"/>
                        <a:pt x="267" y="753"/>
                      </a:cubicBezTo>
                      <a:cubicBezTo>
                        <a:pt x="269" y="751"/>
                        <a:pt x="272" y="749"/>
                        <a:pt x="274" y="747"/>
                      </a:cubicBezTo>
                      <a:cubicBezTo>
                        <a:pt x="273" y="747"/>
                        <a:pt x="272" y="747"/>
                        <a:pt x="270" y="747"/>
                      </a:cubicBezTo>
                      <a:cubicBezTo>
                        <a:pt x="267" y="747"/>
                        <a:pt x="263" y="747"/>
                        <a:pt x="258" y="746"/>
                      </a:cubicBezTo>
                      <a:cubicBezTo>
                        <a:pt x="255" y="745"/>
                        <a:pt x="252" y="744"/>
                        <a:pt x="248" y="743"/>
                      </a:cubicBezTo>
                      <a:moveTo>
                        <a:pt x="234" y="738"/>
                      </a:moveTo>
                      <a:cubicBezTo>
                        <a:pt x="234" y="740"/>
                        <a:pt x="234" y="742"/>
                        <a:pt x="234" y="744"/>
                      </a:cubicBezTo>
                      <a:cubicBezTo>
                        <a:pt x="237" y="745"/>
                        <a:pt x="240" y="747"/>
                        <a:pt x="243" y="747"/>
                      </a:cubicBezTo>
                      <a:cubicBezTo>
                        <a:pt x="243" y="746"/>
                        <a:pt x="243" y="745"/>
                        <a:pt x="243" y="744"/>
                      </a:cubicBezTo>
                      <a:cubicBezTo>
                        <a:pt x="243" y="743"/>
                        <a:pt x="243" y="742"/>
                        <a:pt x="244" y="742"/>
                      </a:cubicBezTo>
                      <a:cubicBezTo>
                        <a:pt x="240" y="741"/>
                        <a:pt x="237" y="740"/>
                        <a:pt x="234" y="738"/>
                      </a:cubicBezTo>
                      <a:moveTo>
                        <a:pt x="544" y="733"/>
                      </a:moveTo>
                      <a:cubicBezTo>
                        <a:pt x="539" y="735"/>
                        <a:pt x="533" y="737"/>
                        <a:pt x="528" y="738"/>
                      </a:cubicBezTo>
                      <a:cubicBezTo>
                        <a:pt x="528" y="739"/>
                        <a:pt x="528" y="739"/>
                        <a:pt x="528" y="740"/>
                      </a:cubicBezTo>
                      <a:cubicBezTo>
                        <a:pt x="528" y="741"/>
                        <a:pt x="528" y="743"/>
                        <a:pt x="527" y="744"/>
                      </a:cubicBezTo>
                      <a:cubicBezTo>
                        <a:pt x="533" y="743"/>
                        <a:pt x="539" y="741"/>
                        <a:pt x="544" y="739"/>
                      </a:cubicBezTo>
                      <a:cubicBezTo>
                        <a:pt x="544" y="737"/>
                        <a:pt x="544" y="735"/>
                        <a:pt x="544" y="733"/>
                      </a:cubicBezTo>
                      <a:moveTo>
                        <a:pt x="178" y="711"/>
                      </a:moveTo>
                      <a:cubicBezTo>
                        <a:pt x="178" y="711"/>
                        <a:pt x="178" y="711"/>
                        <a:pt x="178" y="712"/>
                      </a:cubicBezTo>
                      <a:cubicBezTo>
                        <a:pt x="180" y="714"/>
                        <a:pt x="181" y="717"/>
                        <a:pt x="181" y="719"/>
                      </a:cubicBezTo>
                      <a:cubicBezTo>
                        <a:pt x="185" y="722"/>
                        <a:pt x="189" y="724"/>
                        <a:pt x="193" y="726"/>
                      </a:cubicBezTo>
                      <a:cubicBezTo>
                        <a:pt x="192" y="724"/>
                        <a:pt x="194" y="723"/>
                        <a:pt x="196" y="723"/>
                      </a:cubicBezTo>
                      <a:cubicBezTo>
                        <a:pt x="196" y="723"/>
                        <a:pt x="197" y="723"/>
                        <a:pt x="198" y="724"/>
                      </a:cubicBezTo>
                      <a:cubicBezTo>
                        <a:pt x="198" y="726"/>
                        <a:pt x="199" y="728"/>
                        <a:pt x="199" y="730"/>
                      </a:cubicBezTo>
                      <a:cubicBezTo>
                        <a:pt x="203" y="731"/>
                        <a:pt x="206" y="733"/>
                        <a:pt x="210" y="735"/>
                      </a:cubicBezTo>
                      <a:cubicBezTo>
                        <a:pt x="210" y="733"/>
                        <a:pt x="212" y="732"/>
                        <a:pt x="213" y="732"/>
                      </a:cubicBezTo>
                      <a:cubicBezTo>
                        <a:pt x="214" y="732"/>
                        <a:pt x="215" y="733"/>
                        <a:pt x="215" y="734"/>
                      </a:cubicBezTo>
                      <a:cubicBezTo>
                        <a:pt x="216" y="735"/>
                        <a:pt x="216" y="736"/>
                        <a:pt x="217" y="738"/>
                      </a:cubicBezTo>
                      <a:cubicBezTo>
                        <a:pt x="221" y="739"/>
                        <a:pt x="224" y="741"/>
                        <a:pt x="228" y="742"/>
                      </a:cubicBezTo>
                      <a:cubicBezTo>
                        <a:pt x="228" y="741"/>
                        <a:pt x="228" y="739"/>
                        <a:pt x="228" y="737"/>
                      </a:cubicBezTo>
                      <a:cubicBezTo>
                        <a:pt x="228" y="737"/>
                        <a:pt x="228" y="737"/>
                        <a:pt x="229" y="736"/>
                      </a:cubicBezTo>
                      <a:cubicBezTo>
                        <a:pt x="215" y="731"/>
                        <a:pt x="201" y="724"/>
                        <a:pt x="188" y="717"/>
                      </a:cubicBezTo>
                      <a:cubicBezTo>
                        <a:pt x="185" y="715"/>
                        <a:pt x="181" y="713"/>
                        <a:pt x="178" y="711"/>
                      </a:cubicBezTo>
                      <a:moveTo>
                        <a:pt x="306" y="708"/>
                      </a:moveTo>
                      <a:cubicBezTo>
                        <a:pt x="306" y="708"/>
                        <a:pt x="306" y="709"/>
                        <a:pt x="305" y="710"/>
                      </a:cubicBezTo>
                      <a:cubicBezTo>
                        <a:pt x="302" y="718"/>
                        <a:pt x="299" y="727"/>
                        <a:pt x="295" y="733"/>
                      </a:cubicBezTo>
                      <a:cubicBezTo>
                        <a:pt x="295" y="734"/>
                        <a:pt x="295" y="734"/>
                        <a:pt x="294" y="735"/>
                      </a:cubicBezTo>
                      <a:cubicBezTo>
                        <a:pt x="294" y="735"/>
                        <a:pt x="294" y="735"/>
                        <a:pt x="293" y="736"/>
                      </a:cubicBezTo>
                      <a:cubicBezTo>
                        <a:pt x="292" y="738"/>
                        <a:pt x="290" y="740"/>
                        <a:pt x="287" y="742"/>
                      </a:cubicBezTo>
                      <a:cubicBezTo>
                        <a:pt x="283" y="746"/>
                        <a:pt x="279" y="750"/>
                        <a:pt x="275" y="753"/>
                      </a:cubicBezTo>
                      <a:cubicBezTo>
                        <a:pt x="288" y="753"/>
                        <a:pt x="298" y="744"/>
                        <a:pt x="303" y="732"/>
                      </a:cubicBezTo>
                      <a:cubicBezTo>
                        <a:pt x="307" y="726"/>
                        <a:pt x="308" y="718"/>
                        <a:pt x="310" y="712"/>
                      </a:cubicBezTo>
                      <a:cubicBezTo>
                        <a:pt x="309" y="710"/>
                        <a:pt x="308" y="709"/>
                        <a:pt x="306" y="708"/>
                      </a:cubicBezTo>
                      <a:moveTo>
                        <a:pt x="459" y="702"/>
                      </a:moveTo>
                      <a:cubicBezTo>
                        <a:pt x="454" y="703"/>
                        <a:pt x="449" y="703"/>
                        <a:pt x="445" y="703"/>
                      </a:cubicBezTo>
                      <a:cubicBezTo>
                        <a:pt x="445" y="705"/>
                        <a:pt x="445" y="706"/>
                        <a:pt x="445" y="707"/>
                      </a:cubicBezTo>
                      <a:cubicBezTo>
                        <a:pt x="450" y="707"/>
                        <a:pt x="454" y="707"/>
                        <a:pt x="459" y="707"/>
                      </a:cubicBezTo>
                      <a:cubicBezTo>
                        <a:pt x="459" y="707"/>
                        <a:pt x="460" y="707"/>
                        <a:pt x="460" y="707"/>
                      </a:cubicBezTo>
                      <a:cubicBezTo>
                        <a:pt x="459" y="705"/>
                        <a:pt x="459" y="704"/>
                        <a:pt x="459" y="702"/>
                      </a:cubicBezTo>
                      <a:moveTo>
                        <a:pt x="424" y="702"/>
                      </a:moveTo>
                      <a:cubicBezTo>
                        <a:pt x="425" y="704"/>
                        <a:pt x="425" y="705"/>
                        <a:pt x="426" y="707"/>
                      </a:cubicBezTo>
                      <a:cubicBezTo>
                        <a:pt x="431" y="707"/>
                        <a:pt x="435" y="707"/>
                        <a:pt x="440" y="707"/>
                      </a:cubicBezTo>
                      <a:cubicBezTo>
                        <a:pt x="439" y="706"/>
                        <a:pt x="439" y="705"/>
                        <a:pt x="439" y="703"/>
                      </a:cubicBezTo>
                      <a:cubicBezTo>
                        <a:pt x="434" y="703"/>
                        <a:pt x="429" y="703"/>
                        <a:pt x="424" y="702"/>
                      </a:cubicBezTo>
                      <a:moveTo>
                        <a:pt x="406" y="698"/>
                      </a:moveTo>
                      <a:cubicBezTo>
                        <a:pt x="407" y="701"/>
                        <a:pt x="408" y="703"/>
                        <a:pt x="408" y="705"/>
                      </a:cubicBezTo>
                      <a:cubicBezTo>
                        <a:pt x="412" y="706"/>
                        <a:pt x="416" y="706"/>
                        <a:pt x="420" y="707"/>
                      </a:cubicBezTo>
                      <a:cubicBezTo>
                        <a:pt x="420" y="707"/>
                        <a:pt x="420" y="707"/>
                        <a:pt x="420" y="707"/>
                      </a:cubicBezTo>
                      <a:cubicBezTo>
                        <a:pt x="419" y="705"/>
                        <a:pt x="419" y="703"/>
                        <a:pt x="418" y="701"/>
                      </a:cubicBezTo>
                      <a:cubicBezTo>
                        <a:pt x="418" y="701"/>
                        <a:pt x="418" y="701"/>
                        <a:pt x="418" y="701"/>
                      </a:cubicBezTo>
                      <a:cubicBezTo>
                        <a:pt x="414" y="700"/>
                        <a:pt x="410" y="699"/>
                        <a:pt x="406" y="698"/>
                      </a:cubicBezTo>
                      <a:moveTo>
                        <a:pt x="478" y="697"/>
                      </a:moveTo>
                      <a:cubicBezTo>
                        <a:pt x="474" y="698"/>
                        <a:pt x="469" y="700"/>
                        <a:pt x="464" y="701"/>
                      </a:cubicBezTo>
                      <a:cubicBezTo>
                        <a:pt x="465" y="703"/>
                        <a:pt x="465" y="704"/>
                        <a:pt x="465" y="706"/>
                      </a:cubicBezTo>
                      <a:cubicBezTo>
                        <a:pt x="468" y="705"/>
                        <a:pt x="470" y="705"/>
                        <a:pt x="472" y="705"/>
                      </a:cubicBezTo>
                      <a:cubicBezTo>
                        <a:pt x="474" y="704"/>
                        <a:pt x="475" y="704"/>
                        <a:pt x="476" y="704"/>
                      </a:cubicBezTo>
                      <a:cubicBezTo>
                        <a:pt x="477" y="704"/>
                        <a:pt x="478" y="704"/>
                        <a:pt x="479" y="705"/>
                      </a:cubicBezTo>
                      <a:cubicBezTo>
                        <a:pt x="479" y="702"/>
                        <a:pt x="479" y="699"/>
                        <a:pt x="478" y="697"/>
                      </a:cubicBezTo>
                      <a:moveTo>
                        <a:pt x="484" y="696"/>
                      </a:moveTo>
                      <a:cubicBezTo>
                        <a:pt x="484" y="700"/>
                        <a:pt x="485" y="704"/>
                        <a:pt x="485" y="709"/>
                      </a:cubicBezTo>
                      <a:cubicBezTo>
                        <a:pt x="488" y="712"/>
                        <a:pt x="489" y="718"/>
                        <a:pt x="491" y="723"/>
                      </a:cubicBezTo>
                      <a:cubicBezTo>
                        <a:pt x="493" y="732"/>
                        <a:pt x="493" y="742"/>
                        <a:pt x="494" y="751"/>
                      </a:cubicBezTo>
                      <a:cubicBezTo>
                        <a:pt x="495" y="752"/>
                        <a:pt x="496" y="753"/>
                        <a:pt x="497" y="753"/>
                      </a:cubicBezTo>
                      <a:cubicBezTo>
                        <a:pt x="497" y="753"/>
                        <a:pt x="498" y="753"/>
                        <a:pt x="498" y="753"/>
                      </a:cubicBezTo>
                      <a:cubicBezTo>
                        <a:pt x="506" y="751"/>
                        <a:pt x="514" y="749"/>
                        <a:pt x="522" y="746"/>
                      </a:cubicBezTo>
                      <a:cubicBezTo>
                        <a:pt x="522" y="745"/>
                        <a:pt x="522" y="744"/>
                        <a:pt x="522" y="743"/>
                      </a:cubicBezTo>
                      <a:cubicBezTo>
                        <a:pt x="522" y="742"/>
                        <a:pt x="522" y="741"/>
                        <a:pt x="522" y="740"/>
                      </a:cubicBezTo>
                      <a:cubicBezTo>
                        <a:pt x="514" y="743"/>
                        <a:pt x="507" y="745"/>
                        <a:pt x="503" y="745"/>
                      </a:cubicBezTo>
                      <a:cubicBezTo>
                        <a:pt x="500" y="745"/>
                        <a:pt x="499" y="744"/>
                        <a:pt x="499" y="743"/>
                      </a:cubicBezTo>
                      <a:cubicBezTo>
                        <a:pt x="497" y="726"/>
                        <a:pt x="495" y="710"/>
                        <a:pt x="484" y="696"/>
                      </a:cubicBezTo>
                      <a:cubicBezTo>
                        <a:pt x="484" y="696"/>
                        <a:pt x="484" y="696"/>
                        <a:pt x="484" y="696"/>
                      </a:cubicBezTo>
                      <a:moveTo>
                        <a:pt x="380" y="691"/>
                      </a:moveTo>
                      <a:cubicBezTo>
                        <a:pt x="380" y="692"/>
                        <a:pt x="380" y="692"/>
                        <a:pt x="380" y="692"/>
                      </a:cubicBezTo>
                      <a:cubicBezTo>
                        <a:pt x="380" y="694"/>
                        <a:pt x="381" y="696"/>
                        <a:pt x="381" y="697"/>
                      </a:cubicBezTo>
                      <a:cubicBezTo>
                        <a:pt x="388" y="700"/>
                        <a:pt x="395" y="702"/>
                        <a:pt x="402" y="704"/>
                      </a:cubicBezTo>
                      <a:cubicBezTo>
                        <a:pt x="402" y="701"/>
                        <a:pt x="401" y="699"/>
                        <a:pt x="400" y="697"/>
                      </a:cubicBezTo>
                      <a:cubicBezTo>
                        <a:pt x="393" y="695"/>
                        <a:pt x="387" y="693"/>
                        <a:pt x="380" y="691"/>
                      </a:cubicBezTo>
                      <a:moveTo>
                        <a:pt x="360" y="685"/>
                      </a:moveTo>
                      <a:cubicBezTo>
                        <a:pt x="361" y="687"/>
                        <a:pt x="361" y="689"/>
                        <a:pt x="362" y="691"/>
                      </a:cubicBezTo>
                      <a:cubicBezTo>
                        <a:pt x="366" y="692"/>
                        <a:pt x="371" y="694"/>
                        <a:pt x="375" y="695"/>
                      </a:cubicBezTo>
                      <a:cubicBezTo>
                        <a:pt x="375" y="695"/>
                        <a:pt x="375" y="694"/>
                        <a:pt x="375" y="694"/>
                      </a:cubicBezTo>
                      <a:cubicBezTo>
                        <a:pt x="375" y="692"/>
                        <a:pt x="376" y="691"/>
                        <a:pt x="377" y="690"/>
                      </a:cubicBezTo>
                      <a:cubicBezTo>
                        <a:pt x="371" y="689"/>
                        <a:pt x="366" y="687"/>
                        <a:pt x="360" y="685"/>
                      </a:cubicBezTo>
                      <a:moveTo>
                        <a:pt x="342" y="682"/>
                      </a:moveTo>
                      <a:cubicBezTo>
                        <a:pt x="327" y="682"/>
                        <a:pt x="316" y="689"/>
                        <a:pt x="309" y="703"/>
                      </a:cubicBezTo>
                      <a:cubicBezTo>
                        <a:pt x="310" y="705"/>
                        <a:pt x="311" y="706"/>
                        <a:pt x="312" y="706"/>
                      </a:cubicBezTo>
                      <a:cubicBezTo>
                        <a:pt x="317" y="697"/>
                        <a:pt x="324" y="691"/>
                        <a:pt x="333" y="689"/>
                      </a:cubicBezTo>
                      <a:cubicBezTo>
                        <a:pt x="333" y="688"/>
                        <a:pt x="334" y="688"/>
                        <a:pt x="335" y="688"/>
                      </a:cubicBezTo>
                      <a:cubicBezTo>
                        <a:pt x="336" y="688"/>
                        <a:pt x="337" y="688"/>
                        <a:pt x="338" y="689"/>
                      </a:cubicBezTo>
                      <a:cubicBezTo>
                        <a:pt x="339" y="688"/>
                        <a:pt x="341" y="688"/>
                        <a:pt x="342" y="688"/>
                      </a:cubicBezTo>
                      <a:cubicBezTo>
                        <a:pt x="347" y="688"/>
                        <a:pt x="351" y="689"/>
                        <a:pt x="356" y="690"/>
                      </a:cubicBezTo>
                      <a:cubicBezTo>
                        <a:pt x="355" y="688"/>
                        <a:pt x="355" y="686"/>
                        <a:pt x="354" y="685"/>
                      </a:cubicBezTo>
                      <a:cubicBezTo>
                        <a:pt x="354" y="684"/>
                        <a:pt x="354" y="684"/>
                        <a:pt x="354" y="684"/>
                      </a:cubicBezTo>
                      <a:cubicBezTo>
                        <a:pt x="350" y="683"/>
                        <a:pt x="346" y="682"/>
                        <a:pt x="342" y="682"/>
                      </a:cubicBezTo>
                      <a:moveTo>
                        <a:pt x="638" y="672"/>
                      </a:moveTo>
                      <a:cubicBezTo>
                        <a:pt x="636" y="675"/>
                        <a:pt x="633" y="678"/>
                        <a:pt x="630" y="680"/>
                      </a:cubicBezTo>
                      <a:cubicBezTo>
                        <a:pt x="611" y="698"/>
                        <a:pt x="588" y="712"/>
                        <a:pt x="564" y="724"/>
                      </a:cubicBezTo>
                      <a:cubicBezTo>
                        <a:pt x="563" y="725"/>
                        <a:pt x="558" y="727"/>
                        <a:pt x="550" y="730"/>
                      </a:cubicBezTo>
                      <a:cubicBezTo>
                        <a:pt x="550" y="731"/>
                        <a:pt x="550" y="732"/>
                        <a:pt x="549" y="732"/>
                      </a:cubicBezTo>
                      <a:cubicBezTo>
                        <a:pt x="549" y="734"/>
                        <a:pt x="549" y="735"/>
                        <a:pt x="550" y="737"/>
                      </a:cubicBezTo>
                      <a:cubicBezTo>
                        <a:pt x="560" y="732"/>
                        <a:pt x="570" y="728"/>
                        <a:pt x="580" y="723"/>
                      </a:cubicBezTo>
                      <a:cubicBezTo>
                        <a:pt x="580" y="722"/>
                        <a:pt x="580" y="721"/>
                        <a:pt x="580" y="720"/>
                      </a:cubicBezTo>
                      <a:cubicBezTo>
                        <a:pt x="580" y="718"/>
                        <a:pt x="581" y="718"/>
                        <a:pt x="582" y="718"/>
                      </a:cubicBezTo>
                      <a:cubicBezTo>
                        <a:pt x="583" y="718"/>
                        <a:pt x="585" y="718"/>
                        <a:pt x="585" y="720"/>
                      </a:cubicBezTo>
                      <a:cubicBezTo>
                        <a:pt x="591" y="717"/>
                        <a:pt x="597" y="713"/>
                        <a:pt x="603" y="710"/>
                      </a:cubicBezTo>
                      <a:cubicBezTo>
                        <a:pt x="603" y="709"/>
                        <a:pt x="603" y="709"/>
                        <a:pt x="603" y="708"/>
                      </a:cubicBezTo>
                      <a:cubicBezTo>
                        <a:pt x="603" y="707"/>
                        <a:pt x="604" y="706"/>
                        <a:pt x="605" y="706"/>
                      </a:cubicBezTo>
                      <a:cubicBezTo>
                        <a:pt x="606" y="706"/>
                        <a:pt x="607" y="706"/>
                        <a:pt x="607" y="707"/>
                      </a:cubicBezTo>
                      <a:cubicBezTo>
                        <a:pt x="611" y="704"/>
                        <a:pt x="614" y="702"/>
                        <a:pt x="618" y="699"/>
                      </a:cubicBezTo>
                      <a:cubicBezTo>
                        <a:pt x="618" y="697"/>
                        <a:pt x="619" y="697"/>
                        <a:pt x="620" y="697"/>
                      </a:cubicBezTo>
                      <a:cubicBezTo>
                        <a:pt x="620" y="697"/>
                        <a:pt x="621" y="697"/>
                        <a:pt x="621" y="697"/>
                      </a:cubicBezTo>
                      <a:cubicBezTo>
                        <a:pt x="624" y="694"/>
                        <a:pt x="628" y="690"/>
                        <a:pt x="632" y="687"/>
                      </a:cubicBezTo>
                      <a:cubicBezTo>
                        <a:pt x="631" y="687"/>
                        <a:pt x="631" y="686"/>
                        <a:pt x="631" y="686"/>
                      </a:cubicBezTo>
                      <a:cubicBezTo>
                        <a:pt x="631" y="684"/>
                        <a:pt x="633" y="682"/>
                        <a:pt x="634" y="682"/>
                      </a:cubicBezTo>
                      <a:cubicBezTo>
                        <a:pt x="635" y="682"/>
                        <a:pt x="635" y="682"/>
                        <a:pt x="636" y="683"/>
                      </a:cubicBezTo>
                      <a:cubicBezTo>
                        <a:pt x="637" y="681"/>
                        <a:pt x="639" y="680"/>
                        <a:pt x="641" y="678"/>
                      </a:cubicBezTo>
                      <a:cubicBezTo>
                        <a:pt x="640" y="676"/>
                        <a:pt x="639" y="674"/>
                        <a:pt x="638" y="672"/>
                      </a:cubicBezTo>
                      <a:moveTo>
                        <a:pt x="131" y="657"/>
                      </a:moveTo>
                      <a:cubicBezTo>
                        <a:pt x="129" y="661"/>
                        <a:pt x="126" y="666"/>
                        <a:pt x="124" y="671"/>
                      </a:cubicBezTo>
                      <a:cubicBezTo>
                        <a:pt x="124" y="677"/>
                        <a:pt x="128" y="682"/>
                        <a:pt x="135" y="687"/>
                      </a:cubicBezTo>
                      <a:cubicBezTo>
                        <a:pt x="137" y="689"/>
                        <a:pt x="138" y="690"/>
                        <a:pt x="140" y="692"/>
                      </a:cubicBezTo>
                      <a:cubicBezTo>
                        <a:pt x="141" y="691"/>
                        <a:pt x="141" y="691"/>
                        <a:pt x="142" y="691"/>
                      </a:cubicBezTo>
                      <a:cubicBezTo>
                        <a:pt x="143" y="691"/>
                        <a:pt x="145" y="692"/>
                        <a:pt x="145" y="694"/>
                      </a:cubicBezTo>
                      <a:cubicBezTo>
                        <a:pt x="145" y="694"/>
                        <a:pt x="145" y="695"/>
                        <a:pt x="145" y="695"/>
                      </a:cubicBezTo>
                      <a:cubicBezTo>
                        <a:pt x="148" y="698"/>
                        <a:pt x="152" y="700"/>
                        <a:pt x="156" y="703"/>
                      </a:cubicBezTo>
                      <a:cubicBezTo>
                        <a:pt x="155" y="701"/>
                        <a:pt x="157" y="700"/>
                        <a:pt x="158" y="700"/>
                      </a:cubicBezTo>
                      <a:cubicBezTo>
                        <a:pt x="159" y="700"/>
                        <a:pt x="161" y="701"/>
                        <a:pt x="161" y="702"/>
                      </a:cubicBezTo>
                      <a:cubicBezTo>
                        <a:pt x="161" y="704"/>
                        <a:pt x="162" y="706"/>
                        <a:pt x="162" y="707"/>
                      </a:cubicBezTo>
                      <a:cubicBezTo>
                        <a:pt x="166" y="710"/>
                        <a:pt x="170" y="713"/>
                        <a:pt x="174" y="716"/>
                      </a:cubicBezTo>
                      <a:cubicBezTo>
                        <a:pt x="174" y="716"/>
                        <a:pt x="174" y="715"/>
                        <a:pt x="174" y="715"/>
                      </a:cubicBezTo>
                      <a:cubicBezTo>
                        <a:pt x="173" y="713"/>
                        <a:pt x="175" y="711"/>
                        <a:pt x="176" y="711"/>
                      </a:cubicBezTo>
                      <a:cubicBezTo>
                        <a:pt x="177" y="711"/>
                        <a:pt x="177" y="711"/>
                        <a:pt x="177" y="711"/>
                      </a:cubicBezTo>
                      <a:cubicBezTo>
                        <a:pt x="163" y="702"/>
                        <a:pt x="149" y="692"/>
                        <a:pt x="135" y="681"/>
                      </a:cubicBezTo>
                      <a:cubicBezTo>
                        <a:pt x="129" y="676"/>
                        <a:pt x="128" y="667"/>
                        <a:pt x="131" y="657"/>
                      </a:cubicBezTo>
                      <a:moveTo>
                        <a:pt x="143" y="625"/>
                      </a:moveTo>
                      <a:cubicBezTo>
                        <a:pt x="137" y="633"/>
                        <a:pt x="132" y="643"/>
                        <a:pt x="129" y="652"/>
                      </a:cubicBezTo>
                      <a:cubicBezTo>
                        <a:pt x="129" y="652"/>
                        <a:pt x="129" y="652"/>
                        <a:pt x="130" y="652"/>
                      </a:cubicBezTo>
                      <a:cubicBezTo>
                        <a:pt x="131" y="652"/>
                        <a:pt x="132" y="653"/>
                        <a:pt x="133" y="654"/>
                      </a:cubicBezTo>
                      <a:cubicBezTo>
                        <a:pt x="136" y="645"/>
                        <a:pt x="141" y="636"/>
                        <a:pt x="147" y="629"/>
                      </a:cubicBezTo>
                      <a:cubicBezTo>
                        <a:pt x="145" y="627"/>
                        <a:pt x="144" y="626"/>
                        <a:pt x="143" y="625"/>
                      </a:cubicBezTo>
                      <a:moveTo>
                        <a:pt x="143" y="587"/>
                      </a:moveTo>
                      <a:cubicBezTo>
                        <a:pt x="144" y="590"/>
                        <a:pt x="144" y="593"/>
                        <a:pt x="144" y="595"/>
                      </a:cubicBezTo>
                      <a:cubicBezTo>
                        <a:pt x="154" y="606"/>
                        <a:pt x="153" y="610"/>
                        <a:pt x="146" y="620"/>
                      </a:cubicBezTo>
                      <a:cubicBezTo>
                        <a:pt x="147" y="622"/>
                        <a:pt x="148" y="623"/>
                        <a:pt x="150" y="624"/>
                      </a:cubicBezTo>
                      <a:cubicBezTo>
                        <a:pt x="154" y="618"/>
                        <a:pt x="159" y="613"/>
                        <a:pt x="162" y="611"/>
                      </a:cubicBezTo>
                      <a:cubicBezTo>
                        <a:pt x="163" y="609"/>
                        <a:pt x="162" y="608"/>
                        <a:pt x="161" y="607"/>
                      </a:cubicBezTo>
                      <a:cubicBezTo>
                        <a:pt x="156" y="600"/>
                        <a:pt x="149" y="594"/>
                        <a:pt x="143" y="587"/>
                      </a:cubicBezTo>
                      <a:moveTo>
                        <a:pt x="133" y="576"/>
                      </a:moveTo>
                      <a:cubicBezTo>
                        <a:pt x="133" y="579"/>
                        <a:pt x="133" y="582"/>
                        <a:pt x="134" y="585"/>
                      </a:cubicBezTo>
                      <a:cubicBezTo>
                        <a:pt x="135" y="586"/>
                        <a:pt x="137" y="588"/>
                        <a:pt x="138" y="589"/>
                      </a:cubicBezTo>
                      <a:cubicBezTo>
                        <a:pt x="138" y="588"/>
                        <a:pt x="138" y="586"/>
                        <a:pt x="137" y="584"/>
                      </a:cubicBezTo>
                      <a:cubicBezTo>
                        <a:pt x="137" y="583"/>
                        <a:pt x="138" y="582"/>
                        <a:pt x="139" y="582"/>
                      </a:cubicBezTo>
                      <a:cubicBezTo>
                        <a:pt x="137" y="580"/>
                        <a:pt x="135" y="578"/>
                        <a:pt x="133" y="576"/>
                      </a:cubicBezTo>
                      <a:moveTo>
                        <a:pt x="62" y="293"/>
                      </a:moveTo>
                      <a:cubicBezTo>
                        <a:pt x="61" y="296"/>
                        <a:pt x="61" y="300"/>
                        <a:pt x="60" y="303"/>
                      </a:cubicBezTo>
                      <a:cubicBezTo>
                        <a:pt x="59" y="314"/>
                        <a:pt x="58" y="325"/>
                        <a:pt x="60" y="336"/>
                      </a:cubicBezTo>
                      <a:cubicBezTo>
                        <a:pt x="60" y="338"/>
                        <a:pt x="60" y="350"/>
                        <a:pt x="64" y="351"/>
                      </a:cubicBezTo>
                      <a:cubicBezTo>
                        <a:pt x="59" y="350"/>
                        <a:pt x="54" y="350"/>
                        <a:pt x="49" y="349"/>
                      </a:cubicBezTo>
                      <a:cubicBezTo>
                        <a:pt x="45" y="348"/>
                        <a:pt x="40" y="348"/>
                        <a:pt x="34" y="348"/>
                      </a:cubicBezTo>
                      <a:cubicBezTo>
                        <a:pt x="25" y="348"/>
                        <a:pt x="15" y="349"/>
                        <a:pt x="12" y="356"/>
                      </a:cubicBezTo>
                      <a:cubicBezTo>
                        <a:pt x="4" y="374"/>
                        <a:pt x="10" y="394"/>
                        <a:pt x="9" y="413"/>
                      </a:cubicBezTo>
                      <a:cubicBezTo>
                        <a:pt x="7" y="433"/>
                        <a:pt x="0" y="480"/>
                        <a:pt x="22" y="492"/>
                      </a:cubicBezTo>
                      <a:cubicBezTo>
                        <a:pt x="22" y="490"/>
                        <a:pt x="23" y="489"/>
                        <a:pt x="25" y="489"/>
                      </a:cubicBezTo>
                      <a:cubicBezTo>
                        <a:pt x="26" y="489"/>
                        <a:pt x="27" y="490"/>
                        <a:pt x="27" y="491"/>
                      </a:cubicBezTo>
                      <a:cubicBezTo>
                        <a:pt x="28" y="492"/>
                        <a:pt x="28" y="493"/>
                        <a:pt x="28" y="494"/>
                      </a:cubicBezTo>
                      <a:cubicBezTo>
                        <a:pt x="30" y="495"/>
                        <a:pt x="32" y="495"/>
                        <a:pt x="34" y="495"/>
                      </a:cubicBezTo>
                      <a:cubicBezTo>
                        <a:pt x="36" y="495"/>
                        <a:pt x="38" y="495"/>
                        <a:pt x="40" y="494"/>
                      </a:cubicBezTo>
                      <a:cubicBezTo>
                        <a:pt x="39" y="493"/>
                        <a:pt x="41" y="491"/>
                        <a:pt x="42" y="491"/>
                      </a:cubicBezTo>
                      <a:cubicBezTo>
                        <a:pt x="43" y="491"/>
                        <a:pt x="43" y="491"/>
                        <a:pt x="44" y="491"/>
                      </a:cubicBezTo>
                      <a:cubicBezTo>
                        <a:pt x="45" y="492"/>
                        <a:pt x="45" y="492"/>
                        <a:pt x="46" y="493"/>
                      </a:cubicBezTo>
                      <a:cubicBezTo>
                        <a:pt x="56" y="491"/>
                        <a:pt x="65" y="487"/>
                        <a:pt x="75" y="487"/>
                      </a:cubicBezTo>
                      <a:cubicBezTo>
                        <a:pt x="75" y="487"/>
                        <a:pt x="75" y="487"/>
                        <a:pt x="75" y="487"/>
                      </a:cubicBezTo>
                      <a:cubicBezTo>
                        <a:pt x="86" y="487"/>
                        <a:pt x="90" y="497"/>
                        <a:pt x="93" y="509"/>
                      </a:cubicBezTo>
                      <a:cubicBezTo>
                        <a:pt x="93" y="509"/>
                        <a:pt x="94" y="509"/>
                        <a:pt x="94" y="510"/>
                      </a:cubicBezTo>
                      <a:cubicBezTo>
                        <a:pt x="97" y="523"/>
                        <a:pt x="101" y="537"/>
                        <a:pt x="106" y="551"/>
                      </a:cubicBezTo>
                      <a:cubicBezTo>
                        <a:pt x="112" y="561"/>
                        <a:pt x="120" y="570"/>
                        <a:pt x="128" y="579"/>
                      </a:cubicBezTo>
                      <a:cubicBezTo>
                        <a:pt x="128" y="576"/>
                        <a:pt x="127" y="574"/>
                        <a:pt x="127" y="571"/>
                      </a:cubicBezTo>
                      <a:cubicBezTo>
                        <a:pt x="127" y="570"/>
                        <a:pt x="127" y="570"/>
                        <a:pt x="128" y="570"/>
                      </a:cubicBezTo>
                      <a:cubicBezTo>
                        <a:pt x="114" y="553"/>
                        <a:pt x="102" y="535"/>
                        <a:pt x="98" y="512"/>
                      </a:cubicBezTo>
                      <a:cubicBezTo>
                        <a:pt x="95" y="494"/>
                        <a:pt x="89" y="482"/>
                        <a:pt x="72" y="482"/>
                      </a:cubicBezTo>
                      <a:cubicBezTo>
                        <a:pt x="70" y="482"/>
                        <a:pt x="67" y="482"/>
                        <a:pt x="64" y="483"/>
                      </a:cubicBezTo>
                      <a:cubicBezTo>
                        <a:pt x="55" y="484"/>
                        <a:pt x="44" y="489"/>
                        <a:pt x="34" y="489"/>
                      </a:cubicBezTo>
                      <a:cubicBezTo>
                        <a:pt x="25" y="489"/>
                        <a:pt x="18" y="485"/>
                        <a:pt x="15" y="473"/>
                      </a:cubicBezTo>
                      <a:cubicBezTo>
                        <a:pt x="11" y="453"/>
                        <a:pt x="12" y="433"/>
                        <a:pt x="14" y="413"/>
                      </a:cubicBezTo>
                      <a:cubicBezTo>
                        <a:pt x="15" y="399"/>
                        <a:pt x="13" y="385"/>
                        <a:pt x="14" y="371"/>
                      </a:cubicBezTo>
                      <a:cubicBezTo>
                        <a:pt x="14" y="357"/>
                        <a:pt x="25" y="353"/>
                        <a:pt x="37" y="353"/>
                      </a:cubicBezTo>
                      <a:cubicBezTo>
                        <a:pt x="47" y="353"/>
                        <a:pt x="58" y="356"/>
                        <a:pt x="65" y="357"/>
                      </a:cubicBezTo>
                      <a:cubicBezTo>
                        <a:pt x="65" y="357"/>
                        <a:pt x="66" y="357"/>
                        <a:pt x="66" y="357"/>
                      </a:cubicBezTo>
                      <a:cubicBezTo>
                        <a:pt x="68" y="357"/>
                        <a:pt x="69" y="356"/>
                        <a:pt x="68" y="354"/>
                      </a:cubicBezTo>
                      <a:cubicBezTo>
                        <a:pt x="64" y="333"/>
                        <a:pt x="64" y="313"/>
                        <a:pt x="68" y="293"/>
                      </a:cubicBezTo>
                      <a:cubicBezTo>
                        <a:pt x="66" y="293"/>
                        <a:pt x="64" y="293"/>
                        <a:pt x="62" y="293"/>
                      </a:cubicBezTo>
                      <a:moveTo>
                        <a:pt x="663" y="174"/>
                      </a:moveTo>
                      <a:cubicBezTo>
                        <a:pt x="662" y="175"/>
                        <a:pt x="661" y="177"/>
                        <a:pt x="660" y="179"/>
                      </a:cubicBezTo>
                      <a:cubicBezTo>
                        <a:pt x="664" y="183"/>
                        <a:pt x="668" y="188"/>
                        <a:pt x="672" y="192"/>
                      </a:cubicBezTo>
                      <a:cubicBezTo>
                        <a:pt x="690" y="212"/>
                        <a:pt x="700" y="231"/>
                        <a:pt x="706" y="256"/>
                      </a:cubicBezTo>
                      <a:cubicBezTo>
                        <a:pt x="710" y="277"/>
                        <a:pt x="713" y="297"/>
                        <a:pt x="723" y="316"/>
                      </a:cubicBezTo>
                      <a:cubicBezTo>
                        <a:pt x="723" y="317"/>
                        <a:pt x="724" y="317"/>
                        <a:pt x="725" y="317"/>
                      </a:cubicBezTo>
                      <a:cubicBezTo>
                        <a:pt x="725" y="317"/>
                        <a:pt x="726" y="317"/>
                        <a:pt x="726" y="317"/>
                      </a:cubicBezTo>
                      <a:cubicBezTo>
                        <a:pt x="737" y="312"/>
                        <a:pt x="749" y="310"/>
                        <a:pt x="760" y="310"/>
                      </a:cubicBezTo>
                      <a:cubicBezTo>
                        <a:pt x="764" y="310"/>
                        <a:pt x="768" y="311"/>
                        <a:pt x="772" y="311"/>
                      </a:cubicBezTo>
                      <a:cubicBezTo>
                        <a:pt x="793" y="312"/>
                        <a:pt x="805" y="320"/>
                        <a:pt x="805" y="341"/>
                      </a:cubicBezTo>
                      <a:cubicBezTo>
                        <a:pt x="806" y="371"/>
                        <a:pt x="798" y="403"/>
                        <a:pt x="791" y="432"/>
                      </a:cubicBezTo>
                      <a:cubicBezTo>
                        <a:pt x="787" y="451"/>
                        <a:pt x="781" y="470"/>
                        <a:pt x="767" y="484"/>
                      </a:cubicBezTo>
                      <a:cubicBezTo>
                        <a:pt x="762" y="489"/>
                        <a:pt x="755" y="491"/>
                        <a:pt x="748" y="491"/>
                      </a:cubicBezTo>
                      <a:cubicBezTo>
                        <a:pt x="740" y="491"/>
                        <a:pt x="731" y="487"/>
                        <a:pt x="723" y="484"/>
                      </a:cubicBezTo>
                      <a:cubicBezTo>
                        <a:pt x="721" y="483"/>
                        <a:pt x="718" y="481"/>
                        <a:pt x="716" y="481"/>
                      </a:cubicBezTo>
                      <a:cubicBezTo>
                        <a:pt x="716" y="481"/>
                        <a:pt x="716" y="481"/>
                        <a:pt x="716" y="481"/>
                      </a:cubicBezTo>
                      <a:cubicBezTo>
                        <a:pt x="693" y="482"/>
                        <a:pt x="688" y="520"/>
                        <a:pt x="684" y="536"/>
                      </a:cubicBezTo>
                      <a:cubicBezTo>
                        <a:pt x="674" y="568"/>
                        <a:pt x="590" y="601"/>
                        <a:pt x="630" y="639"/>
                      </a:cubicBezTo>
                      <a:cubicBezTo>
                        <a:pt x="634" y="642"/>
                        <a:pt x="637" y="645"/>
                        <a:pt x="641" y="649"/>
                      </a:cubicBezTo>
                      <a:cubicBezTo>
                        <a:pt x="648" y="655"/>
                        <a:pt x="646" y="661"/>
                        <a:pt x="642" y="667"/>
                      </a:cubicBezTo>
                      <a:cubicBezTo>
                        <a:pt x="642" y="668"/>
                        <a:pt x="642" y="668"/>
                        <a:pt x="643" y="668"/>
                      </a:cubicBezTo>
                      <a:cubicBezTo>
                        <a:pt x="643" y="670"/>
                        <a:pt x="644" y="671"/>
                        <a:pt x="645" y="673"/>
                      </a:cubicBezTo>
                      <a:cubicBezTo>
                        <a:pt x="646" y="672"/>
                        <a:pt x="647" y="670"/>
                        <a:pt x="648" y="668"/>
                      </a:cubicBezTo>
                      <a:cubicBezTo>
                        <a:pt x="655" y="660"/>
                        <a:pt x="652" y="651"/>
                        <a:pt x="645" y="645"/>
                      </a:cubicBezTo>
                      <a:cubicBezTo>
                        <a:pt x="639" y="638"/>
                        <a:pt x="632" y="634"/>
                        <a:pt x="627" y="627"/>
                      </a:cubicBezTo>
                      <a:cubicBezTo>
                        <a:pt x="617" y="613"/>
                        <a:pt x="634" y="597"/>
                        <a:pt x="643" y="589"/>
                      </a:cubicBezTo>
                      <a:cubicBezTo>
                        <a:pt x="657" y="576"/>
                        <a:pt x="671" y="565"/>
                        <a:pt x="682" y="551"/>
                      </a:cubicBezTo>
                      <a:cubicBezTo>
                        <a:pt x="687" y="544"/>
                        <a:pt x="690" y="529"/>
                        <a:pt x="695" y="515"/>
                      </a:cubicBezTo>
                      <a:cubicBezTo>
                        <a:pt x="694" y="515"/>
                        <a:pt x="694" y="515"/>
                        <a:pt x="693" y="515"/>
                      </a:cubicBezTo>
                      <a:cubicBezTo>
                        <a:pt x="691" y="513"/>
                        <a:pt x="692" y="509"/>
                        <a:pt x="695" y="509"/>
                      </a:cubicBezTo>
                      <a:cubicBezTo>
                        <a:pt x="695" y="509"/>
                        <a:pt x="696" y="509"/>
                        <a:pt x="696" y="510"/>
                      </a:cubicBezTo>
                      <a:cubicBezTo>
                        <a:pt x="696" y="510"/>
                        <a:pt x="696" y="510"/>
                        <a:pt x="696" y="510"/>
                      </a:cubicBezTo>
                      <a:cubicBezTo>
                        <a:pt x="701" y="498"/>
                        <a:pt x="706" y="488"/>
                        <a:pt x="716" y="488"/>
                      </a:cubicBezTo>
                      <a:cubicBezTo>
                        <a:pt x="718" y="488"/>
                        <a:pt x="721" y="489"/>
                        <a:pt x="724" y="490"/>
                      </a:cubicBezTo>
                      <a:cubicBezTo>
                        <a:pt x="727" y="492"/>
                        <a:pt x="730" y="493"/>
                        <a:pt x="733" y="494"/>
                      </a:cubicBezTo>
                      <a:cubicBezTo>
                        <a:pt x="733" y="494"/>
                        <a:pt x="733" y="493"/>
                        <a:pt x="733" y="493"/>
                      </a:cubicBezTo>
                      <a:cubicBezTo>
                        <a:pt x="733" y="492"/>
                        <a:pt x="734" y="491"/>
                        <a:pt x="736" y="491"/>
                      </a:cubicBezTo>
                      <a:cubicBezTo>
                        <a:pt x="737" y="491"/>
                        <a:pt x="738" y="492"/>
                        <a:pt x="738" y="493"/>
                      </a:cubicBezTo>
                      <a:cubicBezTo>
                        <a:pt x="739" y="494"/>
                        <a:pt x="739" y="495"/>
                        <a:pt x="739" y="495"/>
                      </a:cubicBezTo>
                      <a:cubicBezTo>
                        <a:pt x="741" y="496"/>
                        <a:pt x="744" y="496"/>
                        <a:pt x="746" y="496"/>
                      </a:cubicBezTo>
                      <a:cubicBezTo>
                        <a:pt x="775" y="496"/>
                        <a:pt x="789" y="462"/>
                        <a:pt x="796" y="433"/>
                      </a:cubicBezTo>
                      <a:cubicBezTo>
                        <a:pt x="805" y="401"/>
                        <a:pt x="819" y="354"/>
                        <a:pt x="808" y="321"/>
                      </a:cubicBezTo>
                      <a:cubicBezTo>
                        <a:pt x="803" y="308"/>
                        <a:pt x="785" y="304"/>
                        <a:pt x="766" y="304"/>
                      </a:cubicBezTo>
                      <a:cubicBezTo>
                        <a:pt x="750" y="304"/>
                        <a:pt x="734" y="307"/>
                        <a:pt x="727" y="311"/>
                      </a:cubicBezTo>
                      <a:cubicBezTo>
                        <a:pt x="727" y="311"/>
                        <a:pt x="727" y="311"/>
                        <a:pt x="727" y="311"/>
                      </a:cubicBezTo>
                      <a:cubicBezTo>
                        <a:pt x="724" y="311"/>
                        <a:pt x="706" y="235"/>
                        <a:pt x="703" y="228"/>
                      </a:cubicBezTo>
                      <a:cubicBezTo>
                        <a:pt x="696" y="207"/>
                        <a:pt x="678" y="191"/>
                        <a:pt x="664" y="175"/>
                      </a:cubicBezTo>
                      <a:cubicBezTo>
                        <a:pt x="664" y="174"/>
                        <a:pt x="664" y="174"/>
                        <a:pt x="663" y="174"/>
                      </a:cubicBezTo>
                      <a:moveTo>
                        <a:pt x="190" y="119"/>
                      </a:moveTo>
                      <a:cubicBezTo>
                        <a:pt x="178" y="134"/>
                        <a:pt x="178" y="158"/>
                        <a:pt x="156" y="165"/>
                      </a:cubicBezTo>
                      <a:cubicBezTo>
                        <a:pt x="154" y="166"/>
                        <a:pt x="152" y="166"/>
                        <a:pt x="150" y="166"/>
                      </a:cubicBezTo>
                      <a:cubicBezTo>
                        <a:pt x="140" y="166"/>
                        <a:pt x="131" y="158"/>
                        <a:pt x="122" y="151"/>
                      </a:cubicBezTo>
                      <a:cubicBezTo>
                        <a:pt x="113" y="143"/>
                        <a:pt x="103" y="136"/>
                        <a:pt x="92" y="136"/>
                      </a:cubicBezTo>
                      <a:cubicBezTo>
                        <a:pt x="91" y="136"/>
                        <a:pt x="90" y="136"/>
                        <a:pt x="89" y="136"/>
                      </a:cubicBezTo>
                      <a:cubicBezTo>
                        <a:pt x="80" y="137"/>
                        <a:pt x="74" y="147"/>
                        <a:pt x="69" y="154"/>
                      </a:cubicBezTo>
                      <a:cubicBezTo>
                        <a:pt x="58" y="169"/>
                        <a:pt x="49" y="186"/>
                        <a:pt x="41" y="203"/>
                      </a:cubicBezTo>
                      <a:cubicBezTo>
                        <a:pt x="24" y="238"/>
                        <a:pt x="49" y="246"/>
                        <a:pt x="73" y="258"/>
                      </a:cubicBezTo>
                      <a:cubicBezTo>
                        <a:pt x="69" y="268"/>
                        <a:pt x="66" y="277"/>
                        <a:pt x="63" y="288"/>
                      </a:cubicBezTo>
                      <a:cubicBezTo>
                        <a:pt x="65" y="288"/>
                        <a:pt x="67" y="288"/>
                        <a:pt x="69" y="288"/>
                      </a:cubicBezTo>
                      <a:cubicBezTo>
                        <a:pt x="72" y="279"/>
                        <a:pt x="75" y="270"/>
                        <a:pt x="78" y="261"/>
                      </a:cubicBezTo>
                      <a:cubicBezTo>
                        <a:pt x="81" y="262"/>
                        <a:pt x="84" y="264"/>
                        <a:pt x="87" y="265"/>
                      </a:cubicBezTo>
                      <a:cubicBezTo>
                        <a:pt x="87" y="266"/>
                        <a:pt x="88" y="266"/>
                        <a:pt x="88" y="266"/>
                      </a:cubicBezTo>
                      <a:cubicBezTo>
                        <a:pt x="90" y="266"/>
                        <a:pt x="92" y="262"/>
                        <a:pt x="89" y="261"/>
                      </a:cubicBezTo>
                      <a:cubicBezTo>
                        <a:pt x="86" y="259"/>
                        <a:pt x="84" y="257"/>
                        <a:pt x="80" y="256"/>
                      </a:cubicBezTo>
                      <a:cubicBezTo>
                        <a:pt x="82" y="251"/>
                        <a:pt x="84" y="247"/>
                        <a:pt x="86" y="243"/>
                      </a:cubicBezTo>
                      <a:cubicBezTo>
                        <a:pt x="87" y="241"/>
                        <a:pt x="86" y="239"/>
                        <a:pt x="84" y="239"/>
                      </a:cubicBezTo>
                      <a:cubicBezTo>
                        <a:pt x="83" y="239"/>
                        <a:pt x="82" y="239"/>
                        <a:pt x="82" y="240"/>
                      </a:cubicBezTo>
                      <a:cubicBezTo>
                        <a:pt x="80" y="244"/>
                        <a:pt x="77" y="249"/>
                        <a:pt x="75" y="253"/>
                      </a:cubicBezTo>
                      <a:cubicBezTo>
                        <a:pt x="67" y="249"/>
                        <a:pt x="58" y="246"/>
                        <a:pt x="50" y="241"/>
                      </a:cubicBezTo>
                      <a:cubicBezTo>
                        <a:pt x="29" y="228"/>
                        <a:pt x="48" y="200"/>
                        <a:pt x="56" y="186"/>
                      </a:cubicBezTo>
                      <a:cubicBezTo>
                        <a:pt x="63" y="173"/>
                        <a:pt x="71" y="160"/>
                        <a:pt x="80" y="148"/>
                      </a:cubicBezTo>
                      <a:cubicBezTo>
                        <a:pt x="84" y="143"/>
                        <a:pt x="89" y="141"/>
                        <a:pt x="93" y="141"/>
                      </a:cubicBezTo>
                      <a:cubicBezTo>
                        <a:pt x="100" y="141"/>
                        <a:pt x="108" y="146"/>
                        <a:pt x="114" y="150"/>
                      </a:cubicBezTo>
                      <a:cubicBezTo>
                        <a:pt x="126" y="159"/>
                        <a:pt x="138" y="171"/>
                        <a:pt x="153" y="171"/>
                      </a:cubicBezTo>
                      <a:cubicBezTo>
                        <a:pt x="155" y="171"/>
                        <a:pt x="158" y="170"/>
                        <a:pt x="161" y="169"/>
                      </a:cubicBezTo>
                      <a:cubicBezTo>
                        <a:pt x="170" y="167"/>
                        <a:pt x="176" y="157"/>
                        <a:pt x="181" y="150"/>
                      </a:cubicBezTo>
                      <a:cubicBezTo>
                        <a:pt x="187" y="140"/>
                        <a:pt x="190" y="130"/>
                        <a:pt x="195" y="122"/>
                      </a:cubicBezTo>
                      <a:cubicBezTo>
                        <a:pt x="193" y="121"/>
                        <a:pt x="191" y="120"/>
                        <a:pt x="190" y="119"/>
                      </a:cubicBezTo>
                      <a:moveTo>
                        <a:pt x="313" y="0"/>
                      </a:moveTo>
                      <a:cubicBezTo>
                        <a:pt x="288" y="0"/>
                        <a:pt x="257" y="19"/>
                        <a:pt x="240" y="28"/>
                      </a:cubicBezTo>
                      <a:cubicBezTo>
                        <a:pt x="226" y="35"/>
                        <a:pt x="202" y="39"/>
                        <a:pt x="191" y="50"/>
                      </a:cubicBezTo>
                      <a:cubicBezTo>
                        <a:pt x="182" y="60"/>
                        <a:pt x="187" y="69"/>
                        <a:pt x="192" y="79"/>
                      </a:cubicBezTo>
                      <a:cubicBezTo>
                        <a:pt x="196" y="87"/>
                        <a:pt x="201" y="94"/>
                        <a:pt x="205" y="101"/>
                      </a:cubicBezTo>
                      <a:cubicBezTo>
                        <a:pt x="208" y="105"/>
                        <a:pt x="198" y="110"/>
                        <a:pt x="193" y="115"/>
                      </a:cubicBezTo>
                      <a:cubicBezTo>
                        <a:pt x="195" y="116"/>
                        <a:pt x="197" y="117"/>
                        <a:pt x="198" y="118"/>
                      </a:cubicBezTo>
                      <a:cubicBezTo>
                        <a:pt x="202" y="114"/>
                        <a:pt x="206" y="111"/>
                        <a:pt x="212" y="108"/>
                      </a:cubicBezTo>
                      <a:cubicBezTo>
                        <a:pt x="213" y="108"/>
                        <a:pt x="214" y="106"/>
                        <a:pt x="213" y="105"/>
                      </a:cubicBezTo>
                      <a:cubicBezTo>
                        <a:pt x="207" y="91"/>
                        <a:pt x="196" y="79"/>
                        <a:pt x="192" y="65"/>
                      </a:cubicBezTo>
                      <a:cubicBezTo>
                        <a:pt x="186" y="50"/>
                        <a:pt x="229" y="40"/>
                        <a:pt x="239" y="35"/>
                      </a:cubicBezTo>
                      <a:cubicBezTo>
                        <a:pt x="254" y="27"/>
                        <a:pt x="269" y="19"/>
                        <a:pt x="285" y="13"/>
                      </a:cubicBezTo>
                      <a:cubicBezTo>
                        <a:pt x="294" y="10"/>
                        <a:pt x="303" y="7"/>
                        <a:pt x="311" y="7"/>
                      </a:cubicBezTo>
                      <a:cubicBezTo>
                        <a:pt x="323" y="7"/>
                        <a:pt x="333" y="12"/>
                        <a:pt x="341" y="26"/>
                      </a:cubicBezTo>
                      <a:cubicBezTo>
                        <a:pt x="344" y="33"/>
                        <a:pt x="355" y="64"/>
                        <a:pt x="368" y="64"/>
                      </a:cubicBezTo>
                      <a:cubicBezTo>
                        <a:pt x="369" y="64"/>
                        <a:pt x="370" y="64"/>
                        <a:pt x="372" y="63"/>
                      </a:cubicBezTo>
                      <a:cubicBezTo>
                        <a:pt x="385" y="55"/>
                        <a:pt x="397" y="46"/>
                        <a:pt x="412" y="41"/>
                      </a:cubicBezTo>
                      <a:cubicBezTo>
                        <a:pt x="420" y="38"/>
                        <a:pt x="428" y="37"/>
                        <a:pt x="435" y="37"/>
                      </a:cubicBezTo>
                      <a:cubicBezTo>
                        <a:pt x="453" y="37"/>
                        <a:pt x="470" y="43"/>
                        <a:pt x="485" y="52"/>
                      </a:cubicBezTo>
                      <a:cubicBezTo>
                        <a:pt x="485" y="52"/>
                        <a:pt x="486" y="52"/>
                        <a:pt x="486" y="52"/>
                      </a:cubicBezTo>
                      <a:cubicBezTo>
                        <a:pt x="487" y="52"/>
                        <a:pt x="488" y="52"/>
                        <a:pt x="488" y="51"/>
                      </a:cubicBezTo>
                      <a:cubicBezTo>
                        <a:pt x="494" y="40"/>
                        <a:pt x="500" y="30"/>
                        <a:pt x="505" y="20"/>
                      </a:cubicBezTo>
                      <a:cubicBezTo>
                        <a:pt x="508" y="12"/>
                        <a:pt x="511" y="10"/>
                        <a:pt x="515" y="10"/>
                      </a:cubicBezTo>
                      <a:cubicBezTo>
                        <a:pt x="519" y="10"/>
                        <a:pt x="523" y="11"/>
                        <a:pt x="528" y="12"/>
                      </a:cubicBezTo>
                      <a:cubicBezTo>
                        <a:pt x="552" y="18"/>
                        <a:pt x="575" y="25"/>
                        <a:pt x="598" y="34"/>
                      </a:cubicBezTo>
                      <a:cubicBezTo>
                        <a:pt x="617" y="41"/>
                        <a:pt x="636" y="51"/>
                        <a:pt x="653" y="62"/>
                      </a:cubicBezTo>
                      <a:cubicBezTo>
                        <a:pt x="666" y="70"/>
                        <a:pt x="666" y="81"/>
                        <a:pt x="662" y="93"/>
                      </a:cubicBezTo>
                      <a:cubicBezTo>
                        <a:pt x="662" y="92"/>
                        <a:pt x="662" y="92"/>
                        <a:pt x="662" y="92"/>
                      </a:cubicBezTo>
                      <a:cubicBezTo>
                        <a:pt x="662" y="92"/>
                        <a:pt x="663" y="92"/>
                        <a:pt x="663" y="92"/>
                      </a:cubicBezTo>
                      <a:cubicBezTo>
                        <a:pt x="666" y="92"/>
                        <a:pt x="667" y="96"/>
                        <a:pt x="665" y="97"/>
                      </a:cubicBezTo>
                      <a:cubicBezTo>
                        <a:pt x="664" y="97"/>
                        <a:pt x="664" y="97"/>
                        <a:pt x="663" y="97"/>
                      </a:cubicBezTo>
                      <a:cubicBezTo>
                        <a:pt x="662" y="97"/>
                        <a:pt x="661" y="96"/>
                        <a:pt x="661" y="95"/>
                      </a:cubicBezTo>
                      <a:cubicBezTo>
                        <a:pt x="657" y="105"/>
                        <a:pt x="650" y="114"/>
                        <a:pt x="646" y="123"/>
                      </a:cubicBezTo>
                      <a:cubicBezTo>
                        <a:pt x="636" y="143"/>
                        <a:pt x="645" y="159"/>
                        <a:pt x="657" y="174"/>
                      </a:cubicBezTo>
                      <a:cubicBezTo>
                        <a:pt x="658" y="173"/>
                        <a:pt x="659" y="171"/>
                        <a:pt x="660" y="169"/>
                      </a:cubicBezTo>
                      <a:cubicBezTo>
                        <a:pt x="654" y="162"/>
                        <a:pt x="649" y="154"/>
                        <a:pt x="647" y="145"/>
                      </a:cubicBezTo>
                      <a:cubicBezTo>
                        <a:pt x="647" y="145"/>
                        <a:pt x="647" y="144"/>
                        <a:pt x="647" y="143"/>
                      </a:cubicBezTo>
                      <a:cubicBezTo>
                        <a:pt x="647" y="140"/>
                        <a:pt x="647" y="137"/>
                        <a:pt x="647" y="134"/>
                      </a:cubicBezTo>
                      <a:cubicBezTo>
                        <a:pt x="650" y="123"/>
                        <a:pt x="658" y="112"/>
                        <a:pt x="663" y="102"/>
                      </a:cubicBezTo>
                      <a:cubicBezTo>
                        <a:pt x="665" y="98"/>
                        <a:pt x="668" y="93"/>
                        <a:pt x="669" y="88"/>
                      </a:cubicBezTo>
                      <a:cubicBezTo>
                        <a:pt x="668" y="87"/>
                        <a:pt x="669" y="85"/>
                        <a:pt x="670" y="84"/>
                      </a:cubicBezTo>
                      <a:cubicBezTo>
                        <a:pt x="672" y="78"/>
                        <a:pt x="671" y="72"/>
                        <a:pt x="667" y="67"/>
                      </a:cubicBezTo>
                      <a:cubicBezTo>
                        <a:pt x="652" y="50"/>
                        <a:pt x="628" y="41"/>
                        <a:pt x="607" y="32"/>
                      </a:cubicBezTo>
                      <a:cubicBezTo>
                        <a:pt x="576" y="18"/>
                        <a:pt x="542" y="10"/>
                        <a:pt x="509" y="3"/>
                      </a:cubicBezTo>
                      <a:cubicBezTo>
                        <a:pt x="510" y="4"/>
                        <a:pt x="510" y="6"/>
                        <a:pt x="508" y="7"/>
                      </a:cubicBezTo>
                      <a:cubicBezTo>
                        <a:pt x="507" y="7"/>
                        <a:pt x="507" y="7"/>
                        <a:pt x="507" y="7"/>
                      </a:cubicBezTo>
                      <a:cubicBezTo>
                        <a:pt x="505" y="7"/>
                        <a:pt x="504" y="6"/>
                        <a:pt x="504" y="5"/>
                      </a:cubicBezTo>
                      <a:cubicBezTo>
                        <a:pt x="500" y="18"/>
                        <a:pt x="494" y="30"/>
                        <a:pt x="487" y="42"/>
                      </a:cubicBezTo>
                      <a:cubicBezTo>
                        <a:pt x="487" y="43"/>
                        <a:pt x="486" y="43"/>
                        <a:pt x="484" y="43"/>
                      </a:cubicBezTo>
                      <a:cubicBezTo>
                        <a:pt x="477" y="43"/>
                        <a:pt x="462" y="36"/>
                        <a:pt x="459" y="35"/>
                      </a:cubicBezTo>
                      <a:cubicBezTo>
                        <a:pt x="452" y="33"/>
                        <a:pt x="445" y="32"/>
                        <a:pt x="437" y="32"/>
                      </a:cubicBezTo>
                      <a:cubicBezTo>
                        <a:pt x="426" y="32"/>
                        <a:pt x="414" y="34"/>
                        <a:pt x="405" y="38"/>
                      </a:cubicBezTo>
                      <a:cubicBezTo>
                        <a:pt x="396" y="41"/>
                        <a:pt x="387" y="46"/>
                        <a:pt x="379" y="51"/>
                      </a:cubicBezTo>
                      <a:cubicBezTo>
                        <a:pt x="375" y="54"/>
                        <a:pt x="371" y="56"/>
                        <a:pt x="369" y="56"/>
                      </a:cubicBezTo>
                      <a:cubicBezTo>
                        <a:pt x="365" y="56"/>
                        <a:pt x="363" y="54"/>
                        <a:pt x="359" y="48"/>
                      </a:cubicBezTo>
                      <a:cubicBezTo>
                        <a:pt x="350" y="34"/>
                        <a:pt x="345" y="13"/>
                        <a:pt x="329" y="4"/>
                      </a:cubicBezTo>
                      <a:cubicBezTo>
                        <a:pt x="324" y="1"/>
                        <a:pt x="319" y="0"/>
                        <a:pt x="31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4"/>
                <p:cNvSpPr/>
                <p:nvPr/>
              </p:nvSpPr>
              <p:spPr>
                <a:xfrm>
                  <a:off x="1731963" y="3119438"/>
                  <a:ext cx="182563" cy="160338"/>
                </a:xfrm>
                <a:custGeom>
                  <a:rect b="b" l="l" r="r" t="t"/>
                  <a:pathLst>
                    <a:path extrusionOk="0" h="74" w="85">
                      <a:moveTo>
                        <a:pt x="28" y="65"/>
                      </a:moveTo>
                      <a:cubicBezTo>
                        <a:pt x="33" y="70"/>
                        <a:pt x="39" y="73"/>
                        <a:pt x="46" y="74"/>
                      </a:cubicBezTo>
                      <a:cubicBezTo>
                        <a:pt x="46" y="74"/>
                        <a:pt x="46" y="74"/>
                        <a:pt x="47" y="74"/>
                      </a:cubicBezTo>
                      <a:cubicBezTo>
                        <a:pt x="52" y="74"/>
                        <a:pt x="56" y="72"/>
                        <a:pt x="60" y="70"/>
                      </a:cubicBezTo>
                      <a:cubicBezTo>
                        <a:pt x="61" y="69"/>
                        <a:pt x="62" y="68"/>
                        <a:pt x="63" y="67"/>
                      </a:cubicBezTo>
                      <a:cubicBezTo>
                        <a:pt x="60" y="68"/>
                        <a:pt x="57" y="68"/>
                        <a:pt x="55" y="68"/>
                      </a:cubicBezTo>
                      <a:cubicBezTo>
                        <a:pt x="55" y="68"/>
                        <a:pt x="54" y="68"/>
                        <a:pt x="54" y="68"/>
                      </a:cubicBezTo>
                      <a:cubicBezTo>
                        <a:pt x="51" y="69"/>
                        <a:pt x="48" y="70"/>
                        <a:pt x="45" y="70"/>
                      </a:cubicBezTo>
                      <a:cubicBezTo>
                        <a:pt x="39" y="70"/>
                        <a:pt x="33" y="68"/>
                        <a:pt x="28" y="65"/>
                      </a:cubicBezTo>
                      <a:moveTo>
                        <a:pt x="8" y="21"/>
                      </a:moveTo>
                      <a:cubicBezTo>
                        <a:pt x="7" y="21"/>
                        <a:pt x="6" y="22"/>
                        <a:pt x="5" y="23"/>
                      </a:cubicBezTo>
                      <a:cubicBezTo>
                        <a:pt x="0" y="36"/>
                        <a:pt x="3" y="49"/>
                        <a:pt x="11" y="58"/>
                      </a:cubicBezTo>
                      <a:cubicBezTo>
                        <a:pt x="11" y="56"/>
                        <a:pt x="11" y="54"/>
                        <a:pt x="11" y="52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1" y="49"/>
                        <a:pt x="11" y="48"/>
                        <a:pt x="11" y="47"/>
                      </a:cubicBezTo>
                      <a:cubicBezTo>
                        <a:pt x="8" y="40"/>
                        <a:pt x="7" y="32"/>
                        <a:pt x="10" y="25"/>
                      </a:cubicBezTo>
                      <a:cubicBezTo>
                        <a:pt x="11" y="23"/>
                        <a:pt x="10" y="21"/>
                        <a:pt x="8" y="21"/>
                      </a:cubicBezTo>
                      <a:moveTo>
                        <a:pt x="50" y="0"/>
                      </a:moveTo>
                      <a:cubicBezTo>
                        <a:pt x="36" y="0"/>
                        <a:pt x="22" y="5"/>
                        <a:pt x="11" y="11"/>
                      </a:cubicBezTo>
                      <a:cubicBezTo>
                        <a:pt x="9" y="12"/>
                        <a:pt x="10" y="16"/>
                        <a:pt x="13" y="16"/>
                      </a:cubicBezTo>
                      <a:cubicBezTo>
                        <a:pt x="13" y="16"/>
                        <a:pt x="14" y="16"/>
                        <a:pt x="14" y="16"/>
                      </a:cubicBezTo>
                      <a:cubicBezTo>
                        <a:pt x="24" y="10"/>
                        <a:pt x="36" y="6"/>
                        <a:pt x="48" y="6"/>
                      </a:cubicBezTo>
                      <a:cubicBezTo>
                        <a:pt x="53" y="6"/>
                        <a:pt x="58" y="6"/>
                        <a:pt x="63" y="8"/>
                      </a:cubicBezTo>
                      <a:cubicBezTo>
                        <a:pt x="85" y="15"/>
                        <a:pt x="77" y="47"/>
                        <a:pt x="65" y="60"/>
                      </a:cubicBezTo>
                      <a:cubicBezTo>
                        <a:pt x="65" y="60"/>
                        <a:pt x="65" y="61"/>
                        <a:pt x="65" y="61"/>
                      </a:cubicBezTo>
                      <a:cubicBezTo>
                        <a:pt x="67" y="60"/>
                        <a:pt x="69" y="59"/>
                        <a:pt x="71" y="58"/>
                      </a:cubicBezTo>
                      <a:cubicBezTo>
                        <a:pt x="74" y="54"/>
                        <a:pt x="77" y="50"/>
                        <a:pt x="80" y="45"/>
                      </a:cubicBezTo>
                      <a:cubicBezTo>
                        <a:pt x="85" y="32"/>
                        <a:pt x="83" y="16"/>
                        <a:pt x="72" y="7"/>
                      </a:cubicBezTo>
                      <a:cubicBezTo>
                        <a:pt x="66" y="2"/>
                        <a:pt x="58" y="0"/>
                        <a:pt x="5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4"/>
                <p:cNvSpPr/>
                <p:nvPr/>
              </p:nvSpPr>
              <p:spPr>
                <a:xfrm>
                  <a:off x="1038225" y="2905125"/>
                  <a:ext cx="85725" cy="120650"/>
                </a:xfrm>
                <a:custGeom>
                  <a:rect b="b" l="l" r="r" t="t"/>
                  <a:pathLst>
                    <a:path extrusionOk="0" h="56" w="40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6" y="18"/>
                        <a:pt x="3" y="32"/>
                        <a:pt x="8" y="46"/>
                      </a:cubicBezTo>
                      <a:cubicBezTo>
                        <a:pt x="11" y="53"/>
                        <a:pt x="19" y="56"/>
                        <a:pt x="27" y="56"/>
                      </a:cubicBezTo>
                      <a:cubicBezTo>
                        <a:pt x="29" y="56"/>
                        <a:pt x="31" y="56"/>
                        <a:pt x="33" y="56"/>
                      </a:cubicBezTo>
                      <a:cubicBezTo>
                        <a:pt x="33" y="56"/>
                        <a:pt x="33" y="56"/>
                        <a:pt x="34" y="56"/>
                      </a:cubicBezTo>
                      <a:cubicBezTo>
                        <a:pt x="35" y="56"/>
                        <a:pt x="35" y="56"/>
                        <a:pt x="36" y="56"/>
                      </a:cubicBezTo>
                      <a:cubicBezTo>
                        <a:pt x="36" y="56"/>
                        <a:pt x="36" y="56"/>
                        <a:pt x="37" y="56"/>
                      </a:cubicBezTo>
                      <a:cubicBezTo>
                        <a:pt x="40" y="56"/>
                        <a:pt x="40" y="51"/>
                        <a:pt x="36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5" y="51"/>
                        <a:pt x="35" y="51"/>
                        <a:pt x="34" y="51"/>
                      </a:cubicBezTo>
                      <a:cubicBezTo>
                        <a:pt x="32" y="51"/>
                        <a:pt x="30" y="51"/>
                        <a:pt x="28" y="51"/>
                      </a:cubicBezTo>
                      <a:cubicBezTo>
                        <a:pt x="18" y="50"/>
                        <a:pt x="12" y="46"/>
                        <a:pt x="11" y="33"/>
                      </a:cubicBezTo>
                      <a:cubicBezTo>
                        <a:pt x="11" y="22"/>
                        <a:pt x="10" y="12"/>
                        <a:pt x="6" y="2"/>
                      </a:cubicBezTo>
                      <a:cubicBezTo>
                        <a:pt x="5" y="1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1328738" y="2555875"/>
                  <a:ext cx="79375" cy="109538"/>
                </a:xfrm>
                <a:custGeom>
                  <a:rect b="b" l="l" r="r" t="t"/>
                  <a:pathLst>
                    <a:path extrusionOk="0" h="51" w="37">
                      <a:moveTo>
                        <a:pt x="13" y="0"/>
                      </a:moveTo>
                      <a:cubicBezTo>
                        <a:pt x="12" y="0"/>
                        <a:pt x="11" y="1"/>
                        <a:pt x="11" y="2"/>
                      </a:cubicBezTo>
                      <a:cubicBezTo>
                        <a:pt x="0" y="19"/>
                        <a:pt x="6" y="34"/>
                        <a:pt x="20" y="44"/>
                      </a:cubicBezTo>
                      <a:cubicBezTo>
                        <a:pt x="21" y="45"/>
                        <a:pt x="23" y="46"/>
                        <a:pt x="25" y="47"/>
                      </a:cubicBezTo>
                      <a:cubicBezTo>
                        <a:pt x="27" y="48"/>
                        <a:pt x="29" y="50"/>
                        <a:pt x="31" y="50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5" y="51"/>
                        <a:pt x="37" y="47"/>
                        <a:pt x="34" y="46"/>
                      </a:cubicBezTo>
                      <a:cubicBezTo>
                        <a:pt x="32" y="45"/>
                        <a:pt x="30" y="44"/>
                        <a:pt x="28" y="43"/>
                      </a:cubicBezTo>
                      <a:cubicBezTo>
                        <a:pt x="27" y="42"/>
                        <a:pt x="25" y="41"/>
                        <a:pt x="23" y="40"/>
                      </a:cubicBezTo>
                      <a:cubicBezTo>
                        <a:pt x="12" y="31"/>
                        <a:pt x="6" y="20"/>
                        <a:pt x="16" y="4"/>
                      </a:cubicBezTo>
                      <a:cubicBezTo>
                        <a:pt x="17" y="2"/>
                        <a:pt x="15" y="0"/>
                        <a:pt x="1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2047875" y="2398713"/>
                  <a:ext cx="12700" cy="11113"/>
                </a:xfrm>
                <a:custGeom>
                  <a:rect b="b" l="l" r="r" t="t"/>
                  <a:pathLst>
                    <a:path extrusionOk="0" h="5" w="6">
                      <a:moveTo>
                        <a:pt x="3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6" y="4"/>
                        <a:pt x="6" y="2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2354263" y="2574925"/>
                  <a:ext cx="125413" cy="236538"/>
                </a:xfrm>
                <a:custGeom>
                  <a:rect b="b" l="l" r="r" t="t"/>
                  <a:pathLst>
                    <a:path extrusionOk="0" h="110" w="58">
                      <a:moveTo>
                        <a:pt x="25" y="0"/>
                      </a:moveTo>
                      <a:cubicBezTo>
                        <a:pt x="25" y="0"/>
                        <a:pt x="25" y="0"/>
                        <a:pt x="24" y="0"/>
                      </a:cubicBezTo>
                      <a:cubicBezTo>
                        <a:pt x="23" y="1"/>
                        <a:pt x="22" y="3"/>
                        <a:pt x="23" y="4"/>
                      </a:cubicBezTo>
                      <a:cubicBezTo>
                        <a:pt x="23" y="4"/>
                        <a:pt x="24" y="5"/>
                        <a:pt x="24" y="5"/>
                      </a:cubicBezTo>
                      <a:cubicBezTo>
                        <a:pt x="34" y="12"/>
                        <a:pt x="37" y="22"/>
                        <a:pt x="37" y="32"/>
                      </a:cubicBezTo>
                      <a:cubicBezTo>
                        <a:pt x="38" y="33"/>
                        <a:pt x="37" y="34"/>
                        <a:pt x="36" y="35"/>
                      </a:cubicBezTo>
                      <a:cubicBezTo>
                        <a:pt x="35" y="48"/>
                        <a:pt x="28" y="62"/>
                        <a:pt x="21" y="75"/>
                      </a:cubicBezTo>
                      <a:cubicBezTo>
                        <a:pt x="21" y="75"/>
                        <a:pt x="21" y="75"/>
                        <a:pt x="21" y="76"/>
                      </a:cubicBezTo>
                      <a:cubicBezTo>
                        <a:pt x="22" y="78"/>
                        <a:pt x="20" y="80"/>
                        <a:pt x="19" y="80"/>
                      </a:cubicBezTo>
                      <a:cubicBezTo>
                        <a:pt x="18" y="80"/>
                        <a:pt x="18" y="80"/>
                        <a:pt x="18" y="80"/>
                      </a:cubicBezTo>
                      <a:cubicBezTo>
                        <a:pt x="16" y="82"/>
                        <a:pt x="15" y="84"/>
                        <a:pt x="14" y="85"/>
                      </a:cubicBezTo>
                      <a:cubicBezTo>
                        <a:pt x="13" y="87"/>
                        <a:pt x="12" y="89"/>
                        <a:pt x="11" y="90"/>
                      </a:cubicBezTo>
                      <a:cubicBezTo>
                        <a:pt x="7" y="96"/>
                        <a:pt x="3" y="102"/>
                        <a:pt x="1" y="106"/>
                      </a:cubicBezTo>
                      <a:cubicBezTo>
                        <a:pt x="0" y="108"/>
                        <a:pt x="2" y="110"/>
                        <a:pt x="3" y="110"/>
                      </a:cubicBezTo>
                      <a:cubicBezTo>
                        <a:pt x="4" y="110"/>
                        <a:pt x="5" y="110"/>
                        <a:pt x="5" y="109"/>
                      </a:cubicBezTo>
                      <a:cubicBezTo>
                        <a:pt x="8" y="105"/>
                        <a:pt x="11" y="100"/>
                        <a:pt x="14" y="95"/>
                      </a:cubicBezTo>
                      <a:cubicBezTo>
                        <a:pt x="15" y="93"/>
                        <a:pt x="16" y="91"/>
                        <a:pt x="17" y="90"/>
                      </a:cubicBezTo>
                      <a:cubicBezTo>
                        <a:pt x="36" y="61"/>
                        <a:pt x="58" y="23"/>
                        <a:pt x="27" y="0"/>
                      </a:cubicBezTo>
                      <a:cubicBezTo>
                        <a:pt x="26" y="0"/>
                        <a:pt x="26" y="0"/>
                        <a:pt x="2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4"/>
                <p:cNvSpPr/>
                <p:nvPr/>
              </p:nvSpPr>
              <p:spPr>
                <a:xfrm>
                  <a:off x="2451100" y="3432175"/>
                  <a:ext cx="193675" cy="100013"/>
                </a:xfrm>
                <a:custGeom>
                  <a:rect b="b" l="l" r="r" t="t"/>
                  <a:pathLst>
                    <a:path extrusionOk="0" h="47" w="90">
                      <a:moveTo>
                        <a:pt x="4" y="27"/>
                      </a:moveTo>
                      <a:cubicBezTo>
                        <a:pt x="1" y="27"/>
                        <a:pt x="0" y="31"/>
                        <a:pt x="2" y="33"/>
                      </a:cubicBezTo>
                      <a:cubicBezTo>
                        <a:pt x="3" y="33"/>
                        <a:pt x="3" y="33"/>
                        <a:pt x="4" y="33"/>
                      </a:cubicBezTo>
                      <a:cubicBezTo>
                        <a:pt x="16" y="41"/>
                        <a:pt x="29" y="47"/>
                        <a:pt x="43" y="47"/>
                      </a:cubicBezTo>
                      <a:cubicBezTo>
                        <a:pt x="47" y="47"/>
                        <a:pt x="52" y="46"/>
                        <a:pt x="56" y="45"/>
                      </a:cubicBezTo>
                      <a:cubicBezTo>
                        <a:pt x="61" y="43"/>
                        <a:pt x="65" y="41"/>
                        <a:pt x="69" y="37"/>
                      </a:cubicBezTo>
                      <a:cubicBezTo>
                        <a:pt x="69" y="35"/>
                        <a:pt x="69" y="32"/>
                        <a:pt x="69" y="29"/>
                      </a:cubicBezTo>
                      <a:cubicBezTo>
                        <a:pt x="66" y="32"/>
                        <a:pt x="64" y="34"/>
                        <a:pt x="61" y="36"/>
                      </a:cubicBezTo>
                      <a:cubicBezTo>
                        <a:pt x="60" y="38"/>
                        <a:pt x="60" y="40"/>
                        <a:pt x="60" y="41"/>
                      </a:cubicBezTo>
                      <a:cubicBezTo>
                        <a:pt x="60" y="43"/>
                        <a:pt x="59" y="43"/>
                        <a:pt x="58" y="43"/>
                      </a:cubicBezTo>
                      <a:cubicBezTo>
                        <a:pt x="56" y="43"/>
                        <a:pt x="54" y="42"/>
                        <a:pt x="55" y="40"/>
                      </a:cubicBezTo>
                      <a:cubicBezTo>
                        <a:pt x="55" y="40"/>
                        <a:pt x="55" y="39"/>
                        <a:pt x="55" y="39"/>
                      </a:cubicBezTo>
                      <a:cubicBezTo>
                        <a:pt x="54" y="40"/>
                        <a:pt x="53" y="40"/>
                        <a:pt x="52" y="40"/>
                      </a:cubicBezTo>
                      <a:cubicBezTo>
                        <a:pt x="49" y="41"/>
                        <a:pt x="46" y="42"/>
                        <a:pt x="44" y="42"/>
                      </a:cubicBezTo>
                      <a:cubicBezTo>
                        <a:pt x="43" y="42"/>
                        <a:pt x="43" y="42"/>
                        <a:pt x="42" y="42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37" y="42"/>
                        <a:pt x="33" y="41"/>
                        <a:pt x="29" y="40"/>
                      </a:cubicBezTo>
                      <a:cubicBezTo>
                        <a:pt x="29" y="40"/>
                        <a:pt x="28" y="41"/>
                        <a:pt x="27" y="41"/>
                      </a:cubicBezTo>
                      <a:cubicBezTo>
                        <a:pt x="25" y="41"/>
                        <a:pt x="24" y="40"/>
                        <a:pt x="24" y="38"/>
                      </a:cubicBezTo>
                      <a:cubicBezTo>
                        <a:pt x="17" y="35"/>
                        <a:pt x="11" y="31"/>
                        <a:pt x="5" y="28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5" y="27"/>
                        <a:pt x="4" y="27"/>
                        <a:pt x="4" y="27"/>
                      </a:cubicBezTo>
                      <a:moveTo>
                        <a:pt x="87" y="0"/>
                      </a:moveTo>
                      <a:cubicBezTo>
                        <a:pt x="86" y="0"/>
                        <a:pt x="85" y="1"/>
                        <a:pt x="84" y="2"/>
                      </a:cubicBezTo>
                      <a:cubicBezTo>
                        <a:pt x="82" y="9"/>
                        <a:pt x="79" y="16"/>
                        <a:pt x="75" y="22"/>
                      </a:cubicBezTo>
                      <a:cubicBezTo>
                        <a:pt x="74" y="25"/>
                        <a:pt x="74" y="28"/>
                        <a:pt x="74" y="32"/>
                      </a:cubicBezTo>
                      <a:cubicBezTo>
                        <a:pt x="81" y="24"/>
                        <a:pt x="86" y="13"/>
                        <a:pt x="90" y="4"/>
                      </a:cubicBezTo>
                      <a:cubicBezTo>
                        <a:pt x="90" y="2"/>
                        <a:pt x="89" y="0"/>
                        <a:pt x="87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4"/>
                <p:cNvSpPr/>
                <p:nvPr/>
              </p:nvSpPr>
              <p:spPr>
                <a:xfrm>
                  <a:off x="2005013" y="3829050"/>
                  <a:ext cx="384175" cy="222250"/>
                </a:xfrm>
                <a:custGeom>
                  <a:rect b="b" l="l" r="r" t="t"/>
                  <a:pathLst>
                    <a:path extrusionOk="0" h="103" w="178">
                      <a:moveTo>
                        <a:pt x="5" y="72"/>
                      </a:moveTo>
                      <a:cubicBezTo>
                        <a:pt x="6" y="74"/>
                        <a:pt x="7" y="76"/>
                        <a:pt x="7" y="78"/>
                      </a:cubicBezTo>
                      <a:cubicBezTo>
                        <a:pt x="7" y="77"/>
                        <a:pt x="7" y="76"/>
                        <a:pt x="7" y="75"/>
                      </a:cubicBezTo>
                      <a:cubicBezTo>
                        <a:pt x="8" y="73"/>
                        <a:pt x="6" y="72"/>
                        <a:pt x="5" y="72"/>
                      </a:cubicBezTo>
                      <a:moveTo>
                        <a:pt x="156" y="0"/>
                      </a:moveTo>
                      <a:cubicBezTo>
                        <a:pt x="155" y="0"/>
                        <a:pt x="153" y="2"/>
                        <a:pt x="154" y="4"/>
                      </a:cubicBezTo>
                      <a:cubicBezTo>
                        <a:pt x="154" y="4"/>
                        <a:pt x="154" y="5"/>
                        <a:pt x="154" y="5"/>
                      </a:cubicBezTo>
                      <a:cubicBezTo>
                        <a:pt x="155" y="7"/>
                        <a:pt x="156" y="9"/>
                        <a:pt x="157" y="11"/>
                      </a:cubicBezTo>
                      <a:cubicBezTo>
                        <a:pt x="160" y="21"/>
                        <a:pt x="158" y="30"/>
                        <a:pt x="154" y="37"/>
                      </a:cubicBezTo>
                      <a:cubicBezTo>
                        <a:pt x="154" y="38"/>
                        <a:pt x="153" y="40"/>
                        <a:pt x="153" y="41"/>
                      </a:cubicBezTo>
                      <a:cubicBezTo>
                        <a:pt x="152" y="41"/>
                        <a:pt x="152" y="42"/>
                        <a:pt x="151" y="42"/>
                      </a:cubicBezTo>
                      <a:cubicBezTo>
                        <a:pt x="137" y="61"/>
                        <a:pt x="105" y="73"/>
                        <a:pt x="85" y="80"/>
                      </a:cubicBezTo>
                      <a:cubicBezTo>
                        <a:pt x="84" y="80"/>
                        <a:pt x="84" y="80"/>
                        <a:pt x="84" y="81"/>
                      </a:cubicBezTo>
                      <a:cubicBezTo>
                        <a:pt x="83" y="81"/>
                        <a:pt x="83" y="82"/>
                        <a:pt x="82" y="83"/>
                      </a:cubicBezTo>
                      <a:cubicBezTo>
                        <a:pt x="81" y="84"/>
                        <a:pt x="81" y="84"/>
                        <a:pt x="80" y="84"/>
                      </a:cubicBezTo>
                      <a:cubicBezTo>
                        <a:pt x="79" y="84"/>
                        <a:pt x="79" y="83"/>
                        <a:pt x="78" y="83"/>
                      </a:cubicBezTo>
                      <a:cubicBezTo>
                        <a:pt x="74" y="84"/>
                        <a:pt x="70" y="86"/>
                        <a:pt x="65" y="88"/>
                      </a:cubicBezTo>
                      <a:cubicBezTo>
                        <a:pt x="64" y="89"/>
                        <a:pt x="63" y="89"/>
                        <a:pt x="63" y="89"/>
                      </a:cubicBezTo>
                      <a:cubicBezTo>
                        <a:pt x="51" y="93"/>
                        <a:pt x="37" y="98"/>
                        <a:pt x="26" y="98"/>
                      </a:cubicBezTo>
                      <a:cubicBezTo>
                        <a:pt x="15" y="98"/>
                        <a:pt x="7" y="94"/>
                        <a:pt x="7" y="82"/>
                      </a:cubicBezTo>
                      <a:cubicBezTo>
                        <a:pt x="6" y="82"/>
                        <a:pt x="5" y="83"/>
                        <a:pt x="5" y="83"/>
                      </a:cubicBezTo>
                      <a:cubicBezTo>
                        <a:pt x="4" y="83"/>
                        <a:pt x="2" y="82"/>
                        <a:pt x="2" y="81"/>
                      </a:cubicBezTo>
                      <a:cubicBezTo>
                        <a:pt x="2" y="80"/>
                        <a:pt x="2" y="79"/>
                        <a:pt x="1" y="78"/>
                      </a:cubicBezTo>
                      <a:cubicBezTo>
                        <a:pt x="0" y="97"/>
                        <a:pt x="10" y="103"/>
                        <a:pt x="24" y="103"/>
                      </a:cubicBezTo>
                      <a:cubicBezTo>
                        <a:pt x="44" y="103"/>
                        <a:pt x="71" y="91"/>
                        <a:pt x="84" y="86"/>
                      </a:cubicBezTo>
                      <a:cubicBezTo>
                        <a:pt x="117" y="73"/>
                        <a:pt x="178" y="52"/>
                        <a:pt x="161" y="6"/>
                      </a:cubicBezTo>
                      <a:cubicBezTo>
                        <a:pt x="160" y="4"/>
                        <a:pt x="159" y="3"/>
                        <a:pt x="159" y="1"/>
                      </a:cubicBezTo>
                      <a:cubicBezTo>
                        <a:pt x="158" y="1"/>
                        <a:pt x="158" y="1"/>
                        <a:pt x="158" y="0"/>
                      </a:cubicBezTo>
                      <a:cubicBezTo>
                        <a:pt x="158" y="0"/>
                        <a:pt x="157" y="0"/>
                        <a:pt x="15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4"/>
                <p:cNvSpPr/>
                <p:nvPr/>
              </p:nvSpPr>
              <p:spPr>
                <a:xfrm>
                  <a:off x="1606550" y="3889375"/>
                  <a:ext cx="415925" cy="119063"/>
                </a:xfrm>
                <a:custGeom>
                  <a:rect b="b" l="l" r="r" t="t"/>
                  <a:pathLst>
                    <a:path extrusionOk="0" h="55" w="193">
                      <a:moveTo>
                        <a:pt x="187" y="40"/>
                      </a:moveTo>
                      <a:cubicBezTo>
                        <a:pt x="187" y="41"/>
                        <a:pt x="187" y="42"/>
                        <a:pt x="187" y="44"/>
                      </a:cubicBezTo>
                      <a:cubicBezTo>
                        <a:pt x="187" y="45"/>
                        <a:pt x="186" y="46"/>
                        <a:pt x="185" y="46"/>
                      </a:cubicBezTo>
                      <a:cubicBezTo>
                        <a:pt x="185" y="46"/>
                        <a:pt x="184" y="46"/>
                        <a:pt x="184" y="46"/>
                      </a:cubicBezTo>
                      <a:cubicBezTo>
                        <a:pt x="185" y="47"/>
                        <a:pt x="186" y="49"/>
                        <a:pt x="186" y="50"/>
                      </a:cubicBezTo>
                      <a:cubicBezTo>
                        <a:pt x="187" y="51"/>
                        <a:pt x="187" y="52"/>
                        <a:pt x="187" y="53"/>
                      </a:cubicBezTo>
                      <a:cubicBezTo>
                        <a:pt x="187" y="54"/>
                        <a:pt x="189" y="55"/>
                        <a:pt x="190" y="55"/>
                      </a:cubicBezTo>
                      <a:cubicBezTo>
                        <a:pt x="190" y="55"/>
                        <a:pt x="191" y="54"/>
                        <a:pt x="192" y="54"/>
                      </a:cubicBezTo>
                      <a:cubicBezTo>
                        <a:pt x="192" y="53"/>
                        <a:pt x="193" y="53"/>
                        <a:pt x="192" y="52"/>
                      </a:cubicBezTo>
                      <a:cubicBezTo>
                        <a:pt x="192" y="51"/>
                        <a:pt x="192" y="50"/>
                        <a:pt x="192" y="50"/>
                      </a:cubicBezTo>
                      <a:cubicBezTo>
                        <a:pt x="192" y="48"/>
                        <a:pt x="191" y="46"/>
                        <a:pt x="190" y="44"/>
                      </a:cubicBezTo>
                      <a:cubicBezTo>
                        <a:pt x="189" y="43"/>
                        <a:pt x="188" y="42"/>
                        <a:pt x="187" y="40"/>
                      </a:cubicBezTo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2" y="6"/>
                        <a:pt x="5" y="10"/>
                        <a:pt x="7" y="13"/>
                      </a:cubicBezTo>
                      <a:cubicBezTo>
                        <a:pt x="9" y="14"/>
                        <a:pt x="10" y="15"/>
                        <a:pt x="11" y="17"/>
                      </a:cubicBezTo>
                      <a:cubicBezTo>
                        <a:pt x="14" y="18"/>
                        <a:pt x="16" y="20"/>
                        <a:pt x="19" y="20"/>
                      </a:cubicBezTo>
                      <a:cubicBezTo>
                        <a:pt x="20" y="20"/>
                        <a:pt x="21" y="19"/>
                        <a:pt x="23" y="19"/>
                      </a:cubicBezTo>
                      <a:cubicBezTo>
                        <a:pt x="26" y="17"/>
                        <a:pt x="27" y="15"/>
                        <a:pt x="29" y="15"/>
                      </a:cubicBezTo>
                      <a:cubicBezTo>
                        <a:pt x="30" y="15"/>
                        <a:pt x="32" y="16"/>
                        <a:pt x="36" y="18"/>
                      </a:cubicBezTo>
                      <a:cubicBezTo>
                        <a:pt x="48" y="23"/>
                        <a:pt x="62" y="24"/>
                        <a:pt x="74" y="28"/>
                      </a:cubicBezTo>
                      <a:cubicBezTo>
                        <a:pt x="89" y="33"/>
                        <a:pt x="102" y="34"/>
                        <a:pt x="117" y="34"/>
                      </a:cubicBezTo>
                      <a:cubicBezTo>
                        <a:pt x="121" y="34"/>
                        <a:pt x="124" y="34"/>
                        <a:pt x="128" y="34"/>
                      </a:cubicBezTo>
                      <a:cubicBezTo>
                        <a:pt x="132" y="34"/>
                        <a:pt x="138" y="33"/>
                        <a:pt x="144" y="33"/>
                      </a:cubicBezTo>
                      <a:cubicBezTo>
                        <a:pt x="158" y="33"/>
                        <a:pt x="173" y="35"/>
                        <a:pt x="182" y="43"/>
                      </a:cubicBezTo>
                      <a:cubicBezTo>
                        <a:pt x="182" y="40"/>
                        <a:pt x="182" y="38"/>
                        <a:pt x="181" y="35"/>
                      </a:cubicBezTo>
                      <a:cubicBezTo>
                        <a:pt x="172" y="30"/>
                        <a:pt x="159" y="28"/>
                        <a:pt x="147" y="28"/>
                      </a:cubicBezTo>
                      <a:cubicBezTo>
                        <a:pt x="146" y="28"/>
                        <a:pt x="146" y="28"/>
                        <a:pt x="145" y="28"/>
                      </a:cubicBezTo>
                      <a:cubicBezTo>
                        <a:pt x="145" y="28"/>
                        <a:pt x="144" y="28"/>
                        <a:pt x="144" y="28"/>
                      </a:cubicBezTo>
                      <a:cubicBezTo>
                        <a:pt x="143" y="28"/>
                        <a:pt x="143" y="28"/>
                        <a:pt x="143" y="28"/>
                      </a:cubicBezTo>
                      <a:cubicBezTo>
                        <a:pt x="140" y="28"/>
                        <a:pt x="136" y="28"/>
                        <a:pt x="133" y="28"/>
                      </a:cubicBezTo>
                      <a:cubicBezTo>
                        <a:pt x="133" y="29"/>
                        <a:pt x="132" y="29"/>
                        <a:pt x="130" y="29"/>
                      </a:cubicBezTo>
                      <a:cubicBezTo>
                        <a:pt x="129" y="29"/>
                        <a:pt x="129" y="29"/>
                        <a:pt x="128" y="28"/>
                      </a:cubicBezTo>
                      <a:cubicBezTo>
                        <a:pt x="125" y="28"/>
                        <a:pt x="122" y="28"/>
                        <a:pt x="119" y="29"/>
                      </a:cubicBezTo>
                      <a:cubicBezTo>
                        <a:pt x="118" y="29"/>
                        <a:pt x="117" y="29"/>
                        <a:pt x="116" y="29"/>
                      </a:cubicBezTo>
                      <a:cubicBezTo>
                        <a:pt x="108" y="29"/>
                        <a:pt x="100" y="28"/>
                        <a:pt x="92" y="26"/>
                      </a:cubicBezTo>
                      <a:cubicBezTo>
                        <a:pt x="91" y="27"/>
                        <a:pt x="90" y="27"/>
                        <a:pt x="89" y="27"/>
                      </a:cubicBezTo>
                      <a:cubicBezTo>
                        <a:pt x="89" y="27"/>
                        <a:pt x="88" y="27"/>
                        <a:pt x="87" y="26"/>
                      </a:cubicBezTo>
                      <a:cubicBezTo>
                        <a:pt x="87" y="26"/>
                        <a:pt x="87" y="25"/>
                        <a:pt x="87" y="25"/>
                      </a:cubicBezTo>
                      <a:cubicBezTo>
                        <a:pt x="74" y="22"/>
                        <a:pt x="62" y="19"/>
                        <a:pt x="49" y="16"/>
                      </a:cubicBezTo>
                      <a:cubicBezTo>
                        <a:pt x="48" y="15"/>
                        <a:pt x="47" y="15"/>
                        <a:pt x="46" y="14"/>
                      </a:cubicBezTo>
                      <a:cubicBezTo>
                        <a:pt x="45" y="15"/>
                        <a:pt x="44" y="15"/>
                        <a:pt x="44" y="15"/>
                      </a:cubicBezTo>
                      <a:cubicBezTo>
                        <a:pt x="43" y="15"/>
                        <a:pt x="42" y="15"/>
                        <a:pt x="41" y="14"/>
                      </a:cubicBezTo>
                      <a:cubicBezTo>
                        <a:pt x="41" y="13"/>
                        <a:pt x="41" y="12"/>
                        <a:pt x="40" y="12"/>
                      </a:cubicBezTo>
                      <a:cubicBezTo>
                        <a:pt x="36" y="9"/>
                        <a:pt x="32" y="7"/>
                        <a:pt x="29" y="7"/>
                      </a:cubicBezTo>
                      <a:cubicBezTo>
                        <a:pt x="28" y="7"/>
                        <a:pt x="28" y="7"/>
                        <a:pt x="27" y="7"/>
                      </a:cubicBezTo>
                      <a:cubicBezTo>
                        <a:pt x="22" y="9"/>
                        <a:pt x="19" y="12"/>
                        <a:pt x="16" y="12"/>
                      </a:cubicBezTo>
                      <a:cubicBezTo>
                        <a:pt x="15" y="12"/>
                        <a:pt x="14" y="12"/>
                        <a:pt x="13" y="11"/>
                      </a:cubicBezTo>
                      <a:cubicBezTo>
                        <a:pt x="12" y="11"/>
                        <a:pt x="11" y="10"/>
                        <a:pt x="10" y="8"/>
                      </a:cubicBezTo>
                      <a:cubicBezTo>
                        <a:pt x="8" y="6"/>
                        <a:pt x="7" y="4"/>
                        <a:pt x="6" y="2"/>
                      </a:cubicBezTo>
                      <a:cubicBezTo>
                        <a:pt x="5" y="1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4"/>
                <p:cNvSpPr/>
                <p:nvPr/>
              </p:nvSpPr>
              <p:spPr>
                <a:xfrm>
                  <a:off x="1189038" y="3797300"/>
                  <a:ext cx="409575" cy="247650"/>
                </a:xfrm>
                <a:custGeom>
                  <a:rect b="b" l="l" r="r" t="t"/>
                  <a:pathLst>
                    <a:path extrusionOk="0" h="115" w="190">
                      <a:moveTo>
                        <a:pt x="2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3" y="0"/>
                        <a:pt x="23" y="1"/>
                      </a:cubicBezTo>
                      <a:cubicBezTo>
                        <a:pt x="14" y="15"/>
                        <a:pt x="0" y="36"/>
                        <a:pt x="8" y="53"/>
                      </a:cubicBezTo>
                      <a:cubicBezTo>
                        <a:pt x="17" y="75"/>
                        <a:pt x="39" y="84"/>
                        <a:pt x="61" y="90"/>
                      </a:cubicBezTo>
                      <a:cubicBezTo>
                        <a:pt x="75" y="95"/>
                        <a:pt x="88" y="98"/>
                        <a:pt x="102" y="105"/>
                      </a:cubicBezTo>
                      <a:cubicBezTo>
                        <a:pt x="111" y="109"/>
                        <a:pt x="120" y="113"/>
                        <a:pt x="129" y="114"/>
                      </a:cubicBezTo>
                      <a:cubicBezTo>
                        <a:pt x="131" y="115"/>
                        <a:pt x="134" y="115"/>
                        <a:pt x="136" y="115"/>
                      </a:cubicBezTo>
                      <a:cubicBezTo>
                        <a:pt x="150" y="115"/>
                        <a:pt x="160" y="109"/>
                        <a:pt x="170" y="101"/>
                      </a:cubicBezTo>
                      <a:cubicBezTo>
                        <a:pt x="174" y="98"/>
                        <a:pt x="178" y="94"/>
                        <a:pt x="182" y="90"/>
                      </a:cubicBezTo>
                      <a:cubicBezTo>
                        <a:pt x="184" y="88"/>
                        <a:pt x="186" y="86"/>
                        <a:pt x="188" y="84"/>
                      </a:cubicBezTo>
                      <a:cubicBezTo>
                        <a:pt x="189" y="83"/>
                        <a:pt x="189" y="83"/>
                        <a:pt x="189" y="83"/>
                      </a:cubicBezTo>
                      <a:cubicBezTo>
                        <a:pt x="190" y="82"/>
                        <a:pt x="190" y="82"/>
                        <a:pt x="190" y="81"/>
                      </a:cubicBezTo>
                      <a:cubicBezTo>
                        <a:pt x="190" y="80"/>
                        <a:pt x="189" y="78"/>
                        <a:pt x="187" y="78"/>
                      </a:cubicBezTo>
                      <a:cubicBezTo>
                        <a:pt x="187" y="78"/>
                        <a:pt x="186" y="78"/>
                        <a:pt x="185" y="79"/>
                      </a:cubicBezTo>
                      <a:cubicBezTo>
                        <a:pt x="180" y="84"/>
                        <a:pt x="175" y="90"/>
                        <a:pt x="169" y="95"/>
                      </a:cubicBezTo>
                      <a:cubicBezTo>
                        <a:pt x="167" y="97"/>
                        <a:pt x="164" y="99"/>
                        <a:pt x="162" y="101"/>
                      </a:cubicBezTo>
                      <a:cubicBezTo>
                        <a:pt x="154" y="106"/>
                        <a:pt x="146" y="109"/>
                        <a:pt x="136" y="109"/>
                      </a:cubicBezTo>
                      <a:cubicBezTo>
                        <a:pt x="132" y="109"/>
                        <a:pt x="129" y="109"/>
                        <a:pt x="125" y="108"/>
                      </a:cubicBezTo>
                      <a:cubicBezTo>
                        <a:pt x="109" y="104"/>
                        <a:pt x="94" y="94"/>
                        <a:pt x="78" y="90"/>
                      </a:cubicBezTo>
                      <a:cubicBezTo>
                        <a:pt x="61" y="85"/>
                        <a:pt x="45" y="80"/>
                        <a:pt x="29" y="71"/>
                      </a:cubicBezTo>
                      <a:cubicBezTo>
                        <a:pt x="22" y="67"/>
                        <a:pt x="18" y="62"/>
                        <a:pt x="15" y="56"/>
                      </a:cubicBezTo>
                      <a:cubicBezTo>
                        <a:pt x="14" y="56"/>
                        <a:pt x="13" y="55"/>
                        <a:pt x="13" y="53"/>
                      </a:cubicBezTo>
                      <a:cubicBezTo>
                        <a:pt x="13" y="52"/>
                        <a:pt x="13" y="52"/>
                        <a:pt x="13" y="51"/>
                      </a:cubicBezTo>
                      <a:cubicBezTo>
                        <a:pt x="10" y="41"/>
                        <a:pt x="14" y="30"/>
                        <a:pt x="19" y="19"/>
                      </a:cubicBezTo>
                      <a:cubicBezTo>
                        <a:pt x="21" y="14"/>
                        <a:pt x="24" y="9"/>
                        <a:pt x="26" y="5"/>
                      </a:cubicBezTo>
                      <a:cubicBezTo>
                        <a:pt x="27" y="5"/>
                        <a:pt x="27" y="4"/>
                        <a:pt x="27" y="4"/>
                      </a:cubicBezTo>
                      <a:cubicBezTo>
                        <a:pt x="28" y="3"/>
                        <a:pt x="28" y="2"/>
                        <a:pt x="28" y="2"/>
                      </a:cubicBezTo>
                      <a:cubicBezTo>
                        <a:pt x="27" y="1"/>
                        <a:pt x="26" y="0"/>
                        <a:pt x="2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>
                  <a:off x="1009650" y="3446463"/>
                  <a:ext cx="150813" cy="66675"/>
                </a:xfrm>
                <a:custGeom>
                  <a:rect b="b" l="l" r="r" t="t"/>
                  <a:pathLst>
                    <a:path extrusionOk="0" h="31" w="70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16"/>
                        <a:pt x="8" y="30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39" y="31"/>
                        <a:pt x="52" y="21"/>
                        <a:pt x="67" y="21"/>
                      </a:cubicBezTo>
                      <a:cubicBezTo>
                        <a:pt x="67" y="20"/>
                        <a:pt x="68" y="19"/>
                        <a:pt x="69" y="19"/>
                      </a:cubicBezTo>
                      <a:cubicBezTo>
                        <a:pt x="70" y="18"/>
                        <a:pt x="69" y="15"/>
                        <a:pt x="67" y="15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2" y="15"/>
                        <a:pt x="58" y="16"/>
                        <a:pt x="54" y="17"/>
                      </a:cubicBezTo>
                      <a:cubicBezTo>
                        <a:pt x="53" y="18"/>
                        <a:pt x="53" y="18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45" y="19"/>
                        <a:pt x="39" y="22"/>
                        <a:pt x="33" y="24"/>
                      </a:cubicBezTo>
                      <a:cubicBezTo>
                        <a:pt x="30" y="24"/>
                        <a:pt x="27" y="25"/>
                        <a:pt x="23" y="25"/>
                      </a:cubicBezTo>
                      <a:cubicBezTo>
                        <a:pt x="21" y="25"/>
                        <a:pt x="19" y="25"/>
                        <a:pt x="17" y="24"/>
                      </a:cubicBezTo>
                      <a:cubicBezTo>
                        <a:pt x="10" y="20"/>
                        <a:pt x="8" y="12"/>
                        <a:pt x="6" y="5"/>
                      </a:cubicBezTo>
                      <a:cubicBezTo>
                        <a:pt x="6" y="4"/>
                        <a:pt x="6" y="3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>
                  <a:off x="1152525" y="3487738"/>
                  <a:ext cx="141288" cy="261938"/>
                </a:xfrm>
                <a:custGeom>
                  <a:rect b="b" l="l" r="r" t="t"/>
                  <a:pathLst>
                    <a:path extrusionOk="0" h="122" w="66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0" y="42"/>
                        <a:pt x="25" y="89"/>
                        <a:pt x="55" y="117"/>
                      </a:cubicBezTo>
                      <a:cubicBezTo>
                        <a:pt x="56" y="118"/>
                        <a:pt x="57" y="119"/>
                        <a:pt x="59" y="121"/>
                      </a:cubicBezTo>
                      <a:cubicBezTo>
                        <a:pt x="59" y="121"/>
                        <a:pt x="59" y="121"/>
                        <a:pt x="60" y="121"/>
                      </a:cubicBezTo>
                      <a:cubicBezTo>
                        <a:pt x="60" y="122"/>
                        <a:pt x="61" y="122"/>
                        <a:pt x="62" y="122"/>
                      </a:cubicBezTo>
                      <a:cubicBezTo>
                        <a:pt x="64" y="122"/>
                        <a:pt x="66" y="119"/>
                        <a:pt x="64" y="118"/>
                      </a:cubicBezTo>
                      <a:cubicBezTo>
                        <a:pt x="63" y="117"/>
                        <a:pt x="62" y="117"/>
                        <a:pt x="62" y="116"/>
                      </a:cubicBezTo>
                      <a:cubicBezTo>
                        <a:pt x="60" y="115"/>
                        <a:pt x="59" y="114"/>
                        <a:pt x="58" y="112"/>
                      </a:cubicBezTo>
                      <a:cubicBezTo>
                        <a:pt x="48" y="103"/>
                        <a:pt x="41" y="93"/>
                        <a:pt x="34" y="81"/>
                      </a:cubicBezTo>
                      <a:cubicBezTo>
                        <a:pt x="34" y="81"/>
                        <a:pt x="34" y="81"/>
                        <a:pt x="34" y="81"/>
                      </a:cubicBezTo>
                      <a:cubicBezTo>
                        <a:pt x="33" y="81"/>
                        <a:pt x="33" y="81"/>
                        <a:pt x="32" y="81"/>
                      </a:cubicBezTo>
                      <a:cubicBezTo>
                        <a:pt x="30" y="81"/>
                        <a:pt x="28" y="78"/>
                        <a:pt x="31" y="76"/>
                      </a:cubicBezTo>
                      <a:cubicBezTo>
                        <a:pt x="31" y="76"/>
                        <a:pt x="31" y="76"/>
                        <a:pt x="32" y="76"/>
                      </a:cubicBezTo>
                      <a:cubicBezTo>
                        <a:pt x="26" y="66"/>
                        <a:pt x="21" y="54"/>
                        <a:pt x="18" y="43"/>
                      </a:cubicBezTo>
                      <a:cubicBezTo>
                        <a:pt x="13" y="29"/>
                        <a:pt x="9" y="15"/>
                        <a:pt x="6" y="2"/>
                      </a:cubicBezTo>
                      <a:cubicBezTo>
                        <a:pt x="6" y="1"/>
                        <a:pt x="5" y="1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1274763" y="2695575"/>
                  <a:ext cx="1103313" cy="811213"/>
                </a:xfrm>
                <a:custGeom>
                  <a:rect b="b" l="l" r="r" t="t"/>
                  <a:pathLst>
                    <a:path extrusionOk="0" h="377" w="512">
                      <a:moveTo>
                        <a:pt x="2" y="272"/>
                      </a:moveTo>
                      <a:cubicBezTo>
                        <a:pt x="0" y="285"/>
                        <a:pt x="0" y="298"/>
                        <a:pt x="1" y="311"/>
                      </a:cubicBezTo>
                      <a:cubicBezTo>
                        <a:pt x="4" y="334"/>
                        <a:pt x="12" y="355"/>
                        <a:pt x="27" y="372"/>
                      </a:cubicBezTo>
                      <a:cubicBezTo>
                        <a:pt x="29" y="374"/>
                        <a:pt x="30" y="375"/>
                        <a:pt x="31" y="376"/>
                      </a:cubicBezTo>
                      <a:cubicBezTo>
                        <a:pt x="31" y="376"/>
                        <a:pt x="32" y="377"/>
                        <a:pt x="33" y="377"/>
                      </a:cubicBezTo>
                      <a:cubicBezTo>
                        <a:pt x="35" y="377"/>
                        <a:pt x="37" y="374"/>
                        <a:pt x="35" y="372"/>
                      </a:cubicBezTo>
                      <a:cubicBezTo>
                        <a:pt x="10" y="348"/>
                        <a:pt x="4" y="313"/>
                        <a:pt x="6" y="278"/>
                      </a:cubicBezTo>
                      <a:cubicBezTo>
                        <a:pt x="6" y="278"/>
                        <a:pt x="6" y="278"/>
                        <a:pt x="6" y="278"/>
                      </a:cubicBezTo>
                      <a:cubicBezTo>
                        <a:pt x="4" y="276"/>
                        <a:pt x="3" y="274"/>
                        <a:pt x="2" y="272"/>
                      </a:cubicBezTo>
                      <a:moveTo>
                        <a:pt x="467" y="133"/>
                      </a:moveTo>
                      <a:cubicBezTo>
                        <a:pt x="466" y="134"/>
                        <a:pt x="465" y="135"/>
                        <a:pt x="464" y="136"/>
                      </a:cubicBezTo>
                      <a:cubicBezTo>
                        <a:pt x="463" y="136"/>
                        <a:pt x="463" y="136"/>
                        <a:pt x="462" y="136"/>
                      </a:cubicBezTo>
                      <a:cubicBezTo>
                        <a:pt x="461" y="136"/>
                        <a:pt x="461" y="136"/>
                        <a:pt x="460" y="136"/>
                      </a:cubicBezTo>
                      <a:cubicBezTo>
                        <a:pt x="471" y="154"/>
                        <a:pt x="482" y="172"/>
                        <a:pt x="491" y="192"/>
                      </a:cubicBezTo>
                      <a:cubicBezTo>
                        <a:pt x="512" y="237"/>
                        <a:pt x="502" y="279"/>
                        <a:pt x="492" y="325"/>
                      </a:cubicBezTo>
                      <a:cubicBezTo>
                        <a:pt x="492" y="327"/>
                        <a:pt x="493" y="328"/>
                        <a:pt x="495" y="328"/>
                      </a:cubicBezTo>
                      <a:cubicBezTo>
                        <a:pt x="495" y="328"/>
                        <a:pt x="495" y="328"/>
                        <a:pt x="496" y="328"/>
                      </a:cubicBezTo>
                      <a:cubicBezTo>
                        <a:pt x="496" y="326"/>
                        <a:pt x="497" y="325"/>
                        <a:pt x="498" y="323"/>
                      </a:cubicBezTo>
                      <a:cubicBezTo>
                        <a:pt x="500" y="314"/>
                        <a:pt x="502" y="306"/>
                        <a:pt x="503" y="298"/>
                      </a:cubicBezTo>
                      <a:cubicBezTo>
                        <a:pt x="503" y="297"/>
                        <a:pt x="503" y="297"/>
                        <a:pt x="504" y="296"/>
                      </a:cubicBezTo>
                      <a:cubicBezTo>
                        <a:pt x="509" y="268"/>
                        <a:pt x="512" y="241"/>
                        <a:pt x="504" y="211"/>
                      </a:cubicBezTo>
                      <a:cubicBezTo>
                        <a:pt x="503" y="211"/>
                        <a:pt x="503" y="211"/>
                        <a:pt x="503" y="211"/>
                      </a:cubicBezTo>
                      <a:cubicBezTo>
                        <a:pt x="502" y="211"/>
                        <a:pt x="500" y="209"/>
                        <a:pt x="500" y="208"/>
                      </a:cubicBezTo>
                      <a:cubicBezTo>
                        <a:pt x="500" y="206"/>
                        <a:pt x="500" y="203"/>
                        <a:pt x="501" y="201"/>
                      </a:cubicBezTo>
                      <a:cubicBezTo>
                        <a:pt x="493" y="177"/>
                        <a:pt x="480" y="155"/>
                        <a:pt x="467" y="133"/>
                      </a:cubicBezTo>
                      <a:moveTo>
                        <a:pt x="432" y="82"/>
                      </a:moveTo>
                      <a:cubicBezTo>
                        <a:pt x="430" y="83"/>
                        <a:pt x="429" y="85"/>
                        <a:pt x="428" y="87"/>
                      </a:cubicBezTo>
                      <a:cubicBezTo>
                        <a:pt x="439" y="103"/>
                        <a:pt x="449" y="118"/>
                        <a:pt x="459" y="135"/>
                      </a:cubicBezTo>
                      <a:cubicBezTo>
                        <a:pt x="459" y="134"/>
                        <a:pt x="459" y="134"/>
                        <a:pt x="459" y="133"/>
                      </a:cubicBezTo>
                      <a:cubicBezTo>
                        <a:pt x="460" y="131"/>
                        <a:pt x="461" y="128"/>
                        <a:pt x="462" y="126"/>
                      </a:cubicBezTo>
                      <a:cubicBezTo>
                        <a:pt x="454" y="114"/>
                        <a:pt x="445" y="101"/>
                        <a:pt x="437" y="89"/>
                      </a:cubicBezTo>
                      <a:cubicBezTo>
                        <a:pt x="436" y="89"/>
                        <a:pt x="436" y="89"/>
                        <a:pt x="436" y="89"/>
                      </a:cubicBezTo>
                      <a:cubicBezTo>
                        <a:pt x="434" y="89"/>
                        <a:pt x="433" y="88"/>
                        <a:pt x="433" y="86"/>
                      </a:cubicBezTo>
                      <a:cubicBezTo>
                        <a:pt x="433" y="85"/>
                        <a:pt x="433" y="85"/>
                        <a:pt x="433" y="84"/>
                      </a:cubicBezTo>
                      <a:cubicBezTo>
                        <a:pt x="433" y="83"/>
                        <a:pt x="432" y="82"/>
                        <a:pt x="432" y="82"/>
                      </a:cubicBezTo>
                      <a:moveTo>
                        <a:pt x="182" y="15"/>
                      </a:moveTo>
                      <a:cubicBezTo>
                        <a:pt x="162" y="23"/>
                        <a:pt x="144" y="33"/>
                        <a:pt x="127" y="46"/>
                      </a:cubicBezTo>
                      <a:cubicBezTo>
                        <a:pt x="126" y="47"/>
                        <a:pt x="126" y="48"/>
                        <a:pt x="125" y="49"/>
                      </a:cubicBezTo>
                      <a:cubicBezTo>
                        <a:pt x="125" y="49"/>
                        <a:pt x="125" y="49"/>
                        <a:pt x="125" y="49"/>
                      </a:cubicBezTo>
                      <a:cubicBezTo>
                        <a:pt x="125" y="49"/>
                        <a:pt x="125" y="49"/>
                        <a:pt x="125" y="49"/>
                      </a:cubicBezTo>
                      <a:cubicBezTo>
                        <a:pt x="124" y="50"/>
                        <a:pt x="124" y="50"/>
                        <a:pt x="123" y="50"/>
                      </a:cubicBezTo>
                      <a:cubicBezTo>
                        <a:pt x="122" y="50"/>
                        <a:pt x="122" y="50"/>
                        <a:pt x="121" y="50"/>
                      </a:cubicBezTo>
                      <a:cubicBezTo>
                        <a:pt x="83" y="81"/>
                        <a:pt x="52" y="123"/>
                        <a:pt x="32" y="168"/>
                      </a:cubicBezTo>
                      <a:cubicBezTo>
                        <a:pt x="31" y="168"/>
                        <a:pt x="31" y="168"/>
                        <a:pt x="31" y="169"/>
                      </a:cubicBezTo>
                      <a:cubicBezTo>
                        <a:pt x="31" y="169"/>
                        <a:pt x="31" y="170"/>
                        <a:pt x="31" y="170"/>
                      </a:cubicBezTo>
                      <a:cubicBezTo>
                        <a:pt x="29" y="173"/>
                        <a:pt x="28" y="176"/>
                        <a:pt x="26" y="180"/>
                      </a:cubicBezTo>
                      <a:cubicBezTo>
                        <a:pt x="22" y="189"/>
                        <a:pt x="18" y="200"/>
                        <a:pt x="15" y="212"/>
                      </a:cubicBezTo>
                      <a:cubicBezTo>
                        <a:pt x="15" y="212"/>
                        <a:pt x="15" y="213"/>
                        <a:pt x="15" y="214"/>
                      </a:cubicBezTo>
                      <a:cubicBezTo>
                        <a:pt x="14" y="219"/>
                        <a:pt x="11" y="225"/>
                        <a:pt x="9" y="230"/>
                      </a:cubicBezTo>
                      <a:cubicBezTo>
                        <a:pt x="7" y="240"/>
                        <a:pt x="5" y="250"/>
                        <a:pt x="3" y="260"/>
                      </a:cubicBezTo>
                      <a:cubicBezTo>
                        <a:pt x="4" y="264"/>
                        <a:pt x="5" y="267"/>
                        <a:pt x="7" y="270"/>
                      </a:cubicBezTo>
                      <a:cubicBezTo>
                        <a:pt x="11" y="239"/>
                        <a:pt x="21" y="207"/>
                        <a:pt x="32" y="181"/>
                      </a:cubicBezTo>
                      <a:cubicBezTo>
                        <a:pt x="59" y="113"/>
                        <a:pt x="112" y="51"/>
                        <a:pt x="180" y="22"/>
                      </a:cubicBezTo>
                      <a:cubicBezTo>
                        <a:pt x="179" y="22"/>
                        <a:pt x="179" y="20"/>
                        <a:pt x="180" y="19"/>
                      </a:cubicBezTo>
                      <a:cubicBezTo>
                        <a:pt x="181" y="18"/>
                        <a:pt x="181" y="16"/>
                        <a:pt x="182" y="15"/>
                      </a:cubicBezTo>
                      <a:moveTo>
                        <a:pt x="197" y="10"/>
                      </a:moveTo>
                      <a:cubicBezTo>
                        <a:pt x="195" y="11"/>
                        <a:pt x="194" y="11"/>
                        <a:pt x="193" y="11"/>
                      </a:cubicBezTo>
                      <a:cubicBezTo>
                        <a:pt x="190" y="14"/>
                        <a:pt x="188" y="17"/>
                        <a:pt x="185" y="20"/>
                      </a:cubicBezTo>
                      <a:cubicBezTo>
                        <a:pt x="187" y="20"/>
                        <a:pt x="190" y="19"/>
                        <a:pt x="192" y="18"/>
                      </a:cubicBezTo>
                      <a:cubicBezTo>
                        <a:pt x="192" y="18"/>
                        <a:pt x="192" y="18"/>
                        <a:pt x="192" y="17"/>
                      </a:cubicBezTo>
                      <a:cubicBezTo>
                        <a:pt x="194" y="15"/>
                        <a:pt x="195" y="13"/>
                        <a:pt x="197" y="10"/>
                      </a:cubicBezTo>
                      <a:moveTo>
                        <a:pt x="218" y="5"/>
                      </a:moveTo>
                      <a:cubicBezTo>
                        <a:pt x="215" y="6"/>
                        <a:pt x="212" y="7"/>
                        <a:pt x="209" y="7"/>
                      </a:cubicBezTo>
                      <a:cubicBezTo>
                        <a:pt x="207" y="8"/>
                        <a:pt x="206" y="8"/>
                        <a:pt x="205" y="8"/>
                      </a:cubicBezTo>
                      <a:cubicBezTo>
                        <a:pt x="204" y="11"/>
                        <a:pt x="202" y="13"/>
                        <a:pt x="200" y="15"/>
                      </a:cubicBezTo>
                      <a:cubicBezTo>
                        <a:pt x="204" y="14"/>
                        <a:pt x="207" y="14"/>
                        <a:pt x="210" y="13"/>
                      </a:cubicBezTo>
                      <a:cubicBezTo>
                        <a:pt x="212" y="12"/>
                        <a:pt x="215" y="12"/>
                        <a:pt x="217" y="11"/>
                      </a:cubicBezTo>
                      <a:cubicBezTo>
                        <a:pt x="216" y="10"/>
                        <a:pt x="216" y="9"/>
                        <a:pt x="217" y="7"/>
                      </a:cubicBezTo>
                      <a:cubicBezTo>
                        <a:pt x="217" y="7"/>
                        <a:pt x="218" y="6"/>
                        <a:pt x="218" y="5"/>
                      </a:cubicBezTo>
                      <a:moveTo>
                        <a:pt x="273" y="0"/>
                      </a:moveTo>
                      <a:cubicBezTo>
                        <a:pt x="262" y="0"/>
                        <a:pt x="252" y="1"/>
                        <a:pt x="242" y="2"/>
                      </a:cubicBezTo>
                      <a:cubicBezTo>
                        <a:pt x="241" y="3"/>
                        <a:pt x="240" y="4"/>
                        <a:pt x="239" y="5"/>
                      </a:cubicBezTo>
                      <a:cubicBezTo>
                        <a:pt x="238" y="6"/>
                        <a:pt x="238" y="6"/>
                        <a:pt x="237" y="6"/>
                      </a:cubicBezTo>
                      <a:cubicBezTo>
                        <a:pt x="236" y="6"/>
                        <a:pt x="234" y="4"/>
                        <a:pt x="234" y="3"/>
                      </a:cubicBezTo>
                      <a:cubicBezTo>
                        <a:pt x="232" y="3"/>
                        <a:pt x="229" y="3"/>
                        <a:pt x="226" y="4"/>
                      </a:cubicBezTo>
                      <a:cubicBezTo>
                        <a:pt x="226" y="4"/>
                        <a:pt x="226" y="4"/>
                        <a:pt x="226" y="5"/>
                      </a:cubicBezTo>
                      <a:cubicBezTo>
                        <a:pt x="224" y="7"/>
                        <a:pt x="223" y="8"/>
                        <a:pt x="221" y="10"/>
                      </a:cubicBezTo>
                      <a:cubicBezTo>
                        <a:pt x="237" y="7"/>
                        <a:pt x="254" y="5"/>
                        <a:pt x="270" y="5"/>
                      </a:cubicBezTo>
                      <a:cubicBezTo>
                        <a:pt x="288" y="5"/>
                        <a:pt x="305" y="7"/>
                        <a:pt x="323" y="11"/>
                      </a:cubicBezTo>
                      <a:cubicBezTo>
                        <a:pt x="341" y="14"/>
                        <a:pt x="359" y="21"/>
                        <a:pt x="375" y="31"/>
                      </a:cubicBezTo>
                      <a:cubicBezTo>
                        <a:pt x="397" y="43"/>
                        <a:pt x="411" y="60"/>
                        <a:pt x="424" y="81"/>
                      </a:cubicBezTo>
                      <a:cubicBezTo>
                        <a:pt x="425" y="78"/>
                        <a:pt x="426" y="76"/>
                        <a:pt x="426" y="74"/>
                      </a:cubicBezTo>
                      <a:cubicBezTo>
                        <a:pt x="426" y="73"/>
                        <a:pt x="425" y="71"/>
                        <a:pt x="424" y="70"/>
                      </a:cubicBezTo>
                      <a:cubicBezTo>
                        <a:pt x="424" y="70"/>
                        <a:pt x="424" y="70"/>
                        <a:pt x="424" y="70"/>
                      </a:cubicBezTo>
                      <a:cubicBezTo>
                        <a:pt x="423" y="69"/>
                        <a:pt x="423" y="69"/>
                        <a:pt x="423" y="68"/>
                      </a:cubicBezTo>
                      <a:cubicBezTo>
                        <a:pt x="422" y="66"/>
                        <a:pt x="420" y="65"/>
                        <a:pt x="419" y="63"/>
                      </a:cubicBezTo>
                      <a:cubicBezTo>
                        <a:pt x="419" y="63"/>
                        <a:pt x="419" y="63"/>
                        <a:pt x="419" y="63"/>
                      </a:cubicBezTo>
                      <a:cubicBezTo>
                        <a:pt x="419" y="64"/>
                        <a:pt x="418" y="64"/>
                        <a:pt x="417" y="64"/>
                      </a:cubicBezTo>
                      <a:cubicBezTo>
                        <a:pt x="416" y="64"/>
                        <a:pt x="414" y="63"/>
                        <a:pt x="415" y="61"/>
                      </a:cubicBezTo>
                      <a:cubicBezTo>
                        <a:pt x="415" y="60"/>
                        <a:pt x="415" y="59"/>
                        <a:pt x="415" y="58"/>
                      </a:cubicBezTo>
                      <a:cubicBezTo>
                        <a:pt x="409" y="50"/>
                        <a:pt x="402" y="43"/>
                        <a:pt x="394" y="37"/>
                      </a:cubicBezTo>
                      <a:cubicBezTo>
                        <a:pt x="393" y="37"/>
                        <a:pt x="393" y="37"/>
                        <a:pt x="392" y="36"/>
                      </a:cubicBezTo>
                      <a:cubicBezTo>
                        <a:pt x="375" y="23"/>
                        <a:pt x="355" y="14"/>
                        <a:pt x="335" y="8"/>
                      </a:cubicBezTo>
                      <a:cubicBezTo>
                        <a:pt x="334" y="8"/>
                        <a:pt x="334" y="8"/>
                        <a:pt x="334" y="8"/>
                      </a:cubicBezTo>
                      <a:cubicBezTo>
                        <a:pt x="334" y="9"/>
                        <a:pt x="333" y="9"/>
                        <a:pt x="333" y="9"/>
                      </a:cubicBezTo>
                      <a:cubicBezTo>
                        <a:pt x="331" y="9"/>
                        <a:pt x="330" y="8"/>
                        <a:pt x="330" y="7"/>
                      </a:cubicBezTo>
                      <a:cubicBezTo>
                        <a:pt x="318" y="4"/>
                        <a:pt x="307" y="2"/>
                        <a:pt x="295" y="1"/>
                      </a:cubicBezTo>
                      <a:cubicBezTo>
                        <a:pt x="294" y="2"/>
                        <a:pt x="294" y="2"/>
                        <a:pt x="293" y="3"/>
                      </a:cubicBezTo>
                      <a:cubicBezTo>
                        <a:pt x="293" y="4"/>
                        <a:pt x="292" y="4"/>
                        <a:pt x="291" y="4"/>
                      </a:cubicBezTo>
                      <a:cubicBezTo>
                        <a:pt x="290" y="4"/>
                        <a:pt x="288" y="2"/>
                        <a:pt x="288" y="0"/>
                      </a:cubicBezTo>
                      <a:cubicBezTo>
                        <a:pt x="283" y="0"/>
                        <a:pt x="278" y="0"/>
                        <a:pt x="27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2325688" y="3403600"/>
                  <a:ext cx="15875" cy="58738"/>
                </a:xfrm>
                <a:custGeom>
                  <a:rect b="b" l="l" r="r" t="t"/>
                  <a:pathLst>
                    <a:path extrusionOk="0" h="27" w="7">
                      <a:moveTo>
                        <a:pt x="5" y="12"/>
                      </a:move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3" y="15"/>
                        <a:pt x="3" y="15"/>
                        <a:pt x="2" y="15"/>
                      </a:cubicBezTo>
                      <a:cubicBezTo>
                        <a:pt x="2" y="15"/>
                        <a:pt x="1" y="14"/>
                        <a:pt x="1" y="14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0" y="17"/>
                        <a:pt x="0" y="18"/>
                        <a:pt x="0" y="18"/>
                      </a:cubicBezTo>
                      <a:cubicBezTo>
                        <a:pt x="0" y="21"/>
                        <a:pt x="0" y="23"/>
                        <a:pt x="1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2" y="27"/>
                        <a:pt x="3" y="27"/>
                        <a:pt x="4" y="27"/>
                      </a:cubicBezTo>
                      <a:cubicBezTo>
                        <a:pt x="5" y="27"/>
                        <a:pt x="7" y="26"/>
                        <a:pt x="6" y="24"/>
                      </a:cubicBezTo>
                      <a:cubicBezTo>
                        <a:pt x="6" y="22"/>
                        <a:pt x="5" y="20"/>
                        <a:pt x="5" y="19"/>
                      </a:cubicBezTo>
                      <a:cubicBezTo>
                        <a:pt x="5" y="17"/>
                        <a:pt x="5" y="15"/>
                        <a:pt x="5" y="12"/>
                      </a:cubicBezTo>
                      <a:moveTo>
                        <a:pt x="5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5"/>
                        <a:pt x="0" y="8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2325688" y="3425825"/>
                  <a:ext cx="11113" cy="9525"/>
                </a:xfrm>
                <a:custGeom>
                  <a:rect b="b" l="l" r="r" t="t"/>
                  <a:pathLst>
                    <a:path extrusionOk="0" h="5" w="5">
                      <a:moveTo>
                        <a:pt x="5" y="3"/>
                      </a:move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3" y="5"/>
                        <a:pt x="2" y="5"/>
                      </a:cubicBezTo>
                      <a:cubicBezTo>
                        <a:pt x="2" y="5"/>
                        <a:pt x="1" y="4"/>
                        <a:pt x="1" y="4"/>
                      </a:cubicBezTo>
                      <a:cubicBezTo>
                        <a:pt x="1" y="4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4" y="4"/>
                      </a:cubicBezTo>
                      <a:cubicBezTo>
                        <a:pt x="4" y="4"/>
                        <a:pt x="5" y="4"/>
                        <a:pt x="5" y="3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2324100" y="3322638"/>
                  <a:ext cx="66675" cy="112713"/>
                </a:xfrm>
                <a:custGeom>
                  <a:rect b="b" l="l" r="r" t="t"/>
                  <a:pathLst>
                    <a:path extrusionOk="0" h="53" w="31">
                      <a:moveTo>
                        <a:pt x="27" y="0"/>
                      </a:moveTo>
                      <a:cubicBezTo>
                        <a:pt x="26" y="0"/>
                        <a:pt x="25" y="0"/>
                        <a:pt x="25" y="1"/>
                      </a:cubicBezTo>
                      <a:cubicBezTo>
                        <a:pt x="23" y="4"/>
                        <a:pt x="22" y="8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3" y="11"/>
                        <a:pt x="24" y="15"/>
                        <a:pt x="22" y="1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0" y="17"/>
                        <a:pt x="19" y="16"/>
                        <a:pt x="18" y="15"/>
                      </a:cubicBezTo>
                      <a:cubicBezTo>
                        <a:pt x="16" y="21"/>
                        <a:pt x="14" y="27"/>
                        <a:pt x="11" y="32"/>
                      </a:cubicBezTo>
                      <a:cubicBezTo>
                        <a:pt x="10" y="34"/>
                        <a:pt x="9" y="35"/>
                        <a:pt x="9" y="37"/>
                      </a:cubicBezTo>
                      <a:cubicBezTo>
                        <a:pt x="8" y="37"/>
                        <a:pt x="8" y="38"/>
                        <a:pt x="8" y="39"/>
                      </a:cubicBezTo>
                      <a:cubicBezTo>
                        <a:pt x="6" y="42"/>
                        <a:pt x="4" y="45"/>
                        <a:pt x="1" y="48"/>
                      </a:cubicBezTo>
                      <a:cubicBezTo>
                        <a:pt x="1" y="48"/>
                        <a:pt x="1" y="48"/>
                        <a:pt x="1" y="49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0"/>
                        <a:pt x="0" y="51"/>
                        <a:pt x="1" y="51"/>
                      </a:cubicBezTo>
                      <a:cubicBezTo>
                        <a:pt x="1" y="52"/>
                        <a:pt x="1" y="52"/>
                        <a:pt x="2" y="52"/>
                      </a:cubicBezTo>
                      <a:cubicBezTo>
                        <a:pt x="2" y="52"/>
                        <a:pt x="3" y="53"/>
                        <a:pt x="3" y="53"/>
                      </a:cubicBezTo>
                      <a:cubicBezTo>
                        <a:pt x="4" y="53"/>
                        <a:pt x="5" y="52"/>
                        <a:pt x="5" y="51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6" y="51"/>
                        <a:pt x="6" y="51"/>
                        <a:pt x="6" y="50"/>
                      </a:cubicBezTo>
                      <a:cubicBezTo>
                        <a:pt x="17" y="36"/>
                        <a:pt x="22" y="19"/>
                        <a:pt x="30" y="4"/>
                      </a:cubicBezTo>
                      <a:cubicBezTo>
                        <a:pt x="31" y="2"/>
                        <a:pt x="29" y="0"/>
                        <a:pt x="27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2311400" y="3435350"/>
                  <a:ext cx="14288" cy="11113"/>
                </a:xfrm>
                <a:custGeom>
                  <a:rect b="b" l="l" r="r" t="t"/>
                  <a:pathLst>
                    <a:path extrusionOk="0" h="5" w="7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1"/>
                        <a:pt x="2" y="5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2"/>
                        <a:pt x="7" y="1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2362200" y="3346450"/>
                  <a:ext cx="14288" cy="12700"/>
                </a:xfrm>
                <a:custGeom>
                  <a:rect b="b" l="l" r="r" t="t"/>
                  <a:pathLst>
                    <a:path extrusionOk="0" h="6" w="6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6"/>
                        <a:pt x="3" y="6"/>
                        <a:pt x="4" y="5"/>
                      </a:cubicBezTo>
                      <a:cubicBezTo>
                        <a:pt x="6" y="4"/>
                        <a:pt x="5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2359025" y="3330575"/>
                  <a:ext cx="14288" cy="11113"/>
                </a:xfrm>
                <a:custGeom>
                  <a:rect b="b" l="l" r="r" t="t"/>
                  <a:pathLst>
                    <a:path extrusionOk="0" h="5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4"/>
                        <a:pt x="2" y="5"/>
                        <a:pt x="3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7" y="4"/>
                        <a:pt x="6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2366963" y="3286125"/>
                  <a:ext cx="12700" cy="9525"/>
                </a:xfrm>
                <a:custGeom>
                  <a:rect b="b" l="l" r="r" t="t"/>
                  <a:pathLst>
                    <a:path extrusionOk="0" h="5" w="6">
                      <a:moveTo>
                        <a:pt x="4" y="0"/>
                      </a:move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2"/>
                        <a:pt x="1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4"/>
                        <a:pt x="6" y="3"/>
                        <a:pt x="6" y="1"/>
                      </a:cubicBezTo>
                      <a:cubicBezTo>
                        <a:pt x="6" y="1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4"/>
                <p:cNvSpPr/>
                <p:nvPr/>
              </p:nvSpPr>
              <p:spPr>
                <a:xfrm>
                  <a:off x="1249363" y="2633663"/>
                  <a:ext cx="1163638" cy="684213"/>
                </a:xfrm>
                <a:custGeom>
                  <a:rect b="b" l="l" r="r" t="t"/>
                  <a:pathLst>
                    <a:path extrusionOk="0" h="318" w="540">
                      <a:moveTo>
                        <a:pt x="60" y="149"/>
                      </a:moveTo>
                      <a:cubicBezTo>
                        <a:pt x="63" y="144"/>
                        <a:pt x="65" y="139"/>
                        <a:pt x="68" y="135"/>
                      </a:cubicBezTo>
                      <a:cubicBezTo>
                        <a:pt x="66" y="140"/>
                        <a:pt x="63" y="145"/>
                        <a:pt x="60" y="149"/>
                      </a:cubicBezTo>
                      <a:moveTo>
                        <a:pt x="80" y="109"/>
                      </a:moveTo>
                      <a:cubicBezTo>
                        <a:pt x="80" y="108"/>
                        <a:pt x="81" y="108"/>
                        <a:pt x="81" y="108"/>
                      </a:cubicBezTo>
                      <a:cubicBezTo>
                        <a:pt x="80" y="109"/>
                        <a:pt x="80" y="110"/>
                        <a:pt x="80" y="110"/>
                      </a:cubicBezTo>
                      <a:cubicBezTo>
                        <a:pt x="80" y="110"/>
                        <a:pt x="80" y="110"/>
                        <a:pt x="80" y="110"/>
                      </a:cubicBezTo>
                      <a:cubicBezTo>
                        <a:pt x="80" y="110"/>
                        <a:pt x="80" y="109"/>
                        <a:pt x="80" y="109"/>
                      </a:cubicBezTo>
                      <a:moveTo>
                        <a:pt x="286" y="0"/>
                      </a:moveTo>
                      <a:cubicBezTo>
                        <a:pt x="286" y="0"/>
                        <a:pt x="285" y="0"/>
                        <a:pt x="284" y="1"/>
                      </a:cubicBezTo>
                      <a:cubicBezTo>
                        <a:pt x="282" y="3"/>
                        <a:pt x="279" y="5"/>
                        <a:pt x="277" y="8"/>
                      </a:cubicBezTo>
                      <a:cubicBezTo>
                        <a:pt x="277" y="7"/>
                        <a:pt x="275" y="6"/>
                        <a:pt x="274" y="6"/>
                      </a:cubicBezTo>
                      <a:cubicBezTo>
                        <a:pt x="274" y="6"/>
                        <a:pt x="273" y="6"/>
                        <a:pt x="273" y="6"/>
                      </a:cubicBezTo>
                      <a:cubicBezTo>
                        <a:pt x="268" y="9"/>
                        <a:pt x="264" y="13"/>
                        <a:pt x="260" y="17"/>
                      </a:cubicBezTo>
                      <a:cubicBezTo>
                        <a:pt x="260" y="16"/>
                        <a:pt x="261" y="14"/>
                        <a:pt x="262" y="13"/>
                      </a:cubicBezTo>
                      <a:cubicBezTo>
                        <a:pt x="264" y="11"/>
                        <a:pt x="262" y="9"/>
                        <a:pt x="260" y="9"/>
                      </a:cubicBezTo>
                      <a:cubicBezTo>
                        <a:pt x="259" y="9"/>
                        <a:pt x="259" y="9"/>
                        <a:pt x="259" y="9"/>
                      </a:cubicBezTo>
                      <a:cubicBezTo>
                        <a:pt x="254" y="11"/>
                        <a:pt x="251" y="14"/>
                        <a:pt x="247" y="16"/>
                      </a:cubicBezTo>
                      <a:cubicBezTo>
                        <a:pt x="248" y="14"/>
                        <a:pt x="250" y="11"/>
                        <a:pt x="251" y="9"/>
                      </a:cubicBezTo>
                      <a:cubicBezTo>
                        <a:pt x="253" y="7"/>
                        <a:pt x="251" y="5"/>
                        <a:pt x="249" y="5"/>
                      </a:cubicBezTo>
                      <a:cubicBezTo>
                        <a:pt x="249" y="5"/>
                        <a:pt x="248" y="5"/>
                        <a:pt x="248" y="5"/>
                      </a:cubicBezTo>
                      <a:cubicBezTo>
                        <a:pt x="244" y="7"/>
                        <a:pt x="240" y="9"/>
                        <a:pt x="237" y="12"/>
                      </a:cubicBezTo>
                      <a:cubicBezTo>
                        <a:pt x="237" y="11"/>
                        <a:pt x="237" y="11"/>
                        <a:pt x="238" y="10"/>
                      </a:cubicBezTo>
                      <a:cubicBezTo>
                        <a:pt x="238" y="8"/>
                        <a:pt x="237" y="7"/>
                        <a:pt x="235" y="7"/>
                      </a:cubicBezTo>
                      <a:cubicBezTo>
                        <a:pt x="234" y="7"/>
                        <a:pt x="234" y="7"/>
                        <a:pt x="233" y="8"/>
                      </a:cubicBezTo>
                      <a:cubicBezTo>
                        <a:pt x="228" y="12"/>
                        <a:pt x="224" y="17"/>
                        <a:pt x="220" y="22"/>
                      </a:cubicBezTo>
                      <a:cubicBezTo>
                        <a:pt x="220" y="21"/>
                        <a:pt x="219" y="19"/>
                        <a:pt x="218" y="19"/>
                      </a:cubicBezTo>
                      <a:cubicBezTo>
                        <a:pt x="217" y="19"/>
                        <a:pt x="217" y="19"/>
                        <a:pt x="216" y="20"/>
                      </a:cubicBezTo>
                      <a:cubicBezTo>
                        <a:pt x="214" y="22"/>
                        <a:pt x="212" y="24"/>
                        <a:pt x="210" y="26"/>
                      </a:cubicBezTo>
                      <a:cubicBezTo>
                        <a:pt x="212" y="22"/>
                        <a:pt x="214" y="18"/>
                        <a:pt x="217" y="14"/>
                      </a:cubicBezTo>
                      <a:cubicBezTo>
                        <a:pt x="218" y="13"/>
                        <a:pt x="216" y="10"/>
                        <a:pt x="214" y="10"/>
                      </a:cubicBezTo>
                      <a:cubicBezTo>
                        <a:pt x="214" y="10"/>
                        <a:pt x="214" y="10"/>
                        <a:pt x="213" y="10"/>
                      </a:cubicBezTo>
                      <a:cubicBezTo>
                        <a:pt x="209" y="13"/>
                        <a:pt x="205" y="16"/>
                        <a:pt x="202" y="20"/>
                      </a:cubicBezTo>
                      <a:cubicBezTo>
                        <a:pt x="201" y="19"/>
                        <a:pt x="201" y="18"/>
                        <a:pt x="200" y="18"/>
                      </a:cubicBezTo>
                      <a:cubicBezTo>
                        <a:pt x="199" y="18"/>
                        <a:pt x="199" y="19"/>
                        <a:pt x="199" y="19"/>
                      </a:cubicBezTo>
                      <a:cubicBezTo>
                        <a:pt x="193" y="22"/>
                        <a:pt x="189" y="25"/>
                        <a:pt x="185" y="29"/>
                      </a:cubicBezTo>
                      <a:cubicBezTo>
                        <a:pt x="186" y="29"/>
                        <a:pt x="186" y="28"/>
                        <a:pt x="186" y="27"/>
                      </a:cubicBezTo>
                      <a:cubicBezTo>
                        <a:pt x="186" y="25"/>
                        <a:pt x="185" y="24"/>
                        <a:pt x="183" y="24"/>
                      </a:cubicBezTo>
                      <a:cubicBezTo>
                        <a:pt x="183" y="24"/>
                        <a:pt x="182" y="24"/>
                        <a:pt x="182" y="24"/>
                      </a:cubicBezTo>
                      <a:cubicBezTo>
                        <a:pt x="178" y="26"/>
                        <a:pt x="174" y="28"/>
                        <a:pt x="171" y="31"/>
                      </a:cubicBezTo>
                      <a:cubicBezTo>
                        <a:pt x="171" y="31"/>
                        <a:pt x="171" y="31"/>
                        <a:pt x="171" y="31"/>
                      </a:cubicBezTo>
                      <a:cubicBezTo>
                        <a:pt x="170" y="31"/>
                        <a:pt x="170" y="31"/>
                        <a:pt x="169" y="31"/>
                      </a:cubicBezTo>
                      <a:cubicBezTo>
                        <a:pt x="162" y="35"/>
                        <a:pt x="157" y="40"/>
                        <a:pt x="152" y="46"/>
                      </a:cubicBezTo>
                      <a:cubicBezTo>
                        <a:pt x="151" y="45"/>
                        <a:pt x="150" y="44"/>
                        <a:pt x="149" y="44"/>
                      </a:cubicBezTo>
                      <a:cubicBezTo>
                        <a:pt x="148" y="44"/>
                        <a:pt x="148" y="44"/>
                        <a:pt x="147" y="45"/>
                      </a:cubicBezTo>
                      <a:cubicBezTo>
                        <a:pt x="144" y="49"/>
                        <a:pt x="141" y="53"/>
                        <a:pt x="138" y="57"/>
                      </a:cubicBezTo>
                      <a:cubicBezTo>
                        <a:pt x="138" y="55"/>
                        <a:pt x="136" y="54"/>
                        <a:pt x="135" y="54"/>
                      </a:cubicBezTo>
                      <a:cubicBezTo>
                        <a:pt x="134" y="54"/>
                        <a:pt x="134" y="54"/>
                        <a:pt x="133" y="55"/>
                      </a:cubicBezTo>
                      <a:cubicBezTo>
                        <a:pt x="126" y="60"/>
                        <a:pt x="119" y="67"/>
                        <a:pt x="114" y="74"/>
                      </a:cubicBezTo>
                      <a:cubicBezTo>
                        <a:pt x="114" y="73"/>
                        <a:pt x="113" y="72"/>
                        <a:pt x="111" y="72"/>
                      </a:cubicBezTo>
                      <a:cubicBezTo>
                        <a:pt x="111" y="72"/>
                        <a:pt x="110" y="72"/>
                        <a:pt x="110" y="72"/>
                      </a:cubicBezTo>
                      <a:cubicBezTo>
                        <a:pt x="103" y="76"/>
                        <a:pt x="97" y="82"/>
                        <a:pt x="92" y="88"/>
                      </a:cubicBezTo>
                      <a:cubicBezTo>
                        <a:pt x="92" y="88"/>
                        <a:pt x="92" y="88"/>
                        <a:pt x="92" y="88"/>
                      </a:cubicBezTo>
                      <a:cubicBezTo>
                        <a:pt x="91" y="88"/>
                        <a:pt x="90" y="89"/>
                        <a:pt x="90" y="89"/>
                      </a:cubicBezTo>
                      <a:cubicBezTo>
                        <a:pt x="88" y="91"/>
                        <a:pt x="86" y="94"/>
                        <a:pt x="84" y="96"/>
                      </a:cubicBezTo>
                      <a:cubicBezTo>
                        <a:pt x="83" y="96"/>
                        <a:pt x="82" y="95"/>
                        <a:pt x="82" y="95"/>
                      </a:cubicBezTo>
                      <a:cubicBezTo>
                        <a:pt x="81" y="95"/>
                        <a:pt x="80" y="96"/>
                        <a:pt x="80" y="96"/>
                      </a:cubicBezTo>
                      <a:cubicBezTo>
                        <a:pt x="61" y="117"/>
                        <a:pt x="48" y="144"/>
                        <a:pt x="42" y="171"/>
                      </a:cubicBezTo>
                      <a:cubicBezTo>
                        <a:pt x="42" y="172"/>
                        <a:pt x="42" y="173"/>
                        <a:pt x="43" y="174"/>
                      </a:cubicBezTo>
                      <a:cubicBezTo>
                        <a:pt x="42" y="176"/>
                        <a:pt x="41" y="178"/>
                        <a:pt x="40" y="181"/>
                      </a:cubicBezTo>
                      <a:cubicBezTo>
                        <a:pt x="40" y="178"/>
                        <a:pt x="40" y="176"/>
                        <a:pt x="39" y="174"/>
                      </a:cubicBezTo>
                      <a:cubicBezTo>
                        <a:pt x="38" y="172"/>
                        <a:pt x="37" y="172"/>
                        <a:pt x="36" y="172"/>
                      </a:cubicBezTo>
                      <a:cubicBezTo>
                        <a:pt x="35" y="172"/>
                        <a:pt x="34" y="172"/>
                        <a:pt x="34" y="173"/>
                      </a:cubicBezTo>
                      <a:cubicBezTo>
                        <a:pt x="31" y="183"/>
                        <a:pt x="27" y="192"/>
                        <a:pt x="23" y="201"/>
                      </a:cubicBezTo>
                      <a:cubicBezTo>
                        <a:pt x="19" y="209"/>
                        <a:pt x="16" y="216"/>
                        <a:pt x="13" y="224"/>
                      </a:cubicBezTo>
                      <a:cubicBezTo>
                        <a:pt x="12" y="227"/>
                        <a:pt x="10" y="231"/>
                        <a:pt x="9" y="234"/>
                      </a:cubicBezTo>
                      <a:cubicBezTo>
                        <a:pt x="9" y="235"/>
                        <a:pt x="9" y="235"/>
                        <a:pt x="9" y="235"/>
                      </a:cubicBezTo>
                      <a:cubicBezTo>
                        <a:pt x="8" y="236"/>
                        <a:pt x="8" y="237"/>
                        <a:pt x="8" y="238"/>
                      </a:cubicBezTo>
                      <a:cubicBezTo>
                        <a:pt x="4" y="248"/>
                        <a:pt x="2" y="258"/>
                        <a:pt x="0" y="268"/>
                      </a:cubicBezTo>
                      <a:cubicBezTo>
                        <a:pt x="0" y="270"/>
                        <a:pt x="2" y="271"/>
                        <a:pt x="3" y="271"/>
                      </a:cubicBezTo>
                      <a:cubicBezTo>
                        <a:pt x="4" y="271"/>
                        <a:pt x="4" y="271"/>
                        <a:pt x="4" y="271"/>
                      </a:cubicBezTo>
                      <a:cubicBezTo>
                        <a:pt x="4" y="271"/>
                        <a:pt x="4" y="271"/>
                        <a:pt x="4" y="271"/>
                      </a:cubicBezTo>
                      <a:cubicBezTo>
                        <a:pt x="8" y="268"/>
                        <a:pt x="12" y="265"/>
                        <a:pt x="15" y="262"/>
                      </a:cubicBezTo>
                      <a:cubicBezTo>
                        <a:pt x="10" y="276"/>
                        <a:pt x="6" y="290"/>
                        <a:pt x="14" y="301"/>
                      </a:cubicBezTo>
                      <a:cubicBezTo>
                        <a:pt x="15" y="303"/>
                        <a:pt x="16" y="305"/>
                        <a:pt x="18" y="307"/>
                      </a:cubicBezTo>
                      <a:cubicBezTo>
                        <a:pt x="18" y="307"/>
                        <a:pt x="18" y="307"/>
                        <a:pt x="18" y="307"/>
                      </a:cubicBezTo>
                      <a:cubicBezTo>
                        <a:pt x="19" y="307"/>
                        <a:pt x="20" y="308"/>
                        <a:pt x="20" y="308"/>
                      </a:cubicBezTo>
                      <a:cubicBezTo>
                        <a:pt x="22" y="308"/>
                        <a:pt x="24" y="305"/>
                        <a:pt x="22" y="303"/>
                      </a:cubicBezTo>
                      <a:cubicBezTo>
                        <a:pt x="21" y="302"/>
                        <a:pt x="20" y="301"/>
                        <a:pt x="19" y="299"/>
                      </a:cubicBezTo>
                      <a:cubicBezTo>
                        <a:pt x="17" y="296"/>
                        <a:pt x="16" y="293"/>
                        <a:pt x="15" y="289"/>
                      </a:cubicBezTo>
                      <a:cubicBezTo>
                        <a:pt x="14" y="280"/>
                        <a:pt x="17" y="269"/>
                        <a:pt x="21" y="259"/>
                      </a:cubicBezTo>
                      <a:cubicBezTo>
                        <a:pt x="23" y="254"/>
                        <a:pt x="26" y="248"/>
                        <a:pt x="27" y="243"/>
                      </a:cubicBezTo>
                      <a:cubicBezTo>
                        <a:pt x="27" y="242"/>
                        <a:pt x="27" y="241"/>
                        <a:pt x="27" y="241"/>
                      </a:cubicBezTo>
                      <a:cubicBezTo>
                        <a:pt x="26" y="240"/>
                        <a:pt x="25" y="240"/>
                        <a:pt x="24" y="240"/>
                      </a:cubicBezTo>
                      <a:cubicBezTo>
                        <a:pt x="23" y="240"/>
                        <a:pt x="23" y="240"/>
                        <a:pt x="22" y="241"/>
                      </a:cubicBezTo>
                      <a:cubicBezTo>
                        <a:pt x="20" y="245"/>
                        <a:pt x="18" y="249"/>
                        <a:pt x="15" y="253"/>
                      </a:cubicBezTo>
                      <a:cubicBezTo>
                        <a:pt x="12" y="259"/>
                        <a:pt x="10" y="261"/>
                        <a:pt x="9" y="261"/>
                      </a:cubicBezTo>
                      <a:cubicBezTo>
                        <a:pt x="7" y="261"/>
                        <a:pt x="10" y="249"/>
                        <a:pt x="11" y="247"/>
                      </a:cubicBezTo>
                      <a:cubicBezTo>
                        <a:pt x="11" y="245"/>
                        <a:pt x="12" y="244"/>
                        <a:pt x="12" y="242"/>
                      </a:cubicBezTo>
                      <a:cubicBezTo>
                        <a:pt x="13" y="240"/>
                        <a:pt x="14" y="238"/>
                        <a:pt x="14" y="236"/>
                      </a:cubicBezTo>
                      <a:cubicBezTo>
                        <a:pt x="15" y="235"/>
                        <a:pt x="16" y="234"/>
                        <a:pt x="17" y="233"/>
                      </a:cubicBezTo>
                      <a:cubicBezTo>
                        <a:pt x="22" y="226"/>
                        <a:pt x="25" y="219"/>
                        <a:pt x="28" y="211"/>
                      </a:cubicBezTo>
                      <a:cubicBezTo>
                        <a:pt x="28" y="209"/>
                        <a:pt x="27" y="208"/>
                        <a:pt x="26" y="207"/>
                      </a:cubicBezTo>
                      <a:cubicBezTo>
                        <a:pt x="29" y="201"/>
                        <a:pt x="32" y="194"/>
                        <a:pt x="35" y="187"/>
                      </a:cubicBezTo>
                      <a:cubicBezTo>
                        <a:pt x="34" y="196"/>
                        <a:pt x="30" y="206"/>
                        <a:pt x="28" y="215"/>
                      </a:cubicBezTo>
                      <a:cubicBezTo>
                        <a:pt x="27" y="217"/>
                        <a:pt x="29" y="218"/>
                        <a:pt x="30" y="218"/>
                      </a:cubicBezTo>
                      <a:cubicBezTo>
                        <a:pt x="31" y="218"/>
                        <a:pt x="33" y="218"/>
                        <a:pt x="33" y="216"/>
                      </a:cubicBezTo>
                      <a:cubicBezTo>
                        <a:pt x="33" y="216"/>
                        <a:pt x="33" y="216"/>
                        <a:pt x="33" y="216"/>
                      </a:cubicBezTo>
                      <a:cubicBezTo>
                        <a:pt x="33" y="216"/>
                        <a:pt x="33" y="216"/>
                        <a:pt x="33" y="216"/>
                      </a:cubicBezTo>
                      <a:cubicBezTo>
                        <a:pt x="35" y="211"/>
                        <a:pt x="37" y="205"/>
                        <a:pt x="40" y="199"/>
                      </a:cubicBezTo>
                      <a:cubicBezTo>
                        <a:pt x="40" y="199"/>
                        <a:pt x="41" y="200"/>
                        <a:pt x="41" y="200"/>
                      </a:cubicBezTo>
                      <a:cubicBezTo>
                        <a:pt x="42" y="200"/>
                        <a:pt x="42" y="199"/>
                        <a:pt x="43" y="199"/>
                      </a:cubicBezTo>
                      <a:cubicBezTo>
                        <a:pt x="43" y="199"/>
                        <a:pt x="43" y="198"/>
                        <a:pt x="43" y="198"/>
                      </a:cubicBezTo>
                      <a:cubicBezTo>
                        <a:pt x="43" y="197"/>
                        <a:pt x="43" y="197"/>
                        <a:pt x="44" y="197"/>
                      </a:cubicBezTo>
                      <a:cubicBezTo>
                        <a:pt x="45" y="191"/>
                        <a:pt x="47" y="185"/>
                        <a:pt x="49" y="178"/>
                      </a:cubicBezTo>
                      <a:cubicBezTo>
                        <a:pt x="51" y="175"/>
                        <a:pt x="52" y="171"/>
                        <a:pt x="54" y="167"/>
                      </a:cubicBezTo>
                      <a:cubicBezTo>
                        <a:pt x="65" y="155"/>
                        <a:pt x="73" y="139"/>
                        <a:pt x="79" y="123"/>
                      </a:cubicBezTo>
                      <a:cubicBezTo>
                        <a:pt x="79" y="123"/>
                        <a:pt x="79" y="123"/>
                        <a:pt x="79" y="123"/>
                      </a:cubicBezTo>
                      <a:cubicBezTo>
                        <a:pt x="80" y="123"/>
                        <a:pt x="81" y="122"/>
                        <a:pt x="81" y="121"/>
                      </a:cubicBezTo>
                      <a:cubicBezTo>
                        <a:pt x="81" y="121"/>
                        <a:pt x="81" y="121"/>
                        <a:pt x="81" y="121"/>
                      </a:cubicBezTo>
                      <a:cubicBezTo>
                        <a:pt x="81" y="121"/>
                        <a:pt x="81" y="121"/>
                        <a:pt x="81" y="121"/>
                      </a:cubicBezTo>
                      <a:cubicBezTo>
                        <a:pt x="82" y="120"/>
                        <a:pt x="82" y="120"/>
                        <a:pt x="82" y="120"/>
                      </a:cubicBezTo>
                      <a:cubicBezTo>
                        <a:pt x="86" y="112"/>
                        <a:pt x="89" y="105"/>
                        <a:pt x="92" y="98"/>
                      </a:cubicBezTo>
                      <a:cubicBezTo>
                        <a:pt x="96" y="91"/>
                        <a:pt x="101" y="85"/>
                        <a:pt x="107" y="80"/>
                      </a:cubicBezTo>
                      <a:cubicBezTo>
                        <a:pt x="106" y="83"/>
                        <a:pt x="106" y="85"/>
                        <a:pt x="105" y="87"/>
                      </a:cubicBezTo>
                      <a:cubicBezTo>
                        <a:pt x="101" y="92"/>
                        <a:pt x="98" y="98"/>
                        <a:pt x="95" y="103"/>
                      </a:cubicBezTo>
                      <a:cubicBezTo>
                        <a:pt x="95" y="103"/>
                        <a:pt x="95" y="103"/>
                        <a:pt x="95" y="103"/>
                      </a:cubicBezTo>
                      <a:cubicBezTo>
                        <a:pt x="95" y="103"/>
                        <a:pt x="95" y="103"/>
                        <a:pt x="95" y="103"/>
                      </a:cubicBezTo>
                      <a:cubicBezTo>
                        <a:pt x="95" y="103"/>
                        <a:pt x="95" y="103"/>
                        <a:pt x="95" y="103"/>
                      </a:cubicBezTo>
                      <a:cubicBezTo>
                        <a:pt x="94" y="105"/>
                        <a:pt x="95" y="107"/>
                        <a:pt x="97" y="107"/>
                      </a:cubicBezTo>
                      <a:cubicBezTo>
                        <a:pt x="98" y="107"/>
                        <a:pt x="99" y="107"/>
                        <a:pt x="100" y="106"/>
                      </a:cubicBezTo>
                      <a:cubicBezTo>
                        <a:pt x="104" y="100"/>
                        <a:pt x="107" y="95"/>
                        <a:pt x="110" y="89"/>
                      </a:cubicBezTo>
                      <a:cubicBezTo>
                        <a:pt x="116" y="80"/>
                        <a:pt x="122" y="72"/>
                        <a:pt x="130" y="64"/>
                      </a:cubicBezTo>
                      <a:cubicBezTo>
                        <a:pt x="129" y="68"/>
                        <a:pt x="128" y="71"/>
                        <a:pt x="126" y="73"/>
                      </a:cubicBezTo>
                      <a:cubicBezTo>
                        <a:pt x="124" y="76"/>
                        <a:pt x="122" y="78"/>
                        <a:pt x="120" y="81"/>
                      </a:cubicBezTo>
                      <a:cubicBezTo>
                        <a:pt x="119" y="83"/>
                        <a:pt x="121" y="85"/>
                        <a:pt x="123" y="85"/>
                      </a:cubicBezTo>
                      <a:cubicBezTo>
                        <a:pt x="123" y="85"/>
                        <a:pt x="124" y="85"/>
                        <a:pt x="124" y="84"/>
                      </a:cubicBezTo>
                      <a:cubicBezTo>
                        <a:pt x="126" y="82"/>
                        <a:pt x="128" y="80"/>
                        <a:pt x="130" y="77"/>
                      </a:cubicBezTo>
                      <a:cubicBezTo>
                        <a:pt x="131" y="75"/>
                        <a:pt x="133" y="73"/>
                        <a:pt x="135" y="70"/>
                      </a:cubicBezTo>
                      <a:cubicBezTo>
                        <a:pt x="134" y="72"/>
                        <a:pt x="133" y="74"/>
                        <a:pt x="132" y="75"/>
                      </a:cubicBezTo>
                      <a:cubicBezTo>
                        <a:pt x="132" y="77"/>
                        <a:pt x="132" y="78"/>
                        <a:pt x="133" y="79"/>
                      </a:cubicBezTo>
                      <a:cubicBezTo>
                        <a:pt x="134" y="79"/>
                        <a:pt x="134" y="79"/>
                        <a:pt x="135" y="79"/>
                      </a:cubicBezTo>
                      <a:cubicBezTo>
                        <a:pt x="136" y="79"/>
                        <a:pt x="136" y="79"/>
                        <a:pt x="137" y="78"/>
                      </a:cubicBezTo>
                      <a:cubicBezTo>
                        <a:pt x="137" y="78"/>
                        <a:pt x="137" y="78"/>
                        <a:pt x="137" y="78"/>
                      </a:cubicBezTo>
                      <a:cubicBezTo>
                        <a:pt x="137" y="78"/>
                        <a:pt x="137" y="78"/>
                        <a:pt x="137" y="78"/>
                      </a:cubicBezTo>
                      <a:cubicBezTo>
                        <a:pt x="138" y="77"/>
                        <a:pt x="138" y="76"/>
                        <a:pt x="139" y="75"/>
                      </a:cubicBezTo>
                      <a:cubicBezTo>
                        <a:pt x="144" y="66"/>
                        <a:pt x="149" y="57"/>
                        <a:pt x="156" y="50"/>
                      </a:cubicBezTo>
                      <a:cubicBezTo>
                        <a:pt x="154" y="53"/>
                        <a:pt x="152" y="57"/>
                        <a:pt x="151" y="60"/>
                      </a:cubicBezTo>
                      <a:cubicBezTo>
                        <a:pt x="150" y="62"/>
                        <a:pt x="152" y="64"/>
                        <a:pt x="154" y="64"/>
                      </a:cubicBezTo>
                      <a:cubicBezTo>
                        <a:pt x="154" y="64"/>
                        <a:pt x="155" y="64"/>
                        <a:pt x="155" y="63"/>
                      </a:cubicBezTo>
                      <a:cubicBezTo>
                        <a:pt x="162" y="55"/>
                        <a:pt x="167" y="47"/>
                        <a:pt x="172" y="37"/>
                      </a:cubicBezTo>
                      <a:cubicBezTo>
                        <a:pt x="174" y="35"/>
                        <a:pt x="176" y="34"/>
                        <a:pt x="179" y="32"/>
                      </a:cubicBezTo>
                      <a:cubicBezTo>
                        <a:pt x="177" y="38"/>
                        <a:pt x="174" y="43"/>
                        <a:pt x="171" y="49"/>
                      </a:cubicBezTo>
                      <a:cubicBezTo>
                        <a:pt x="170" y="51"/>
                        <a:pt x="171" y="53"/>
                        <a:pt x="173" y="53"/>
                      </a:cubicBezTo>
                      <a:cubicBezTo>
                        <a:pt x="174" y="53"/>
                        <a:pt x="175" y="52"/>
                        <a:pt x="176" y="51"/>
                      </a:cubicBezTo>
                      <a:cubicBezTo>
                        <a:pt x="176" y="51"/>
                        <a:pt x="176" y="51"/>
                        <a:pt x="176" y="51"/>
                      </a:cubicBezTo>
                      <a:cubicBezTo>
                        <a:pt x="176" y="51"/>
                        <a:pt x="176" y="51"/>
                        <a:pt x="176" y="51"/>
                      </a:cubicBezTo>
                      <a:cubicBezTo>
                        <a:pt x="181" y="44"/>
                        <a:pt x="186" y="36"/>
                        <a:pt x="192" y="30"/>
                      </a:cubicBezTo>
                      <a:cubicBezTo>
                        <a:pt x="192" y="31"/>
                        <a:pt x="192" y="31"/>
                        <a:pt x="192" y="31"/>
                      </a:cubicBezTo>
                      <a:cubicBezTo>
                        <a:pt x="189" y="34"/>
                        <a:pt x="187" y="37"/>
                        <a:pt x="185" y="41"/>
                      </a:cubicBezTo>
                      <a:cubicBezTo>
                        <a:pt x="185" y="41"/>
                        <a:pt x="185" y="41"/>
                        <a:pt x="185" y="41"/>
                      </a:cubicBezTo>
                      <a:cubicBezTo>
                        <a:pt x="185" y="41"/>
                        <a:pt x="185" y="41"/>
                        <a:pt x="185" y="41"/>
                      </a:cubicBezTo>
                      <a:cubicBezTo>
                        <a:pt x="185" y="41"/>
                        <a:pt x="185" y="41"/>
                        <a:pt x="185" y="41"/>
                      </a:cubicBezTo>
                      <a:cubicBezTo>
                        <a:pt x="184" y="43"/>
                        <a:pt x="186" y="45"/>
                        <a:pt x="188" y="45"/>
                      </a:cubicBezTo>
                      <a:cubicBezTo>
                        <a:pt x="188" y="45"/>
                        <a:pt x="189" y="44"/>
                        <a:pt x="190" y="44"/>
                      </a:cubicBezTo>
                      <a:cubicBezTo>
                        <a:pt x="193" y="40"/>
                        <a:pt x="195" y="37"/>
                        <a:pt x="197" y="33"/>
                      </a:cubicBezTo>
                      <a:cubicBezTo>
                        <a:pt x="200" y="30"/>
                        <a:pt x="203" y="27"/>
                        <a:pt x="206" y="23"/>
                      </a:cubicBezTo>
                      <a:cubicBezTo>
                        <a:pt x="202" y="30"/>
                        <a:pt x="199" y="37"/>
                        <a:pt x="194" y="44"/>
                      </a:cubicBezTo>
                      <a:cubicBezTo>
                        <a:pt x="193" y="45"/>
                        <a:pt x="193" y="47"/>
                        <a:pt x="192" y="48"/>
                      </a:cubicBezTo>
                      <a:cubicBezTo>
                        <a:pt x="191" y="49"/>
                        <a:pt x="191" y="51"/>
                        <a:pt x="192" y="51"/>
                      </a:cubicBezTo>
                      <a:cubicBezTo>
                        <a:pt x="193" y="52"/>
                        <a:pt x="193" y="52"/>
                        <a:pt x="194" y="52"/>
                      </a:cubicBezTo>
                      <a:cubicBezTo>
                        <a:pt x="195" y="52"/>
                        <a:pt x="196" y="52"/>
                        <a:pt x="196" y="51"/>
                      </a:cubicBezTo>
                      <a:cubicBezTo>
                        <a:pt x="196" y="51"/>
                        <a:pt x="196" y="51"/>
                        <a:pt x="196" y="51"/>
                      </a:cubicBezTo>
                      <a:cubicBezTo>
                        <a:pt x="196" y="51"/>
                        <a:pt x="196" y="51"/>
                        <a:pt x="196" y="51"/>
                      </a:cubicBezTo>
                      <a:cubicBezTo>
                        <a:pt x="197" y="50"/>
                        <a:pt x="197" y="50"/>
                        <a:pt x="197" y="49"/>
                      </a:cubicBezTo>
                      <a:cubicBezTo>
                        <a:pt x="200" y="46"/>
                        <a:pt x="202" y="43"/>
                        <a:pt x="205" y="40"/>
                      </a:cubicBezTo>
                      <a:cubicBezTo>
                        <a:pt x="207" y="38"/>
                        <a:pt x="210" y="35"/>
                        <a:pt x="212" y="33"/>
                      </a:cubicBezTo>
                      <a:cubicBezTo>
                        <a:pt x="211" y="35"/>
                        <a:pt x="210" y="37"/>
                        <a:pt x="209" y="39"/>
                      </a:cubicBezTo>
                      <a:cubicBezTo>
                        <a:pt x="207" y="42"/>
                        <a:pt x="206" y="44"/>
                        <a:pt x="204" y="46"/>
                      </a:cubicBezTo>
                      <a:cubicBezTo>
                        <a:pt x="204" y="47"/>
                        <a:pt x="204" y="47"/>
                        <a:pt x="204" y="47"/>
                      </a:cubicBezTo>
                      <a:cubicBezTo>
                        <a:pt x="203" y="49"/>
                        <a:pt x="205" y="51"/>
                        <a:pt x="207" y="51"/>
                      </a:cubicBezTo>
                      <a:cubicBezTo>
                        <a:pt x="207" y="51"/>
                        <a:pt x="208" y="50"/>
                        <a:pt x="208" y="50"/>
                      </a:cubicBezTo>
                      <a:cubicBezTo>
                        <a:pt x="210" y="48"/>
                        <a:pt x="211" y="46"/>
                        <a:pt x="212" y="44"/>
                      </a:cubicBezTo>
                      <a:cubicBezTo>
                        <a:pt x="214" y="42"/>
                        <a:pt x="216" y="40"/>
                        <a:pt x="217" y="37"/>
                      </a:cubicBezTo>
                      <a:cubicBezTo>
                        <a:pt x="219" y="35"/>
                        <a:pt x="220" y="32"/>
                        <a:pt x="222" y="30"/>
                      </a:cubicBezTo>
                      <a:cubicBezTo>
                        <a:pt x="221" y="32"/>
                        <a:pt x="223" y="33"/>
                        <a:pt x="225" y="33"/>
                      </a:cubicBezTo>
                      <a:cubicBezTo>
                        <a:pt x="225" y="33"/>
                        <a:pt x="226" y="33"/>
                        <a:pt x="227" y="32"/>
                      </a:cubicBezTo>
                      <a:cubicBezTo>
                        <a:pt x="227" y="31"/>
                        <a:pt x="228" y="30"/>
                        <a:pt x="228" y="30"/>
                      </a:cubicBezTo>
                      <a:cubicBezTo>
                        <a:pt x="232" y="24"/>
                        <a:pt x="237" y="19"/>
                        <a:pt x="242" y="15"/>
                      </a:cubicBezTo>
                      <a:cubicBezTo>
                        <a:pt x="239" y="20"/>
                        <a:pt x="237" y="25"/>
                        <a:pt x="234" y="30"/>
                      </a:cubicBezTo>
                      <a:cubicBezTo>
                        <a:pt x="232" y="31"/>
                        <a:pt x="231" y="33"/>
                        <a:pt x="230" y="34"/>
                      </a:cubicBezTo>
                      <a:cubicBezTo>
                        <a:pt x="230" y="35"/>
                        <a:pt x="229" y="36"/>
                        <a:pt x="229" y="36"/>
                      </a:cubicBezTo>
                      <a:cubicBezTo>
                        <a:pt x="228" y="38"/>
                        <a:pt x="228" y="39"/>
                        <a:pt x="229" y="40"/>
                      </a:cubicBezTo>
                      <a:cubicBezTo>
                        <a:pt x="230" y="40"/>
                        <a:pt x="230" y="40"/>
                        <a:pt x="231" y="40"/>
                      </a:cubicBezTo>
                      <a:cubicBezTo>
                        <a:pt x="232" y="40"/>
                        <a:pt x="232" y="40"/>
                        <a:pt x="233" y="40"/>
                      </a:cubicBezTo>
                      <a:cubicBezTo>
                        <a:pt x="233" y="39"/>
                        <a:pt x="233" y="39"/>
                        <a:pt x="233" y="39"/>
                      </a:cubicBezTo>
                      <a:cubicBezTo>
                        <a:pt x="235" y="37"/>
                        <a:pt x="236" y="36"/>
                        <a:pt x="238" y="34"/>
                      </a:cubicBezTo>
                      <a:cubicBezTo>
                        <a:pt x="238" y="33"/>
                        <a:pt x="238" y="33"/>
                        <a:pt x="238" y="33"/>
                      </a:cubicBezTo>
                      <a:cubicBezTo>
                        <a:pt x="242" y="28"/>
                        <a:pt x="247" y="24"/>
                        <a:pt x="252" y="20"/>
                      </a:cubicBezTo>
                      <a:cubicBezTo>
                        <a:pt x="250" y="23"/>
                        <a:pt x="248" y="27"/>
                        <a:pt x="247" y="31"/>
                      </a:cubicBezTo>
                      <a:cubicBezTo>
                        <a:pt x="246" y="31"/>
                        <a:pt x="246" y="31"/>
                        <a:pt x="246" y="32"/>
                      </a:cubicBezTo>
                      <a:cubicBezTo>
                        <a:pt x="246" y="33"/>
                        <a:pt x="248" y="35"/>
                        <a:pt x="249" y="35"/>
                      </a:cubicBezTo>
                      <a:cubicBezTo>
                        <a:pt x="250" y="35"/>
                        <a:pt x="250" y="35"/>
                        <a:pt x="251" y="34"/>
                      </a:cubicBezTo>
                      <a:cubicBezTo>
                        <a:pt x="252" y="33"/>
                        <a:pt x="253" y="32"/>
                        <a:pt x="254" y="31"/>
                      </a:cubicBezTo>
                      <a:cubicBezTo>
                        <a:pt x="258" y="26"/>
                        <a:pt x="263" y="21"/>
                        <a:pt x="269" y="16"/>
                      </a:cubicBezTo>
                      <a:cubicBezTo>
                        <a:pt x="268" y="18"/>
                        <a:pt x="267" y="19"/>
                        <a:pt x="266" y="20"/>
                      </a:cubicBezTo>
                      <a:cubicBezTo>
                        <a:pt x="265" y="22"/>
                        <a:pt x="264" y="24"/>
                        <a:pt x="263" y="25"/>
                      </a:cubicBezTo>
                      <a:cubicBezTo>
                        <a:pt x="261" y="27"/>
                        <a:pt x="263" y="29"/>
                        <a:pt x="265" y="29"/>
                      </a:cubicBezTo>
                      <a:cubicBezTo>
                        <a:pt x="266" y="29"/>
                        <a:pt x="266" y="29"/>
                        <a:pt x="267" y="28"/>
                      </a:cubicBezTo>
                      <a:cubicBezTo>
                        <a:pt x="268" y="27"/>
                        <a:pt x="269" y="25"/>
                        <a:pt x="271" y="24"/>
                      </a:cubicBezTo>
                      <a:cubicBezTo>
                        <a:pt x="274" y="19"/>
                        <a:pt x="277" y="16"/>
                        <a:pt x="281" y="12"/>
                      </a:cubicBezTo>
                      <a:cubicBezTo>
                        <a:pt x="280" y="15"/>
                        <a:pt x="279" y="17"/>
                        <a:pt x="278" y="20"/>
                      </a:cubicBezTo>
                      <a:cubicBezTo>
                        <a:pt x="277" y="22"/>
                        <a:pt x="279" y="23"/>
                        <a:pt x="281" y="23"/>
                      </a:cubicBezTo>
                      <a:cubicBezTo>
                        <a:pt x="281" y="23"/>
                        <a:pt x="282" y="23"/>
                        <a:pt x="282" y="23"/>
                      </a:cubicBezTo>
                      <a:cubicBezTo>
                        <a:pt x="284" y="21"/>
                        <a:pt x="285" y="20"/>
                        <a:pt x="286" y="19"/>
                      </a:cubicBezTo>
                      <a:cubicBezTo>
                        <a:pt x="286" y="21"/>
                        <a:pt x="285" y="22"/>
                        <a:pt x="284" y="24"/>
                      </a:cubicBezTo>
                      <a:cubicBezTo>
                        <a:pt x="284" y="26"/>
                        <a:pt x="285" y="28"/>
                        <a:pt x="287" y="28"/>
                      </a:cubicBezTo>
                      <a:cubicBezTo>
                        <a:pt x="288" y="28"/>
                        <a:pt x="289" y="27"/>
                        <a:pt x="289" y="26"/>
                      </a:cubicBezTo>
                      <a:cubicBezTo>
                        <a:pt x="293" y="20"/>
                        <a:pt x="298" y="15"/>
                        <a:pt x="305" y="12"/>
                      </a:cubicBezTo>
                      <a:cubicBezTo>
                        <a:pt x="304" y="18"/>
                        <a:pt x="303" y="24"/>
                        <a:pt x="300" y="29"/>
                      </a:cubicBezTo>
                      <a:cubicBezTo>
                        <a:pt x="300" y="29"/>
                        <a:pt x="300" y="29"/>
                        <a:pt x="300" y="29"/>
                      </a:cubicBezTo>
                      <a:cubicBezTo>
                        <a:pt x="300" y="31"/>
                        <a:pt x="302" y="33"/>
                        <a:pt x="303" y="33"/>
                      </a:cubicBezTo>
                      <a:cubicBezTo>
                        <a:pt x="304" y="33"/>
                        <a:pt x="305" y="33"/>
                        <a:pt x="305" y="32"/>
                      </a:cubicBezTo>
                      <a:cubicBezTo>
                        <a:pt x="306" y="31"/>
                        <a:pt x="306" y="31"/>
                        <a:pt x="307" y="30"/>
                      </a:cubicBezTo>
                      <a:cubicBezTo>
                        <a:pt x="312" y="24"/>
                        <a:pt x="316" y="18"/>
                        <a:pt x="321" y="13"/>
                      </a:cubicBezTo>
                      <a:cubicBezTo>
                        <a:pt x="321" y="15"/>
                        <a:pt x="320" y="18"/>
                        <a:pt x="319" y="20"/>
                      </a:cubicBezTo>
                      <a:cubicBezTo>
                        <a:pt x="318" y="23"/>
                        <a:pt x="320" y="24"/>
                        <a:pt x="322" y="24"/>
                      </a:cubicBezTo>
                      <a:cubicBezTo>
                        <a:pt x="322" y="24"/>
                        <a:pt x="323" y="23"/>
                        <a:pt x="324" y="23"/>
                      </a:cubicBezTo>
                      <a:cubicBezTo>
                        <a:pt x="327" y="19"/>
                        <a:pt x="329" y="16"/>
                        <a:pt x="332" y="14"/>
                      </a:cubicBezTo>
                      <a:cubicBezTo>
                        <a:pt x="330" y="17"/>
                        <a:pt x="329" y="21"/>
                        <a:pt x="328" y="24"/>
                      </a:cubicBezTo>
                      <a:cubicBezTo>
                        <a:pt x="327" y="26"/>
                        <a:pt x="328" y="28"/>
                        <a:pt x="330" y="28"/>
                      </a:cubicBezTo>
                      <a:cubicBezTo>
                        <a:pt x="331" y="28"/>
                        <a:pt x="331" y="28"/>
                        <a:pt x="332" y="27"/>
                      </a:cubicBezTo>
                      <a:cubicBezTo>
                        <a:pt x="332" y="27"/>
                        <a:pt x="332" y="27"/>
                        <a:pt x="332" y="27"/>
                      </a:cubicBezTo>
                      <a:cubicBezTo>
                        <a:pt x="332" y="27"/>
                        <a:pt x="332" y="27"/>
                        <a:pt x="332" y="27"/>
                      </a:cubicBezTo>
                      <a:cubicBezTo>
                        <a:pt x="332" y="27"/>
                        <a:pt x="333" y="26"/>
                        <a:pt x="333" y="26"/>
                      </a:cubicBezTo>
                      <a:cubicBezTo>
                        <a:pt x="337" y="21"/>
                        <a:pt x="340" y="18"/>
                        <a:pt x="345" y="14"/>
                      </a:cubicBezTo>
                      <a:cubicBezTo>
                        <a:pt x="343" y="20"/>
                        <a:pt x="340" y="25"/>
                        <a:pt x="336" y="30"/>
                      </a:cubicBezTo>
                      <a:cubicBezTo>
                        <a:pt x="335" y="32"/>
                        <a:pt x="337" y="34"/>
                        <a:pt x="339" y="34"/>
                      </a:cubicBezTo>
                      <a:cubicBezTo>
                        <a:pt x="339" y="34"/>
                        <a:pt x="340" y="34"/>
                        <a:pt x="340" y="34"/>
                      </a:cubicBezTo>
                      <a:cubicBezTo>
                        <a:pt x="342" y="32"/>
                        <a:pt x="343" y="31"/>
                        <a:pt x="344" y="30"/>
                      </a:cubicBezTo>
                      <a:cubicBezTo>
                        <a:pt x="344" y="31"/>
                        <a:pt x="343" y="33"/>
                        <a:pt x="342" y="34"/>
                      </a:cubicBezTo>
                      <a:cubicBezTo>
                        <a:pt x="342" y="34"/>
                        <a:pt x="342" y="35"/>
                        <a:pt x="342" y="36"/>
                      </a:cubicBezTo>
                      <a:cubicBezTo>
                        <a:pt x="342" y="37"/>
                        <a:pt x="343" y="38"/>
                        <a:pt x="345" y="38"/>
                      </a:cubicBezTo>
                      <a:cubicBezTo>
                        <a:pt x="345" y="38"/>
                        <a:pt x="346" y="38"/>
                        <a:pt x="346" y="37"/>
                      </a:cubicBezTo>
                      <a:cubicBezTo>
                        <a:pt x="346" y="37"/>
                        <a:pt x="346" y="37"/>
                        <a:pt x="347" y="37"/>
                      </a:cubicBezTo>
                      <a:cubicBezTo>
                        <a:pt x="353" y="31"/>
                        <a:pt x="359" y="26"/>
                        <a:pt x="365" y="21"/>
                      </a:cubicBezTo>
                      <a:cubicBezTo>
                        <a:pt x="364" y="24"/>
                        <a:pt x="363" y="28"/>
                        <a:pt x="361" y="31"/>
                      </a:cubicBezTo>
                      <a:cubicBezTo>
                        <a:pt x="360" y="33"/>
                        <a:pt x="362" y="36"/>
                        <a:pt x="364" y="36"/>
                      </a:cubicBezTo>
                      <a:cubicBezTo>
                        <a:pt x="364" y="36"/>
                        <a:pt x="365" y="35"/>
                        <a:pt x="365" y="35"/>
                      </a:cubicBezTo>
                      <a:cubicBezTo>
                        <a:pt x="366" y="35"/>
                        <a:pt x="366" y="34"/>
                        <a:pt x="366" y="34"/>
                      </a:cubicBezTo>
                      <a:cubicBezTo>
                        <a:pt x="366" y="34"/>
                        <a:pt x="366" y="34"/>
                        <a:pt x="366" y="34"/>
                      </a:cubicBezTo>
                      <a:cubicBezTo>
                        <a:pt x="366" y="34"/>
                        <a:pt x="366" y="34"/>
                        <a:pt x="366" y="34"/>
                      </a:cubicBezTo>
                      <a:cubicBezTo>
                        <a:pt x="370" y="30"/>
                        <a:pt x="373" y="26"/>
                        <a:pt x="377" y="23"/>
                      </a:cubicBezTo>
                      <a:cubicBezTo>
                        <a:pt x="376" y="27"/>
                        <a:pt x="375" y="32"/>
                        <a:pt x="374" y="36"/>
                      </a:cubicBezTo>
                      <a:cubicBezTo>
                        <a:pt x="373" y="38"/>
                        <a:pt x="375" y="40"/>
                        <a:pt x="376" y="40"/>
                      </a:cubicBezTo>
                      <a:cubicBezTo>
                        <a:pt x="377" y="40"/>
                        <a:pt x="378" y="40"/>
                        <a:pt x="378" y="39"/>
                      </a:cubicBezTo>
                      <a:cubicBezTo>
                        <a:pt x="380" y="37"/>
                        <a:pt x="382" y="35"/>
                        <a:pt x="384" y="34"/>
                      </a:cubicBezTo>
                      <a:cubicBezTo>
                        <a:pt x="384" y="36"/>
                        <a:pt x="385" y="37"/>
                        <a:pt x="387" y="37"/>
                      </a:cubicBezTo>
                      <a:cubicBezTo>
                        <a:pt x="387" y="37"/>
                        <a:pt x="388" y="37"/>
                        <a:pt x="389" y="37"/>
                      </a:cubicBezTo>
                      <a:cubicBezTo>
                        <a:pt x="389" y="36"/>
                        <a:pt x="390" y="36"/>
                        <a:pt x="390" y="35"/>
                      </a:cubicBezTo>
                      <a:cubicBezTo>
                        <a:pt x="389" y="39"/>
                        <a:pt x="388" y="42"/>
                        <a:pt x="387" y="46"/>
                      </a:cubicBezTo>
                      <a:cubicBezTo>
                        <a:pt x="386" y="48"/>
                        <a:pt x="387" y="49"/>
                        <a:pt x="389" y="49"/>
                      </a:cubicBezTo>
                      <a:cubicBezTo>
                        <a:pt x="390" y="49"/>
                        <a:pt x="391" y="49"/>
                        <a:pt x="391" y="48"/>
                      </a:cubicBezTo>
                      <a:cubicBezTo>
                        <a:pt x="396" y="44"/>
                        <a:pt x="398" y="42"/>
                        <a:pt x="399" y="42"/>
                      </a:cubicBezTo>
                      <a:cubicBezTo>
                        <a:pt x="400" y="42"/>
                        <a:pt x="399" y="45"/>
                        <a:pt x="399" y="49"/>
                      </a:cubicBezTo>
                      <a:cubicBezTo>
                        <a:pt x="399" y="51"/>
                        <a:pt x="400" y="52"/>
                        <a:pt x="401" y="52"/>
                      </a:cubicBezTo>
                      <a:cubicBezTo>
                        <a:pt x="402" y="52"/>
                        <a:pt x="403" y="52"/>
                        <a:pt x="403" y="51"/>
                      </a:cubicBezTo>
                      <a:cubicBezTo>
                        <a:pt x="404" y="50"/>
                        <a:pt x="405" y="50"/>
                        <a:pt x="406" y="49"/>
                      </a:cubicBezTo>
                      <a:cubicBezTo>
                        <a:pt x="405" y="54"/>
                        <a:pt x="405" y="58"/>
                        <a:pt x="404" y="63"/>
                      </a:cubicBezTo>
                      <a:cubicBezTo>
                        <a:pt x="404" y="64"/>
                        <a:pt x="404" y="64"/>
                        <a:pt x="404" y="65"/>
                      </a:cubicBezTo>
                      <a:cubicBezTo>
                        <a:pt x="405" y="66"/>
                        <a:pt x="405" y="66"/>
                        <a:pt x="406" y="66"/>
                      </a:cubicBezTo>
                      <a:cubicBezTo>
                        <a:pt x="406" y="66"/>
                        <a:pt x="406" y="66"/>
                        <a:pt x="407" y="66"/>
                      </a:cubicBezTo>
                      <a:cubicBezTo>
                        <a:pt x="407" y="66"/>
                        <a:pt x="408" y="66"/>
                        <a:pt x="408" y="66"/>
                      </a:cubicBezTo>
                      <a:cubicBezTo>
                        <a:pt x="411" y="63"/>
                        <a:pt x="415" y="60"/>
                        <a:pt x="418" y="57"/>
                      </a:cubicBezTo>
                      <a:cubicBezTo>
                        <a:pt x="418" y="60"/>
                        <a:pt x="417" y="62"/>
                        <a:pt x="417" y="64"/>
                      </a:cubicBezTo>
                      <a:cubicBezTo>
                        <a:pt x="417" y="66"/>
                        <a:pt x="418" y="67"/>
                        <a:pt x="420" y="67"/>
                      </a:cubicBezTo>
                      <a:cubicBezTo>
                        <a:pt x="421" y="67"/>
                        <a:pt x="421" y="67"/>
                        <a:pt x="422" y="66"/>
                      </a:cubicBezTo>
                      <a:cubicBezTo>
                        <a:pt x="424" y="63"/>
                        <a:pt x="425" y="61"/>
                        <a:pt x="427" y="58"/>
                      </a:cubicBezTo>
                      <a:cubicBezTo>
                        <a:pt x="427" y="61"/>
                        <a:pt x="426" y="64"/>
                        <a:pt x="425" y="67"/>
                      </a:cubicBezTo>
                      <a:cubicBezTo>
                        <a:pt x="424" y="69"/>
                        <a:pt x="426" y="70"/>
                        <a:pt x="427" y="70"/>
                      </a:cubicBezTo>
                      <a:cubicBezTo>
                        <a:pt x="428" y="70"/>
                        <a:pt x="429" y="70"/>
                        <a:pt x="430" y="69"/>
                      </a:cubicBezTo>
                      <a:cubicBezTo>
                        <a:pt x="431" y="67"/>
                        <a:pt x="433" y="65"/>
                        <a:pt x="434" y="64"/>
                      </a:cubicBezTo>
                      <a:cubicBezTo>
                        <a:pt x="432" y="71"/>
                        <a:pt x="429" y="79"/>
                        <a:pt x="427" y="87"/>
                      </a:cubicBezTo>
                      <a:cubicBezTo>
                        <a:pt x="427" y="88"/>
                        <a:pt x="427" y="89"/>
                        <a:pt x="427" y="90"/>
                      </a:cubicBezTo>
                      <a:cubicBezTo>
                        <a:pt x="426" y="92"/>
                        <a:pt x="428" y="93"/>
                        <a:pt x="429" y="93"/>
                      </a:cubicBezTo>
                      <a:cubicBezTo>
                        <a:pt x="430" y="93"/>
                        <a:pt x="431" y="93"/>
                        <a:pt x="431" y="92"/>
                      </a:cubicBezTo>
                      <a:cubicBezTo>
                        <a:pt x="431" y="92"/>
                        <a:pt x="431" y="92"/>
                        <a:pt x="431" y="92"/>
                      </a:cubicBezTo>
                      <a:cubicBezTo>
                        <a:pt x="433" y="91"/>
                        <a:pt x="435" y="89"/>
                        <a:pt x="436" y="87"/>
                      </a:cubicBezTo>
                      <a:cubicBezTo>
                        <a:pt x="436" y="90"/>
                        <a:pt x="435" y="93"/>
                        <a:pt x="435" y="96"/>
                      </a:cubicBezTo>
                      <a:cubicBezTo>
                        <a:pt x="435" y="96"/>
                        <a:pt x="435" y="97"/>
                        <a:pt x="435" y="97"/>
                      </a:cubicBezTo>
                      <a:cubicBezTo>
                        <a:pt x="435" y="98"/>
                        <a:pt x="435" y="98"/>
                        <a:pt x="436" y="99"/>
                      </a:cubicBezTo>
                      <a:cubicBezTo>
                        <a:pt x="436" y="99"/>
                        <a:pt x="437" y="99"/>
                        <a:pt x="438" y="99"/>
                      </a:cubicBezTo>
                      <a:cubicBezTo>
                        <a:pt x="438" y="99"/>
                        <a:pt x="439" y="99"/>
                        <a:pt x="439" y="99"/>
                      </a:cubicBezTo>
                      <a:cubicBezTo>
                        <a:pt x="439" y="99"/>
                        <a:pt x="439" y="98"/>
                        <a:pt x="440" y="98"/>
                      </a:cubicBezTo>
                      <a:cubicBezTo>
                        <a:pt x="439" y="100"/>
                        <a:pt x="439" y="101"/>
                        <a:pt x="438" y="103"/>
                      </a:cubicBezTo>
                      <a:cubicBezTo>
                        <a:pt x="438" y="105"/>
                        <a:pt x="437" y="107"/>
                        <a:pt x="436" y="110"/>
                      </a:cubicBezTo>
                      <a:cubicBezTo>
                        <a:pt x="436" y="111"/>
                        <a:pt x="435" y="112"/>
                        <a:pt x="435" y="114"/>
                      </a:cubicBezTo>
                      <a:cubicBezTo>
                        <a:pt x="434" y="116"/>
                        <a:pt x="436" y="117"/>
                        <a:pt x="438" y="117"/>
                      </a:cubicBezTo>
                      <a:cubicBezTo>
                        <a:pt x="438" y="117"/>
                        <a:pt x="439" y="117"/>
                        <a:pt x="440" y="116"/>
                      </a:cubicBezTo>
                      <a:cubicBezTo>
                        <a:pt x="440" y="116"/>
                        <a:pt x="440" y="116"/>
                        <a:pt x="440" y="116"/>
                      </a:cubicBezTo>
                      <a:cubicBezTo>
                        <a:pt x="441" y="114"/>
                        <a:pt x="442" y="112"/>
                        <a:pt x="444" y="111"/>
                      </a:cubicBezTo>
                      <a:cubicBezTo>
                        <a:pt x="444" y="110"/>
                        <a:pt x="445" y="109"/>
                        <a:pt x="446" y="108"/>
                      </a:cubicBezTo>
                      <a:cubicBezTo>
                        <a:pt x="445" y="110"/>
                        <a:pt x="445" y="111"/>
                        <a:pt x="445" y="113"/>
                      </a:cubicBezTo>
                      <a:cubicBezTo>
                        <a:pt x="445" y="114"/>
                        <a:pt x="445" y="114"/>
                        <a:pt x="445" y="115"/>
                      </a:cubicBezTo>
                      <a:cubicBezTo>
                        <a:pt x="445" y="117"/>
                        <a:pt x="446" y="118"/>
                        <a:pt x="448" y="118"/>
                      </a:cubicBezTo>
                      <a:cubicBezTo>
                        <a:pt x="448" y="118"/>
                        <a:pt x="448" y="118"/>
                        <a:pt x="449" y="118"/>
                      </a:cubicBezTo>
                      <a:cubicBezTo>
                        <a:pt x="449" y="118"/>
                        <a:pt x="449" y="118"/>
                        <a:pt x="450" y="118"/>
                      </a:cubicBezTo>
                      <a:cubicBezTo>
                        <a:pt x="451" y="116"/>
                        <a:pt x="453" y="114"/>
                        <a:pt x="455" y="112"/>
                      </a:cubicBezTo>
                      <a:cubicBezTo>
                        <a:pt x="455" y="114"/>
                        <a:pt x="456" y="116"/>
                        <a:pt x="457" y="116"/>
                      </a:cubicBezTo>
                      <a:cubicBezTo>
                        <a:pt x="458" y="116"/>
                        <a:pt x="459" y="115"/>
                        <a:pt x="459" y="115"/>
                      </a:cubicBezTo>
                      <a:cubicBezTo>
                        <a:pt x="462" y="112"/>
                        <a:pt x="465" y="109"/>
                        <a:pt x="469" y="106"/>
                      </a:cubicBezTo>
                      <a:cubicBezTo>
                        <a:pt x="467" y="113"/>
                        <a:pt x="464" y="120"/>
                        <a:pt x="463" y="128"/>
                      </a:cubicBezTo>
                      <a:cubicBezTo>
                        <a:pt x="463" y="129"/>
                        <a:pt x="464" y="131"/>
                        <a:pt x="466" y="131"/>
                      </a:cubicBezTo>
                      <a:cubicBezTo>
                        <a:pt x="466" y="131"/>
                        <a:pt x="467" y="131"/>
                        <a:pt x="468" y="130"/>
                      </a:cubicBezTo>
                      <a:cubicBezTo>
                        <a:pt x="470" y="127"/>
                        <a:pt x="473" y="125"/>
                        <a:pt x="475" y="122"/>
                      </a:cubicBezTo>
                      <a:cubicBezTo>
                        <a:pt x="475" y="126"/>
                        <a:pt x="473" y="130"/>
                        <a:pt x="472" y="134"/>
                      </a:cubicBezTo>
                      <a:cubicBezTo>
                        <a:pt x="471" y="136"/>
                        <a:pt x="473" y="138"/>
                        <a:pt x="475" y="138"/>
                      </a:cubicBezTo>
                      <a:cubicBezTo>
                        <a:pt x="476" y="138"/>
                        <a:pt x="476" y="137"/>
                        <a:pt x="477" y="136"/>
                      </a:cubicBezTo>
                      <a:cubicBezTo>
                        <a:pt x="478" y="134"/>
                        <a:pt x="480" y="131"/>
                        <a:pt x="481" y="129"/>
                      </a:cubicBezTo>
                      <a:cubicBezTo>
                        <a:pt x="480" y="132"/>
                        <a:pt x="479" y="134"/>
                        <a:pt x="478" y="137"/>
                      </a:cubicBezTo>
                      <a:cubicBezTo>
                        <a:pt x="477" y="139"/>
                        <a:pt x="478" y="141"/>
                        <a:pt x="480" y="141"/>
                      </a:cubicBezTo>
                      <a:cubicBezTo>
                        <a:pt x="480" y="141"/>
                        <a:pt x="480" y="141"/>
                        <a:pt x="480" y="141"/>
                      </a:cubicBezTo>
                      <a:cubicBezTo>
                        <a:pt x="478" y="146"/>
                        <a:pt x="476" y="150"/>
                        <a:pt x="474" y="155"/>
                      </a:cubicBezTo>
                      <a:cubicBezTo>
                        <a:pt x="473" y="157"/>
                        <a:pt x="472" y="160"/>
                        <a:pt x="471" y="162"/>
                      </a:cubicBezTo>
                      <a:cubicBezTo>
                        <a:pt x="471" y="163"/>
                        <a:pt x="471" y="163"/>
                        <a:pt x="471" y="164"/>
                      </a:cubicBezTo>
                      <a:cubicBezTo>
                        <a:pt x="472" y="164"/>
                        <a:pt x="472" y="164"/>
                        <a:pt x="472" y="165"/>
                      </a:cubicBezTo>
                      <a:cubicBezTo>
                        <a:pt x="473" y="165"/>
                        <a:pt x="473" y="165"/>
                        <a:pt x="474" y="165"/>
                      </a:cubicBezTo>
                      <a:cubicBezTo>
                        <a:pt x="475" y="165"/>
                        <a:pt x="475" y="165"/>
                        <a:pt x="476" y="165"/>
                      </a:cubicBezTo>
                      <a:cubicBezTo>
                        <a:pt x="477" y="164"/>
                        <a:pt x="478" y="163"/>
                        <a:pt x="479" y="162"/>
                      </a:cubicBezTo>
                      <a:cubicBezTo>
                        <a:pt x="482" y="160"/>
                        <a:pt x="484" y="157"/>
                        <a:pt x="487" y="154"/>
                      </a:cubicBezTo>
                      <a:cubicBezTo>
                        <a:pt x="486" y="158"/>
                        <a:pt x="484" y="161"/>
                        <a:pt x="482" y="164"/>
                      </a:cubicBezTo>
                      <a:cubicBezTo>
                        <a:pt x="481" y="166"/>
                        <a:pt x="483" y="168"/>
                        <a:pt x="485" y="168"/>
                      </a:cubicBezTo>
                      <a:cubicBezTo>
                        <a:pt x="485" y="168"/>
                        <a:pt x="486" y="168"/>
                        <a:pt x="486" y="168"/>
                      </a:cubicBezTo>
                      <a:cubicBezTo>
                        <a:pt x="490" y="164"/>
                        <a:pt x="494" y="162"/>
                        <a:pt x="498" y="160"/>
                      </a:cubicBezTo>
                      <a:cubicBezTo>
                        <a:pt x="496" y="164"/>
                        <a:pt x="495" y="168"/>
                        <a:pt x="494" y="172"/>
                      </a:cubicBezTo>
                      <a:cubicBezTo>
                        <a:pt x="493" y="174"/>
                        <a:pt x="495" y="176"/>
                        <a:pt x="496" y="176"/>
                      </a:cubicBezTo>
                      <a:cubicBezTo>
                        <a:pt x="497" y="176"/>
                        <a:pt x="497" y="176"/>
                        <a:pt x="498" y="176"/>
                      </a:cubicBezTo>
                      <a:cubicBezTo>
                        <a:pt x="499" y="175"/>
                        <a:pt x="500" y="174"/>
                        <a:pt x="501" y="173"/>
                      </a:cubicBezTo>
                      <a:cubicBezTo>
                        <a:pt x="500" y="176"/>
                        <a:pt x="499" y="180"/>
                        <a:pt x="497" y="183"/>
                      </a:cubicBezTo>
                      <a:cubicBezTo>
                        <a:pt x="497" y="185"/>
                        <a:pt x="499" y="187"/>
                        <a:pt x="500" y="187"/>
                      </a:cubicBezTo>
                      <a:cubicBezTo>
                        <a:pt x="500" y="187"/>
                        <a:pt x="501" y="187"/>
                        <a:pt x="501" y="187"/>
                      </a:cubicBezTo>
                      <a:cubicBezTo>
                        <a:pt x="500" y="188"/>
                        <a:pt x="500" y="190"/>
                        <a:pt x="499" y="192"/>
                      </a:cubicBezTo>
                      <a:cubicBezTo>
                        <a:pt x="498" y="194"/>
                        <a:pt x="500" y="195"/>
                        <a:pt x="502" y="195"/>
                      </a:cubicBezTo>
                      <a:cubicBezTo>
                        <a:pt x="502" y="195"/>
                        <a:pt x="503" y="195"/>
                        <a:pt x="504" y="195"/>
                      </a:cubicBezTo>
                      <a:cubicBezTo>
                        <a:pt x="506" y="193"/>
                        <a:pt x="508" y="192"/>
                        <a:pt x="510" y="190"/>
                      </a:cubicBezTo>
                      <a:cubicBezTo>
                        <a:pt x="510" y="192"/>
                        <a:pt x="509" y="195"/>
                        <a:pt x="509" y="197"/>
                      </a:cubicBezTo>
                      <a:cubicBezTo>
                        <a:pt x="508" y="199"/>
                        <a:pt x="510" y="201"/>
                        <a:pt x="511" y="201"/>
                      </a:cubicBezTo>
                      <a:cubicBezTo>
                        <a:pt x="512" y="201"/>
                        <a:pt x="513" y="200"/>
                        <a:pt x="513" y="200"/>
                      </a:cubicBezTo>
                      <a:cubicBezTo>
                        <a:pt x="515" y="199"/>
                        <a:pt x="516" y="198"/>
                        <a:pt x="517" y="197"/>
                      </a:cubicBezTo>
                      <a:cubicBezTo>
                        <a:pt x="515" y="204"/>
                        <a:pt x="514" y="211"/>
                        <a:pt x="513" y="219"/>
                      </a:cubicBezTo>
                      <a:cubicBezTo>
                        <a:pt x="513" y="220"/>
                        <a:pt x="514" y="221"/>
                        <a:pt x="515" y="221"/>
                      </a:cubicBezTo>
                      <a:cubicBezTo>
                        <a:pt x="514" y="224"/>
                        <a:pt x="513" y="227"/>
                        <a:pt x="513" y="230"/>
                      </a:cubicBezTo>
                      <a:cubicBezTo>
                        <a:pt x="512" y="232"/>
                        <a:pt x="512" y="235"/>
                        <a:pt x="512" y="237"/>
                      </a:cubicBezTo>
                      <a:cubicBezTo>
                        <a:pt x="512" y="238"/>
                        <a:pt x="514" y="240"/>
                        <a:pt x="515" y="240"/>
                      </a:cubicBezTo>
                      <a:cubicBezTo>
                        <a:pt x="515" y="240"/>
                        <a:pt x="515" y="240"/>
                        <a:pt x="516" y="240"/>
                      </a:cubicBezTo>
                      <a:cubicBezTo>
                        <a:pt x="516" y="240"/>
                        <a:pt x="516" y="240"/>
                        <a:pt x="516" y="239"/>
                      </a:cubicBezTo>
                      <a:cubicBezTo>
                        <a:pt x="518" y="239"/>
                        <a:pt x="519" y="238"/>
                        <a:pt x="521" y="237"/>
                      </a:cubicBezTo>
                      <a:cubicBezTo>
                        <a:pt x="520" y="241"/>
                        <a:pt x="520" y="246"/>
                        <a:pt x="520" y="252"/>
                      </a:cubicBezTo>
                      <a:cubicBezTo>
                        <a:pt x="519" y="253"/>
                        <a:pt x="521" y="254"/>
                        <a:pt x="522" y="254"/>
                      </a:cubicBezTo>
                      <a:cubicBezTo>
                        <a:pt x="523" y="254"/>
                        <a:pt x="524" y="254"/>
                        <a:pt x="524" y="253"/>
                      </a:cubicBezTo>
                      <a:cubicBezTo>
                        <a:pt x="525" y="253"/>
                        <a:pt x="526" y="252"/>
                        <a:pt x="526" y="251"/>
                      </a:cubicBezTo>
                      <a:cubicBezTo>
                        <a:pt x="524" y="258"/>
                        <a:pt x="523" y="266"/>
                        <a:pt x="522" y="273"/>
                      </a:cubicBezTo>
                      <a:cubicBezTo>
                        <a:pt x="522" y="275"/>
                        <a:pt x="523" y="276"/>
                        <a:pt x="525" y="276"/>
                      </a:cubicBezTo>
                      <a:cubicBezTo>
                        <a:pt x="525" y="276"/>
                        <a:pt x="526" y="276"/>
                        <a:pt x="526" y="276"/>
                      </a:cubicBezTo>
                      <a:cubicBezTo>
                        <a:pt x="525" y="282"/>
                        <a:pt x="525" y="288"/>
                        <a:pt x="525" y="294"/>
                      </a:cubicBezTo>
                      <a:cubicBezTo>
                        <a:pt x="524" y="296"/>
                        <a:pt x="526" y="297"/>
                        <a:pt x="527" y="297"/>
                      </a:cubicBezTo>
                      <a:cubicBezTo>
                        <a:pt x="526" y="299"/>
                        <a:pt x="526" y="302"/>
                        <a:pt x="525" y="304"/>
                      </a:cubicBezTo>
                      <a:cubicBezTo>
                        <a:pt x="525" y="306"/>
                        <a:pt x="525" y="307"/>
                        <a:pt x="524" y="308"/>
                      </a:cubicBezTo>
                      <a:cubicBezTo>
                        <a:pt x="524" y="310"/>
                        <a:pt x="523" y="311"/>
                        <a:pt x="523" y="313"/>
                      </a:cubicBezTo>
                      <a:cubicBezTo>
                        <a:pt x="523" y="313"/>
                        <a:pt x="523" y="314"/>
                        <a:pt x="523" y="314"/>
                      </a:cubicBezTo>
                      <a:cubicBezTo>
                        <a:pt x="522" y="316"/>
                        <a:pt x="524" y="318"/>
                        <a:pt x="526" y="318"/>
                      </a:cubicBezTo>
                      <a:cubicBezTo>
                        <a:pt x="526" y="318"/>
                        <a:pt x="527" y="317"/>
                        <a:pt x="527" y="317"/>
                      </a:cubicBezTo>
                      <a:cubicBezTo>
                        <a:pt x="528" y="315"/>
                        <a:pt x="528" y="314"/>
                        <a:pt x="529" y="313"/>
                      </a:cubicBezTo>
                      <a:cubicBezTo>
                        <a:pt x="529" y="313"/>
                        <a:pt x="529" y="313"/>
                        <a:pt x="529" y="313"/>
                      </a:cubicBezTo>
                      <a:cubicBezTo>
                        <a:pt x="529" y="312"/>
                        <a:pt x="529" y="311"/>
                        <a:pt x="529" y="311"/>
                      </a:cubicBezTo>
                      <a:cubicBezTo>
                        <a:pt x="532" y="301"/>
                        <a:pt x="534" y="291"/>
                        <a:pt x="536" y="280"/>
                      </a:cubicBezTo>
                      <a:cubicBezTo>
                        <a:pt x="537" y="279"/>
                        <a:pt x="537" y="278"/>
                        <a:pt x="538" y="276"/>
                      </a:cubicBezTo>
                      <a:cubicBezTo>
                        <a:pt x="538" y="274"/>
                        <a:pt x="539" y="272"/>
                        <a:pt x="539" y="270"/>
                      </a:cubicBezTo>
                      <a:cubicBezTo>
                        <a:pt x="539" y="270"/>
                        <a:pt x="539" y="270"/>
                        <a:pt x="539" y="270"/>
                      </a:cubicBezTo>
                      <a:cubicBezTo>
                        <a:pt x="539" y="270"/>
                        <a:pt x="539" y="270"/>
                        <a:pt x="539" y="270"/>
                      </a:cubicBezTo>
                      <a:cubicBezTo>
                        <a:pt x="539" y="270"/>
                        <a:pt x="539" y="270"/>
                        <a:pt x="539" y="270"/>
                      </a:cubicBezTo>
                      <a:cubicBezTo>
                        <a:pt x="540" y="269"/>
                        <a:pt x="539" y="268"/>
                        <a:pt x="538" y="267"/>
                      </a:cubicBezTo>
                      <a:cubicBezTo>
                        <a:pt x="537" y="267"/>
                        <a:pt x="537" y="267"/>
                        <a:pt x="536" y="267"/>
                      </a:cubicBezTo>
                      <a:cubicBezTo>
                        <a:pt x="535" y="267"/>
                        <a:pt x="534" y="267"/>
                        <a:pt x="534" y="269"/>
                      </a:cubicBezTo>
                      <a:cubicBezTo>
                        <a:pt x="533" y="272"/>
                        <a:pt x="532" y="275"/>
                        <a:pt x="531" y="278"/>
                      </a:cubicBezTo>
                      <a:cubicBezTo>
                        <a:pt x="532" y="273"/>
                        <a:pt x="533" y="267"/>
                        <a:pt x="534" y="262"/>
                      </a:cubicBezTo>
                      <a:cubicBezTo>
                        <a:pt x="535" y="260"/>
                        <a:pt x="533" y="258"/>
                        <a:pt x="531" y="258"/>
                      </a:cubicBezTo>
                      <a:cubicBezTo>
                        <a:pt x="531" y="258"/>
                        <a:pt x="530" y="258"/>
                        <a:pt x="530" y="259"/>
                      </a:cubicBezTo>
                      <a:cubicBezTo>
                        <a:pt x="531" y="252"/>
                        <a:pt x="533" y="246"/>
                        <a:pt x="535" y="240"/>
                      </a:cubicBezTo>
                      <a:cubicBezTo>
                        <a:pt x="536" y="238"/>
                        <a:pt x="534" y="236"/>
                        <a:pt x="533" y="236"/>
                      </a:cubicBezTo>
                      <a:cubicBezTo>
                        <a:pt x="532" y="236"/>
                        <a:pt x="531" y="237"/>
                        <a:pt x="531" y="237"/>
                      </a:cubicBezTo>
                      <a:cubicBezTo>
                        <a:pt x="529" y="239"/>
                        <a:pt x="527" y="242"/>
                        <a:pt x="525" y="244"/>
                      </a:cubicBezTo>
                      <a:cubicBezTo>
                        <a:pt x="526" y="240"/>
                        <a:pt x="526" y="235"/>
                        <a:pt x="528" y="231"/>
                      </a:cubicBezTo>
                      <a:cubicBezTo>
                        <a:pt x="528" y="229"/>
                        <a:pt x="527" y="227"/>
                        <a:pt x="525" y="227"/>
                      </a:cubicBezTo>
                      <a:cubicBezTo>
                        <a:pt x="525" y="227"/>
                        <a:pt x="524" y="227"/>
                        <a:pt x="524" y="228"/>
                      </a:cubicBezTo>
                      <a:cubicBezTo>
                        <a:pt x="522" y="229"/>
                        <a:pt x="520" y="230"/>
                        <a:pt x="519" y="230"/>
                      </a:cubicBezTo>
                      <a:cubicBezTo>
                        <a:pt x="515" y="230"/>
                        <a:pt x="522" y="217"/>
                        <a:pt x="524" y="212"/>
                      </a:cubicBezTo>
                      <a:cubicBezTo>
                        <a:pt x="524" y="212"/>
                        <a:pt x="524" y="212"/>
                        <a:pt x="524" y="212"/>
                      </a:cubicBezTo>
                      <a:cubicBezTo>
                        <a:pt x="524" y="212"/>
                        <a:pt x="524" y="212"/>
                        <a:pt x="524" y="212"/>
                      </a:cubicBezTo>
                      <a:cubicBezTo>
                        <a:pt x="524" y="212"/>
                        <a:pt x="524" y="211"/>
                        <a:pt x="524" y="211"/>
                      </a:cubicBezTo>
                      <a:cubicBezTo>
                        <a:pt x="525" y="209"/>
                        <a:pt x="524" y="208"/>
                        <a:pt x="522" y="208"/>
                      </a:cubicBezTo>
                      <a:cubicBezTo>
                        <a:pt x="521" y="208"/>
                        <a:pt x="521" y="208"/>
                        <a:pt x="520" y="208"/>
                      </a:cubicBezTo>
                      <a:cubicBezTo>
                        <a:pt x="521" y="202"/>
                        <a:pt x="523" y="197"/>
                        <a:pt x="525" y="191"/>
                      </a:cubicBezTo>
                      <a:cubicBezTo>
                        <a:pt x="526" y="189"/>
                        <a:pt x="524" y="187"/>
                        <a:pt x="522" y="187"/>
                      </a:cubicBezTo>
                      <a:cubicBezTo>
                        <a:pt x="522" y="187"/>
                        <a:pt x="521" y="187"/>
                        <a:pt x="520" y="188"/>
                      </a:cubicBezTo>
                      <a:cubicBezTo>
                        <a:pt x="519" y="189"/>
                        <a:pt x="517" y="191"/>
                        <a:pt x="515" y="192"/>
                      </a:cubicBezTo>
                      <a:cubicBezTo>
                        <a:pt x="515" y="189"/>
                        <a:pt x="515" y="187"/>
                        <a:pt x="515" y="184"/>
                      </a:cubicBezTo>
                      <a:cubicBezTo>
                        <a:pt x="515" y="182"/>
                        <a:pt x="514" y="181"/>
                        <a:pt x="512" y="181"/>
                      </a:cubicBezTo>
                      <a:cubicBezTo>
                        <a:pt x="512" y="181"/>
                        <a:pt x="511" y="181"/>
                        <a:pt x="510" y="182"/>
                      </a:cubicBezTo>
                      <a:cubicBezTo>
                        <a:pt x="509" y="183"/>
                        <a:pt x="508" y="184"/>
                        <a:pt x="507" y="185"/>
                      </a:cubicBezTo>
                      <a:cubicBezTo>
                        <a:pt x="508" y="182"/>
                        <a:pt x="509" y="178"/>
                        <a:pt x="510" y="175"/>
                      </a:cubicBezTo>
                      <a:cubicBezTo>
                        <a:pt x="510" y="175"/>
                        <a:pt x="511" y="175"/>
                        <a:pt x="511" y="175"/>
                      </a:cubicBezTo>
                      <a:cubicBezTo>
                        <a:pt x="511" y="175"/>
                        <a:pt x="511" y="175"/>
                        <a:pt x="511" y="175"/>
                      </a:cubicBezTo>
                      <a:cubicBezTo>
                        <a:pt x="511" y="175"/>
                        <a:pt x="511" y="175"/>
                        <a:pt x="511" y="174"/>
                      </a:cubicBezTo>
                      <a:cubicBezTo>
                        <a:pt x="511" y="172"/>
                        <a:pt x="510" y="171"/>
                        <a:pt x="508" y="171"/>
                      </a:cubicBezTo>
                      <a:cubicBezTo>
                        <a:pt x="508" y="171"/>
                        <a:pt x="508" y="171"/>
                        <a:pt x="508" y="171"/>
                      </a:cubicBezTo>
                      <a:cubicBezTo>
                        <a:pt x="508" y="170"/>
                        <a:pt x="509" y="168"/>
                        <a:pt x="509" y="167"/>
                      </a:cubicBezTo>
                      <a:cubicBezTo>
                        <a:pt x="510" y="165"/>
                        <a:pt x="508" y="163"/>
                        <a:pt x="507" y="163"/>
                      </a:cubicBezTo>
                      <a:cubicBezTo>
                        <a:pt x="506" y="163"/>
                        <a:pt x="506" y="163"/>
                        <a:pt x="505" y="164"/>
                      </a:cubicBezTo>
                      <a:cubicBezTo>
                        <a:pt x="504" y="164"/>
                        <a:pt x="503" y="165"/>
                        <a:pt x="501" y="166"/>
                      </a:cubicBezTo>
                      <a:cubicBezTo>
                        <a:pt x="503" y="163"/>
                        <a:pt x="504" y="159"/>
                        <a:pt x="505" y="155"/>
                      </a:cubicBezTo>
                      <a:cubicBezTo>
                        <a:pt x="506" y="153"/>
                        <a:pt x="504" y="152"/>
                        <a:pt x="502" y="152"/>
                      </a:cubicBezTo>
                      <a:cubicBezTo>
                        <a:pt x="502" y="152"/>
                        <a:pt x="501" y="152"/>
                        <a:pt x="501" y="152"/>
                      </a:cubicBezTo>
                      <a:cubicBezTo>
                        <a:pt x="498" y="154"/>
                        <a:pt x="495" y="155"/>
                        <a:pt x="492" y="157"/>
                      </a:cubicBezTo>
                      <a:cubicBezTo>
                        <a:pt x="493" y="154"/>
                        <a:pt x="494" y="150"/>
                        <a:pt x="495" y="146"/>
                      </a:cubicBezTo>
                      <a:cubicBezTo>
                        <a:pt x="496" y="144"/>
                        <a:pt x="494" y="142"/>
                        <a:pt x="493" y="142"/>
                      </a:cubicBezTo>
                      <a:cubicBezTo>
                        <a:pt x="492" y="142"/>
                        <a:pt x="491" y="142"/>
                        <a:pt x="491" y="143"/>
                      </a:cubicBezTo>
                      <a:cubicBezTo>
                        <a:pt x="487" y="146"/>
                        <a:pt x="484" y="150"/>
                        <a:pt x="481" y="153"/>
                      </a:cubicBezTo>
                      <a:cubicBezTo>
                        <a:pt x="483" y="148"/>
                        <a:pt x="485" y="144"/>
                        <a:pt x="488" y="139"/>
                      </a:cubicBezTo>
                      <a:cubicBezTo>
                        <a:pt x="489" y="137"/>
                        <a:pt x="487" y="135"/>
                        <a:pt x="485" y="135"/>
                      </a:cubicBezTo>
                      <a:cubicBezTo>
                        <a:pt x="485" y="135"/>
                        <a:pt x="485" y="135"/>
                        <a:pt x="485" y="135"/>
                      </a:cubicBezTo>
                      <a:cubicBezTo>
                        <a:pt x="487" y="130"/>
                        <a:pt x="489" y="125"/>
                        <a:pt x="491" y="122"/>
                      </a:cubicBezTo>
                      <a:cubicBezTo>
                        <a:pt x="492" y="120"/>
                        <a:pt x="490" y="117"/>
                        <a:pt x="488" y="117"/>
                      </a:cubicBezTo>
                      <a:cubicBezTo>
                        <a:pt x="488" y="117"/>
                        <a:pt x="487" y="118"/>
                        <a:pt x="487" y="118"/>
                      </a:cubicBezTo>
                      <a:cubicBezTo>
                        <a:pt x="485" y="119"/>
                        <a:pt x="483" y="121"/>
                        <a:pt x="481" y="123"/>
                      </a:cubicBezTo>
                      <a:cubicBezTo>
                        <a:pt x="482" y="120"/>
                        <a:pt x="482" y="118"/>
                        <a:pt x="483" y="115"/>
                      </a:cubicBezTo>
                      <a:cubicBezTo>
                        <a:pt x="483" y="113"/>
                        <a:pt x="482" y="112"/>
                        <a:pt x="480" y="112"/>
                      </a:cubicBezTo>
                      <a:cubicBezTo>
                        <a:pt x="479" y="112"/>
                        <a:pt x="479" y="112"/>
                        <a:pt x="478" y="113"/>
                      </a:cubicBezTo>
                      <a:cubicBezTo>
                        <a:pt x="476" y="115"/>
                        <a:pt x="473" y="117"/>
                        <a:pt x="471" y="120"/>
                      </a:cubicBezTo>
                      <a:cubicBezTo>
                        <a:pt x="472" y="113"/>
                        <a:pt x="474" y="107"/>
                        <a:pt x="476" y="101"/>
                      </a:cubicBezTo>
                      <a:cubicBezTo>
                        <a:pt x="476" y="99"/>
                        <a:pt x="475" y="97"/>
                        <a:pt x="473" y="97"/>
                      </a:cubicBezTo>
                      <a:cubicBezTo>
                        <a:pt x="473" y="97"/>
                        <a:pt x="472" y="97"/>
                        <a:pt x="472" y="97"/>
                      </a:cubicBezTo>
                      <a:cubicBezTo>
                        <a:pt x="468" y="100"/>
                        <a:pt x="465" y="102"/>
                        <a:pt x="462" y="105"/>
                      </a:cubicBezTo>
                      <a:cubicBezTo>
                        <a:pt x="462" y="105"/>
                        <a:pt x="462" y="105"/>
                        <a:pt x="462" y="105"/>
                      </a:cubicBezTo>
                      <a:cubicBezTo>
                        <a:pt x="462" y="103"/>
                        <a:pt x="460" y="102"/>
                        <a:pt x="459" y="102"/>
                      </a:cubicBezTo>
                      <a:cubicBezTo>
                        <a:pt x="458" y="102"/>
                        <a:pt x="458" y="102"/>
                        <a:pt x="457" y="102"/>
                      </a:cubicBezTo>
                      <a:cubicBezTo>
                        <a:pt x="455" y="104"/>
                        <a:pt x="453" y="106"/>
                        <a:pt x="451" y="108"/>
                      </a:cubicBezTo>
                      <a:cubicBezTo>
                        <a:pt x="451" y="105"/>
                        <a:pt x="451" y="102"/>
                        <a:pt x="452" y="99"/>
                      </a:cubicBezTo>
                      <a:cubicBezTo>
                        <a:pt x="452" y="97"/>
                        <a:pt x="451" y="96"/>
                        <a:pt x="449" y="96"/>
                      </a:cubicBezTo>
                      <a:cubicBezTo>
                        <a:pt x="448" y="96"/>
                        <a:pt x="447" y="97"/>
                        <a:pt x="447" y="97"/>
                      </a:cubicBezTo>
                      <a:cubicBezTo>
                        <a:pt x="446" y="99"/>
                        <a:pt x="445" y="100"/>
                        <a:pt x="445" y="101"/>
                      </a:cubicBezTo>
                      <a:cubicBezTo>
                        <a:pt x="446" y="97"/>
                        <a:pt x="446" y="93"/>
                        <a:pt x="447" y="90"/>
                      </a:cubicBezTo>
                      <a:cubicBezTo>
                        <a:pt x="448" y="88"/>
                        <a:pt x="446" y="86"/>
                        <a:pt x="444" y="86"/>
                      </a:cubicBezTo>
                      <a:cubicBezTo>
                        <a:pt x="444" y="86"/>
                        <a:pt x="443" y="86"/>
                        <a:pt x="442" y="87"/>
                      </a:cubicBezTo>
                      <a:cubicBezTo>
                        <a:pt x="442" y="87"/>
                        <a:pt x="442" y="87"/>
                        <a:pt x="442" y="88"/>
                      </a:cubicBezTo>
                      <a:cubicBezTo>
                        <a:pt x="442" y="86"/>
                        <a:pt x="442" y="83"/>
                        <a:pt x="443" y="81"/>
                      </a:cubicBezTo>
                      <a:cubicBezTo>
                        <a:pt x="443" y="79"/>
                        <a:pt x="442" y="77"/>
                        <a:pt x="440" y="77"/>
                      </a:cubicBezTo>
                      <a:cubicBezTo>
                        <a:pt x="440" y="77"/>
                        <a:pt x="439" y="77"/>
                        <a:pt x="438" y="78"/>
                      </a:cubicBezTo>
                      <a:cubicBezTo>
                        <a:pt x="437" y="79"/>
                        <a:pt x="435" y="81"/>
                        <a:pt x="434" y="82"/>
                      </a:cubicBezTo>
                      <a:cubicBezTo>
                        <a:pt x="436" y="74"/>
                        <a:pt x="440" y="66"/>
                        <a:pt x="442" y="58"/>
                      </a:cubicBezTo>
                      <a:cubicBezTo>
                        <a:pt x="442" y="57"/>
                        <a:pt x="442" y="56"/>
                        <a:pt x="442" y="55"/>
                      </a:cubicBezTo>
                      <a:cubicBezTo>
                        <a:pt x="443" y="53"/>
                        <a:pt x="441" y="51"/>
                        <a:pt x="439" y="51"/>
                      </a:cubicBezTo>
                      <a:cubicBezTo>
                        <a:pt x="439" y="51"/>
                        <a:pt x="438" y="52"/>
                        <a:pt x="438" y="52"/>
                      </a:cubicBezTo>
                      <a:cubicBezTo>
                        <a:pt x="437" y="52"/>
                        <a:pt x="437" y="53"/>
                        <a:pt x="437" y="53"/>
                      </a:cubicBezTo>
                      <a:cubicBezTo>
                        <a:pt x="436" y="54"/>
                        <a:pt x="434" y="55"/>
                        <a:pt x="433" y="57"/>
                      </a:cubicBezTo>
                      <a:cubicBezTo>
                        <a:pt x="434" y="55"/>
                        <a:pt x="434" y="53"/>
                        <a:pt x="435" y="52"/>
                      </a:cubicBezTo>
                      <a:cubicBezTo>
                        <a:pt x="435" y="50"/>
                        <a:pt x="435" y="49"/>
                        <a:pt x="436" y="48"/>
                      </a:cubicBezTo>
                      <a:cubicBezTo>
                        <a:pt x="436" y="47"/>
                        <a:pt x="436" y="46"/>
                        <a:pt x="435" y="45"/>
                      </a:cubicBezTo>
                      <a:cubicBezTo>
                        <a:pt x="435" y="45"/>
                        <a:pt x="435" y="45"/>
                        <a:pt x="434" y="45"/>
                      </a:cubicBezTo>
                      <a:cubicBezTo>
                        <a:pt x="434" y="44"/>
                        <a:pt x="433" y="44"/>
                        <a:pt x="433" y="44"/>
                      </a:cubicBezTo>
                      <a:cubicBezTo>
                        <a:pt x="432" y="44"/>
                        <a:pt x="432" y="44"/>
                        <a:pt x="431" y="45"/>
                      </a:cubicBezTo>
                      <a:cubicBezTo>
                        <a:pt x="431" y="46"/>
                        <a:pt x="430" y="46"/>
                        <a:pt x="429" y="47"/>
                      </a:cubicBezTo>
                      <a:cubicBezTo>
                        <a:pt x="428" y="49"/>
                        <a:pt x="426" y="51"/>
                        <a:pt x="425" y="53"/>
                      </a:cubicBezTo>
                      <a:cubicBezTo>
                        <a:pt x="425" y="52"/>
                        <a:pt x="425" y="51"/>
                        <a:pt x="425" y="51"/>
                      </a:cubicBezTo>
                      <a:cubicBezTo>
                        <a:pt x="425" y="49"/>
                        <a:pt x="424" y="47"/>
                        <a:pt x="422" y="47"/>
                      </a:cubicBezTo>
                      <a:cubicBezTo>
                        <a:pt x="422" y="47"/>
                        <a:pt x="421" y="48"/>
                        <a:pt x="421" y="48"/>
                      </a:cubicBezTo>
                      <a:cubicBezTo>
                        <a:pt x="417" y="51"/>
                        <a:pt x="414" y="54"/>
                        <a:pt x="410" y="57"/>
                      </a:cubicBezTo>
                      <a:cubicBezTo>
                        <a:pt x="411" y="52"/>
                        <a:pt x="411" y="47"/>
                        <a:pt x="412" y="42"/>
                      </a:cubicBezTo>
                      <a:cubicBezTo>
                        <a:pt x="412" y="40"/>
                        <a:pt x="411" y="38"/>
                        <a:pt x="409" y="38"/>
                      </a:cubicBezTo>
                      <a:cubicBezTo>
                        <a:pt x="409" y="38"/>
                        <a:pt x="408" y="38"/>
                        <a:pt x="408" y="39"/>
                      </a:cubicBezTo>
                      <a:cubicBezTo>
                        <a:pt x="407" y="40"/>
                        <a:pt x="406" y="41"/>
                        <a:pt x="405" y="42"/>
                      </a:cubicBezTo>
                      <a:cubicBezTo>
                        <a:pt x="405" y="41"/>
                        <a:pt x="405" y="39"/>
                        <a:pt x="405" y="37"/>
                      </a:cubicBezTo>
                      <a:cubicBezTo>
                        <a:pt x="405" y="36"/>
                        <a:pt x="403" y="35"/>
                        <a:pt x="402" y="35"/>
                      </a:cubicBezTo>
                      <a:cubicBezTo>
                        <a:pt x="402" y="35"/>
                        <a:pt x="401" y="35"/>
                        <a:pt x="401" y="35"/>
                      </a:cubicBezTo>
                      <a:cubicBezTo>
                        <a:pt x="399" y="36"/>
                        <a:pt x="397" y="38"/>
                        <a:pt x="395" y="39"/>
                      </a:cubicBezTo>
                      <a:cubicBezTo>
                        <a:pt x="396" y="35"/>
                        <a:pt x="397" y="32"/>
                        <a:pt x="398" y="28"/>
                      </a:cubicBezTo>
                      <a:cubicBezTo>
                        <a:pt x="399" y="26"/>
                        <a:pt x="397" y="25"/>
                        <a:pt x="395" y="25"/>
                      </a:cubicBezTo>
                      <a:cubicBezTo>
                        <a:pt x="395" y="25"/>
                        <a:pt x="394" y="25"/>
                        <a:pt x="394" y="25"/>
                      </a:cubicBezTo>
                      <a:cubicBezTo>
                        <a:pt x="393" y="26"/>
                        <a:pt x="391" y="27"/>
                        <a:pt x="390" y="28"/>
                      </a:cubicBezTo>
                      <a:cubicBezTo>
                        <a:pt x="390" y="28"/>
                        <a:pt x="390" y="28"/>
                        <a:pt x="390" y="28"/>
                      </a:cubicBezTo>
                      <a:cubicBezTo>
                        <a:pt x="390" y="26"/>
                        <a:pt x="389" y="25"/>
                        <a:pt x="387" y="25"/>
                      </a:cubicBezTo>
                      <a:cubicBezTo>
                        <a:pt x="387" y="25"/>
                        <a:pt x="386" y="25"/>
                        <a:pt x="386" y="26"/>
                      </a:cubicBezTo>
                      <a:cubicBezTo>
                        <a:pt x="384" y="27"/>
                        <a:pt x="383" y="28"/>
                        <a:pt x="381" y="29"/>
                      </a:cubicBezTo>
                      <a:cubicBezTo>
                        <a:pt x="382" y="25"/>
                        <a:pt x="383" y="21"/>
                        <a:pt x="385" y="17"/>
                      </a:cubicBezTo>
                      <a:cubicBezTo>
                        <a:pt x="385" y="17"/>
                        <a:pt x="385" y="17"/>
                        <a:pt x="385" y="17"/>
                      </a:cubicBezTo>
                      <a:cubicBezTo>
                        <a:pt x="385" y="15"/>
                        <a:pt x="384" y="14"/>
                        <a:pt x="382" y="14"/>
                      </a:cubicBezTo>
                      <a:cubicBezTo>
                        <a:pt x="382" y="14"/>
                        <a:pt x="381" y="14"/>
                        <a:pt x="381" y="14"/>
                      </a:cubicBezTo>
                      <a:cubicBezTo>
                        <a:pt x="380" y="14"/>
                        <a:pt x="380" y="15"/>
                        <a:pt x="380" y="15"/>
                      </a:cubicBezTo>
                      <a:cubicBezTo>
                        <a:pt x="377" y="17"/>
                        <a:pt x="374" y="19"/>
                        <a:pt x="371" y="21"/>
                      </a:cubicBezTo>
                      <a:cubicBezTo>
                        <a:pt x="372" y="19"/>
                        <a:pt x="372" y="17"/>
                        <a:pt x="373" y="15"/>
                      </a:cubicBezTo>
                      <a:cubicBezTo>
                        <a:pt x="373" y="13"/>
                        <a:pt x="372" y="11"/>
                        <a:pt x="370" y="11"/>
                      </a:cubicBezTo>
                      <a:cubicBezTo>
                        <a:pt x="370" y="11"/>
                        <a:pt x="369" y="12"/>
                        <a:pt x="369" y="12"/>
                      </a:cubicBezTo>
                      <a:cubicBezTo>
                        <a:pt x="364" y="15"/>
                        <a:pt x="360" y="18"/>
                        <a:pt x="356" y="21"/>
                      </a:cubicBezTo>
                      <a:cubicBezTo>
                        <a:pt x="356" y="21"/>
                        <a:pt x="357" y="21"/>
                        <a:pt x="357" y="20"/>
                      </a:cubicBezTo>
                      <a:cubicBezTo>
                        <a:pt x="357" y="20"/>
                        <a:pt x="357" y="20"/>
                        <a:pt x="357" y="20"/>
                      </a:cubicBezTo>
                      <a:cubicBezTo>
                        <a:pt x="357" y="20"/>
                        <a:pt x="357" y="20"/>
                        <a:pt x="357" y="20"/>
                      </a:cubicBezTo>
                      <a:cubicBezTo>
                        <a:pt x="357" y="20"/>
                        <a:pt x="357" y="20"/>
                        <a:pt x="357" y="19"/>
                      </a:cubicBezTo>
                      <a:cubicBezTo>
                        <a:pt x="359" y="17"/>
                        <a:pt x="357" y="16"/>
                        <a:pt x="355" y="16"/>
                      </a:cubicBezTo>
                      <a:cubicBezTo>
                        <a:pt x="354" y="16"/>
                        <a:pt x="354" y="16"/>
                        <a:pt x="353" y="16"/>
                      </a:cubicBezTo>
                      <a:cubicBezTo>
                        <a:pt x="352" y="17"/>
                        <a:pt x="350" y="19"/>
                        <a:pt x="348" y="20"/>
                      </a:cubicBezTo>
                      <a:cubicBezTo>
                        <a:pt x="350" y="16"/>
                        <a:pt x="352" y="12"/>
                        <a:pt x="353" y="8"/>
                      </a:cubicBezTo>
                      <a:cubicBezTo>
                        <a:pt x="353" y="7"/>
                        <a:pt x="352" y="5"/>
                        <a:pt x="350" y="5"/>
                      </a:cubicBezTo>
                      <a:cubicBezTo>
                        <a:pt x="350" y="5"/>
                        <a:pt x="349" y="5"/>
                        <a:pt x="349" y="5"/>
                      </a:cubicBezTo>
                      <a:cubicBezTo>
                        <a:pt x="345" y="8"/>
                        <a:pt x="341" y="10"/>
                        <a:pt x="338" y="13"/>
                      </a:cubicBezTo>
                      <a:cubicBezTo>
                        <a:pt x="338" y="11"/>
                        <a:pt x="339" y="8"/>
                        <a:pt x="340" y="5"/>
                      </a:cubicBezTo>
                      <a:cubicBezTo>
                        <a:pt x="341" y="3"/>
                        <a:pt x="339" y="2"/>
                        <a:pt x="338" y="2"/>
                      </a:cubicBezTo>
                      <a:cubicBezTo>
                        <a:pt x="337" y="2"/>
                        <a:pt x="336" y="2"/>
                        <a:pt x="336" y="2"/>
                      </a:cubicBezTo>
                      <a:cubicBezTo>
                        <a:pt x="333" y="5"/>
                        <a:pt x="331" y="7"/>
                        <a:pt x="328" y="9"/>
                      </a:cubicBezTo>
                      <a:cubicBezTo>
                        <a:pt x="329" y="8"/>
                        <a:pt x="329" y="7"/>
                        <a:pt x="330" y="5"/>
                      </a:cubicBezTo>
                      <a:cubicBezTo>
                        <a:pt x="330" y="4"/>
                        <a:pt x="329" y="2"/>
                        <a:pt x="327" y="2"/>
                      </a:cubicBezTo>
                      <a:cubicBezTo>
                        <a:pt x="326" y="2"/>
                        <a:pt x="326" y="2"/>
                        <a:pt x="326" y="2"/>
                      </a:cubicBezTo>
                      <a:cubicBezTo>
                        <a:pt x="319" y="7"/>
                        <a:pt x="314" y="13"/>
                        <a:pt x="309" y="19"/>
                      </a:cubicBezTo>
                      <a:cubicBezTo>
                        <a:pt x="310" y="15"/>
                        <a:pt x="310" y="10"/>
                        <a:pt x="311" y="6"/>
                      </a:cubicBezTo>
                      <a:cubicBezTo>
                        <a:pt x="311" y="5"/>
                        <a:pt x="309" y="3"/>
                        <a:pt x="308" y="3"/>
                      </a:cubicBezTo>
                      <a:cubicBezTo>
                        <a:pt x="307" y="3"/>
                        <a:pt x="307" y="3"/>
                        <a:pt x="307" y="4"/>
                      </a:cubicBezTo>
                      <a:cubicBezTo>
                        <a:pt x="302" y="7"/>
                        <a:pt x="297" y="10"/>
                        <a:pt x="294" y="14"/>
                      </a:cubicBezTo>
                      <a:cubicBezTo>
                        <a:pt x="294" y="13"/>
                        <a:pt x="294" y="12"/>
                        <a:pt x="295" y="11"/>
                      </a:cubicBezTo>
                      <a:cubicBezTo>
                        <a:pt x="295" y="9"/>
                        <a:pt x="294" y="7"/>
                        <a:pt x="292" y="7"/>
                      </a:cubicBezTo>
                      <a:cubicBezTo>
                        <a:pt x="291" y="7"/>
                        <a:pt x="291" y="8"/>
                        <a:pt x="290" y="8"/>
                      </a:cubicBezTo>
                      <a:cubicBezTo>
                        <a:pt x="289" y="9"/>
                        <a:pt x="288" y="10"/>
                        <a:pt x="287" y="11"/>
                      </a:cubicBezTo>
                      <a:cubicBezTo>
                        <a:pt x="287" y="8"/>
                        <a:pt x="288" y="6"/>
                        <a:pt x="289" y="3"/>
                      </a:cubicBezTo>
                      <a:cubicBezTo>
                        <a:pt x="289" y="1"/>
                        <a:pt x="288" y="0"/>
                        <a:pt x="28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>
                  <a:off x="1755775" y="3198813"/>
                  <a:ext cx="169863" cy="106363"/>
                </a:xfrm>
                <a:custGeom>
                  <a:rect b="b" l="l" r="r" t="t"/>
                  <a:pathLst>
                    <a:path extrusionOk="0" h="49" w="79">
                      <a:moveTo>
                        <a:pt x="30" y="41"/>
                      </a:move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moveTo>
                        <a:pt x="76" y="0"/>
                      </a:moveTo>
                      <a:cubicBezTo>
                        <a:pt x="75" y="0"/>
                        <a:pt x="74" y="1"/>
                        <a:pt x="74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4" y="2"/>
                        <a:pt x="73" y="3"/>
                        <a:pt x="73" y="3"/>
                      </a:cubicBezTo>
                      <a:cubicBezTo>
                        <a:pt x="72" y="5"/>
                        <a:pt x="71" y="7"/>
                        <a:pt x="69" y="8"/>
                      </a:cubicBezTo>
                      <a:cubicBezTo>
                        <a:pt x="66" y="13"/>
                        <a:pt x="63" y="17"/>
                        <a:pt x="60" y="21"/>
                      </a:cubicBezTo>
                      <a:cubicBezTo>
                        <a:pt x="58" y="22"/>
                        <a:pt x="56" y="23"/>
                        <a:pt x="54" y="24"/>
                      </a:cubicBezTo>
                      <a:cubicBezTo>
                        <a:pt x="51" y="25"/>
                        <a:pt x="47" y="26"/>
                        <a:pt x="43" y="26"/>
                      </a:cubicBezTo>
                      <a:cubicBezTo>
                        <a:pt x="35" y="26"/>
                        <a:pt x="26" y="22"/>
                        <a:pt x="19" y="17"/>
                      </a:cubicBezTo>
                      <a:cubicBezTo>
                        <a:pt x="18" y="16"/>
                        <a:pt x="18" y="16"/>
                        <a:pt x="17" y="16"/>
                      </a:cubicBezTo>
                      <a:cubicBezTo>
                        <a:pt x="15" y="16"/>
                        <a:pt x="13" y="19"/>
                        <a:pt x="15" y="20"/>
                      </a:cubicBezTo>
                      <a:cubicBezTo>
                        <a:pt x="23" y="27"/>
                        <a:pt x="33" y="31"/>
                        <a:pt x="43" y="31"/>
                      </a:cubicBezTo>
                      <a:cubicBezTo>
                        <a:pt x="43" y="31"/>
                        <a:pt x="44" y="31"/>
                        <a:pt x="44" y="31"/>
                      </a:cubicBezTo>
                      <a:cubicBezTo>
                        <a:pt x="46" y="31"/>
                        <a:pt x="49" y="31"/>
                        <a:pt x="52" y="30"/>
                      </a:cubicBezTo>
                      <a:cubicBezTo>
                        <a:pt x="51" y="31"/>
                        <a:pt x="50" y="32"/>
                        <a:pt x="49" y="33"/>
                      </a:cubicBezTo>
                      <a:cubicBezTo>
                        <a:pt x="45" y="35"/>
                        <a:pt x="41" y="37"/>
                        <a:pt x="36" y="37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28" y="36"/>
                        <a:pt x="22" y="33"/>
                        <a:pt x="17" y="28"/>
                      </a:cubicBezTo>
                      <a:cubicBezTo>
                        <a:pt x="15" y="26"/>
                        <a:pt x="14" y="25"/>
                        <a:pt x="12" y="23"/>
                      </a:cubicBezTo>
                      <a:cubicBezTo>
                        <a:pt x="11" y="21"/>
                        <a:pt x="10" y="19"/>
                        <a:pt x="9" y="17"/>
                      </a:cubicBezTo>
                      <a:cubicBezTo>
                        <a:pt x="8" y="12"/>
                        <a:pt x="7" y="8"/>
                        <a:pt x="6" y="4"/>
                      </a:cubicBezTo>
                      <a:cubicBezTo>
                        <a:pt x="6" y="3"/>
                        <a:pt x="5" y="2"/>
                        <a:pt x="3" y="2"/>
                      </a:cubicBezTo>
                      <a:cubicBezTo>
                        <a:pt x="2" y="2"/>
                        <a:pt x="1" y="3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0" y="6"/>
                        <a:pt x="0" y="7"/>
                        <a:pt x="0" y="8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0" y="14"/>
                        <a:pt x="0" y="14"/>
                        <a:pt x="0" y="15"/>
                      </a:cubicBezTo>
                      <a:cubicBezTo>
                        <a:pt x="0" y="17"/>
                        <a:pt x="0" y="19"/>
                        <a:pt x="0" y="21"/>
                      </a:cubicBezTo>
                      <a:cubicBezTo>
                        <a:pt x="2" y="35"/>
                        <a:pt x="10" y="46"/>
                        <a:pt x="25" y="48"/>
                      </a:cubicBezTo>
                      <a:cubicBezTo>
                        <a:pt x="25" y="48"/>
                        <a:pt x="26" y="48"/>
                        <a:pt x="26" y="48"/>
                      </a:cubicBezTo>
                      <a:cubicBezTo>
                        <a:pt x="26" y="48"/>
                        <a:pt x="27" y="48"/>
                        <a:pt x="28" y="48"/>
                      </a:cubicBezTo>
                      <a:cubicBezTo>
                        <a:pt x="30" y="49"/>
                        <a:pt x="33" y="49"/>
                        <a:pt x="35" y="49"/>
                      </a:cubicBezTo>
                      <a:cubicBezTo>
                        <a:pt x="36" y="49"/>
                        <a:pt x="38" y="49"/>
                        <a:pt x="40" y="49"/>
                      </a:cubicBezTo>
                      <a:cubicBezTo>
                        <a:pt x="40" y="49"/>
                        <a:pt x="40" y="49"/>
                        <a:pt x="41" y="49"/>
                      </a:cubicBezTo>
                      <a:cubicBezTo>
                        <a:pt x="62" y="49"/>
                        <a:pt x="71" y="30"/>
                        <a:pt x="76" y="11"/>
                      </a:cubicBezTo>
                      <a:cubicBezTo>
                        <a:pt x="78" y="9"/>
                        <a:pt x="78" y="6"/>
                        <a:pt x="79" y="3"/>
                      </a:cubicBezTo>
                      <a:cubicBezTo>
                        <a:pt x="79" y="1"/>
                        <a:pt x="78" y="0"/>
                        <a:pt x="7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2600325" y="3452813"/>
                  <a:ext cx="12700" cy="71438"/>
                </a:xfrm>
                <a:custGeom>
                  <a:rect b="b" l="l" r="r" t="t"/>
                  <a:pathLst>
                    <a:path extrusionOk="0" h="33" w="6">
                      <a:moveTo>
                        <a:pt x="3" y="0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1" y="8"/>
                        <a:pt x="0" y="14"/>
                        <a:pt x="0" y="19"/>
                      </a:cubicBezTo>
                      <a:cubicBezTo>
                        <a:pt x="0" y="22"/>
                        <a:pt x="0" y="25"/>
                        <a:pt x="0" y="27"/>
                      </a:cubicBezTo>
                      <a:cubicBezTo>
                        <a:pt x="0" y="28"/>
                        <a:pt x="0" y="30"/>
                        <a:pt x="0" y="31"/>
                      </a:cubicBezTo>
                      <a:cubicBezTo>
                        <a:pt x="0" y="32"/>
                        <a:pt x="1" y="33"/>
                        <a:pt x="2" y="33"/>
                      </a:cubicBezTo>
                      <a:cubicBezTo>
                        <a:pt x="4" y="33"/>
                        <a:pt x="6" y="32"/>
                        <a:pt x="5" y="30"/>
                      </a:cubicBezTo>
                      <a:cubicBezTo>
                        <a:pt x="5" y="27"/>
                        <a:pt x="5" y="25"/>
                        <a:pt x="5" y="22"/>
                      </a:cubicBezTo>
                      <a:cubicBezTo>
                        <a:pt x="5" y="18"/>
                        <a:pt x="5" y="15"/>
                        <a:pt x="6" y="12"/>
                      </a:cubicBezTo>
                      <a:cubicBezTo>
                        <a:pt x="6" y="9"/>
                        <a:pt x="6" y="6"/>
                        <a:pt x="6" y="3"/>
                      </a:cubicBezTo>
                      <a:cubicBezTo>
                        <a:pt x="6" y="1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2565400" y="3465513"/>
                  <a:ext cx="17463" cy="58738"/>
                </a:xfrm>
                <a:custGeom>
                  <a:rect b="b" l="l" r="r" t="t"/>
                  <a:pathLst>
                    <a:path extrusionOk="0" h="27" w="8">
                      <a:moveTo>
                        <a:pt x="3" y="0"/>
                      </a:move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3" y="10"/>
                        <a:pt x="3" y="17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1" y="26"/>
                        <a:pt x="3" y="27"/>
                        <a:pt x="5" y="27"/>
                      </a:cubicBezTo>
                      <a:cubicBezTo>
                        <a:pt x="6" y="27"/>
                        <a:pt x="7" y="27"/>
                        <a:pt x="7" y="25"/>
                      </a:cubicBezTo>
                      <a:cubicBezTo>
                        <a:pt x="7" y="24"/>
                        <a:pt x="7" y="22"/>
                        <a:pt x="8" y="20"/>
                      </a:cubicBezTo>
                      <a:cubicBezTo>
                        <a:pt x="8" y="14"/>
                        <a:pt x="8" y="8"/>
                        <a:pt x="6" y="2"/>
                      </a:cubicBezTo>
                      <a:cubicBezTo>
                        <a:pt x="6" y="0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2535238" y="3451225"/>
                  <a:ext cx="19050" cy="71438"/>
                </a:xfrm>
                <a:custGeom>
                  <a:rect b="b" l="l" r="r" t="t"/>
                  <a:pathLst>
                    <a:path extrusionOk="0" h="33" w="9">
                      <a:moveTo>
                        <a:pt x="6" y="0"/>
                      </a:moveTo>
                      <a:cubicBezTo>
                        <a:pt x="4" y="0"/>
                        <a:pt x="3" y="1"/>
                        <a:pt x="3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3" y="12"/>
                        <a:pt x="1" y="21"/>
                        <a:pt x="0" y="31"/>
                      </a:cubicBezTo>
                      <a:cubicBezTo>
                        <a:pt x="0" y="32"/>
                        <a:pt x="1" y="32"/>
                        <a:pt x="2" y="33"/>
                      </a:cubicBezTo>
                      <a:cubicBezTo>
                        <a:pt x="2" y="33"/>
                        <a:pt x="3" y="33"/>
                        <a:pt x="3" y="33"/>
                      </a:cubicBezTo>
                      <a:cubicBezTo>
                        <a:pt x="4" y="33"/>
                        <a:pt x="4" y="33"/>
                        <a:pt x="5" y="33"/>
                      </a:cubicBezTo>
                      <a:cubicBezTo>
                        <a:pt x="5" y="32"/>
                        <a:pt x="6" y="32"/>
                        <a:pt x="6" y="31"/>
                      </a:cubicBezTo>
                      <a:cubicBezTo>
                        <a:pt x="6" y="22"/>
                        <a:pt x="9" y="13"/>
                        <a:pt x="9" y="4"/>
                      </a:cubicBezTo>
                      <a:cubicBezTo>
                        <a:pt x="9" y="4"/>
                        <a:pt x="9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2503488" y="3449638"/>
                  <a:ext cx="15875" cy="69850"/>
                </a:xfrm>
                <a:custGeom>
                  <a:rect b="b" l="l" r="r" t="t"/>
                  <a:pathLst>
                    <a:path extrusionOk="0" h="33" w="8">
                      <a:moveTo>
                        <a:pt x="4" y="0"/>
                      </a:moveTo>
                      <a:cubicBezTo>
                        <a:pt x="3" y="0"/>
                        <a:pt x="2" y="1"/>
                        <a:pt x="2" y="3"/>
                      </a:cubicBezTo>
                      <a:cubicBezTo>
                        <a:pt x="3" y="12"/>
                        <a:pt x="3" y="21"/>
                        <a:pt x="0" y="29"/>
                      </a:cubicBezTo>
                      <a:cubicBezTo>
                        <a:pt x="0" y="29"/>
                        <a:pt x="0" y="30"/>
                        <a:pt x="0" y="30"/>
                      </a:cubicBezTo>
                      <a:cubicBezTo>
                        <a:pt x="0" y="32"/>
                        <a:pt x="1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8" y="22"/>
                        <a:pt x="8" y="12"/>
                        <a:pt x="7" y="3"/>
                      </a:cubicBezTo>
                      <a:cubicBezTo>
                        <a:pt x="7" y="1"/>
                        <a:pt x="6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2481263" y="3455988"/>
                  <a:ext cx="15875" cy="42863"/>
                </a:xfrm>
                <a:custGeom>
                  <a:rect b="b" l="l" r="r" t="t"/>
                  <a:pathLst>
                    <a:path extrusionOk="0" h="20" w="7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8"/>
                        <a:pt x="0" y="13"/>
                        <a:pt x="1" y="18"/>
                      </a:cubicBezTo>
                      <a:cubicBezTo>
                        <a:pt x="2" y="19"/>
                        <a:pt x="3" y="20"/>
                        <a:pt x="4" y="20"/>
                      </a:cubicBezTo>
                      <a:cubicBezTo>
                        <a:pt x="5" y="20"/>
                        <a:pt x="7" y="19"/>
                        <a:pt x="7" y="17"/>
                      </a:cubicBezTo>
                      <a:cubicBezTo>
                        <a:pt x="6" y="12"/>
                        <a:pt x="6" y="8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4"/>
                <p:cNvSpPr/>
                <p:nvPr/>
              </p:nvSpPr>
              <p:spPr>
                <a:xfrm>
                  <a:off x="2322513" y="3862388"/>
                  <a:ext cx="19050" cy="57150"/>
                </a:xfrm>
                <a:custGeom>
                  <a:rect b="b" l="l" r="r" t="t"/>
                  <a:pathLst>
                    <a:path extrusionOk="0" h="27" w="9">
                      <a:moveTo>
                        <a:pt x="3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11"/>
                        <a:pt x="3" y="17"/>
                        <a:pt x="1" y="23"/>
                      </a:cubicBezTo>
                      <a:cubicBezTo>
                        <a:pt x="0" y="25"/>
                        <a:pt x="2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5"/>
                        <a:pt x="7" y="23"/>
                        <a:pt x="7" y="22"/>
                      </a:cubicBezTo>
                      <a:cubicBezTo>
                        <a:pt x="9" y="16"/>
                        <a:pt x="6" y="9"/>
                        <a:pt x="6" y="2"/>
                      </a:cubicBezTo>
                      <a:cubicBezTo>
                        <a:pt x="5" y="2"/>
                        <a:pt x="5" y="1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>
                  <a:off x="2289175" y="3894138"/>
                  <a:ext cx="19050" cy="52388"/>
                </a:xfrm>
                <a:custGeom>
                  <a:rect b="b" l="l" r="r" t="t"/>
                  <a:pathLst>
                    <a:path extrusionOk="0" h="24" w="9">
                      <a:moveTo>
                        <a:pt x="4" y="0"/>
                      </a:moveTo>
                      <a:cubicBezTo>
                        <a:pt x="3" y="0"/>
                        <a:pt x="2" y="0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8"/>
                        <a:pt x="3" y="15"/>
                        <a:pt x="1" y="21"/>
                      </a:cubicBezTo>
                      <a:cubicBezTo>
                        <a:pt x="0" y="23"/>
                        <a:pt x="2" y="24"/>
                        <a:pt x="4" y="24"/>
                      </a:cubicBezTo>
                      <a:cubicBezTo>
                        <a:pt x="5" y="24"/>
                        <a:pt x="6" y="24"/>
                        <a:pt x="6" y="22"/>
                      </a:cubicBezTo>
                      <a:cubicBezTo>
                        <a:pt x="9" y="16"/>
                        <a:pt x="7" y="9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2252663" y="3913188"/>
                  <a:ext cx="23813" cy="53975"/>
                </a:xfrm>
                <a:custGeom>
                  <a:rect b="b" l="l" r="r" t="t"/>
                  <a:pathLst>
                    <a:path extrusionOk="0" h="25" w="11">
                      <a:moveTo>
                        <a:pt x="6" y="0"/>
                      </a:moveTo>
                      <a:cubicBezTo>
                        <a:pt x="5" y="0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4" y="6"/>
                        <a:pt x="4" y="9"/>
                        <a:pt x="4" y="12"/>
                      </a:cubicBezTo>
                      <a:cubicBezTo>
                        <a:pt x="3" y="14"/>
                        <a:pt x="4" y="18"/>
                        <a:pt x="2" y="20"/>
                      </a:cubicBezTo>
                      <a:cubicBezTo>
                        <a:pt x="0" y="22"/>
                        <a:pt x="2" y="25"/>
                        <a:pt x="4" y="25"/>
                      </a:cubicBezTo>
                      <a:cubicBezTo>
                        <a:pt x="4" y="25"/>
                        <a:pt x="5" y="25"/>
                        <a:pt x="6" y="24"/>
                      </a:cubicBezTo>
                      <a:cubicBezTo>
                        <a:pt x="11" y="19"/>
                        <a:pt x="9" y="9"/>
                        <a:pt x="9" y="3"/>
                      </a:cubicBezTo>
                      <a:cubicBezTo>
                        <a:pt x="9" y="2"/>
                        <a:pt x="9" y="1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2208213" y="3940175"/>
                  <a:ext cx="17463" cy="49213"/>
                </a:xfrm>
                <a:custGeom>
                  <a:rect b="b" l="l" r="r" t="t"/>
                  <a:pathLst>
                    <a:path extrusionOk="0" h="23" w="8">
                      <a:moveTo>
                        <a:pt x="4" y="0"/>
                      </a:moveTo>
                      <a:cubicBezTo>
                        <a:pt x="3" y="0"/>
                        <a:pt x="2" y="0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2" y="10"/>
                        <a:pt x="3" y="15"/>
                        <a:pt x="1" y="20"/>
                      </a:cubicBezTo>
                      <a:cubicBezTo>
                        <a:pt x="0" y="22"/>
                        <a:pt x="2" y="23"/>
                        <a:pt x="3" y="23"/>
                      </a:cubicBezTo>
                      <a:cubicBezTo>
                        <a:pt x="4" y="23"/>
                        <a:pt x="6" y="23"/>
                        <a:pt x="6" y="22"/>
                      </a:cubicBezTo>
                      <a:cubicBezTo>
                        <a:pt x="8" y="15"/>
                        <a:pt x="8" y="9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2171700" y="3965575"/>
                  <a:ext cx="19050" cy="44450"/>
                </a:xfrm>
                <a:custGeom>
                  <a:rect b="b" l="l" r="r" t="t"/>
                  <a:pathLst>
                    <a:path extrusionOk="0" h="21" w="9">
                      <a:moveTo>
                        <a:pt x="6" y="0"/>
                      </a:moveTo>
                      <a:cubicBezTo>
                        <a:pt x="5" y="0"/>
                        <a:pt x="3" y="1"/>
                        <a:pt x="3" y="3"/>
                      </a:cubicBezTo>
                      <a:cubicBezTo>
                        <a:pt x="3" y="7"/>
                        <a:pt x="4" y="13"/>
                        <a:pt x="1" y="16"/>
                      </a:cubicBezTo>
                      <a:cubicBezTo>
                        <a:pt x="0" y="17"/>
                        <a:pt x="0" y="19"/>
                        <a:pt x="1" y="20"/>
                      </a:cubicBezTo>
                      <a:cubicBezTo>
                        <a:pt x="2" y="20"/>
                        <a:pt x="2" y="21"/>
                        <a:pt x="3" y="21"/>
                      </a:cubicBezTo>
                      <a:cubicBezTo>
                        <a:pt x="4" y="21"/>
                        <a:pt x="4" y="21"/>
                        <a:pt x="5" y="20"/>
                      </a:cubicBezTo>
                      <a:cubicBezTo>
                        <a:pt x="6" y="19"/>
                        <a:pt x="6" y="18"/>
                        <a:pt x="7" y="18"/>
                      </a:cubicBezTo>
                      <a:cubicBezTo>
                        <a:pt x="9" y="13"/>
                        <a:pt x="9" y="8"/>
                        <a:pt x="9" y="3"/>
                      </a:cubicBezTo>
                      <a:cubicBezTo>
                        <a:pt x="9" y="1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2136775" y="3960813"/>
                  <a:ext cx="11113" cy="9525"/>
                </a:xfrm>
                <a:custGeom>
                  <a:rect b="b" l="l" r="r" t="t"/>
                  <a:pathLst>
                    <a:path extrusionOk="0" h="4" w="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3" y="1"/>
                        <a:pt x="4" y="2"/>
                        <a:pt x="4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2101850" y="3965575"/>
                  <a:ext cx="17463" cy="11113"/>
                </a:xfrm>
                <a:custGeom>
                  <a:rect b="b" l="l" r="r" t="t"/>
                  <a:pathLst>
                    <a:path extrusionOk="0" h="5" w="8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8" y="4"/>
                        <a:pt x="6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2087563" y="3986213"/>
                  <a:ext cx="0" cy="6350"/>
                </a:xfrm>
                <a:custGeom>
                  <a:rect b="b" l="l" r="r" t="t"/>
                  <a:pathLst>
                    <a:path extrusionOk="0" h="3" w="12000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2132013" y="3962400"/>
                  <a:ext cx="15875" cy="58738"/>
                </a:xfrm>
                <a:custGeom>
                  <a:rect b="b" l="l" r="r" t="t"/>
                  <a:pathLst>
                    <a:path extrusionOk="0" h="27" w="7">
                      <a:moveTo>
                        <a:pt x="3" y="0"/>
                      </a:move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6"/>
                        <a:pt x="1" y="8"/>
                        <a:pt x="1" y="10"/>
                      </a:cubicBezTo>
                      <a:cubicBezTo>
                        <a:pt x="1" y="14"/>
                        <a:pt x="1" y="19"/>
                        <a:pt x="1" y="24"/>
                      </a:cubicBezTo>
                      <a:cubicBezTo>
                        <a:pt x="1" y="26"/>
                        <a:pt x="2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5" y="27"/>
                        <a:pt x="6" y="26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6" y="19"/>
                        <a:pt x="7" y="13"/>
                        <a:pt x="7" y="8"/>
                      </a:cubicBezTo>
                      <a:cubicBezTo>
                        <a:pt x="6" y="6"/>
                        <a:pt x="6" y="5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2087563" y="3978275"/>
                  <a:ext cx="14288" cy="53975"/>
                </a:xfrm>
                <a:custGeom>
                  <a:rect b="b" l="l" r="r" t="t"/>
                  <a:pathLst>
                    <a:path extrusionOk="0" h="25" w="7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0" y="15"/>
                        <a:pt x="0" y="19"/>
                        <a:pt x="1" y="23"/>
                      </a:cubicBezTo>
                      <a:cubicBezTo>
                        <a:pt x="2" y="25"/>
                        <a:pt x="3" y="25"/>
                        <a:pt x="4" y="25"/>
                      </a:cubicBezTo>
                      <a:cubicBezTo>
                        <a:pt x="6" y="25"/>
                        <a:pt x="7" y="24"/>
                        <a:pt x="7" y="22"/>
                      </a:cubicBezTo>
                      <a:cubicBezTo>
                        <a:pt x="6" y="18"/>
                        <a:pt x="5" y="13"/>
                        <a:pt x="5" y="8"/>
                      </a:cubicBezTo>
                      <a:cubicBezTo>
                        <a:pt x="6" y="7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2047875" y="4010025"/>
                  <a:ext cx="12700" cy="23813"/>
                </a:xfrm>
                <a:custGeom>
                  <a:rect b="b" l="l" r="r" t="t"/>
                  <a:pathLst>
                    <a:path extrusionOk="0" h="11" w="6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4"/>
                        <a:pt x="1" y="6"/>
                        <a:pt x="0" y="8"/>
                      </a:cubicBezTo>
                      <a:cubicBezTo>
                        <a:pt x="0" y="10"/>
                        <a:pt x="2" y="11"/>
                        <a:pt x="3" y="11"/>
                      </a:cubicBezTo>
                      <a:cubicBezTo>
                        <a:pt x="4" y="11"/>
                        <a:pt x="6" y="10"/>
                        <a:pt x="6" y="8"/>
                      </a:cubicBezTo>
                      <a:cubicBezTo>
                        <a:pt x="6" y="6"/>
                        <a:pt x="6" y="4"/>
                        <a:pt x="6" y="2"/>
                      </a:cubicBezTo>
                      <a:cubicBezTo>
                        <a:pt x="6" y="1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992313" y="3883025"/>
                  <a:ext cx="17463" cy="106363"/>
                </a:xfrm>
                <a:custGeom>
                  <a:rect b="b" l="l" r="r" t="t"/>
                  <a:pathLst>
                    <a:path extrusionOk="0" h="49" w="8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7"/>
                        <a:pt x="1" y="10"/>
                        <a:pt x="1" y="13"/>
                      </a:cubicBezTo>
                      <a:cubicBezTo>
                        <a:pt x="2" y="21"/>
                        <a:pt x="2" y="30"/>
                        <a:pt x="2" y="38"/>
                      </a:cubicBezTo>
                      <a:cubicBezTo>
                        <a:pt x="3" y="41"/>
                        <a:pt x="3" y="43"/>
                        <a:pt x="3" y="46"/>
                      </a:cubicBezTo>
                      <a:cubicBezTo>
                        <a:pt x="3" y="46"/>
                        <a:pt x="3" y="46"/>
                        <a:pt x="3" y="46"/>
                      </a:cubicBezTo>
                      <a:cubicBezTo>
                        <a:pt x="3" y="48"/>
                        <a:pt x="4" y="49"/>
                        <a:pt x="5" y="49"/>
                      </a:cubicBezTo>
                      <a:cubicBezTo>
                        <a:pt x="5" y="49"/>
                        <a:pt x="6" y="49"/>
                        <a:pt x="6" y="49"/>
                      </a:cubicBezTo>
                      <a:cubicBezTo>
                        <a:pt x="7" y="49"/>
                        <a:pt x="8" y="48"/>
                        <a:pt x="8" y="47"/>
                      </a:cubicBezTo>
                      <a:cubicBezTo>
                        <a:pt x="8" y="45"/>
                        <a:pt x="8" y="44"/>
                        <a:pt x="8" y="43"/>
                      </a:cubicBezTo>
                      <a:cubicBezTo>
                        <a:pt x="8" y="34"/>
                        <a:pt x="8" y="26"/>
                        <a:pt x="7" y="17"/>
                      </a:cubicBezTo>
                      <a:cubicBezTo>
                        <a:pt x="7" y="12"/>
                        <a:pt x="6" y="8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949450" y="3894138"/>
                  <a:ext cx="20638" cy="49213"/>
                </a:xfrm>
                <a:custGeom>
                  <a:rect b="b" l="l" r="r" t="t"/>
                  <a:pathLst>
                    <a:path extrusionOk="0" h="23" w="10">
                      <a:moveTo>
                        <a:pt x="3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1" y="7"/>
                        <a:pt x="1" y="8"/>
                        <a:pt x="2" y="10"/>
                      </a:cubicBezTo>
                      <a:cubicBezTo>
                        <a:pt x="3" y="13"/>
                        <a:pt x="4" y="17"/>
                        <a:pt x="4" y="21"/>
                      </a:cubicBezTo>
                      <a:cubicBezTo>
                        <a:pt x="5" y="22"/>
                        <a:pt x="6" y="23"/>
                        <a:pt x="7" y="23"/>
                      </a:cubicBezTo>
                      <a:cubicBezTo>
                        <a:pt x="8" y="23"/>
                        <a:pt x="10" y="21"/>
                        <a:pt x="10" y="20"/>
                      </a:cubicBezTo>
                      <a:cubicBezTo>
                        <a:pt x="9" y="16"/>
                        <a:pt x="8" y="12"/>
                        <a:pt x="7" y="9"/>
                      </a:cubicBezTo>
                      <a:cubicBezTo>
                        <a:pt x="7" y="7"/>
                        <a:pt x="7" y="6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908175" y="3894138"/>
                  <a:ext cx="17463" cy="55563"/>
                </a:xfrm>
                <a:custGeom>
                  <a:rect b="b" l="l" r="r" t="t"/>
                  <a:pathLst>
                    <a:path extrusionOk="0" h="26" w="8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8"/>
                        <a:pt x="0" y="9"/>
                        <a:pt x="1" y="10"/>
                      </a:cubicBezTo>
                      <a:cubicBezTo>
                        <a:pt x="1" y="15"/>
                        <a:pt x="2" y="19"/>
                        <a:pt x="3" y="24"/>
                      </a:cubicBezTo>
                      <a:cubicBezTo>
                        <a:pt x="3" y="25"/>
                        <a:pt x="3" y="25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6"/>
                        <a:pt x="6" y="26"/>
                        <a:pt x="7" y="26"/>
                      </a:cubicBezTo>
                      <a:cubicBezTo>
                        <a:pt x="8" y="25"/>
                        <a:pt x="8" y="24"/>
                        <a:pt x="8" y="23"/>
                      </a:cubicBezTo>
                      <a:cubicBezTo>
                        <a:pt x="7" y="19"/>
                        <a:pt x="7" y="15"/>
                        <a:pt x="6" y="10"/>
                      </a:cubicBezTo>
                      <a:cubicBezTo>
                        <a:pt x="6" y="9"/>
                        <a:pt x="6" y="8"/>
                        <a:pt x="6" y="6"/>
                      </a:cubicBezTo>
                      <a:cubicBezTo>
                        <a:pt x="6" y="5"/>
                        <a:pt x="6" y="4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863725" y="3895725"/>
                  <a:ext cx="30163" cy="57150"/>
                </a:xfrm>
                <a:custGeom>
                  <a:rect b="b" l="l" r="r" t="t"/>
                  <a:pathLst>
                    <a:path extrusionOk="0" h="26" w="14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5"/>
                        <a:pt x="1" y="7"/>
                        <a:pt x="2" y="9"/>
                      </a:cubicBezTo>
                      <a:cubicBezTo>
                        <a:pt x="4" y="14"/>
                        <a:pt x="7" y="19"/>
                        <a:pt x="9" y="25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1" y="26"/>
                      </a:cubicBezTo>
                      <a:cubicBezTo>
                        <a:pt x="13" y="26"/>
                        <a:pt x="14" y="26"/>
                        <a:pt x="14" y="25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2" y="18"/>
                        <a:pt x="10" y="14"/>
                        <a:pt x="8" y="9"/>
                      </a:cubicBezTo>
                      <a:cubicBezTo>
                        <a:pt x="7" y="7"/>
                        <a:pt x="7" y="6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4"/>
                <p:cNvSpPr/>
                <p:nvPr/>
              </p:nvSpPr>
              <p:spPr>
                <a:xfrm>
                  <a:off x="1820863" y="3881438"/>
                  <a:ext cx="28575" cy="65088"/>
                </a:xfrm>
                <a:custGeom>
                  <a:rect b="b" l="l" r="r" t="t"/>
                  <a:pathLst>
                    <a:path extrusionOk="0" h="30" w="14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3" y="8"/>
                        <a:pt x="4" y="10"/>
                        <a:pt x="4" y="13"/>
                      </a:cubicBezTo>
                      <a:cubicBezTo>
                        <a:pt x="6" y="18"/>
                        <a:pt x="7" y="23"/>
                        <a:pt x="8" y="28"/>
                      </a:cubicBezTo>
                      <a:cubicBezTo>
                        <a:pt x="8" y="30"/>
                        <a:pt x="9" y="30"/>
                        <a:pt x="10" y="30"/>
                      </a:cubicBezTo>
                      <a:cubicBezTo>
                        <a:pt x="12" y="30"/>
                        <a:pt x="14" y="29"/>
                        <a:pt x="13" y="27"/>
                      </a:cubicBezTo>
                      <a:cubicBezTo>
                        <a:pt x="12" y="23"/>
                        <a:pt x="11" y="18"/>
                        <a:pt x="10" y="14"/>
                      </a:cubicBezTo>
                      <a:cubicBezTo>
                        <a:pt x="10" y="12"/>
                        <a:pt x="9" y="10"/>
                        <a:pt x="8" y="7"/>
                      </a:cubicBezTo>
                      <a:cubicBezTo>
                        <a:pt x="8" y="5"/>
                        <a:pt x="7" y="3"/>
                        <a:pt x="6" y="1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4"/>
                <p:cNvSpPr/>
                <p:nvPr/>
              </p:nvSpPr>
              <p:spPr>
                <a:xfrm>
                  <a:off x="1770063" y="3879850"/>
                  <a:ext cx="36513" cy="68263"/>
                </a:xfrm>
                <a:custGeom>
                  <a:rect b="b" l="l" r="r" t="t"/>
                  <a:pathLst>
                    <a:path extrusionOk="0" h="32" w="17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14"/>
                        <a:pt x="7" y="22"/>
                        <a:pt x="11" y="30"/>
                      </a:cubicBezTo>
                      <a:cubicBezTo>
                        <a:pt x="11" y="30"/>
                        <a:pt x="11" y="31"/>
                        <a:pt x="11" y="31"/>
                      </a:cubicBezTo>
                      <a:cubicBezTo>
                        <a:pt x="12" y="32"/>
                        <a:pt x="13" y="32"/>
                        <a:pt x="13" y="32"/>
                      </a:cubicBezTo>
                      <a:cubicBezTo>
                        <a:pt x="14" y="32"/>
                        <a:pt x="15" y="32"/>
                        <a:pt x="16" y="31"/>
                      </a:cubicBezTo>
                      <a:cubicBezTo>
                        <a:pt x="16" y="30"/>
                        <a:pt x="17" y="29"/>
                        <a:pt x="16" y="28"/>
                      </a:cubicBezTo>
                      <a:cubicBezTo>
                        <a:pt x="13" y="22"/>
                        <a:pt x="8" y="15"/>
                        <a:pt x="6" y="7"/>
                      </a:cubicBezTo>
                      <a:cubicBezTo>
                        <a:pt x="6" y="6"/>
                        <a:pt x="5" y="4"/>
                        <a:pt x="5" y="2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725613" y="3857625"/>
                  <a:ext cx="26988" cy="71438"/>
                </a:xfrm>
                <a:custGeom>
                  <a:rect b="b" l="l" r="r" t="t"/>
                  <a:pathLst>
                    <a:path extrusionOk="0" h="33" w="13">
                      <a:moveTo>
                        <a:pt x="3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1" y="8"/>
                        <a:pt x="2" y="10"/>
                      </a:cubicBezTo>
                      <a:cubicBezTo>
                        <a:pt x="4" y="17"/>
                        <a:pt x="5" y="24"/>
                        <a:pt x="7" y="31"/>
                      </a:cubicBezTo>
                      <a:cubicBezTo>
                        <a:pt x="7" y="33"/>
                        <a:pt x="9" y="33"/>
                        <a:pt x="10" y="33"/>
                      </a:cubicBezTo>
                      <a:cubicBezTo>
                        <a:pt x="11" y="33"/>
                        <a:pt x="13" y="32"/>
                        <a:pt x="12" y="30"/>
                      </a:cubicBezTo>
                      <a:cubicBezTo>
                        <a:pt x="10" y="24"/>
                        <a:pt x="9" y="18"/>
                        <a:pt x="8" y="11"/>
                      </a:cubicBezTo>
                      <a:cubicBezTo>
                        <a:pt x="7" y="9"/>
                        <a:pt x="7" y="7"/>
                        <a:pt x="6" y="5"/>
                      </a:cubicBezTo>
                      <a:cubicBezTo>
                        <a:pt x="6" y="4"/>
                        <a:pt x="5" y="3"/>
                        <a:pt x="5" y="2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679575" y="3875088"/>
                  <a:ext cx="28575" cy="47625"/>
                </a:xfrm>
                <a:custGeom>
                  <a:rect b="b" l="l" r="r" t="t"/>
                  <a:pathLst>
                    <a:path extrusionOk="0" h="22" w="13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8"/>
                        <a:pt x="3" y="13"/>
                        <a:pt x="6" y="19"/>
                      </a:cubicBezTo>
                      <a:cubicBezTo>
                        <a:pt x="7" y="19"/>
                        <a:pt x="7" y="20"/>
                        <a:pt x="7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0" y="22"/>
                        <a:pt x="11" y="22"/>
                        <a:pt x="12" y="21"/>
                      </a:cubicBezTo>
                      <a:cubicBezTo>
                        <a:pt x="13" y="21"/>
                        <a:pt x="13" y="19"/>
                        <a:pt x="12" y="18"/>
                      </a:cubicBezTo>
                      <a:cubicBezTo>
                        <a:pt x="9" y="13"/>
                        <a:pt x="6" y="8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485900" y="3989388"/>
                  <a:ext cx="12700" cy="33338"/>
                </a:xfrm>
                <a:custGeom>
                  <a:rect b="b" l="l" r="r" t="t"/>
                  <a:pathLst>
                    <a:path extrusionOk="0" h="16" w="6">
                      <a:moveTo>
                        <a:pt x="2" y="0"/>
                      </a:move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1" y="9"/>
                        <a:pt x="1" y="11"/>
                        <a:pt x="1" y="14"/>
                      </a:cubicBezTo>
                      <a:cubicBezTo>
                        <a:pt x="0" y="16"/>
                        <a:pt x="2" y="16"/>
                        <a:pt x="3" y="16"/>
                      </a:cubicBezTo>
                      <a:cubicBezTo>
                        <a:pt x="4" y="16"/>
                        <a:pt x="6" y="16"/>
                        <a:pt x="6" y="14"/>
                      </a:cubicBezTo>
                      <a:cubicBezTo>
                        <a:pt x="6" y="12"/>
                        <a:pt x="6" y="10"/>
                        <a:pt x="6" y="8"/>
                      </a:cubicBezTo>
                      <a:cubicBezTo>
                        <a:pt x="6" y="6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454150" y="3976688"/>
                  <a:ext cx="12700" cy="46038"/>
                </a:xfrm>
                <a:custGeom>
                  <a:rect b="b" l="l" r="r" t="t"/>
                  <a:pathLst>
                    <a:path extrusionOk="0" h="22" w="6">
                      <a:moveTo>
                        <a:pt x="3" y="0"/>
                      </a:move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0" y="6"/>
                        <a:pt x="0" y="7"/>
                      </a:cubicBezTo>
                      <a:cubicBezTo>
                        <a:pt x="0" y="11"/>
                        <a:pt x="0" y="15"/>
                        <a:pt x="0" y="19"/>
                      </a:cubicBezTo>
                      <a:cubicBezTo>
                        <a:pt x="0" y="21"/>
                        <a:pt x="1" y="22"/>
                        <a:pt x="2" y="22"/>
                      </a:cubicBezTo>
                      <a:cubicBezTo>
                        <a:pt x="4" y="22"/>
                        <a:pt x="5" y="21"/>
                        <a:pt x="5" y="20"/>
                      </a:cubicBezTo>
                      <a:cubicBezTo>
                        <a:pt x="5" y="16"/>
                        <a:pt x="5" y="13"/>
                        <a:pt x="6" y="9"/>
                      </a:cubicBezTo>
                      <a:cubicBezTo>
                        <a:pt x="6" y="7"/>
                        <a:pt x="6" y="5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1414463" y="3970338"/>
                  <a:ext cx="15875" cy="38100"/>
                </a:xfrm>
                <a:custGeom>
                  <a:rect b="b" l="l" r="r" t="t"/>
                  <a:pathLst>
                    <a:path extrusionOk="0" h="18" w="7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8"/>
                        <a:pt x="2" y="12"/>
                        <a:pt x="1" y="16"/>
                      </a:cubicBezTo>
                      <a:cubicBezTo>
                        <a:pt x="1" y="17"/>
                        <a:pt x="3" y="18"/>
                        <a:pt x="4" y="18"/>
                      </a:cubicBezTo>
                      <a:cubicBezTo>
                        <a:pt x="5" y="18"/>
                        <a:pt x="7" y="17"/>
                        <a:pt x="7" y="16"/>
                      </a:cubicBezTo>
                      <a:cubicBezTo>
                        <a:pt x="7" y="12"/>
                        <a:pt x="7" y="9"/>
                        <a:pt x="7" y="6"/>
                      </a:cubicBezTo>
                      <a:cubicBezTo>
                        <a:pt x="6" y="4"/>
                        <a:pt x="6" y="3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1374775" y="3949700"/>
                  <a:ext cx="19050" cy="42863"/>
                </a:xfrm>
                <a:custGeom>
                  <a:rect b="b" l="l" r="r" t="t"/>
                  <a:pathLst>
                    <a:path extrusionOk="0" h="20" w="9">
                      <a:moveTo>
                        <a:pt x="5" y="0"/>
                      </a:moveTo>
                      <a:cubicBezTo>
                        <a:pt x="3" y="0"/>
                        <a:pt x="1" y="1"/>
                        <a:pt x="2" y="3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4" y="8"/>
                        <a:pt x="2" y="13"/>
                        <a:pt x="1" y="17"/>
                      </a:cubicBezTo>
                      <a:cubicBezTo>
                        <a:pt x="0" y="19"/>
                        <a:pt x="2" y="20"/>
                        <a:pt x="4" y="20"/>
                      </a:cubicBezTo>
                      <a:cubicBezTo>
                        <a:pt x="5" y="20"/>
                        <a:pt x="6" y="19"/>
                        <a:pt x="6" y="18"/>
                      </a:cubicBezTo>
                      <a:cubicBezTo>
                        <a:pt x="8" y="14"/>
                        <a:pt x="9" y="10"/>
                        <a:pt x="8" y="7"/>
                      </a:cubicBezTo>
                      <a:cubicBezTo>
                        <a:pt x="8" y="5"/>
                        <a:pt x="7" y="3"/>
                        <a:pt x="7" y="1"/>
                      </a:cubicBezTo>
                      <a:cubicBezTo>
                        <a:pt x="6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1331913" y="3924300"/>
                  <a:ext cx="20638" cy="53975"/>
                </a:xfrm>
                <a:custGeom>
                  <a:rect b="b" l="l" r="r" t="t"/>
                  <a:pathLst>
                    <a:path extrusionOk="0" h="25" w="10">
                      <a:moveTo>
                        <a:pt x="5" y="0"/>
                      </a:moveTo>
                      <a:cubicBezTo>
                        <a:pt x="4" y="0"/>
                        <a:pt x="2" y="2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5" y="7"/>
                        <a:pt x="4" y="11"/>
                        <a:pt x="3" y="13"/>
                      </a:cubicBezTo>
                      <a:cubicBezTo>
                        <a:pt x="2" y="16"/>
                        <a:pt x="1" y="19"/>
                        <a:pt x="1" y="22"/>
                      </a:cubicBezTo>
                      <a:cubicBezTo>
                        <a:pt x="0" y="24"/>
                        <a:pt x="2" y="25"/>
                        <a:pt x="3" y="25"/>
                      </a:cubicBezTo>
                      <a:cubicBezTo>
                        <a:pt x="4" y="25"/>
                        <a:pt x="5" y="25"/>
                        <a:pt x="6" y="23"/>
                      </a:cubicBezTo>
                      <a:cubicBezTo>
                        <a:pt x="7" y="19"/>
                        <a:pt x="9" y="13"/>
                        <a:pt x="10" y="8"/>
                      </a:cubicBezTo>
                      <a:cubicBezTo>
                        <a:pt x="10" y="6"/>
                        <a:pt x="9" y="3"/>
                        <a:pt x="7" y="1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96988" y="3900488"/>
                  <a:ext cx="14288" cy="58738"/>
                </a:xfrm>
                <a:custGeom>
                  <a:rect b="b" l="l" r="r" t="t"/>
                  <a:pathLst>
                    <a:path extrusionOk="0" h="27" w="7">
                      <a:moveTo>
                        <a:pt x="3" y="0"/>
                      </a:move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3"/>
                        <a:pt x="1" y="3"/>
                        <a:pt x="1" y="4"/>
                      </a:cubicBezTo>
                      <a:cubicBezTo>
                        <a:pt x="2" y="10"/>
                        <a:pt x="1" y="17"/>
                        <a:pt x="1" y="24"/>
                      </a:cubicBezTo>
                      <a:cubicBezTo>
                        <a:pt x="1" y="26"/>
                        <a:pt x="2" y="27"/>
                        <a:pt x="4" y="27"/>
                      </a:cubicBezTo>
                      <a:cubicBezTo>
                        <a:pt x="5" y="27"/>
                        <a:pt x="6" y="26"/>
                        <a:pt x="6" y="24"/>
                      </a:cubicBezTo>
                      <a:cubicBezTo>
                        <a:pt x="6" y="18"/>
                        <a:pt x="7" y="13"/>
                        <a:pt x="7" y="7"/>
                      </a:cubicBezTo>
                      <a:cubicBezTo>
                        <a:pt x="7" y="6"/>
                        <a:pt x="6" y="4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254125" y="3881438"/>
                  <a:ext cx="20638" cy="60325"/>
                </a:xfrm>
                <a:custGeom>
                  <a:rect b="b" l="l" r="r" t="t"/>
                  <a:pathLst>
                    <a:path extrusionOk="0" h="28" w="10">
                      <a:moveTo>
                        <a:pt x="7" y="0"/>
                      </a:moveTo>
                      <a:cubicBezTo>
                        <a:pt x="6" y="0"/>
                        <a:pt x="6" y="0"/>
                        <a:pt x="5" y="1"/>
                      </a:cubicBezTo>
                      <a:cubicBezTo>
                        <a:pt x="5" y="1"/>
                        <a:pt x="4" y="2"/>
                        <a:pt x="4" y="3"/>
                      </a:cubicBezTo>
                      <a:cubicBezTo>
                        <a:pt x="5" y="10"/>
                        <a:pt x="3" y="17"/>
                        <a:pt x="1" y="24"/>
                      </a:cubicBezTo>
                      <a:cubicBezTo>
                        <a:pt x="0" y="26"/>
                        <a:pt x="2" y="28"/>
                        <a:pt x="4" y="28"/>
                      </a:cubicBezTo>
                      <a:cubicBezTo>
                        <a:pt x="5" y="28"/>
                        <a:pt x="6" y="27"/>
                        <a:pt x="6" y="26"/>
                      </a:cubicBezTo>
                      <a:cubicBezTo>
                        <a:pt x="8" y="19"/>
                        <a:pt x="10" y="12"/>
                        <a:pt x="10" y="4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0" y="1"/>
                        <a:pt x="8" y="0"/>
                        <a:pt x="7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217613" y="3859213"/>
                  <a:ext cx="19050" cy="58738"/>
                </a:xfrm>
                <a:custGeom>
                  <a:rect b="b" l="l" r="r" t="t"/>
                  <a:pathLst>
                    <a:path extrusionOk="0" h="27" w="9">
                      <a:moveTo>
                        <a:pt x="6" y="0"/>
                      </a:moveTo>
                      <a:cubicBezTo>
                        <a:pt x="5" y="0"/>
                        <a:pt x="3" y="1"/>
                        <a:pt x="3" y="3"/>
                      </a:cubicBezTo>
                      <a:cubicBezTo>
                        <a:pt x="3" y="9"/>
                        <a:pt x="1" y="16"/>
                        <a:pt x="0" y="22"/>
                      </a:cubicBezTo>
                      <a:cubicBezTo>
                        <a:pt x="0" y="23"/>
                        <a:pt x="0" y="23"/>
                        <a:pt x="0" y="24"/>
                      </a:cubicBezTo>
                      <a:cubicBezTo>
                        <a:pt x="0" y="26"/>
                        <a:pt x="1" y="27"/>
                        <a:pt x="2" y="27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18"/>
                        <a:pt x="9" y="10"/>
                        <a:pt x="9" y="3"/>
                      </a:cubicBezTo>
                      <a:cubicBezTo>
                        <a:pt x="9" y="1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1257300" y="3644900"/>
                  <a:ext cx="15875" cy="61913"/>
                </a:xfrm>
                <a:custGeom>
                  <a:rect b="b" l="l" r="r" t="t"/>
                  <a:pathLst>
                    <a:path extrusionOk="0" h="29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1" y="5"/>
                        <a:pt x="1" y="7"/>
                        <a:pt x="1" y="8"/>
                      </a:cubicBezTo>
                      <a:cubicBezTo>
                        <a:pt x="2" y="14"/>
                        <a:pt x="1" y="20"/>
                        <a:pt x="1" y="26"/>
                      </a:cubicBezTo>
                      <a:cubicBezTo>
                        <a:pt x="1" y="28"/>
                        <a:pt x="2" y="29"/>
                        <a:pt x="4" y="29"/>
                      </a:cubicBezTo>
                      <a:cubicBezTo>
                        <a:pt x="5" y="29"/>
                        <a:pt x="6" y="28"/>
                        <a:pt x="6" y="26"/>
                      </a:cubicBezTo>
                      <a:cubicBezTo>
                        <a:pt x="6" y="22"/>
                        <a:pt x="7" y="18"/>
                        <a:pt x="7" y="14"/>
                      </a:cubicBezTo>
                      <a:cubicBezTo>
                        <a:pt x="7" y="12"/>
                        <a:pt x="7" y="9"/>
                        <a:pt x="6" y="6"/>
                      </a:cubicBezTo>
                      <a:cubicBezTo>
                        <a:pt x="6" y="5"/>
                        <a:pt x="6" y="3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1236663" y="3619500"/>
                  <a:ext cx="14288" cy="55563"/>
                </a:xfrm>
                <a:custGeom>
                  <a:rect b="b" l="l" r="r" t="t"/>
                  <a:pathLst>
                    <a:path extrusionOk="0" h="26" w="7">
                      <a:moveTo>
                        <a:pt x="3" y="0"/>
                      </a:move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4"/>
                        <a:pt x="1" y="18"/>
                        <a:pt x="2" y="23"/>
                      </a:cubicBezTo>
                      <a:cubicBezTo>
                        <a:pt x="2" y="25"/>
                        <a:pt x="3" y="26"/>
                        <a:pt x="4" y="26"/>
                      </a:cubicBezTo>
                      <a:cubicBezTo>
                        <a:pt x="6" y="26"/>
                        <a:pt x="7" y="25"/>
                        <a:pt x="7" y="23"/>
                      </a:cubicBezTo>
                      <a:cubicBezTo>
                        <a:pt x="7" y="21"/>
                        <a:pt x="7" y="18"/>
                        <a:pt x="7" y="16"/>
                      </a:cubicBezTo>
                      <a:cubicBezTo>
                        <a:pt x="6" y="13"/>
                        <a:pt x="6" y="10"/>
                        <a:pt x="6" y="7"/>
                      </a:cubicBezTo>
                      <a:cubicBezTo>
                        <a:pt x="6" y="5"/>
                        <a:pt x="6" y="4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1212850" y="3651250"/>
                  <a:ext cx="17463" cy="11113"/>
                </a:xfrm>
                <a:custGeom>
                  <a:rect b="b" l="l" r="r" t="t"/>
                  <a:pathLst>
                    <a:path extrusionOk="0" h="5" w="8"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8" y="3"/>
                        <a:pt x="7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1046163" y="3451225"/>
                  <a:ext cx="44450" cy="34925"/>
                </a:xfrm>
                <a:custGeom>
                  <a:rect b="b" l="l" r="r" t="t"/>
                  <a:pathLst>
                    <a:path extrusionOk="0" h="16" w="20">
                      <a:moveTo>
                        <a:pt x="3" y="0"/>
                      </a:moveTo>
                      <a:cubicBezTo>
                        <a:pt x="2" y="0"/>
                        <a:pt x="0" y="2"/>
                        <a:pt x="1" y="3"/>
                      </a:cubicBezTo>
                      <a:cubicBezTo>
                        <a:pt x="1" y="4"/>
                        <a:pt x="1" y="4"/>
                        <a:pt x="2" y="5"/>
                      </a:cubicBezTo>
                      <a:cubicBezTo>
                        <a:pt x="6" y="8"/>
                        <a:pt x="11" y="11"/>
                        <a:pt x="14" y="15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8" y="16"/>
                        <a:pt x="20" y="14"/>
                        <a:pt x="18" y="12"/>
                      </a:cubicBezTo>
                      <a:cubicBezTo>
                        <a:pt x="15" y="8"/>
                        <a:pt x="11" y="5"/>
                        <a:pt x="7" y="2"/>
                      </a:cubicBezTo>
                      <a:cubicBezTo>
                        <a:pt x="6" y="1"/>
                        <a:pt x="6" y="1"/>
                        <a:pt x="5" y="0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1096963" y="3446463"/>
                  <a:ext cx="31750" cy="39688"/>
                </a:xfrm>
                <a:custGeom>
                  <a:rect b="b" l="l" r="r" t="t"/>
                  <a:pathLst>
                    <a:path extrusionOk="0" h="18" w="15">
                      <a:moveTo>
                        <a:pt x="3" y="0"/>
                      </a:moveTo>
                      <a:cubicBezTo>
                        <a:pt x="2" y="0"/>
                        <a:pt x="0" y="3"/>
                        <a:pt x="1" y="5"/>
                      </a:cubicBezTo>
                      <a:cubicBezTo>
                        <a:pt x="4" y="9"/>
                        <a:pt x="7" y="13"/>
                        <a:pt x="10" y="16"/>
                      </a:cubicBezTo>
                      <a:cubicBezTo>
                        <a:pt x="10" y="17"/>
                        <a:pt x="11" y="18"/>
                        <a:pt x="12" y="18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3" y="18"/>
                        <a:pt x="13" y="18"/>
                        <a:pt x="14" y="17"/>
                      </a:cubicBezTo>
                      <a:cubicBezTo>
                        <a:pt x="15" y="16"/>
                        <a:pt x="15" y="15"/>
                        <a:pt x="14" y="14"/>
                      </a:cubicBezTo>
                      <a:cubicBezTo>
                        <a:pt x="12" y="9"/>
                        <a:pt x="8" y="5"/>
                        <a:pt x="5" y="1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4"/>
                <p:cNvSpPr/>
                <p:nvPr/>
              </p:nvSpPr>
              <p:spPr>
                <a:xfrm>
                  <a:off x="2355850" y="2698750"/>
                  <a:ext cx="46038" cy="49213"/>
                </a:xfrm>
                <a:custGeom>
                  <a:rect b="b" l="l" r="r" t="t"/>
                  <a:pathLst>
                    <a:path extrusionOk="0" h="23" w="21">
                      <a:moveTo>
                        <a:pt x="3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1" y="5"/>
                      </a:cubicBezTo>
                      <a:cubicBezTo>
                        <a:pt x="7" y="9"/>
                        <a:pt x="13" y="15"/>
                        <a:pt x="16" y="22"/>
                      </a:cubicBezTo>
                      <a:cubicBezTo>
                        <a:pt x="16" y="22"/>
                        <a:pt x="16" y="22"/>
                        <a:pt x="17" y="23"/>
                      </a:cubicBezTo>
                      <a:cubicBezTo>
                        <a:pt x="17" y="23"/>
                        <a:pt x="17" y="23"/>
                        <a:pt x="18" y="23"/>
                      </a:cubicBezTo>
                      <a:cubicBezTo>
                        <a:pt x="19" y="23"/>
                        <a:pt x="21" y="21"/>
                        <a:pt x="20" y="19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6" y="11"/>
                        <a:pt x="10" y="5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2366963" y="2668588"/>
                  <a:ext cx="42863" cy="49213"/>
                </a:xfrm>
                <a:custGeom>
                  <a:rect b="b" l="l" r="r" t="t"/>
                  <a:pathLst>
                    <a:path extrusionOk="0" h="23" w="20">
                      <a:moveTo>
                        <a:pt x="3" y="0"/>
                      </a:moveTo>
                      <a:cubicBezTo>
                        <a:pt x="1" y="0"/>
                        <a:pt x="0" y="2"/>
                        <a:pt x="1" y="4"/>
                      </a:cubicBezTo>
                      <a:cubicBezTo>
                        <a:pt x="6" y="10"/>
                        <a:pt x="11" y="15"/>
                        <a:pt x="14" y="21"/>
                      </a:cubicBezTo>
                      <a:cubicBezTo>
                        <a:pt x="14" y="22"/>
                        <a:pt x="15" y="23"/>
                        <a:pt x="16" y="23"/>
                      </a:cubicBezTo>
                      <a:cubicBezTo>
                        <a:pt x="18" y="23"/>
                        <a:pt x="20" y="21"/>
                        <a:pt x="19" y="19"/>
                      </a:cubicBezTo>
                      <a:cubicBezTo>
                        <a:pt x="15" y="12"/>
                        <a:pt x="10" y="6"/>
                        <a:pt x="5" y="0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2384425" y="2647950"/>
                  <a:ext cx="34925" cy="28575"/>
                </a:xfrm>
                <a:custGeom>
                  <a:rect b="b" l="l" r="r" t="t"/>
                  <a:pathLst>
                    <a:path extrusionOk="0" h="13" w="16">
                      <a:moveTo>
                        <a:pt x="3" y="0"/>
                      </a:move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0" y="2"/>
                        <a:pt x="0" y="4"/>
                        <a:pt x="1" y="5"/>
                      </a:cubicBezTo>
                      <a:cubicBezTo>
                        <a:pt x="4" y="7"/>
                        <a:pt x="8" y="10"/>
                        <a:pt x="11" y="12"/>
                      </a:cubicBezTo>
                      <a:cubicBezTo>
                        <a:pt x="12" y="13"/>
                        <a:pt x="12" y="13"/>
                        <a:pt x="13" y="13"/>
                      </a:cubicBezTo>
                      <a:cubicBezTo>
                        <a:pt x="15" y="13"/>
                        <a:pt x="16" y="9"/>
                        <a:pt x="14" y="7"/>
                      </a:cubicBezTo>
                      <a:cubicBezTo>
                        <a:pt x="11" y="5"/>
                        <a:pt x="8" y="3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2390775" y="2620963"/>
                  <a:ext cx="46038" cy="31750"/>
                </a:xfrm>
                <a:custGeom>
                  <a:rect b="b" l="l" r="r" t="t"/>
                  <a:pathLst>
                    <a:path extrusionOk="0" h="15" w="21">
                      <a:moveTo>
                        <a:pt x="4" y="0"/>
                      </a:moveTo>
                      <a:cubicBezTo>
                        <a:pt x="2" y="0"/>
                        <a:pt x="0" y="2"/>
                        <a:pt x="2" y="4"/>
                      </a:cubicBezTo>
                      <a:cubicBezTo>
                        <a:pt x="6" y="8"/>
                        <a:pt x="11" y="13"/>
                        <a:pt x="16" y="15"/>
                      </a:cubicBezTo>
                      <a:cubicBezTo>
                        <a:pt x="16" y="15"/>
                        <a:pt x="17" y="15"/>
                        <a:pt x="17" y="15"/>
                      </a:cubicBez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0" y="13"/>
                        <a:pt x="21" y="12"/>
                        <a:pt x="20" y="11"/>
                      </a:cubicBezTo>
                      <a:cubicBezTo>
                        <a:pt x="20" y="11"/>
                        <a:pt x="19" y="11"/>
                        <a:pt x="19" y="11"/>
                      </a:cubicBezTo>
                      <a:cubicBezTo>
                        <a:pt x="14" y="8"/>
                        <a:pt x="10" y="4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2386013" y="2592388"/>
                  <a:ext cx="12700" cy="11113"/>
                </a:xfrm>
                <a:custGeom>
                  <a:rect b="b" l="l" r="r" t="t"/>
                  <a:pathLst>
                    <a:path extrusionOk="0" h="5" w="6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6" y="4"/>
                        <a:pt x="5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1" name="Google Shape;111;p4"/>
              <p:cNvGrpSpPr/>
              <p:nvPr/>
            </p:nvGrpSpPr>
            <p:grpSpPr>
              <a:xfrm>
                <a:off x="3099295" y="2836256"/>
                <a:ext cx="1768987" cy="1544823"/>
                <a:chOff x="2487613" y="2089150"/>
                <a:chExt cx="1616075" cy="1411288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3046413" y="2981325"/>
                  <a:ext cx="15875" cy="11113"/>
                </a:xfrm>
                <a:custGeom>
                  <a:rect b="b" l="l" r="r" t="t"/>
                  <a:pathLst>
                    <a:path extrusionOk="0" h="5" w="8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8" y="3"/>
                        <a:pt x="7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2487613" y="2089150"/>
                  <a:ext cx="1422400" cy="1387475"/>
                </a:xfrm>
                <a:custGeom>
                  <a:rect b="b" l="l" r="r" t="t"/>
                  <a:pathLst>
                    <a:path extrusionOk="0" h="645" w="660">
                      <a:moveTo>
                        <a:pt x="191" y="585"/>
                      </a:moveTo>
                      <a:cubicBezTo>
                        <a:pt x="191" y="585"/>
                        <a:pt x="191" y="585"/>
                        <a:pt x="191" y="585"/>
                      </a:cubicBezTo>
                      <a:cubicBezTo>
                        <a:pt x="191" y="585"/>
                        <a:pt x="191" y="585"/>
                        <a:pt x="191" y="585"/>
                      </a:cubicBezTo>
                      <a:cubicBezTo>
                        <a:pt x="191" y="585"/>
                        <a:pt x="191" y="585"/>
                        <a:pt x="191" y="585"/>
                      </a:cubicBezTo>
                      <a:moveTo>
                        <a:pt x="177" y="575"/>
                      </a:moveTo>
                      <a:cubicBezTo>
                        <a:pt x="180" y="577"/>
                        <a:pt x="182" y="581"/>
                        <a:pt x="185" y="583"/>
                      </a:cubicBezTo>
                      <a:cubicBezTo>
                        <a:pt x="186" y="582"/>
                        <a:pt x="187" y="581"/>
                        <a:pt x="188" y="580"/>
                      </a:cubicBezTo>
                      <a:cubicBezTo>
                        <a:pt x="188" y="579"/>
                        <a:pt x="189" y="579"/>
                        <a:pt x="189" y="579"/>
                      </a:cubicBezTo>
                      <a:cubicBezTo>
                        <a:pt x="185" y="578"/>
                        <a:pt x="181" y="577"/>
                        <a:pt x="177" y="575"/>
                      </a:cubicBezTo>
                      <a:moveTo>
                        <a:pt x="245" y="564"/>
                      </a:moveTo>
                      <a:cubicBezTo>
                        <a:pt x="242" y="565"/>
                        <a:pt x="239" y="567"/>
                        <a:pt x="236" y="568"/>
                      </a:cubicBezTo>
                      <a:cubicBezTo>
                        <a:pt x="224" y="576"/>
                        <a:pt x="211" y="580"/>
                        <a:pt x="199" y="580"/>
                      </a:cubicBezTo>
                      <a:cubicBezTo>
                        <a:pt x="197" y="580"/>
                        <a:pt x="195" y="580"/>
                        <a:pt x="192" y="579"/>
                      </a:cubicBezTo>
                      <a:cubicBezTo>
                        <a:pt x="195" y="581"/>
                        <a:pt x="197" y="582"/>
                        <a:pt x="199" y="584"/>
                      </a:cubicBezTo>
                      <a:cubicBezTo>
                        <a:pt x="200" y="585"/>
                        <a:pt x="200" y="585"/>
                        <a:pt x="200" y="586"/>
                      </a:cubicBezTo>
                      <a:cubicBezTo>
                        <a:pt x="200" y="586"/>
                        <a:pt x="200" y="586"/>
                        <a:pt x="200" y="586"/>
                      </a:cubicBezTo>
                      <a:cubicBezTo>
                        <a:pt x="203" y="586"/>
                        <a:pt x="206" y="585"/>
                        <a:pt x="209" y="585"/>
                      </a:cubicBezTo>
                      <a:cubicBezTo>
                        <a:pt x="210" y="584"/>
                        <a:pt x="210" y="584"/>
                        <a:pt x="211" y="584"/>
                      </a:cubicBezTo>
                      <a:cubicBezTo>
                        <a:pt x="212" y="584"/>
                        <a:pt x="212" y="584"/>
                        <a:pt x="212" y="584"/>
                      </a:cubicBezTo>
                      <a:cubicBezTo>
                        <a:pt x="213" y="584"/>
                        <a:pt x="213" y="584"/>
                        <a:pt x="213" y="584"/>
                      </a:cubicBezTo>
                      <a:cubicBezTo>
                        <a:pt x="216" y="584"/>
                        <a:pt x="218" y="583"/>
                        <a:pt x="221" y="582"/>
                      </a:cubicBezTo>
                      <a:cubicBezTo>
                        <a:pt x="222" y="582"/>
                        <a:pt x="222" y="582"/>
                        <a:pt x="222" y="582"/>
                      </a:cubicBezTo>
                      <a:cubicBezTo>
                        <a:pt x="222" y="581"/>
                        <a:pt x="222" y="579"/>
                        <a:pt x="223" y="578"/>
                      </a:cubicBezTo>
                      <a:cubicBezTo>
                        <a:pt x="224" y="578"/>
                        <a:pt x="224" y="578"/>
                        <a:pt x="224" y="578"/>
                      </a:cubicBezTo>
                      <a:cubicBezTo>
                        <a:pt x="226" y="578"/>
                        <a:pt x="227" y="579"/>
                        <a:pt x="227" y="580"/>
                      </a:cubicBezTo>
                      <a:cubicBezTo>
                        <a:pt x="230" y="578"/>
                        <a:pt x="233" y="577"/>
                        <a:pt x="237" y="575"/>
                      </a:cubicBezTo>
                      <a:cubicBezTo>
                        <a:pt x="236" y="574"/>
                        <a:pt x="236" y="572"/>
                        <a:pt x="238" y="571"/>
                      </a:cubicBezTo>
                      <a:cubicBezTo>
                        <a:pt x="238" y="571"/>
                        <a:pt x="238" y="571"/>
                        <a:pt x="239" y="571"/>
                      </a:cubicBezTo>
                      <a:cubicBezTo>
                        <a:pt x="240" y="571"/>
                        <a:pt x="241" y="571"/>
                        <a:pt x="241" y="572"/>
                      </a:cubicBezTo>
                      <a:cubicBezTo>
                        <a:pt x="243" y="571"/>
                        <a:pt x="245" y="570"/>
                        <a:pt x="247" y="568"/>
                      </a:cubicBezTo>
                      <a:cubicBezTo>
                        <a:pt x="247" y="568"/>
                        <a:pt x="247" y="568"/>
                        <a:pt x="247" y="567"/>
                      </a:cubicBezTo>
                      <a:cubicBezTo>
                        <a:pt x="247" y="567"/>
                        <a:pt x="247" y="567"/>
                        <a:pt x="247" y="566"/>
                      </a:cubicBezTo>
                      <a:cubicBezTo>
                        <a:pt x="246" y="566"/>
                        <a:pt x="245" y="565"/>
                        <a:pt x="245" y="564"/>
                      </a:cubicBezTo>
                      <a:moveTo>
                        <a:pt x="269" y="557"/>
                      </a:moveTo>
                      <a:cubicBezTo>
                        <a:pt x="263" y="557"/>
                        <a:pt x="256" y="559"/>
                        <a:pt x="250" y="561"/>
                      </a:cubicBezTo>
                      <a:cubicBezTo>
                        <a:pt x="251" y="563"/>
                        <a:pt x="252" y="564"/>
                        <a:pt x="252" y="566"/>
                      </a:cubicBezTo>
                      <a:cubicBezTo>
                        <a:pt x="257" y="563"/>
                        <a:pt x="262" y="562"/>
                        <a:pt x="267" y="562"/>
                      </a:cubicBezTo>
                      <a:cubicBezTo>
                        <a:pt x="278" y="562"/>
                        <a:pt x="288" y="568"/>
                        <a:pt x="298" y="574"/>
                      </a:cubicBezTo>
                      <a:cubicBezTo>
                        <a:pt x="298" y="574"/>
                        <a:pt x="299" y="574"/>
                        <a:pt x="299" y="574"/>
                      </a:cubicBezTo>
                      <a:cubicBezTo>
                        <a:pt x="300" y="574"/>
                        <a:pt x="300" y="574"/>
                        <a:pt x="301" y="575"/>
                      </a:cubicBezTo>
                      <a:cubicBezTo>
                        <a:pt x="302" y="575"/>
                        <a:pt x="302" y="576"/>
                        <a:pt x="303" y="577"/>
                      </a:cubicBezTo>
                      <a:cubicBezTo>
                        <a:pt x="303" y="577"/>
                        <a:pt x="303" y="577"/>
                        <a:pt x="303" y="577"/>
                      </a:cubicBezTo>
                      <a:cubicBezTo>
                        <a:pt x="311" y="582"/>
                        <a:pt x="319" y="586"/>
                        <a:pt x="328" y="587"/>
                      </a:cubicBezTo>
                      <a:cubicBezTo>
                        <a:pt x="333" y="587"/>
                        <a:pt x="366" y="586"/>
                        <a:pt x="364" y="591"/>
                      </a:cubicBezTo>
                      <a:cubicBezTo>
                        <a:pt x="355" y="612"/>
                        <a:pt x="368" y="631"/>
                        <a:pt x="386" y="640"/>
                      </a:cubicBezTo>
                      <a:cubicBezTo>
                        <a:pt x="383" y="636"/>
                        <a:pt x="380" y="632"/>
                        <a:pt x="378" y="628"/>
                      </a:cubicBezTo>
                      <a:cubicBezTo>
                        <a:pt x="367" y="618"/>
                        <a:pt x="363" y="603"/>
                        <a:pt x="371" y="589"/>
                      </a:cubicBezTo>
                      <a:cubicBezTo>
                        <a:pt x="372" y="587"/>
                        <a:pt x="371" y="586"/>
                        <a:pt x="370" y="585"/>
                      </a:cubicBezTo>
                      <a:cubicBezTo>
                        <a:pt x="361" y="582"/>
                        <a:pt x="354" y="582"/>
                        <a:pt x="345" y="582"/>
                      </a:cubicBezTo>
                      <a:cubicBezTo>
                        <a:pt x="343" y="582"/>
                        <a:pt x="342" y="582"/>
                        <a:pt x="340" y="582"/>
                      </a:cubicBezTo>
                      <a:cubicBezTo>
                        <a:pt x="340" y="582"/>
                        <a:pt x="340" y="582"/>
                        <a:pt x="340" y="582"/>
                      </a:cubicBezTo>
                      <a:cubicBezTo>
                        <a:pt x="338" y="582"/>
                        <a:pt x="337" y="582"/>
                        <a:pt x="336" y="582"/>
                      </a:cubicBezTo>
                      <a:cubicBezTo>
                        <a:pt x="335" y="582"/>
                        <a:pt x="335" y="582"/>
                        <a:pt x="335" y="582"/>
                      </a:cubicBezTo>
                      <a:cubicBezTo>
                        <a:pt x="335" y="582"/>
                        <a:pt x="335" y="582"/>
                        <a:pt x="335" y="582"/>
                      </a:cubicBezTo>
                      <a:cubicBezTo>
                        <a:pt x="327" y="581"/>
                        <a:pt x="320" y="579"/>
                        <a:pt x="314" y="576"/>
                      </a:cubicBezTo>
                      <a:cubicBezTo>
                        <a:pt x="314" y="577"/>
                        <a:pt x="313" y="578"/>
                        <a:pt x="312" y="578"/>
                      </a:cubicBezTo>
                      <a:cubicBezTo>
                        <a:pt x="312" y="578"/>
                        <a:pt x="311" y="578"/>
                        <a:pt x="311" y="578"/>
                      </a:cubicBezTo>
                      <a:cubicBezTo>
                        <a:pt x="309" y="578"/>
                        <a:pt x="307" y="575"/>
                        <a:pt x="309" y="574"/>
                      </a:cubicBezTo>
                      <a:cubicBezTo>
                        <a:pt x="303" y="571"/>
                        <a:pt x="297" y="567"/>
                        <a:pt x="291" y="563"/>
                      </a:cubicBezTo>
                      <a:cubicBezTo>
                        <a:pt x="283" y="559"/>
                        <a:pt x="276" y="557"/>
                        <a:pt x="269" y="557"/>
                      </a:cubicBezTo>
                      <a:moveTo>
                        <a:pt x="128" y="521"/>
                      </a:moveTo>
                      <a:cubicBezTo>
                        <a:pt x="129" y="527"/>
                        <a:pt x="130" y="533"/>
                        <a:pt x="132" y="538"/>
                      </a:cubicBezTo>
                      <a:cubicBezTo>
                        <a:pt x="134" y="541"/>
                        <a:pt x="135" y="543"/>
                        <a:pt x="137" y="545"/>
                      </a:cubicBezTo>
                      <a:cubicBezTo>
                        <a:pt x="137" y="545"/>
                        <a:pt x="138" y="545"/>
                        <a:pt x="138" y="545"/>
                      </a:cubicBezTo>
                      <a:cubicBezTo>
                        <a:pt x="139" y="545"/>
                        <a:pt x="140" y="545"/>
                        <a:pt x="141" y="546"/>
                      </a:cubicBezTo>
                      <a:cubicBezTo>
                        <a:pt x="142" y="549"/>
                        <a:pt x="144" y="552"/>
                        <a:pt x="145" y="555"/>
                      </a:cubicBezTo>
                      <a:cubicBezTo>
                        <a:pt x="150" y="561"/>
                        <a:pt x="154" y="566"/>
                        <a:pt x="160" y="570"/>
                      </a:cubicBezTo>
                      <a:cubicBezTo>
                        <a:pt x="160" y="569"/>
                        <a:pt x="161" y="568"/>
                        <a:pt x="162" y="568"/>
                      </a:cubicBezTo>
                      <a:cubicBezTo>
                        <a:pt x="163" y="568"/>
                        <a:pt x="164" y="568"/>
                        <a:pt x="164" y="569"/>
                      </a:cubicBezTo>
                      <a:cubicBezTo>
                        <a:pt x="167" y="572"/>
                        <a:pt x="169" y="575"/>
                        <a:pt x="171" y="578"/>
                      </a:cubicBezTo>
                      <a:cubicBezTo>
                        <a:pt x="171" y="577"/>
                        <a:pt x="171" y="576"/>
                        <a:pt x="171" y="576"/>
                      </a:cubicBezTo>
                      <a:cubicBezTo>
                        <a:pt x="171" y="574"/>
                        <a:pt x="172" y="573"/>
                        <a:pt x="173" y="573"/>
                      </a:cubicBezTo>
                      <a:cubicBezTo>
                        <a:pt x="166" y="569"/>
                        <a:pt x="159" y="564"/>
                        <a:pt x="153" y="556"/>
                      </a:cubicBezTo>
                      <a:cubicBezTo>
                        <a:pt x="144" y="547"/>
                        <a:pt x="136" y="536"/>
                        <a:pt x="130" y="525"/>
                      </a:cubicBezTo>
                      <a:cubicBezTo>
                        <a:pt x="129" y="524"/>
                        <a:pt x="128" y="523"/>
                        <a:pt x="128" y="521"/>
                      </a:cubicBezTo>
                      <a:moveTo>
                        <a:pt x="520" y="521"/>
                      </a:moveTo>
                      <a:cubicBezTo>
                        <a:pt x="517" y="534"/>
                        <a:pt x="523" y="548"/>
                        <a:pt x="526" y="561"/>
                      </a:cubicBezTo>
                      <a:cubicBezTo>
                        <a:pt x="531" y="586"/>
                        <a:pt x="499" y="596"/>
                        <a:pt x="482" y="606"/>
                      </a:cubicBezTo>
                      <a:cubicBezTo>
                        <a:pt x="461" y="619"/>
                        <a:pt x="434" y="639"/>
                        <a:pt x="407" y="639"/>
                      </a:cubicBezTo>
                      <a:cubicBezTo>
                        <a:pt x="403" y="639"/>
                        <a:pt x="399" y="639"/>
                        <a:pt x="395" y="638"/>
                      </a:cubicBezTo>
                      <a:cubicBezTo>
                        <a:pt x="393" y="637"/>
                        <a:pt x="391" y="636"/>
                        <a:pt x="389" y="636"/>
                      </a:cubicBezTo>
                      <a:cubicBezTo>
                        <a:pt x="391" y="638"/>
                        <a:pt x="393" y="641"/>
                        <a:pt x="395" y="643"/>
                      </a:cubicBezTo>
                      <a:cubicBezTo>
                        <a:pt x="399" y="644"/>
                        <a:pt x="404" y="645"/>
                        <a:pt x="408" y="645"/>
                      </a:cubicBezTo>
                      <a:cubicBezTo>
                        <a:pt x="410" y="645"/>
                        <a:pt x="411" y="645"/>
                        <a:pt x="412" y="645"/>
                      </a:cubicBezTo>
                      <a:cubicBezTo>
                        <a:pt x="432" y="643"/>
                        <a:pt x="450" y="632"/>
                        <a:pt x="467" y="622"/>
                      </a:cubicBezTo>
                      <a:cubicBezTo>
                        <a:pt x="468" y="620"/>
                        <a:pt x="470" y="619"/>
                        <a:pt x="471" y="618"/>
                      </a:cubicBezTo>
                      <a:cubicBezTo>
                        <a:pt x="486" y="605"/>
                        <a:pt x="502" y="595"/>
                        <a:pt x="521" y="589"/>
                      </a:cubicBezTo>
                      <a:cubicBezTo>
                        <a:pt x="523" y="587"/>
                        <a:pt x="525" y="586"/>
                        <a:pt x="527" y="584"/>
                      </a:cubicBezTo>
                      <a:cubicBezTo>
                        <a:pt x="528" y="582"/>
                        <a:pt x="530" y="580"/>
                        <a:pt x="530" y="578"/>
                      </a:cubicBezTo>
                      <a:cubicBezTo>
                        <a:pt x="530" y="578"/>
                        <a:pt x="530" y="578"/>
                        <a:pt x="530" y="577"/>
                      </a:cubicBezTo>
                      <a:cubicBezTo>
                        <a:pt x="530" y="576"/>
                        <a:pt x="530" y="575"/>
                        <a:pt x="531" y="574"/>
                      </a:cubicBezTo>
                      <a:cubicBezTo>
                        <a:pt x="533" y="568"/>
                        <a:pt x="531" y="561"/>
                        <a:pt x="530" y="555"/>
                      </a:cubicBezTo>
                      <a:cubicBezTo>
                        <a:pt x="529" y="553"/>
                        <a:pt x="529" y="551"/>
                        <a:pt x="528" y="549"/>
                      </a:cubicBezTo>
                      <a:cubicBezTo>
                        <a:pt x="527" y="548"/>
                        <a:pt x="527" y="547"/>
                        <a:pt x="527" y="545"/>
                      </a:cubicBezTo>
                      <a:cubicBezTo>
                        <a:pt x="527" y="544"/>
                        <a:pt x="527" y="543"/>
                        <a:pt x="526" y="542"/>
                      </a:cubicBezTo>
                      <a:cubicBezTo>
                        <a:pt x="526" y="541"/>
                        <a:pt x="525" y="540"/>
                        <a:pt x="526" y="539"/>
                      </a:cubicBezTo>
                      <a:cubicBezTo>
                        <a:pt x="525" y="534"/>
                        <a:pt x="524" y="530"/>
                        <a:pt x="525" y="526"/>
                      </a:cubicBezTo>
                      <a:cubicBezTo>
                        <a:pt x="523" y="525"/>
                        <a:pt x="521" y="523"/>
                        <a:pt x="520" y="521"/>
                      </a:cubicBezTo>
                      <a:moveTo>
                        <a:pt x="621" y="428"/>
                      </a:moveTo>
                      <a:cubicBezTo>
                        <a:pt x="620" y="428"/>
                        <a:pt x="620" y="428"/>
                        <a:pt x="619" y="428"/>
                      </a:cubicBezTo>
                      <a:cubicBezTo>
                        <a:pt x="619" y="428"/>
                        <a:pt x="618" y="428"/>
                        <a:pt x="618" y="428"/>
                      </a:cubicBezTo>
                      <a:cubicBezTo>
                        <a:pt x="619" y="428"/>
                        <a:pt x="621" y="429"/>
                        <a:pt x="623" y="430"/>
                      </a:cubicBezTo>
                      <a:cubicBezTo>
                        <a:pt x="622" y="429"/>
                        <a:pt x="622" y="428"/>
                        <a:pt x="621" y="428"/>
                      </a:cubicBezTo>
                      <a:moveTo>
                        <a:pt x="582" y="420"/>
                      </a:moveTo>
                      <a:cubicBezTo>
                        <a:pt x="582" y="420"/>
                        <a:pt x="582" y="420"/>
                        <a:pt x="582" y="420"/>
                      </a:cubicBezTo>
                      <a:cubicBezTo>
                        <a:pt x="565" y="420"/>
                        <a:pt x="560" y="443"/>
                        <a:pt x="557" y="455"/>
                      </a:cubicBezTo>
                      <a:cubicBezTo>
                        <a:pt x="552" y="478"/>
                        <a:pt x="536" y="492"/>
                        <a:pt x="524" y="511"/>
                      </a:cubicBezTo>
                      <a:cubicBezTo>
                        <a:pt x="523" y="512"/>
                        <a:pt x="522" y="514"/>
                        <a:pt x="522" y="515"/>
                      </a:cubicBezTo>
                      <a:cubicBezTo>
                        <a:pt x="523" y="517"/>
                        <a:pt x="525" y="519"/>
                        <a:pt x="526" y="520"/>
                      </a:cubicBezTo>
                      <a:cubicBezTo>
                        <a:pt x="527" y="518"/>
                        <a:pt x="527" y="516"/>
                        <a:pt x="528" y="514"/>
                      </a:cubicBezTo>
                      <a:cubicBezTo>
                        <a:pt x="534" y="504"/>
                        <a:pt x="543" y="496"/>
                        <a:pt x="549" y="487"/>
                      </a:cubicBezTo>
                      <a:cubicBezTo>
                        <a:pt x="549" y="487"/>
                        <a:pt x="550" y="487"/>
                        <a:pt x="550" y="486"/>
                      </a:cubicBezTo>
                      <a:cubicBezTo>
                        <a:pt x="549" y="485"/>
                        <a:pt x="549" y="483"/>
                        <a:pt x="551" y="483"/>
                      </a:cubicBezTo>
                      <a:cubicBezTo>
                        <a:pt x="551" y="482"/>
                        <a:pt x="552" y="482"/>
                        <a:pt x="552" y="482"/>
                      </a:cubicBezTo>
                      <a:cubicBezTo>
                        <a:pt x="552" y="482"/>
                        <a:pt x="552" y="482"/>
                        <a:pt x="552" y="482"/>
                      </a:cubicBezTo>
                      <a:cubicBezTo>
                        <a:pt x="554" y="479"/>
                        <a:pt x="556" y="475"/>
                        <a:pt x="557" y="470"/>
                      </a:cubicBezTo>
                      <a:cubicBezTo>
                        <a:pt x="557" y="470"/>
                        <a:pt x="557" y="470"/>
                        <a:pt x="557" y="470"/>
                      </a:cubicBezTo>
                      <a:cubicBezTo>
                        <a:pt x="555" y="470"/>
                        <a:pt x="553" y="467"/>
                        <a:pt x="556" y="465"/>
                      </a:cubicBezTo>
                      <a:cubicBezTo>
                        <a:pt x="556" y="465"/>
                        <a:pt x="557" y="465"/>
                        <a:pt x="557" y="465"/>
                      </a:cubicBezTo>
                      <a:cubicBezTo>
                        <a:pt x="558" y="465"/>
                        <a:pt x="558" y="465"/>
                        <a:pt x="559" y="465"/>
                      </a:cubicBezTo>
                      <a:cubicBezTo>
                        <a:pt x="561" y="457"/>
                        <a:pt x="564" y="448"/>
                        <a:pt x="568" y="441"/>
                      </a:cubicBezTo>
                      <a:cubicBezTo>
                        <a:pt x="567" y="439"/>
                        <a:pt x="568" y="438"/>
                        <a:pt x="570" y="437"/>
                      </a:cubicBezTo>
                      <a:cubicBezTo>
                        <a:pt x="571" y="436"/>
                        <a:pt x="571" y="435"/>
                        <a:pt x="572" y="434"/>
                      </a:cubicBezTo>
                      <a:cubicBezTo>
                        <a:pt x="572" y="433"/>
                        <a:pt x="573" y="432"/>
                        <a:pt x="574" y="432"/>
                      </a:cubicBezTo>
                      <a:cubicBezTo>
                        <a:pt x="574" y="432"/>
                        <a:pt x="574" y="432"/>
                        <a:pt x="574" y="432"/>
                      </a:cubicBezTo>
                      <a:cubicBezTo>
                        <a:pt x="578" y="428"/>
                        <a:pt x="582" y="426"/>
                        <a:pt x="587" y="426"/>
                      </a:cubicBezTo>
                      <a:cubicBezTo>
                        <a:pt x="589" y="426"/>
                        <a:pt x="591" y="427"/>
                        <a:pt x="593" y="427"/>
                      </a:cubicBezTo>
                      <a:cubicBezTo>
                        <a:pt x="601" y="429"/>
                        <a:pt x="610" y="434"/>
                        <a:pt x="619" y="434"/>
                      </a:cubicBezTo>
                      <a:cubicBezTo>
                        <a:pt x="617" y="433"/>
                        <a:pt x="614" y="432"/>
                        <a:pt x="612" y="432"/>
                      </a:cubicBezTo>
                      <a:cubicBezTo>
                        <a:pt x="609" y="431"/>
                        <a:pt x="610" y="428"/>
                        <a:pt x="612" y="427"/>
                      </a:cubicBezTo>
                      <a:cubicBezTo>
                        <a:pt x="608" y="426"/>
                        <a:pt x="605" y="425"/>
                        <a:pt x="601" y="424"/>
                      </a:cubicBezTo>
                      <a:cubicBezTo>
                        <a:pt x="595" y="422"/>
                        <a:pt x="588" y="420"/>
                        <a:pt x="582" y="420"/>
                      </a:cubicBezTo>
                      <a:moveTo>
                        <a:pt x="76" y="396"/>
                      </a:moveTo>
                      <a:cubicBezTo>
                        <a:pt x="72" y="397"/>
                        <a:pt x="68" y="398"/>
                        <a:pt x="64" y="398"/>
                      </a:cubicBezTo>
                      <a:cubicBezTo>
                        <a:pt x="64" y="398"/>
                        <a:pt x="64" y="398"/>
                        <a:pt x="64" y="398"/>
                      </a:cubicBezTo>
                      <a:cubicBezTo>
                        <a:pt x="65" y="400"/>
                        <a:pt x="66" y="402"/>
                        <a:pt x="66" y="403"/>
                      </a:cubicBezTo>
                      <a:cubicBezTo>
                        <a:pt x="70" y="403"/>
                        <a:pt x="74" y="403"/>
                        <a:pt x="78" y="402"/>
                      </a:cubicBezTo>
                      <a:cubicBezTo>
                        <a:pt x="78" y="400"/>
                        <a:pt x="77" y="399"/>
                        <a:pt x="76" y="397"/>
                      </a:cubicBezTo>
                      <a:cubicBezTo>
                        <a:pt x="76" y="397"/>
                        <a:pt x="76" y="397"/>
                        <a:pt x="76" y="396"/>
                      </a:cubicBezTo>
                      <a:moveTo>
                        <a:pt x="93" y="392"/>
                      </a:moveTo>
                      <a:cubicBezTo>
                        <a:pt x="92" y="392"/>
                        <a:pt x="91" y="392"/>
                        <a:pt x="90" y="393"/>
                      </a:cubicBezTo>
                      <a:cubicBezTo>
                        <a:pt x="87" y="394"/>
                        <a:pt x="84" y="394"/>
                        <a:pt x="81" y="395"/>
                      </a:cubicBezTo>
                      <a:cubicBezTo>
                        <a:pt x="82" y="397"/>
                        <a:pt x="83" y="399"/>
                        <a:pt x="84" y="400"/>
                      </a:cubicBezTo>
                      <a:cubicBezTo>
                        <a:pt x="87" y="399"/>
                        <a:pt x="91" y="398"/>
                        <a:pt x="95" y="397"/>
                      </a:cubicBezTo>
                      <a:cubicBezTo>
                        <a:pt x="94" y="395"/>
                        <a:pt x="94" y="394"/>
                        <a:pt x="93" y="392"/>
                      </a:cubicBezTo>
                      <a:moveTo>
                        <a:pt x="116" y="388"/>
                      </a:moveTo>
                      <a:cubicBezTo>
                        <a:pt x="111" y="388"/>
                        <a:pt x="105" y="389"/>
                        <a:pt x="99" y="390"/>
                      </a:cubicBezTo>
                      <a:cubicBezTo>
                        <a:pt x="99" y="392"/>
                        <a:pt x="99" y="394"/>
                        <a:pt x="100" y="396"/>
                      </a:cubicBezTo>
                      <a:cubicBezTo>
                        <a:pt x="103" y="395"/>
                        <a:pt x="106" y="394"/>
                        <a:pt x="109" y="394"/>
                      </a:cubicBezTo>
                      <a:cubicBezTo>
                        <a:pt x="109" y="394"/>
                        <a:pt x="109" y="394"/>
                        <a:pt x="110" y="394"/>
                      </a:cubicBezTo>
                      <a:cubicBezTo>
                        <a:pt x="109" y="393"/>
                        <a:pt x="109" y="392"/>
                        <a:pt x="109" y="391"/>
                      </a:cubicBezTo>
                      <a:cubicBezTo>
                        <a:pt x="109" y="390"/>
                        <a:pt x="110" y="389"/>
                        <a:pt x="112" y="389"/>
                      </a:cubicBezTo>
                      <a:cubicBezTo>
                        <a:pt x="113" y="389"/>
                        <a:pt x="114" y="390"/>
                        <a:pt x="115" y="391"/>
                      </a:cubicBezTo>
                      <a:cubicBezTo>
                        <a:pt x="115" y="392"/>
                        <a:pt x="115" y="393"/>
                        <a:pt x="115" y="393"/>
                      </a:cubicBezTo>
                      <a:cubicBezTo>
                        <a:pt x="120" y="394"/>
                        <a:pt x="124" y="397"/>
                        <a:pt x="128" y="401"/>
                      </a:cubicBezTo>
                      <a:cubicBezTo>
                        <a:pt x="129" y="401"/>
                        <a:pt x="129" y="400"/>
                        <a:pt x="130" y="400"/>
                      </a:cubicBezTo>
                      <a:cubicBezTo>
                        <a:pt x="131" y="400"/>
                        <a:pt x="132" y="401"/>
                        <a:pt x="132" y="402"/>
                      </a:cubicBezTo>
                      <a:cubicBezTo>
                        <a:pt x="133" y="404"/>
                        <a:pt x="133" y="406"/>
                        <a:pt x="133" y="408"/>
                      </a:cubicBezTo>
                      <a:cubicBezTo>
                        <a:pt x="141" y="423"/>
                        <a:pt x="145" y="444"/>
                        <a:pt x="148" y="455"/>
                      </a:cubicBezTo>
                      <a:cubicBezTo>
                        <a:pt x="152" y="465"/>
                        <a:pt x="157" y="469"/>
                        <a:pt x="146" y="476"/>
                      </a:cubicBezTo>
                      <a:cubicBezTo>
                        <a:pt x="139" y="480"/>
                        <a:pt x="133" y="487"/>
                        <a:pt x="128" y="494"/>
                      </a:cubicBezTo>
                      <a:cubicBezTo>
                        <a:pt x="124" y="499"/>
                        <a:pt x="122" y="505"/>
                        <a:pt x="122" y="511"/>
                      </a:cubicBezTo>
                      <a:cubicBezTo>
                        <a:pt x="122" y="510"/>
                        <a:pt x="123" y="510"/>
                        <a:pt x="124" y="510"/>
                      </a:cubicBezTo>
                      <a:cubicBezTo>
                        <a:pt x="125" y="510"/>
                        <a:pt x="126" y="510"/>
                        <a:pt x="127" y="511"/>
                      </a:cubicBezTo>
                      <a:cubicBezTo>
                        <a:pt x="128" y="496"/>
                        <a:pt x="146" y="481"/>
                        <a:pt x="159" y="475"/>
                      </a:cubicBezTo>
                      <a:cubicBezTo>
                        <a:pt x="160" y="475"/>
                        <a:pt x="160" y="473"/>
                        <a:pt x="160" y="472"/>
                      </a:cubicBezTo>
                      <a:cubicBezTo>
                        <a:pt x="153" y="453"/>
                        <a:pt x="145" y="388"/>
                        <a:pt x="117" y="388"/>
                      </a:cubicBezTo>
                      <a:cubicBezTo>
                        <a:pt x="116" y="388"/>
                        <a:pt x="116" y="388"/>
                        <a:pt x="116" y="388"/>
                      </a:cubicBezTo>
                      <a:moveTo>
                        <a:pt x="566" y="176"/>
                      </a:moveTo>
                      <a:cubicBezTo>
                        <a:pt x="564" y="177"/>
                        <a:pt x="562" y="177"/>
                        <a:pt x="561" y="178"/>
                      </a:cubicBezTo>
                      <a:cubicBezTo>
                        <a:pt x="563" y="200"/>
                        <a:pt x="566" y="223"/>
                        <a:pt x="569" y="245"/>
                      </a:cubicBezTo>
                      <a:cubicBezTo>
                        <a:pt x="570" y="252"/>
                        <a:pt x="571" y="272"/>
                        <a:pt x="582" y="273"/>
                      </a:cubicBezTo>
                      <a:cubicBezTo>
                        <a:pt x="583" y="273"/>
                        <a:pt x="584" y="273"/>
                        <a:pt x="585" y="273"/>
                      </a:cubicBezTo>
                      <a:cubicBezTo>
                        <a:pt x="590" y="273"/>
                        <a:pt x="596" y="272"/>
                        <a:pt x="603" y="271"/>
                      </a:cubicBezTo>
                      <a:cubicBezTo>
                        <a:pt x="610" y="270"/>
                        <a:pt x="618" y="269"/>
                        <a:pt x="625" y="269"/>
                      </a:cubicBezTo>
                      <a:cubicBezTo>
                        <a:pt x="640" y="269"/>
                        <a:pt x="652" y="273"/>
                        <a:pt x="652" y="290"/>
                      </a:cubicBezTo>
                      <a:cubicBezTo>
                        <a:pt x="652" y="330"/>
                        <a:pt x="656" y="378"/>
                        <a:pt x="638" y="414"/>
                      </a:cubicBezTo>
                      <a:cubicBezTo>
                        <a:pt x="638" y="415"/>
                        <a:pt x="637" y="416"/>
                        <a:pt x="637" y="417"/>
                      </a:cubicBezTo>
                      <a:cubicBezTo>
                        <a:pt x="638" y="418"/>
                        <a:pt x="638" y="421"/>
                        <a:pt x="637" y="422"/>
                      </a:cubicBezTo>
                      <a:cubicBezTo>
                        <a:pt x="636" y="422"/>
                        <a:pt x="636" y="422"/>
                        <a:pt x="635" y="422"/>
                      </a:cubicBezTo>
                      <a:cubicBezTo>
                        <a:pt x="635" y="422"/>
                        <a:pt x="634" y="422"/>
                        <a:pt x="634" y="421"/>
                      </a:cubicBezTo>
                      <a:cubicBezTo>
                        <a:pt x="631" y="424"/>
                        <a:pt x="629" y="425"/>
                        <a:pt x="627" y="426"/>
                      </a:cubicBezTo>
                      <a:cubicBezTo>
                        <a:pt x="628" y="428"/>
                        <a:pt x="629" y="430"/>
                        <a:pt x="630" y="431"/>
                      </a:cubicBezTo>
                      <a:cubicBezTo>
                        <a:pt x="631" y="431"/>
                        <a:pt x="632" y="430"/>
                        <a:pt x="632" y="430"/>
                      </a:cubicBezTo>
                      <a:cubicBezTo>
                        <a:pt x="658" y="408"/>
                        <a:pt x="657" y="359"/>
                        <a:pt x="657" y="329"/>
                      </a:cubicBezTo>
                      <a:cubicBezTo>
                        <a:pt x="656" y="314"/>
                        <a:pt x="660" y="298"/>
                        <a:pt x="657" y="283"/>
                      </a:cubicBezTo>
                      <a:cubicBezTo>
                        <a:pt x="654" y="267"/>
                        <a:pt x="636" y="264"/>
                        <a:pt x="623" y="264"/>
                      </a:cubicBezTo>
                      <a:cubicBezTo>
                        <a:pt x="622" y="264"/>
                        <a:pt x="621" y="264"/>
                        <a:pt x="620" y="264"/>
                      </a:cubicBezTo>
                      <a:cubicBezTo>
                        <a:pt x="612" y="264"/>
                        <a:pt x="603" y="265"/>
                        <a:pt x="595" y="266"/>
                      </a:cubicBezTo>
                      <a:cubicBezTo>
                        <a:pt x="593" y="266"/>
                        <a:pt x="592" y="267"/>
                        <a:pt x="590" y="267"/>
                      </a:cubicBezTo>
                      <a:cubicBezTo>
                        <a:pt x="578" y="267"/>
                        <a:pt x="577" y="256"/>
                        <a:pt x="574" y="244"/>
                      </a:cubicBezTo>
                      <a:cubicBezTo>
                        <a:pt x="570" y="222"/>
                        <a:pt x="568" y="199"/>
                        <a:pt x="566" y="176"/>
                      </a:cubicBezTo>
                      <a:moveTo>
                        <a:pt x="563" y="136"/>
                      </a:moveTo>
                      <a:cubicBezTo>
                        <a:pt x="556" y="142"/>
                        <a:pt x="559" y="161"/>
                        <a:pt x="559" y="167"/>
                      </a:cubicBezTo>
                      <a:cubicBezTo>
                        <a:pt x="560" y="169"/>
                        <a:pt x="560" y="171"/>
                        <a:pt x="560" y="173"/>
                      </a:cubicBezTo>
                      <a:cubicBezTo>
                        <a:pt x="562" y="172"/>
                        <a:pt x="563" y="171"/>
                        <a:pt x="565" y="171"/>
                      </a:cubicBezTo>
                      <a:cubicBezTo>
                        <a:pt x="565" y="166"/>
                        <a:pt x="564" y="161"/>
                        <a:pt x="564" y="156"/>
                      </a:cubicBezTo>
                      <a:cubicBezTo>
                        <a:pt x="564" y="154"/>
                        <a:pt x="564" y="152"/>
                        <a:pt x="565" y="150"/>
                      </a:cubicBezTo>
                      <a:cubicBezTo>
                        <a:pt x="565" y="145"/>
                        <a:pt x="565" y="141"/>
                        <a:pt x="563" y="136"/>
                      </a:cubicBezTo>
                      <a:moveTo>
                        <a:pt x="592" y="135"/>
                      </a:moveTo>
                      <a:cubicBezTo>
                        <a:pt x="590" y="135"/>
                        <a:pt x="588" y="136"/>
                        <a:pt x="586" y="136"/>
                      </a:cubicBezTo>
                      <a:cubicBezTo>
                        <a:pt x="585" y="136"/>
                        <a:pt x="583" y="136"/>
                        <a:pt x="582" y="135"/>
                      </a:cubicBezTo>
                      <a:cubicBezTo>
                        <a:pt x="582" y="137"/>
                        <a:pt x="582" y="139"/>
                        <a:pt x="583" y="140"/>
                      </a:cubicBezTo>
                      <a:cubicBezTo>
                        <a:pt x="586" y="140"/>
                        <a:pt x="589" y="139"/>
                        <a:pt x="591" y="138"/>
                      </a:cubicBezTo>
                      <a:cubicBezTo>
                        <a:pt x="592" y="137"/>
                        <a:pt x="592" y="136"/>
                        <a:pt x="592" y="135"/>
                      </a:cubicBezTo>
                      <a:moveTo>
                        <a:pt x="570" y="134"/>
                      </a:moveTo>
                      <a:cubicBezTo>
                        <a:pt x="569" y="134"/>
                        <a:pt x="569" y="134"/>
                        <a:pt x="568" y="134"/>
                      </a:cubicBezTo>
                      <a:cubicBezTo>
                        <a:pt x="569" y="137"/>
                        <a:pt x="569" y="141"/>
                        <a:pt x="570" y="144"/>
                      </a:cubicBezTo>
                      <a:cubicBezTo>
                        <a:pt x="572" y="143"/>
                        <a:pt x="574" y="142"/>
                        <a:pt x="577" y="141"/>
                      </a:cubicBezTo>
                      <a:cubicBezTo>
                        <a:pt x="577" y="139"/>
                        <a:pt x="577" y="137"/>
                        <a:pt x="577" y="135"/>
                      </a:cubicBezTo>
                      <a:cubicBezTo>
                        <a:pt x="574" y="134"/>
                        <a:pt x="572" y="134"/>
                        <a:pt x="570" y="134"/>
                      </a:cubicBezTo>
                      <a:moveTo>
                        <a:pt x="142" y="131"/>
                      </a:moveTo>
                      <a:cubicBezTo>
                        <a:pt x="139" y="136"/>
                        <a:pt x="137" y="140"/>
                        <a:pt x="134" y="145"/>
                      </a:cubicBezTo>
                      <a:cubicBezTo>
                        <a:pt x="118" y="171"/>
                        <a:pt x="112" y="200"/>
                        <a:pt x="103" y="229"/>
                      </a:cubicBezTo>
                      <a:cubicBezTo>
                        <a:pt x="100" y="239"/>
                        <a:pt x="96" y="249"/>
                        <a:pt x="83" y="249"/>
                      </a:cubicBezTo>
                      <a:cubicBezTo>
                        <a:pt x="83" y="249"/>
                        <a:pt x="83" y="249"/>
                        <a:pt x="83" y="249"/>
                      </a:cubicBezTo>
                      <a:cubicBezTo>
                        <a:pt x="75" y="249"/>
                        <a:pt x="66" y="246"/>
                        <a:pt x="58" y="243"/>
                      </a:cubicBezTo>
                      <a:cubicBezTo>
                        <a:pt x="50" y="241"/>
                        <a:pt x="43" y="239"/>
                        <a:pt x="35" y="239"/>
                      </a:cubicBezTo>
                      <a:cubicBezTo>
                        <a:pt x="31" y="239"/>
                        <a:pt x="26" y="240"/>
                        <a:pt x="21" y="242"/>
                      </a:cubicBezTo>
                      <a:cubicBezTo>
                        <a:pt x="7" y="247"/>
                        <a:pt x="5" y="264"/>
                        <a:pt x="5" y="279"/>
                      </a:cubicBezTo>
                      <a:cubicBezTo>
                        <a:pt x="4" y="279"/>
                        <a:pt x="3" y="279"/>
                        <a:pt x="3" y="279"/>
                      </a:cubicBezTo>
                      <a:cubicBezTo>
                        <a:pt x="1" y="279"/>
                        <a:pt x="0" y="280"/>
                        <a:pt x="0" y="282"/>
                      </a:cubicBezTo>
                      <a:cubicBezTo>
                        <a:pt x="1" y="287"/>
                        <a:pt x="3" y="291"/>
                        <a:pt x="5" y="296"/>
                      </a:cubicBezTo>
                      <a:cubicBezTo>
                        <a:pt x="4" y="299"/>
                        <a:pt x="4" y="301"/>
                        <a:pt x="4" y="303"/>
                      </a:cubicBezTo>
                      <a:cubicBezTo>
                        <a:pt x="4" y="305"/>
                        <a:pt x="5" y="306"/>
                        <a:pt x="7" y="306"/>
                      </a:cubicBezTo>
                      <a:cubicBezTo>
                        <a:pt x="7" y="306"/>
                        <a:pt x="7" y="306"/>
                        <a:pt x="8" y="305"/>
                      </a:cubicBezTo>
                      <a:cubicBezTo>
                        <a:pt x="15" y="325"/>
                        <a:pt x="25" y="344"/>
                        <a:pt x="29" y="365"/>
                      </a:cubicBezTo>
                      <a:cubicBezTo>
                        <a:pt x="30" y="370"/>
                        <a:pt x="31" y="375"/>
                        <a:pt x="33" y="380"/>
                      </a:cubicBezTo>
                      <a:cubicBezTo>
                        <a:pt x="33" y="380"/>
                        <a:pt x="34" y="380"/>
                        <a:pt x="34" y="381"/>
                      </a:cubicBezTo>
                      <a:cubicBezTo>
                        <a:pt x="35" y="384"/>
                        <a:pt x="36" y="387"/>
                        <a:pt x="38" y="390"/>
                      </a:cubicBezTo>
                      <a:cubicBezTo>
                        <a:pt x="42" y="397"/>
                        <a:pt x="48" y="402"/>
                        <a:pt x="56" y="403"/>
                      </a:cubicBezTo>
                      <a:cubicBezTo>
                        <a:pt x="57" y="403"/>
                        <a:pt x="59" y="403"/>
                        <a:pt x="60" y="403"/>
                      </a:cubicBezTo>
                      <a:cubicBezTo>
                        <a:pt x="59" y="401"/>
                        <a:pt x="58" y="399"/>
                        <a:pt x="57" y="397"/>
                      </a:cubicBezTo>
                      <a:cubicBezTo>
                        <a:pt x="49" y="395"/>
                        <a:pt x="42" y="389"/>
                        <a:pt x="37" y="376"/>
                      </a:cubicBezTo>
                      <a:cubicBezTo>
                        <a:pt x="32" y="362"/>
                        <a:pt x="31" y="346"/>
                        <a:pt x="25" y="332"/>
                      </a:cubicBezTo>
                      <a:cubicBezTo>
                        <a:pt x="20" y="320"/>
                        <a:pt x="15" y="308"/>
                        <a:pt x="10" y="295"/>
                      </a:cubicBezTo>
                      <a:cubicBezTo>
                        <a:pt x="11" y="287"/>
                        <a:pt x="11" y="279"/>
                        <a:pt x="11" y="271"/>
                      </a:cubicBezTo>
                      <a:cubicBezTo>
                        <a:pt x="11" y="252"/>
                        <a:pt x="23" y="245"/>
                        <a:pt x="37" y="245"/>
                      </a:cubicBezTo>
                      <a:cubicBezTo>
                        <a:pt x="43" y="245"/>
                        <a:pt x="50" y="247"/>
                        <a:pt x="57" y="249"/>
                      </a:cubicBezTo>
                      <a:cubicBezTo>
                        <a:pt x="65" y="251"/>
                        <a:pt x="75" y="255"/>
                        <a:pt x="84" y="255"/>
                      </a:cubicBezTo>
                      <a:cubicBezTo>
                        <a:pt x="90" y="255"/>
                        <a:pt x="96" y="253"/>
                        <a:pt x="100" y="248"/>
                      </a:cubicBezTo>
                      <a:cubicBezTo>
                        <a:pt x="112" y="234"/>
                        <a:pt x="113" y="211"/>
                        <a:pt x="118" y="195"/>
                      </a:cubicBezTo>
                      <a:cubicBezTo>
                        <a:pt x="123" y="175"/>
                        <a:pt x="133" y="153"/>
                        <a:pt x="147" y="136"/>
                      </a:cubicBezTo>
                      <a:cubicBezTo>
                        <a:pt x="145" y="134"/>
                        <a:pt x="144" y="133"/>
                        <a:pt x="142" y="131"/>
                      </a:cubicBezTo>
                      <a:moveTo>
                        <a:pt x="138" y="84"/>
                      </a:moveTo>
                      <a:cubicBezTo>
                        <a:pt x="139" y="87"/>
                        <a:pt x="140" y="90"/>
                        <a:pt x="141" y="93"/>
                      </a:cubicBezTo>
                      <a:cubicBezTo>
                        <a:pt x="143" y="96"/>
                        <a:pt x="146" y="98"/>
                        <a:pt x="148" y="100"/>
                      </a:cubicBezTo>
                      <a:cubicBezTo>
                        <a:pt x="148" y="98"/>
                        <a:pt x="150" y="98"/>
                        <a:pt x="151" y="98"/>
                      </a:cubicBezTo>
                      <a:cubicBezTo>
                        <a:pt x="152" y="98"/>
                        <a:pt x="152" y="98"/>
                        <a:pt x="153" y="99"/>
                      </a:cubicBezTo>
                      <a:cubicBezTo>
                        <a:pt x="154" y="101"/>
                        <a:pt x="154" y="103"/>
                        <a:pt x="155" y="105"/>
                      </a:cubicBezTo>
                      <a:cubicBezTo>
                        <a:pt x="155" y="106"/>
                        <a:pt x="155" y="106"/>
                        <a:pt x="156" y="106"/>
                      </a:cubicBezTo>
                      <a:cubicBezTo>
                        <a:pt x="165" y="113"/>
                        <a:pt x="156" y="116"/>
                        <a:pt x="149" y="123"/>
                      </a:cubicBezTo>
                      <a:cubicBezTo>
                        <a:pt x="148" y="124"/>
                        <a:pt x="147" y="126"/>
                        <a:pt x="146" y="127"/>
                      </a:cubicBezTo>
                      <a:cubicBezTo>
                        <a:pt x="147" y="128"/>
                        <a:pt x="149" y="130"/>
                        <a:pt x="150" y="131"/>
                      </a:cubicBezTo>
                      <a:cubicBezTo>
                        <a:pt x="156" y="125"/>
                        <a:pt x="162" y="119"/>
                        <a:pt x="169" y="114"/>
                      </a:cubicBezTo>
                      <a:cubicBezTo>
                        <a:pt x="170" y="113"/>
                        <a:pt x="170" y="110"/>
                        <a:pt x="169" y="110"/>
                      </a:cubicBezTo>
                      <a:cubicBezTo>
                        <a:pt x="165" y="106"/>
                        <a:pt x="148" y="94"/>
                        <a:pt x="138" y="84"/>
                      </a:cubicBezTo>
                      <a:moveTo>
                        <a:pt x="232" y="0"/>
                      </a:moveTo>
                      <a:cubicBezTo>
                        <a:pt x="228" y="0"/>
                        <a:pt x="224" y="1"/>
                        <a:pt x="220" y="2"/>
                      </a:cubicBezTo>
                      <a:cubicBezTo>
                        <a:pt x="183" y="11"/>
                        <a:pt x="150" y="45"/>
                        <a:pt x="123" y="70"/>
                      </a:cubicBezTo>
                      <a:cubicBezTo>
                        <a:pt x="122" y="71"/>
                        <a:pt x="122" y="72"/>
                        <a:pt x="122" y="73"/>
                      </a:cubicBezTo>
                      <a:cubicBezTo>
                        <a:pt x="126" y="78"/>
                        <a:pt x="129" y="82"/>
                        <a:pt x="133" y="86"/>
                      </a:cubicBezTo>
                      <a:cubicBezTo>
                        <a:pt x="133" y="85"/>
                        <a:pt x="133" y="84"/>
                        <a:pt x="133" y="84"/>
                      </a:cubicBezTo>
                      <a:cubicBezTo>
                        <a:pt x="132" y="82"/>
                        <a:pt x="133" y="81"/>
                        <a:pt x="135" y="80"/>
                      </a:cubicBezTo>
                      <a:cubicBezTo>
                        <a:pt x="131" y="76"/>
                        <a:pt x="129" y="72"/>
                        <a:pt x="131" y="70"/>
                      </a:cubicBezTo>
                      <a:cubicBezTo>
                        <a:pt x="140" y="62"/>
                        <a:pt x="150" y="53"/>
                        <a:pt x="160" y="45"/>
                      </a:cubicBezTo>
                      <a:cubicBezTo>
                        <a:pt x="173" y="34"/>
                        <a:pt x="206" y="5"/>
                        <a:pt x="229" y="5"/>
                      </a:cubicBezTo>
                      <a:cubicBezTo>
                        <a:pt x="237" y="5"/>
                        <a:pt x="243" y="8"/>
                        <a:pt x="248" y="15"/>
                      </a:cubicBezTo>
                      <a:cubicBezTo>
                        <a:pt x="256" y="26"/>
                        <a:pt x="254" y="63"/>
                        <a:pt x="274" y="63"/>
                      </a:cubicBezTo>
                      <a:cubicBezTo>
                        <a:pt x="276" y="63"/>
                        <a:pt x="277" y="63"/>
                        <a:pt x="279" y="63"/>
                      </a:cubicBezTo>
                      <a:cubicBezTo>
                        <a:pt x="296" y="59"/>
                        <a:pt x="311" y="53"/>
                        <a:pt x="329" y="51"/>
                      </a:cubicBezTo>
                      <a:cubicBezTo>
                        <a:pt x="331" y="51"/>
                        <a:pt x="334" y="51"/>
                        <a:pt x="337" y="51"/>
                      </a:cubicBezTo>
                      <a:cubicBezTo>
                        <a:pt x="361" y="51"/>
                        <a:pt x="385" y="59"/>
                        <a:pt x="404" y="75"/>
                      </a:cubicBezTo>
                      <a:cubicBezTo>
                        <a:pt x="405" y="75"/>
                        <a:pt x="406" y="76"/>
                        <a:pt x="407" y="76"/>
                      </a:cubicBezTo>
                      <a:cubicBezTo>
                        <a:pt x="407" y="76"/>
                        <a:pt x="408" y="75"/>
                        <a:pt x="408" y="75"/>
                      </a:cubicBezTo>
                      <a:cubicBezTo>
                        <a:pt x="419" y="62"/>
                        <a:pt x="430" y="49"/>
                        <a:pt x="442" y="36"/>
                      </a:cubicBezTo>
                      <a:cubicBezTo>
                        <a:pt x="446" y="31"/>
                        <a:pt x="458" y="12"/>
                        <a:pt x="466" y="12"/>
                      </a:cubicBezTo>
                      <a:cubicBezTo>
                        <a:pt x="466" y="12"/>
                        <a:pt x="466" y="12"/>
                        <a:pt x="467" y="12"/>
                      </a:cubicBezTo>
                      <a:cubicBezTo>
                        <a:pt x="497" y="17"/>
                        <a:pt x="527" y="43"/>
                        <a:pt x="548" y="64"/>
                      </a:cubicBezTo>
                      <a:cubicBezTo>
                        <a:pt x="560" y="75"/>
                        <a:pt x="573" y="86"/>
                        <a:pt x="585" y="98"/>
                      </a:cubicBezTo>
                      <a:cubicBezTo>
                        <a:pt x="590" y="104"/>
                        <a:pt x="599" y="113"/>
                        <a:pt x="599" y="122"/>
                      </a:cubicBezTo>
                      <a:cubicBezTo>
                        <a:pt x="600" y="123"/>
                        <a:pt x="600" y="124"/>
                        <a:pt x="600" y="125"/>
                      </a:cubicBezTo>
                      <a:cubicBezTo>
                        <a:pt x="599" y="129"/>
                        <a:pt x="598" y="132"/>
                        <a:pt x="597" y="136"/>
                      </a:cubicBezTo>
                      <a:cubicBezTo>
                        <a:pt x="598" y="136"/>
                        <a:pt x="599" y="135"/>
                        <a:pt x="600" y="134"/>
                      </a:cubicBezTo>
                      <a:cubicBezTo>
                        <a:pt x="609" y="127"/>
                        <a:pt x="603" y="116"/>
                        <a:pt x="599" y="108"/>
                      </a:cubicBezTo>
                      <a:cubicBezTo>
                        <a:pt x="591" y="95"/>
                        <a:pt x="578" y="84"/>
                        <a:pt x="567" y="74"/>
                      </a:cubicBezTo>
                      <a:cubicBezTo>
                        <a:pt x="549" y="58"/>
                        <a:pt x="533" y="42"/>
                        <a:pt x="514" y="29"/>
                      </a:cubicBezTo>
                      <a:cubicBezTo>
                        <a:pt x="502" y="20"/>
                        <a:pt x="480" y="6"/>
                        <a:pt x="464" y="6"/>
                      </a:cubicBezTo>
                      <a:cubicBezTo>
                        <a:pt x="464" y="6"/>
                        <a:pt x="463" y="6"/>
                        <a:pt x="462" y="6"/>
                      </a:cubicBezTo>
                      <a:cubicBezTo>
                        <a:pt x="458" y="6"/>
                        <a:pt x="456" y="10"/>
                        <a:pt x="454" y="12"/>
                      </a:cubicBezTo>
                      <a:cubicBezTo>
                        <a:pt x="443" y="26"/>
                        <a:pt x="432" y="39"/>
                        <a:pt x="421" y="51"/>
                      </a:cubicBezTo>
                      <a:cubicBezTo>
                        <a:pt x="413" y="60"/>
                        <a:pt x="410" y="65"/>
                        <a:pt x="405" y="65"/>
                      </a:cubicBezTo>
                      <a:cubicBezTo>
                        <a:pt x="402" y="65"/>
                        <a:pt x="398" y="63"/>
                        <a:pt x="392" y="60"/>
                      </a:cubicBezTo>
                      <a:cubicBezTo>
                        <a:pt x="383" y="54"/>
                        <a:pt x="372" y="51"/>
                        <a:pt x="362" y="48"/>
                      </a:cubicBezTo>
                      <a:cubicBezTo>
                        <a:pt x="353" y="46"/>
                        <a:pt x="345" y="46"/>
                        <a:pt x="336" y="46"/>
                      </a:cubicBezTo>
                      <a:cubicBezTo>
                        <a:pt x="321" y="46"/>
                        <a:pt x="306" y="48"/>
                        <a:pt x="292" y="53"/>
                      </a:cubicBezTo>
                      <a:cubicBezTo>
                        <a:pt x="285" y="54"/>
                        <a:pt x="280" y="57"/>
                        <a:pt x="276" y="57"/>
                      </a:cubicBezTo>
                      <a:cubicBezTo>
                        <a:pt x="271" y="57"/>
                        <a:pt x="267" y="54"/>
                        <a:pt x="264" y="47"/>
                      </a:cubicBezTo>
                      <a:cubicBezTo>
                        <a:pt x="257" y="34"/>
                        <a:pt x="258" y="19"/>
                        <a:pt x="250" y="8"/>
                      </a:cubicBezTo>
                      <a:cubicBezTo>
                        <a:pt x="246" y="2"/>
                        <a:pt x="239" y="0"/>
                        <a:pt x="23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2827338" y="2384425"/>
                  <a:ext cx="808038" cy="806450"/>
                </a:xfrm>
                <a:custGeom>
                  <a:rect b="b" l="l" r="r" t="t"/>
                  <a:pathLst>
                    <a:path extrusionOk="0" h="375" w="375">
                      <a:moveTo>
                        <a:pt x="8" y="222"/>
                      </a:moveTo>
                      <a:cubicBezTo>
                        <a:pt x="8" y="223"/>
                        <a:pt x="7" y="223"/>
                        <a:pt x="6" y="223"/>
                      </a:cubicBezTo>
                      <a:cubicBezTo>
                        <a:pt x="6" y="223"/>
                        <a:pt x="6" y="223"/>
                        <a:pt x="6" y="223"/>
                      </a:cubicBezTo>
                      <a:cubicBezTo>
                        <a:pt x="6" y="225"/>
                        <a:pt x="6" y="228"/>
                        <a:pt x="7" y="230"/>
                      </a:cubicBezTo>
                      <a:cubicBezTo>
                        <a:pt x="7" y="227"/>
                        <a:pt x="8" y="225"/>
                        <a:pt x="8" y="222"/>
                      </a:cubicBezTo>
                      <a:moveTo>
                        <a:pt x="7" y="169"/>
                      </a:moveTo>
                      <a:cubicBezTo>
                        <a:pt x="2" y="187"/>
                        <a:pt x="0" y="205"/>
                        <a:pt x="8" y="219"/>
                      </a:cubicBezTo>
                      <a:cubicBezTo>
                        <a:pt x="9" y="219"/>
                        <a:pt x="9" y="219"/>
                        <a:pt x="9" y="220"/>
                      </a:cubicBezTo>
                      <a:cubicBezTo>
                        <a:pt x="9" y="218"/>
                        <a:pt x="9" y="217"/>
                        <a:pt x="9" y="215"/>
                      </a:cubicBezTo>
                      <a:cubicBezTo>
                        <a:pt x="7" y="200"/>
                        <a:pt x="6" y="185"/>
                        <a:pt x="7" y="169"/>
                      </a:cubicBezTo>
                      <a:moveTo>
                        <a:pt x="165" y="0"/>
                      </a:moveTo>
                      <a:cubicBezTo>
                        <a:pt x="139" y="0"/>
                        <a:pt x="114" y="5"/>
                        <a:pt x="91" y="16"/>
                      </a:cubicBezTo>
                      <a:cubicBezTo>
                        <a:pt x="71" y="25"/>
                        <a:pt x="54" y="38"/>
                        <a:pt x="39" y="54"/>
                      </a:cubicBezTo>
                      <a:cubicBezTo>
                        <a:pt x="41" y="50"/>
                        <a:pt x="43" y="46"/>
                        <a:pt x="46" y="42"/>
                      </a:cubicBezTo>
                      <a:cubicBezTo>
                        <a:pt x="47" y="40"/>
                        <a:pt x="45" y="38"/>
                        <a:pt x="43" y="38"/>
                      </a:cubicBezTo>
                      <a:cubicBezTo>
                        <a:pt x="42" y="38"/>
                        <a:pt x="41" y="39"/>
                        <a:pt x="41" y="40"/>
                      </a:cubicBezTo>
                      <a:cubicBezTo>
                        <a:pt x="35" y="49"/>
                        <a:pt x="30" y="58"/>
                        <a:pt x="26" y="68"/>
                      </a:cubicBezTo>
                      <a:cubicBezTo>
                        <a:pt x="19" y="77"/>
                        <a:pt x="12" y="87"/>
                        <a:pt x="5" y="96"/>
                      </a:cubicBezTo>
                      <a:cubicBezTo>
                        <a:pt x="4" y="98"/>
                        <a:pt x="6" y="100"/>
                        <a:pt x="8" y="100"/>
                      </a:cubicBezTo>
                      <a:cubicBezTo>
                        <a:pt x="9" y="100"/>
                        <a:pt x="10" y="100"/>
                        <a:pt x="10" y="99"/>
                      </a:cubicBezTo>
                      <a:cubicBezTo>
                        <a:pt x="13" y="95"/>
                        <a:pt x="16" y="91"/>
                        <a:pt x="18" y="87"/>
                      </a:cubicBezTo>
                      <a:cubicBezTo>
                        <a:pt x="9" y="113"/>
                        <a:pt x="3" y="141"/>
                        <a:pt x="2" y="169"/>
                      </a:cubicBezTo>
                      <a:cubicBezTo>
                        <a:pt x="4" y="162"/>
                        <a:pt x="7" y="154"/>
                        <a:pt x="9" y="147"/>
                      </a:cubicBezTo>
                      <a:cubicBezTo>
                        <a:pt x="13" y="121"/>
                        <a:pt x="20" y="95"/>
                        <a:pt x="31" y="72"/>
                      </a:cubicBezTo>
                      <a:cubicBezTo>
                        <a:pt x="40" y="61"/>
                        <a:pt x="50" y="51"/>
                        <a:pt x="61" y="42"/>
                      </a:cubicBezTo>
                      <a:cubicBezTo>
                        <a:pt x="61" y="42"/>
                        <a:pt x="61" y="41"/>
                        <a:pt x="62" y="40"/>
                      </a:cubicBezTo>
                      <a:cubicBezTo>
                        <a:pt x="62" y="40"/>
                        <a:pt x="63" y="39"/>
                        <a:pt x="64" y="39"/>
                      </a:cubicBezTo>
                      <a:cubicBezTo>
                        <a:pt x="64" y="39"/>
                        <a:pt x="64" y="39"/>
                        <a:pt x="65" y="39"/>
                      </a:cubicBezTo>
                      <a:cubicBezTo>
                        <a:pt x="81" y="27"/>
                        <a:pt x="98" y="18"/>
                        <a:pt x="118" y="11"/>
                      </a:cubicBezTo>
                      <a:cubicBezTo>
                        <a:pt x="132" y="7"/>
                        <a:pt x="146" y="5"/>
                        <a:pt x="160" y="5"/>
                      </a:cubicBezTo>
                      <a:cubicBezTo>
                        <a:pt x="160" y="4"/>
                        <a:pt x="161" y="4"/>
                        <a:pt x="161" y="4"/>
                      </a:cubicBezTo>
                      <a:cubicBezTo>
                        <a:pt x="162" y="4"/>
                        <a:pt x="163" y="4"/>
                        <a:pt x="164" y="5"/>
                      </a:cubicBezTo>
                      <a:cubicBezTo>
                        <a:pt x="165" y="5"/>
                        <a:pt x="166" y="5"/>
                        <a:pt x="168" y="5"/>
                      </a:cubicBezTo>
                      <a:cubicBezTo>
                        <a:pt x="168" y="4"/>
                        <a:pt x="169" y="4"/>
                        <a:pt x="169" y="4"/>
                      </a:cubicBezTo>
                      <a:cubicBezTo>
                        <a:pt x="170" y="4"/>
                        <a:pt x="171" y="4"/>
                        <a:pt x="171" y="5"/>
                      </a:cubicBezTo>
                      <a:cubicBezTo>
                        <a:pt x="195" y="6"/>
                        <a:pt x="219" y="13"/>
                        <a:pt x="241" y="22"/>
                      </a:cubicBezTo>
                      <a:cubicBezTo>
                        <a:pt x="241" y="22"/>
                        <a:pt x="241" y="22"/>
                        <a:pt x="241" y="22"/>
                      </a:cubicBezTo>
                      <a:cubicBezTo>
                        <a:pt x="242" y="22"/>
                        <a:pt x="243" y="23"/>
                        <a:pt x="243" y="24"/>
                      </a:cubicBezTo>
                      <a:cubicBezTo>
                        <a:pt x="246" y="25"/>
                        <a:pt x="248" y="26"/>
                        <a:pt x="251" y="27"/>
                      </a:cubicBezTo>
                      <a:cubicBezTo>
                        <a:pt x="263" y="33"/>
                        <a:pt x="274" y="40"/>
                        <a:pt x="284" y="48"/>
                      </a:cubicBezTo>
                      <a:cubicBezTo>
                        <a:pt x="284" y="48"/>
                        <a:pt x="284" y="48"/>
                        <a:pt x="284" y="48"/>
                      </a:cubicBezTo>
                      <a:cubicBezTo>
                        <a:pt x="284" y="46"/>
                        <a:pt x="285" y="46"/>
                        <a:pt x="286" y="46"/>
                      </a:cubicBezTo>
                      <a:cubicBezTo>
                        <a:pt x="288" y="46"/>
                        <a:pt x="289" y="47"/>
                        <a:pt x="289" y="49"/>
                      </a:cubicBezTo>
                      <a:cubicBezTo>
                        <a:pt x="289" y="50"/>
                        <a:pt x="289" y="51"/>
                        <a:pt x="289" y="52"/>
                      </a:cubicBezTo>
                      <a:cubicBezTo>
                        <a:pt x="293" y="56"/>
                        <a:pt x="298" y="60"/>
                        <a:pt x="302" y="64"/>
                      </a:cubicBezTo>
                      <a:cubicBezTo>
                        <a:pt x="303" y="64"/>
                        <a:pt x="304" y="65"/>
                        <a:pt x="304" y="67"/>
                      </a:cubicBezTo>
                      <a:cubicBezTo>
                        <a:pt x="305" y="68"/>
                        <a:pt x="307" y="69"/>
                        <a:pt x="308" y="70"/>
                      </a:cubicBezTo>
                      <a:cubicBezTo>
                        <a:pt x="308" y="70"/>
                        <a:pt x="308" y="70"/>
                        <a:pt x="308" y="70"/>
                      </a:cubicBezTo>
                      <a:cubicBezTo>
                        <a:pt x="308" y="69"/>
                        <a:pt x="309" y="69"/>
                        <a:pt x="310" y="69"/>
                      </a:cubicBezTo>
                      <a:cubicBezTo>
                        <a:pt x="312" y="69"/>
                        <a:pt x="314" y="70"/>
                        <a:pt x="313" y="72"/>
                      </a:cubicBezTo>
                      <a:cubicBezTo>
                        <a:pt x="313" y="72"/>
                        <a:pt x="313" y="72"/>
                        <a:pt x="313" y="73"/>
                      </a:cubicBezTo>
                      <a:cubicBezTo>
                        <a:pt x="313" y="73"/>
                        <a:pt x="313" y="73"/>
                        <a:pt x="313" y="73"/>
                      </a:cubicBezTo>
                      <a:cubicBezTo>
                        <a:pt x="313" y="73"/>
                        <a:pt x="313" y="73"/>
                        <a:pt x="312" y="73"/>
                      </a:cubicBezTo>
                      <a:cubicBezTo>
                        <a:pt x="312" y="74"/>
                        <a:pt x="312" y="74"/>
                        <a:pt x="312" y="75"/>
                      </a:cubicBezTo>
                      <a:cubicBezTo>
                        <a:pt x="321" y="87"/>
                        <a:pt x="329" y="99"/>
                        <a:pt x="335" y="113"/>
                      </a:cubicBezTo>
                      <a:cubicBezTo>
                        <a:pt x="336" y="114"/>
                        <a:pt x="336" y="115"/>
                        <a:pt x="336" y="116"/>
                      </a:cubicBezTo>
                      <a:cubicBezTo>
                        <a:pt x="336" y="116"/>
                        <a:pt x="336" y="116"/>
                        <a:pt x="336" y="116"/>
                      </a:cubicBezTo>
                      <a:cubicBezTo>
                        <a:pt x="339" y="123"/>
                        <a:pt x="342" y="130"/>
                        <a:pt x="344" y="137"/>
                      </a:cubicBezTo>
                      <a:cubicBezTo>
                        <a:pt x="358" y="189"/>
                        <a:pt x="351" y="247"/>
                        <a:pt x="324" y="294"/>
                      </a:cubicBezTo>
                      <a:cubicBezTo>
                        <a:pt x="295" y="345"/>
                        <a:pt x="240" y="365"/>
                        <a:pt x="185" y="369"/>
                      </a:cubicBezTo>
                      <a:cubicBezTo>
                        <a:pt x="181" y="369"/>
                        <a:pt x="177" y="369"/>
                        <a:pt x="173" y="369"/>
                      </a:cubicBezTo>
                      <a:cubicBezTo>
                        <a:pt x="128" y="369"/>
                        <a:pt x="86" y="349"/>
                        <a:pt x="55" y="315"/>
                      </a:cubicBezTo>
                      <a:cubicBezTo>
                        <a:pt x="33" y="291"/>
                        <a:pt x="19" y="262"/>
                        <a:pt x="12" y="231"/>
                      </a:cubicBezTo>
                      <a:cubicBezTo>
                        <a:pt x="12" y="233"/>
                        <a:pt x="12" y="234"/>
                        <a:pt x="12" y="236"/>
                      </a:cubicBezTo>
                      <a:cubicBezTo>
                        <a:pt x="11" y="237"/>
                        <a:pt x="10" y="238"/>
                        <a:pt x="9" y="238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5" y="261"/>
                        <a:pt x="25" y="284"/>
                        <a:pt x="39" y="305"/>
                      </a:cubicBezTo>
                      <a:cubicBezTo>
                        <a:pt x="72" y="352"/>
                        <a:pt x="126" y="375"/>
                        <a:pt x="180" y="375"/>
                      </a:cubicBezTo>
                      <a:cubicBezTo>
                        <a:pt x="218" y="375"/>
                        <a:pt x="256" y="363"/>
                        <a:pt x="288" y="341"/>
                      </a:cubicBezTo>
                      <a:cubicBezTo>
                        <a:pt x="369" y="286"/>
                        <a:pt x="375" y="155"/>
                        <a:pt x="322" y="79"/>
                      </a:cubicBezTo>
                      <a:cubicBezTo>
                        <a:pt x="288" y="29"/>
                        <a:pt x="226" y="0"/>
                        <a:pt x="16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3122613" y="2682875"/>
                  <a:ext cx="142875" cy="115888"/>
                </a:xfrm>
                <a:custGeom>
                  <a:rect b="b" l="l" r="r" t="t"/>
                  <a:pathLst>
                    <a:path extrusionOk="0" h="54" w="66">
                      <a:moveTo>
                        <a:pt x="9" y="46"/>
                      </a:moveTo>
                      <a:cubicBezTo>
                        <a:pt x="9" y="48"/>
                        <a:pt x="9" y="49"/>
                        <a:pt x="9" y="51"/>
                      </a:cubicBezTo>
                      <a:cubicBezTo>
                        <a:pt x="10" y="52"/>
                        <a:pt x="11" y="53"/>
                        <a:pt x="13" y="54"/>
                      </a:cubicBezTo>
                      <a:cubicBezTo>
                        <a:pt x="13" y="54"/>
                        <a:pt x="13" y="53"/>
                        <a:pt x="13" y="53"/>
                      </a:cubicBezTo>
                      <a:cubicBezTo>
                        <a:pt x="12" y="53"/>
                        <a:pt x="12" y="52"/>
                        <a:pt x="12" y="51"/>
                      </a:cubicBezTo>
                      <a:cubicBezTo>
                        <a:pt x="11" y="50"/>
                        <a:pt x="10" y="48"/>
                        <a:pt x="9" y="46"/>
                      </a:cubicBezTo>
                      <a:moveTo>
                        <a:pt x="32" y="0"/>
                      </a:moveTo>
                      <a:cubicBezTo>
                        <a:pt x="20" y="0"/>
                        <a:pt x="10" y="7"/>
                        <a:pt x="2" y="17"/>
                      </a:cubicBezTo>
                      <a:cubicBezTo>
                        <a:pt x="1" y="19"/>
                        <a:pt x="2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" y="27"/>
                        <a:pt x="0" y="36"/>
                        <a:pt x="2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5"/>
                        <a:pt x="3" y="46"/>
                        <a:pt x="4" y="46"/>
                      </a:cubicBezTo>
                      <a:cubicBezTo>
                        <a:pt x="4" y="44"/>
                        <a:pt x="4" y="41"/>
                        <a:pt x="5" y="38"/>
                      </a:cubicBezTo>
                      <a:cubicBezTo>
                        <a:pt x="5" y="37"/>
                        <a:pt x="5" y="37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7" y="21"/>
                        <a:pt x="17" y="15"/>
                        <a:pt x="28" y="14"/>
                      </a:cubicBezTo>
                      <a:cubicBezTo>
                        <a:pt x="31" y="13"/>
                        <a:pt x="30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1" y="9"/>
                        <a:pt x="17" y="11"/>
                        <a:pt x="13" y="13"/>
                      </a:cubicBezTo>
                      <a:cubicBezTo>
                        <a:pt x="18" y="9"/>
                        <a:pt x="24" y="6"/>
                        <a:pt x="31" y="6"/>
                      </a:cubicBezTo>
                      <a:cubicBezTo>
                        <a:pt x="35" y="6"/>
                        <a:pt x="40" y="7"/>
                        <a:pt x="44" y="10"/>
                      </a:cubicBezTo>
                      <a:cubicBezTo>
                        <a:pt x="54" y="15"/>
                        <a:pt x="62" y="25"/>
                        <a:pt x="62" y="36"/>
                      </a:cubicBezTo>
                      <a:cubicBezTo>
                        <a:pt x="63" y="34"/>
                        <a:pt x="63" y="32"/>
                        <a:pt x="64" y="29"/>
                      </a:cubicBezTo>
                      <a:cubicBezTo>
                        <a:pt x="64" y="28"/>
                        <a:pt x="65" y="27"/>
                        <a:pt x="66" y="27"/>
                      </a:cubicBezTo>
                      <a:cubicBezTo>
                        <a:pt x="63" y="19"/>
                        <a:pt x="57" y="12"/>
                        <a:pt x="50" y="7"/>
                      </a:cubicBezTo>
                      <a:cubicBezTo>
                        <a:pt x="44" y="2"/>
                        <a:pt x="38" y="0"/>
                        <a:pt x="3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4086225" y="3302000"/>
                  <a:ext cx="17463" cy="14288"/>
                </a:xfrm>
                <a:custGeom>
                  <a:rect b="b" l="l" r="r" t="t"/>
                  <a:pathLst>
                    <a:path extrusionOk="0" h="6" w="8">
                      <a:moveTo>
                        <a:pt x="4" y="0"/>
                      </a:move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0" y="2"/>
                        <a:pt x="2" y="6"/>
                        <a:pt x="4" y="6"/>
                      </a:cubicBezTo>
                      <a:cubicBezTo>
                        <a:pt x="5" y="6"/>
                        <a:pt x="5" y="6"/>
                        <a:pt x="6" y="5"/>
                      </a:cubicBezTo>
                      <a:cubicBezTo>
                        <a:pt x="8" y="4"/>
                        <a:pt x="7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2754313" y="2268538"/>
                  <a:ext cx="71438" cy="123825"/>
                </a:xfrm>
                <a:custGeom>
                  <a:rect b="b" l="l" r="r" t="t"/>
                  <a:pathLst>
                    <a:path extrusionOk="0" h="58" w="33">
                      <a:moveTo>
                        <a:pt x="3" y="0"/>
                      </a:move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2" y="14"/>
                        <a:pt x="3" y="24"/>
                        <a:pt x="8" y="33"/>
                      </a:cubicBezTo>
                      <a:cubicBezTo>
                        <a:pt x="10" y="39"/>
                        <a:pt x="14" y="44"/>
                        <a:pt x="18" y="48"/>
                      </a:cubicBezTo>
                      <a:cubicBezTo>
                        <a:pt x="20" y="50"/>
                        <a:pt x="21" y="51"/>
                        <a:pt x="23" y="53"/>
                      </a:cubicBezTo>
                      <a:cubicBezTo>
                        <a:pt x="24" y="54"/>
                        <a:pt x="25" y="56"/>
                        <a:pt x="27" y="57"/>
                      </a:cubicBezTo>
                      <a:cubicBezTo>
                        <a:pt x="27" y="58"/>
                        <a:pt x="28" y="58"/>
                        <a:pt x="28" y="58"/>
                      </a:cubicBezTo>
                      <a:cubicBezTo>
                        <a:pt x="31" y="58"/>
                        <a:pt x="33" y="55"/>
                        <a:pt x="31" y="53"/>
                      </a:cubicBezTo>
                      <a:cubicBezTo>
                        <a:pt x="29" y="52"/>
                        <a:pt x="28" y="50"/>
                        <a:pt x="26" y="48"/>
                      </a:cubicBezTo>
                      <a:cubicBezTo>
                        <a:pt x="25" y="47"/>
                        <a:pt x="23" y="45"/>
                        <a:pt x="22" y="44"/>
                      </a:cubicBezTo>
                      <a:cubicBezTo>
                        <a:pt x="18" y="40"/>
                        <a:pt x="15" y="36"/>
                        <a:pt x="13" y="31"/>
                      </a:cubicBezTo>
                      <a:cubicBezTo>
                        <a:pt x="8" y="22"/>
                        <a:pt x="7" y="1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3670300" y="2381250"/>
                  <a:ext cx="128588" cy="100013"/>
                </a:xfrm>
                <a:custGeom>
                  <a:rect b="b" l="l" r="r" t="t"/>
                  <a:pathLst>
                    <a:path extrusionOk="0" h="46" w="60">
                      <a:moveTo>
                        <a:pt x="53" y="0"/>
                      </a:moveTo>
                      <a:cubicBezTo>
                        <a:pt x="52" y="0"/>
                        <a:pt x="50" y="1"/>
                        <a:pt x="50" y="4"/>
                      </a:cubicBezTo>
                      <a:cubicBezTo>
                        <a:pt x="52" y="17"/>
                        <a:pt x="45" y="24"/>
                        <a:pt x="34" y="28"/>
                      </a:cubicBezTo>
                      <a:cubicBezTo>
                        <a:pt x="34" y="29"/>
                        <a:pt x="34" y="30"/>
                        <a:pt x="34" y="31"/>
                      </a:cubicBezTo>
                      <a:cubicBezTo>
                        <a:pt x="34" y="33"/>
                        <a:pt x="32" y="34"/>
                        <a:pt x="31" y="34"/>
                      </a:cubicBezTo>
                      <a:cubicBezTo>
                        <a:pt x="30" y="34"/>
                        <a:pt x="28" y="33"/>
                        <a:pt x="29" y="31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24" y="32"/>
                        <a:pt x="20" y="33"/>
                        <a:pt x="16" y="35"/>
                      </a:cubicBezTo>
                      <a:cubicBezTo>
                        <a:pt x="14" y="35"/>
                        <a:pt x="13" y="36"/>
                        <a:pt x="11" y="37"/>
                      </a:cubicBezTo>
                      <a:cubicBezTo>
                        <a:pt x="8" y="38"/>
                        <a:pt x="5" y="39"/>
                        <a:pt x="2" y="41"/>
                      </a:cubicBezTo>
                      <a:cubicBezTo>
                        <a:pt x="0" y="43"/>
                        <a:pt x="1" y="46"/>
                        <a:pt x="3" y="46"/>
                      </a:cubicBezTo>
                      <a:cubicBezTo>
                        <a:pt x="4" y="46"/>
                        <a:pt x="4" y="46"/>
                        <a:pt x="5" y="46"/>
                      </a:cubicBezTo>
                      <a:cubicBezTo>
                        <a:pt x="7" y="44"/>
                        <a:pt x="9" y="43"/>
                        <a:pt x="12" y="42"/>
                      </a:cubicBezTo>
                      <a:cubicBezTo>
                        <a:pt x="13" y="41"/>
                        <a:pt x="15" y="41"/>
                        <a:pt x="17" y="40"/>
                      </a:cubicBezTo>
                      <a:cubicBezTo>
                        <a:pt x="36" y="33"/>
                        <a:pt x="60" y="29"/>
                        <a:pt x="56" y="2"/>
                      </a:cubicBezTo>
                      <a:cubicBezTo>
                        <a:pt x="56" y="1"/>
                        <a:pt x="54" y="0"/>
                        <a:pt x="5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4"/>
                <p:cNvSpPr/>
                <p:nvPr/>
              </p:nvSpPr>
              <p:spPr>
                <a:xfrm>
                  <a:off x="3819525" y="2695575"/>
                  <a:ext cx="115888" cy="357188"/>
                </a:xfrm>
                <a:custGeom>
                  <a:rect b="b" l="l" r="r" t="t"/>
                  <a:pathLst>
                    <a:path extrusionOk="0" h="166" w="54">
                      <a:moveTo>
                        <a:pt x="42" y="0"/>
                      </a:moveTo>
                      <a:cubicBezTo>
                        <a:pt x="41" y="0"/>
                        <a:pt x="39" y="1"/>
                        <a:pt x="40" y="3"/>
                      </a:cubicBezTo>
                      <a:cubicBezTo>
                        <a:pt x="50" y="32"/>
                        <a:pt x="46" y="57"/>
                        <a:pt x="41" y="87"/>
                      </a:cubicBezTo>
                      <a:cubicBezTo>
                        <a:pt x="39" y="99"/>
                        <a:pt x="38" y="113"/>
                        <a:pt x="36" y="126"/>
                      </a:cubicBezTo>
                      <a:cubicBezTo>
                        <a:pt x="35" y="132"/>
                        <a:pt x="33" y="138"/>
                        <a:pt x="31" y="145"/>
                      </a:cubicBezTo>
                      <a:cubicBezTo>
                        <a:pt x="31" y="151"/>
                        <a:pt x="28" y="154"/>
                        <a:pt x="22" y="154"/>
                      </a:cubicBezTo>
                      <a:cubicBezTo>
                        <a:pt x="20" y="154"/>
                        <a:pt x="17" y="154"/>
                        <a:pt x="14" y="153"/>
                      </a:cubicBezTo>
                      <a:cubicBezTo>
                        <a:pt x="13" y="152"/>
                        <a:pt x="13" y="150"/>
                        <a:pt x="12" y="149"/>
                      </a:cubicBezTo>
                      <a:cubicBezTo>
                        <a:pt x="11" y="148"/>
                        <a:pt x="10" y="146"/>
                        <a:pt x="9" y="144"/>
                      </a:cubicBezTo>
                      <a:cubicBezTo>
                        <a:pt x="7" y="142"/>
                        <a:pt x="6" y="140"/>
                        <a:pt x="5" y="137"/>
                      </a:cubicBezTo>
                      <a:cubicBezTo>
                        <a:pt x="5" y="136"/>
                        <a:pt x="4" y="136"/>
                        <a:pt x="3" y="136"/>
                      </a:cubicBezTo>
                      <a:cubicBezTo>
                        <a:pt x="2" y="136"/>
                        <a:pt x="0" y="138"/>
                        <a:pt x="1" y="140"/>
                      </a:cubicBezTo>
                      <a:cubicBezTo>
                        <a:pt x="1" y="142"/>
                        <a:pt x="2" y="144"/>
                        <a:pt x="3" y="146"/>
                      </a:cubicBezTo>
                      <a:cubicBezTo>
                        <a:pt x="4" y="146"/>
                        <a:pt x="4" y="147"/>
                        <a:pt x="5" y="148"/>
                      </a:cubicBezTo>
                      <a:cubicBezTo>
                        <a:pt x="7" y="150"/>
                        <a:pt x="8" y="152"/>
                        <a:pt x="9" y="155"/>
                      </a:cubicBezTo>
                      <a:cubicBezTo>
                        <a:pt x="9" y="155"/>
                        <a:pt x="9" y="155"/>
                        <a:pt x="9" y="155"/>
                      </a:cubicBezTo>
                      <a:cubicBezTo>
                        <a:pt x="10" y="155"/>
                        <a:pt x="10" y="155"/>
                        <a:pt x="10" y="156"/>
                      </a:cubicBezTo>
                      <a:cubicBezTo>
                        <a:pt x="14" y="160"/>
                        <a:pt x="19" y="164"/>
                        <a:pt x="26" y="166"/>
                      </a:cubicBezTo>
                      <a:cubicBezTo>
                        <a:pt x="27" y="166"/>
                        <a:pt x="27" y="166"/>
                        <a:pt x="27" y="166"/>
                      </a:cubicBezTo>
                      <a:cubicBezTo>
                        <a:pt x="28" y="166"/>
                        <a:pt x="29" y="165"/>
                        <a:pt x="30" y="165"/>
                      </a:cubicBezTo>
                      <a:cubicBezTo>
                        <a:pt x="42" y="137"/>
                        <a:pt x="43" y="105"/>
                        <a:pt x="49" y="75"/>
                      </a:cubicBezTo>
                      <a:cubicBezTo>
                        <a:pt x="53" y="49"/>
                        <a:pt x="54" y="27"/>
                        <a:pt x="45" y="2"/>
                      </a:cubicBezTo>
                      <a:cubicBezTo>
                        <a:pt x="45" y="1"/>
                        <a:pt x="44" y="0"/>
                        <a:pt x="4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4"/>
                <p:cNvSpPr/>
                <p:nvPr/>
              </p:nvSpPr>
              <p:spPr>
                <a:xfrm>
                  <a:off x="3598863" y="3028950"/>
                  <a:ext cx="244475" cy="204788"/>
                </a:xfrm>
                <a:custGeom>
                  <a:rect b="b" l="l" r="r" t="t"/>
                  <a:pathLst>
                    <a:path extrusionOk="0" h="95" w="113">
                      <a:moveTo>
                        <a:pt x="3" y="77"/>
                      </a:moveTo>
                      <a:cubicBezTo>
                        <a:pt x="1" y="77"/>
                        <a:pt x="0" y="78"/>
                        <a:pt x="1" y="81"/>
                      </a:cubicBezTo>
                      <a:cubicBezTo>
                        <a:pt x="2" y="82"/>
                        <a:pt x="3" y="83"/>
                        <a:pt x="4" y="84"/>
                      </a:cubicBezTo>
                      <a:cubicBezTo>
                        <a:pt x="5" y="86"/>
                        <a:pt x="7" y="88"/>
                        <a:pt x="9" y="89"/>
                      </a:cubicBezTo>
                      <a:cubicBezTo>
                        <a:pt x="13" y="93"/>
                        <a:pt x="18" y="95"/>
                        <a:pt x="22" y="95"/>
                      </a:cubicBezTo>
                      <a:cubicBezTo>
                        <a:pt x="25" y="95"/>
                        <a:pt x="28" y="94"/>
                        <a:pt x="31" y="93"/>
                      </a:cubicBezTo>
                      <a:cubicBezTo>
                        <a:pt x="30" y="92"/>
                        <a:pt x="31" y="92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0" y="90"/>
                      </a:cubicBezTo>
                      <a:cubicBezTo>
                        <a:pt x="30" y="90"/>
                        <a:pt x="29" y="89"/>
                        <a:pt x="29" y="89"/>
                      </a:cubicBezTo>
                      <a:cubicBezTo>
                        <a:pt x="29" y="88"/>
                        <a:pt x="29" y="88"/>
                        <a:pt x="28" y="88"/>
                      </a:cubicBezTo>
                      <a:cubicBezTo>
                        <a:pt x="26" y="89"/>
                        <a:pt x="24" y="89"/>
                        <a:pt x="22" y="89"/>
                      </a:cubicBezTo>
                      <a:cubicBezTo>
                        <a:pt x="18" y="89"/>
                        <a:pt x="14" y="87"/>
                        <a:pt x="10" y="83"/>
                      </a:cubicBezTo>
                      <a:cubicBezTo>
                        <a:pt x="9" y="82"/>
                        <a:pt x="7" y="80"/>
                        <a:pt x="6" y="78"/>
                      </a:cubicBezTo>
                      <a:cubicBezTo>
                        <a:pt x="6" y="78"/>
                        <a:pt x="6" y="78"/>
                        <a:pt x="6" y="78"/>
                      </a:cubicBezTo>
                      <a:cubicBezTo>
                        <a:pt x="5" y="77"/>
                        <a:pt x="4" y="77"/>
                        <a:pt x="3" y="77"/>
                      </a:cubicBezTo>
                      <a:moveTo>
                        <a:pt x="111" y="0"/>
                      </a:moveTo>
                      <a:cubicBezTo>
                        <a:pt x="111" y="0"/>
                        <a:pt x="111" y="1"/>
                        <a:pt x="111" y="1"/>
                      </a:cubicBezTo>
                      <a:cubicBezTo>
                        <a:pt x="111" y="3"/>
                        <a:pt x="110" y="4"/>
                        <a:pt x="108" y="4"/>
                      </a:cubicBezTo>
                      <a:cubicBezTo>
                        <a:pt x="107" y="4"/>
                        <a:pt x="106" y="3"/>
                        <a:pt x="106" y="2"/>
                      </a:cubicBezTo>
                      <a:cubicBezTo>
                        <a:pt x="106" y="2"/>
                        <a:pt x="106" y="1"/>
                        <a:pt x="106" y="1"/>
                      </a:cubicBezTo>
                      <a:cubicBezTo>
                        <a:pt x="98" y="4"/>
                        <a:pt x="91" y="8"/>
                        <a:pt x="85" y="12"/>
                      </a:cubicBezTo>
                      <a:cubicBezTo>
                        <a:pt x="86" y="12"/>
                        <a:pt x="86" y="13"/>
                        <a:pt x="86" y="13"/>
                      </a:cubicBezTo>
                      <a:cubicBezTo>
                        <a:pt x="88" y="15"/>
                        <a:pt x="86" y="18"/>
                        <a:pt x="84" y="18"/>
                      </a:cubicBezTo>
                      <a:cubicBezTo>
                        <a:pt x="84" y="18"/>
                        <a:pt x="83" y="17"/>
                        <a:pt x="83" y="17"/>
                      </a:cubicBezTo>
                      <a:cubicBezTo>
                        <a:pt x="82" y="16"/>
                        <a:pt x="82" y="16"/>
                        <a:pt x="81" y="15"/>
                      </a:cubicBezTo>
                      <a:cubicBezTo>
                        <a:pt x="78" y="18"/>
                        <a:pt x="75" y="22"/>
                        <a:pt x="72" y="26"/>
                      </a:cubicBezTo>
                      <a:cubicBezTo>
                        <a:pt x="73" y="26"/>
                        <a:pt x="73" y="27"/>
                        <a:pt x="73" y="28"/>
                      </a:cubicBezTo>
                      <a:cubicBezTo>
                        <a:pt x="74" y="30"/>
                        <a:pt x="72" y="32"/>
                        <a:pt x="71" y="32"/>
                      </a:cubicBezTo>
                      <a:cubicBezTo>
                        <a:pt x="70" y="32"/>
                        <a:pt x="69" y="31"/>
                        <a:pt x="69" y="31"/>
                      </a:cubicBezTo>
                      <a:cubicBezTo>
                        <a:pt x="68" y="32"/>
                        <a:pt x="67" y="33"/>
                        <a:pt x="67" y="35"/>
                      </a:cubicBezTo>
                      <a:cubicBezTo>
                        <a:pt x="68" y="36"/>
                        <a:pt x="66" y="38"/>
                        <a:pt x="64" y="38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3" y="41"/>
                        <a:pt x="62" y="43"/>
                        <a:pt x="61" y="45"/>
                      </a:cubicBezTo>
                      <a:cubicBezTo>
                        <a:pt x="62" y="46"/>
                        <a:pt x="62" y="48"/>
                        <a:pt x="62" y="49"/>
                      </a:cubicBezTo>
                      <a:cubicBezTo>
                        <a:pt x="62" y="51"/>
                        <a:pt x="61" y="52"/>
                        <a:pt x="59" y="52"/>
                      </a:cubicBezTo>
                      <a:cubicBezTo>
                        <a:pt x="59" y="52"/>
                        <a:pt x="58" y="51"/>
                        <a:pt x="58" y="51"/>
                      </a:cubicBezTo>
                      <a:cubicBezTo>
                        <a:pt x="57" y="54"/>
                        <a:pt x="55" y="57"/>
                        <a:pt x="53" y="60"/>
                      </a:cubicBezTo>
                      <a:cubicBezTo>
                        <a:pt x="54" y="61"/>
                        <a:pt x="54" y="63"/>
                        <a:pt x="53" y="65"/>
                      </a:cubicBezTo>
                      <a:cubicBezTo>
                        <a:pt x="53" y="67"/>
                        <a:pt x="52" y="67"/>
                        <a:pt x="51" y="67"/>
                      </a:cubicBezTo>
                      <a:cubicBezTo>
                        <a:pt x="50" y="67"/>
                        <a:pt x="50" y="67"/>
                        <a:pt x="49" y="67"/>
                      </a:cubicBezTo>
                      <a:cubicBezTo>
                        <a:pt x="48" y="69"/>
                        <a:pt x="46" y="72"/>
                        <a:pt x="44" y="74"/>
                      </a:cubicBezTo>
                      <a:cubicBezTo>
                        <a:pt x="46" y="75"/>
                        <a:pt x="46" y="77"/>
                        <a:pt x="44" y="78"/>
                      </a:cubicBezTo>
                      <a:cubicBezTo>
                        <a:pt x="43" y="79"/>
                        <a:pt x="42" y="79"/>
                        <a:pt x="41" y="79"/>
                      </a:cubicBezTo>
                      <a:cubicBezTo>
                        <a:pt x="41" y="79"/>
                        <a:pt x="41" y="79"/>
                        <a:pt x="40" y="79"/>
                      </a:cubicBezTo>
                      <a:cubicBezTo>
                        <a:pt x="38" y="81"/>
                        <a:pt x="36" y="83"/>
                        <a:pt x="34" y="85"/>
                      </a:cubicBezTo>
                      <a:cubicBezTo>
                        <a:pt x="35" y="87"/>
                        <a:pt x="36" y="88"/>
                        <a:pt x="36" y="90"/>
                      </a:cubicBezTo>
                      <a:cubicBezTo>
                        <a:pt x="39" y="88"/>
                        <a:pt x="41" y="86"/>
                        <a:pt x="43" y="84"/>
                      </a:cubicBezTo>
                      <a:cubicBezTo>
                        <a:pt x="52" y="75"/>
                        <a:pt x="58" y="64"/>
                        <a:pt x="63" y="53"/>
                      </a:cubicBezTo>
                      <a:cubicBezTo>
                        <a:pt x="75" y="30"/>
                        <a:pt x="85" y="14"/>
                        <a:pt x="110" y="5"/>
                      </a:cubicBezTo>
                      <a:cubicBezTo>
                        <a:pt x="112" y="4"/>
                        <a:pt x="113" y="2"/>
                        <a:pt x="112" y="1"/>
                      </a:cubicBezTo>
                      <a:cubicBezTo>
                        <a:pt x="112" y="0"/>
                        <a:pt x="112" y="0"/>
                        <a:pt x="111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4"/>
                <p:cNvSpPr/>
                <p:nvPr/>
              </p:nvSpPr>
              <p:spPr>
                <a:xfrm>
                  <a:off x="3284538" y="3233738"/>
                  <a:ext cx="407988" cy="266700"/>
                </a:xfrm>
                <a:custGeom>
                  <a:rect b="b" l="l" r="r" t="t"/>
                  <a:pathLst>
                    <a:path extrusionOk="0" h="124" w="189">
                      <a:moveTo>
                        <a:pt x="170" y="0"/>
                      </a:moveTo>
                      <a:cubicBezTo>
                        <a:pt x="168" y="0"/>
                        <a:pt x="167" y="1"/>
                        <a:pt x="167" y="3"/>
                      </a:cubicBezTo>
                      <a:cubicBezTo>
                        <a:pt x="169" y="9"/>
                        <a:pt x="172" y="15"/>
                        <a:pt x="174" y="21"/>
                      </a:cubicBezTo>
                      <a:cubicBezTo>
                        <a:pt x="176" y="25"/>
                        <a:pt x="177" y="29"/>
                        <a:pt x="178" y="33"/>
                      </a:cubicBezTo>
                      <a:cubicBezTo>
                        <a:pt x="178" y="34"/>
                        <a:pt x="178" y="35"/>
                        <a:pt x="176" y="36"/>
                      </a:cubicBezTo>
                      <a:cubicBezTo>
                        <a:pt x="176" y="39"/>
                        <a:pt x="176" y="41"/>
                        <a:pt x="175" y="43"/>
                      </a:cubicBezTo>
                      <a:cubicBezTo>
                        <a:pt x="175" y="44"/>
                        <a:pt x="176" y="44"/>
                        <a:pt x="176" y="44"/>
                      </a:cubicBezTo>
                      <a:cubicBezTo>
                        <a:pt x="179" y="46"/>
                        <a:pt x="177" y="50"/>
                        <a:pt x="175" y="50"/>
                      </a:cubicBezTo>
                      <a:cubicBezTo>
                        <a:pt x="175" y="50"/>
                        <a:pt x="174" y="49"/>
                        <a:pt x="174" y="49"/>
                      </a:cubicBezTo>
                      <a:cubicBezTo>
                        <a:pt x="173" y="49"/>
                        <a:pt x="172" y="48"/>
                        <a:pt x="172" y="48"/>
                      </a:cubicBezTo>
                      <a:cubicBezTo>
                        <a:pt x="171" y="49"/>
                        <a:pt x="170" y="50"/>
                        <a:pt x="168" y="51"/>
                      </a:cubicBezTo>
                      <a:cubicBezTo>
                        <a:pt x="168" y="51"/>
                        <a:pt x="168" y="51"/>
                        <a:pt x="169" y="52"/>
                      </a:cubicBezTo>
                      <a:cubicBezTo>
                        <a:pt x="170" y="54"/>
                        <a:pt x="168" y="55"/>
                        <a:pt x="166" y="55"/>
                      </a:cubicBezTo>
                      <a:cubicBezTo>
                        <a:pt x="165" y="55"/>
                        <a:pt x="164" y="55"/>
                        <a:pt x="164" y="54"/>
                      </a:cubicBezTo>
                      <a:cubicBezTo>
                        <a:pt x="164" y="54"/>
                        <a:pt x="163" y="53"/>
                        <a:pt x="163" y="53"/>
                      </a:cubicBezTo>
                      <a:cubicBezTo>
                        <a:pt x="160" y="54"/>
                        <a:pt x="157" y="55"/>
                        <a:pt x="153" y="57"/>
                      </a:cubicBezTo>
                      <a:cubicBezTo>
                        <a:pt x="152" y="57"/>
                        <a:pt x="152" y="57"/>
                        <a:pt x="151" y="57"/>
                      </a:cubicBezTo>
                      <a:cubicBezTo>
                        <a:pt x="132" y="63"/>
                        <a:pt x="116" y="73"/>
                        <a:pt x="101" y="86"/>
                      </a:cubicBezTo>
                      <a:cubicBezTo>
                        <a:pt x="100" y="87"/>
                        <a:pt x="98" y="88"/>
                        <a:pt x="97" y="90"/>
                      </a:cubicBezTo>
                      <a:cubicBezTo>
                        <a:pt x="82" y="103"/>
                        <a:pt x="64" y="118"/>
                        <a:pt x="43" y="118"/>
                      </a:cubicBezTo>
                      <a:cubicBezTo>
                        <a:pt x="41" y="118"/>
                        <a:pt x="39" y="118"/>
                        <a:pt x="36" y="118"/>
                      </a:cubicBezTo>
                      <a:cubicBezTo>
                        <a:pt x="32" y="117"/>
                        <a:pt x="28" y="114"/>
                        <a:pt x="25" y="111"/>
                      </a:cubicBezTo>
                      <a:cubicBezTo>
                        <a:pt x="23" y="109"/>
                        <a:pt x="21" y="106"/>
                        <a:pt x="19" y="104"/>
                      </a:cubicBezTo>
                      <a:cubicBezTo>
                        <a:pt x="13" y="97"/>
                        <a:pt x="9" y="89"/>
                        <a:pt x="5" y="84"/>
                      </a:cubicBezTo>
                      <a:cubicBezTo>
                        <a:pt x="5" y="83"/>
                        <a:pt x="4" y="83"/>
                        <a:pt x="3" y="83"/>
                      </a:cubicBezTo>
                      <a:cubicBezTo>
                        <a:pt x="1" y="83"/>
                        <a:pt x="0" y="85"/>
                        <a:pt x="1" y="87"/>
                      </a:cubicBezTo>
                      <a:cubicBezTo>
                        <a:pt x="3" y="90"/>
                        <a:pt x="5" y="93"/>
                        <a:pt x="8" y="96"/>
                      </a:cubicBezTo>
                      <a:cubicBezTo>
                        <a:pt x="10" y="100"/>
                        <a:pt x="13" y="104"/>
                        <a:pt x="16" y="108"/>
                      </a:cubicBezTo>
                      <a:cubicBezTo>
                        <a:pt x="21" y="114"/>
                        <a:pt x="27" y="120"/>
                        <a:pt x="35" y="123"/>
                      </a:cubicBezTo>
                      <a:cubicBezTo>
                        <a:pt x="38" y="124"/>
                        <a:pt x="41" y="124"/>
                        <a:pt x="44" y="124"/>
                      </a:cubicBezTo>
                      <a:cubicBezTo>
                        <a:pt x="61" y="124"/>
                        <a:pt x="81" y="111"/>
                        <a:pt x="92" y="102"/>
                      </a:cubicBezTo>
                      <a:cubicBezTo>
                        <a:pt x="106" y="90"/>
                        <a:pt x="117" y="78"/>
                        <a:pt x="134" y="70"/>
                      </a:cubicBezTo>
                      <a:cubicBezTo>
                        <a:pt x="144" y="65"/>
                        <a:pt x="154" y="61"/>
                        <a:pt x="165" y="59"/>
                      </a:cubicBezTo>
                      <a:cubicBezTo>
                        <a:pt x="167" y="59"/>
                        <a:pt x="170" y="59"/>
                        <a:pt x="172" y="57"/>
                      </a:cubicBezTo>
                      <a:cubicBezTo>
                        <a:pt x="189" y="43"/>
                        <a:pt x="178" y="18"/>
                        <a:pt x="172" y="1"/>
                      </a:cubicBezTo>
                      <a:cubicBezTo>
                        <a:pt x="172" y="0"/>
                        <a:pt x="171" y="0"/>
                        <a:pt x="17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4"/>
                <p:cNvSpPr/>
                <p:nvPr/>
              </p:nvSpPr>
              <p:spPr>
                <a:xfrm>
                  <a:off x="3001963" y="3275013"/>
                  <a:ext cx="239713" cy="117475"/>
                </a:xfrm>
                <a:custGeom>
                  <a:rect b="b" l="l" r="r" t="t"/>
                  <a:pathLst>
                    <a:path extrusionOk="0" h="55" w="111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3" y="7"/>
                        <a:pt x="4" y="10"/>
                        <a:pt x="6" y="13"/>
                      </a:cubicBezTo>
                      <a:cubicBezTo>
                        <a:pt x="6" y="14"/>
                        <a:pt x="7" y="15"/>
                        <a:pt x="8" y="15"/>
                      </a:cubicBezTo>
                      <a:cubicBezTo>
                        <a:pt x="7" y="14"/>
                        <a:pt x="9" y="12"/>
                        <a:pt x="10" y="12"/>
                      </a:cubicBezTo>
                      <a:cubicBezTo>
                        <a:pt x="11" y="12"/>
                        <a:pt x="12" y="13"/>
                        <a:pt x="13" y="14"/>
                      </a:cubicBezTo>
                      <a:cubicBezTo>
                        <a:pt x="15" y="19"/>
                        <a:pt x="16" y="23"/>
                        <a:pt x="16" y="27"/>
                      </a:cubicBezTo>
                      <a:cubicBezTo>
                        <a:pt x="32" y="45"/>
                        <a:pt x="54" y="55"/>
                        <a:pt x="78" y="55"/>
                      </a:cubicBezTo>
                      <a:cubicBezTo>
                        <a:pt x="87" y="55"/>
                        <a:pt x="98" y="53"/>
                        <a:pt x="108" y="49"/>
                      </a:cubicBezTo>
                      <a:cubicBezTo>
                        <a:pt x="111" y="49"/>
                        <a:pt x="110" y="44"/>
                        <a:pt x="108" y="44"/>
                      </a:cubicBezTo>
                      <a:cubicBezTo>
                        <a:pt x="107" y="44"/>
                        <a:pt x="107" y="44"/>
                        <a:pt x="107" y="44"/>
                      </a:cubicBezTo>
                      <a:cubicBezTo>
                        <a:pt x="97" y="48"/>
                        <a:pt x="87" y="49"/>
                        <a:pt x="78" y="49"/>
                      </a:cubicBezTo>
                      <a:cubicBezTo>
                        <a:pt x="52" y="49"/>
                        <a:pt x="29" y="37"/>
                        <a:pt x="13" y="15"/>
                      </a:cubicBezTo>
                      <a:cubicBezTo>
                        <a:pt x="13" y="13"/>
                        <a:pt x="12" y="12"/>
                        <a:pt x="11" y="10"/>
                      </a:cubicBezTo>
                      <a:cubicBezTo>
                        <a:pt x="9" y="8"/>
                        <a:pt x="7" y="5"/>
                        <a:pt x="6" y="2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4"/>
                <p:cNvSpPr/>
                <p:nvPr/>
              </p:nvSpPr>
              <p:spPr>
                <a:xfrm>
                  <a:off x="2747963" y="3186113"/>
                  <a:ext cx="295275" cy="196850"/>
                </a:xfrm>
                <a:custGeom>
                  <a:rect b="b" l="l" r="r" t="t"/>
                  <a:pathLst>
                    <a:path extrusionOk="0" h="91" w="137">
                      <a:moveTo>
                        <a:pt x="3" y="0"/>
                      </a:move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3" y="47"/>
                        <a:pt x="33" y="86"/>
                        <a:pt x="79" y="91"/>
                      </a:cubicBezTo>
                      <a:cubicBezTo>
                        <a:pt x="83" y="91"/>
                        <a:pt x="86" y="91"/>
                        <a:pt x="90" y="91"/>
                      </a:cubicBezTo>
                      <a:cubicBezTo>
                        <a:pt x="110" y="91"/>
                        <a:pt x="135" y="86"/>
                        <a:pt x="134" y="68"/>
                      </a:cubicBezTo>
                      <a:cubicBezTo>
                        <a:pt x="134" y="64"/>
                        <a:pt x="133" y="60"/>
                        <a:pt x="131" y="55"/>
                      </a:cubicBezTo>
                      <a:cubicBezTo>
                        <a:pt x="130" y="54"/>
                        <a:pt x="129" y="53"/>
                        <a:pt x="128" y="53"/>
                      </a:cubicBezTo>
                      <a:cubicBezTo>
                        <a:pt x="127" y="53"/>
                        <a:pt x="125" y="55"/>
                        <a:pt x="126" y="56"/>
                      </a:cubicBezTo>
                      <a:cubicBezTo>
                        <a:pt x="126" y="57"/>
                        <a:pt x="126" y="57"/>
                        <a:pt x="126" y="57"/>
                      </a:cubicBezTo>
                      <a:cubicBezTo>
                        <a:pt x="126" y="58"/>
                        <a:pt x="126" y="58"/>
                        <a:pt x="126" y="58"/>
                      </a:cubicBezTo>
                      <a:cubicBezTo>
                        <a:pt x="137" y="81"/>
                        <a:pt x="111" y="86"/>
                        <a:pt x="91" y="86"/>
                      </a:cubicBezTo>
                      <a:cubicBezTo>
                        <a:pt x="85" y="86"/>
                        <a:pt x="80" y="85"/>
                        <a:pt x="76" y="85"/>
                      </a:cubicBezTo>
                      <a:cubicBezTo>
                        <a:pt x="68" y="84"/>
                        <a:pt x="61" y="82"/>
                        <a:pt x="54" y="79"/>
                      </a:cubicBezTo>
                      <a:cubicBezTo>
                        <a:pt x="53" y="79"/>
                        <a:pt x="53" y="80"/>
                        <a:pt x="52" y="80"/>
                      </a:cubicBezTo>
                      <a:cubicBezTo>
                        <a:pt x="51" y="80"/>
                        <a:pt x="50" y="79"/>
                        <a:pt x="50" y="78"/>
                      </a:cubicBezTo>
                      <a:cubicBezTo>
                        <a:pt x="49" y="78"/>
                        <a:pt x="49" y="77"/>
                        <a:pt x="48" y="76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7" y="76"/>
                        <a:pt x="47" y="76"/>
                        <a:pt x="47" y="76"/>
                      </a:cubicBezTo>
                      <a:cubicBezTo>
                        <a:pt x="47" y="76"/>
                        <a:pt x="46" y="76"/>
                        <a:pt x="46" y="76"/>
                      </a:cubicBezTo>
                      <a:cubicBezTo>
                        <a:pt x="44" y="76"/>
                        <a:pt x="43" y="75"/>
                        <a:pt x="43" y="73"/>
                      </a:cubicBezTo>
                      <a:cubicBezTo>
                        <a:pt x="38" y="70"/>
                        <a:pt x="34" y="66"/>
                        <a:pt x="30" y="61"/>
                      </a:cubicBezTo>
                      <a:cubicBezTo>
                        <a:pt x="30" y="62"/>
                        <a:pt x="28" y="63"/>
                        <a:pt x="27" y="63"/>
                      </a:cubicBezTo>
                      <a:cubicBezTo>
                        <a:pt x="26" y="63"/>
                        <a:pt x="25" y="62"/>
                        <a:pt x="25" y="61"/>
                      </a:cubicBezTo>
                      <a:cubicBezTo>
                        <a:pt x="22" y="53"/>
                        <a:pt x="19" y="46"/>
                        <a:pt x="15" y="39"/>
                      </a:cubicBezTo>
                      <a:cubicBezTo>
                        <a:pt x="14" y="39"/>
                        <a:pt x="14" y="38"/>
                        <a:pt x="14" y="37"/>
                      </a:cubicBezTo>
                      <a:cubicBezTo>
                        <a:pt x="13" y="34"/>
                        <a:pt x="12" y="31"/>
                        <a:pt x="11" y="28"/>
                      </a:cubicBezTo>
                      <a:cubicBezTo>
                        <a:pt x="9" y="23"/>
                        <a:pt x="8" y="17"/>
                        <a:pt x="7" y="11"/>
                      </a:cubicBezTo>
                      <a:cubicBezTo>
                        <a:pt x="6" y="9"/>
                        <a:pt x="6" y="6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2547938" y="2906713"/>
                  <a:ext cx="219075" cy="119063"/>
                </a:xfrm>
                <a:custGeom>
                  <a:rect b="b" l="l" r="r" t="t"/>
                  <a:pathLst>
                    <a:path extrusionOk="0" h="55" w="102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8" y="20"/>
                        <a:pt x="18" y="47"/>
                        <a:pt x="37" y="53"/>
                      </a:cubicBezTo>
                      <a:cubicBezTo>
                        <a:pt x="42" y="54"/>
                        <a:pt x="47" y="55"/>
                        <a:pt x="52" y="55"/>
                      </a:cubicBezTo>
                      <a:cubicBezTo>
                        <a:pt x="68" y="55"/>
                        <a:pt x="84" y="49"/>
                        <a:pt x="99" y="46"/>
                      </a:cubicBezTo>
                      <a:cubicBezTo>
                        <a:pt x="102" y="46"/>
                        <a:pt x="101" y="41"/>
                        <a:pt x="98" y="41"/>
                      </a:cubicBezTo>
                      <a:cubicBezTo>
                        <a:pt x="98" y="41"/>
                        <a:pt x="98" y="41"/>
                        <a:pt x="97" y="41"/>
                      </a:cubicBezTo>
                      <a:cubicBezTo>
                        <a:pt x="83" y="44"/>
                        <a:pt x="67" y="49"/>
                        <a:pt x="51" y="49"/>
                      </a:cubicBezTo>
                      <a:cubicBezTo>
                        <a:pt x="49" y="49"/>
                        <a:pt x="47" y="49"/>
                        <a:pt x="45" y="49"/>
                      </a:cubicBezTo>
                      <a:cubicBezTo>
                        <a:pt x="45" y="49"/>
                        <a:pt x="45" y="50"/>
                        <a:pt x="45" y="50"/>
                      </a:cubicBezTo>
                      <a:cubicBezTo>
                        <a:pt x="46" y="52"/>
                        <a:pt x="44" y="53"/>
                        <a:pt x="43" y="53"/>
                      </a:cubicBezTo>
                      <a:cubicBezTo>
                        <a:pt x="42" y="53"/>
                        <a:pt x="40" y="53"/>
                        <a:pt x="40" y="51"/>
                      </a:cubicBezTo>
                      <a:cubicBezTo>
                        <a:pt x="40" y="50"/>
                        <a:pt x="39" y="49"/>
                        <a:pt x="39" y="48"/>
                      </a:cubicBezTo>
                      <a:cubicBezTo>
                        <a:pt x="25" y="44"/>
                        <a:pt x="16" y="25"/>
                        <a:pt x="10" y="10"/>
                      </a:cubicBezTo>
                      <a:cubicBezTo>
                        <a:pt x="8" y="7"/>
                        <a:pt x="7" y="4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2841625" y="2463800"/>
                  <a:ext cx="733425" cy="431800"/>
                </a:xfrm>
                <a:custGeom>
                  <a:rect b="b" l="l" r="r" t="t"/>
                  <a:pathLst>
                    <a:path extrusionOk="0" h="201" w="341">
                      <a:moveTo>
                        <a:pt x="323" y="123"/>
                      </a:moveTo>
                      <a:cubicBezTo>
                        <a:pt x="322" y="125"/>
                        <a:pt x="322" y="126"/>
                        <a:pt x="321" y="128"/>
                      </a:cubicBezTo>
                      <a:cubicBezTo>
                        <a:pt x="321" y="129"/>
                        <a:pt x="320" y="130"/>
                        <a:pt x="320" y="130"/>
                      </a:cubicBezTo>
                      <a:cubicBezTo>
                        <a:pt x="326" y="144"/>
                        <a:pt x="331" y="160"/>
                        <a:pt x="335" y="175"/>
                      </a:cubicBezTo>
                      <a:cubicBezTo>
                        <a:pt x="335" y="176"/>
                        <a:pt x="336" y="177"/>
                        <a:pt x="338" y="177"/>
                      </a:cubicBezTo>
                      <a:cubicBezTo>
                        <a:pt x="339" y="177"/>
                        <a:pt x="341" y="175"/>
                        <a:pt x="340" y="173"/>
                      </a:cubicBezTo>
                      <a:cubicBezTo>
                        <a:pt x="337" y="161"/>
                        <a:pt x="333" y="150"/>
                        <a:pt x="329" y="138"/>
                      </a:cubicBezTo>
                      <a:cubicBezTo>
                        <a:pt x="329" y="138"/>
                        <a:pt x="329" y="138"/>
                        <a:pt x="329" y="138"/>
                      </a:cubicBezTo>
                      <a:cubicBezTo>
                        <a:pt x="328" y="139"/>
                        <a:pt x="327" y="139"/>
                        <a:pt x="326" y="139"/>
                      </a:cubicBezTo>
                      <a:cubicBezTo>
                        <a:pt x="325" y="139"/>
                        <a:pt x="323" y="138"/>
                        <a:pt x="323" y="137"/>
                      </a:cubicBezTo>
                      <a:cubicBezTo>
                        <a:pt x="323" y="132"/>
                        <a:pt x="323" y="128"/>
                        <a:pt x="323" y="124"/>
                      </a:cubicBezTo>
                      <a:cubicBezTo>
                        <a:pt x="323" y="124"/>
                        <a:pt x="323" y="123"/>
                        <a:pt x="323" y="123"/>
                      </a:cubicBezTo>
                      <a:moveTo>
                        <a:pt x="314" y="118"/>
                      </a:moveTo>
                      <a:cubicBezTo>
                        <a:pt x="315" y="119"/>
                        <a:pt x="316" y="121"/>
                        <a:pt x="317" y="123"/>
                      </a:cubicBezTo>
                      <a:cubicBezTo>
                        <a:pt x="317" y="121"/>
                        <a:pt x="317" y="120"/>
                        <a:pt x="317" y="118"/>
                      </a:cubicBezTo>
                      <a:cubicBezTo>
                        <a:pt x="317" y="118"/>
                        <a:pt x="316" y="118"/>
                        <a:pt x="316" y="118"/>
                      </a:cubicBezTo>
                      <a:cubicBezTo>
                        <a:pt x="315" y="118"/>
                        <a:pt x="315" y="118"/>
                        <a:pt x="314" y="118"/>
                      </a:cubicBezTo>
                      <a:moveTo>
                        <a:pt x="265" y="42"/>
                      </a:moveTo>
                      <a:cubicBezTo>
                        <a:pt x="264" y="43"/>
                        <a:pt x="263" y="44"/>
                        <a:pt x="263" y="44"/>
                      </a:cubicBezTo>
                      <a:cubicBezTo>
                        <a:pt x="262" y="45"/>
                        <a:pt x="262" y="45"/>
                        <a:pt x="261" y="45"/>
                      </a:cubicBezTo>
                      <a:cubicBezTo>
                        <a:pt x="283" y="64"/>
                        <a:pt x="300" y="89"/>
                        <a:pt x="313" y="116"/>
                      </a:cubicBezTo>
                      <a:cubicBezTo>
                        <a:pt x="313" y="116"/>
                        <a:pt x="313" y="116"/>
                        <a:pt x="313" y="116"/>
                      </a:cubicBezTo>
                      <a:cubicBezTo>
                        <a:pt x="313" y="112"/>
                        <a:pt x="313" y="108"/>
                        <a:pt x="313" y="104"/>
                      </a:cubicBezTo>
                      <a:cubicBezTo>
                        <a:pt x="309" y="97"/>
                        <a:pt x="305" y="90"/>
                        <a:pt x="301" y="83"/>
                      </a:cubicBezTo>
                      <a:cubicBezTo>
                        <a:pt x="299" y="83"/>
                        <a:pt x="298" y="82"/>
                        <a:pt x="298" y="80"/>
                      </a:cubicBezTo>
                      <a:cubicBezTo>
                        <a:pt x="298" y="80"/>
                        <a:pt x="299" y="80"/>
                        <a:pt x="299" y="80"/>
                      </a:cubicBezTo>
                      <a:cubicBezTo>
                        <a:pt x="289" y="66"/>
                        <a:pt x="277" y="53"/>
                        <a:pt x="265" y="42"/>
                      </a:cubicBezTo>
                      <a:moveTo>
                        <a:pt x="212" y="11"/>
                      </a:moveTo>
                      <a:cubicBezTo>
                        <a:pt x="212" y="12"/>
                        <a:pt x="211" y="13"/>
                        <a:pt x="211" y="14"/>
                      </a:cubicBezTo>
                      <a:cubicBezTo>
                        <a:pt x="211" y="14"/>
                        <a:pt x="210" y="15"/>
                        <a:pt x="210" y="15"/>
                      </a:cubicBezTo>
                      <a:cubicBezTo>
                        <a:pt x="228" y="21"/>
                        <a:pt x="244" y="31"/>
                        <a:pt x="258" y="42"/>
                      </a:cubicBezTo>
                      <a:cubicBezTo>
                        <a:pt x="258" y="40"/>
                        <a:pt x="258" y="38"/>
                        <a:pt x="258" y="36"/>
                      </a:cubicBezTo>
                      <a:cubicBezTo>
                        <a:pt x="248" y="29"/>
                        <a:pt x="239" y="23"/>
                        <a:pt x="228" y="17"/>
                      </a:cubicBezTo>
                      <a:cubicBezTo>
                        <a:pt x="228" y="17"/>
                        <a:pt x="228" y="17"/>
                        <a:pt x="228" y="17"/>
                      </a:cubicBezTo>
                      <a:cubicBezTo>
                        <a:pt x="227" y="17"/>
                        <a:pt x="226" y="17"/>
                        <a:pt x="225" y="16"/>
                      </a:cubicBezTo>
                      <a:cubicBezTo>
                        <a:pt x="221" y="14"/>
                        <a:pt x="217" y="12"/>
                        <a:pt x="212" y="11"/>
                      </a:cubicBezTo>
                      <a:moveTo>
                        <a:pt x="157" y="0"/>
                      </a:moveTo>
                      <a:cubicBezTo>
                        <a:pt x="111" y="0"/>
                        <a:pt x="74" y="31"/>
                        <a:pt x="44" y="65"/>
                      </a:cubicBezTo>
                      <a:cubicBezTo>
                        <a:pt x="17" y="96"/>
                        <a:pt x="10" y="138"/>
                        <a:pt x="3" y="178"/>
                      </a:cubicBezTo>
                      <a:cubicBezTo>
                        <a:pt x="3" y="180"/>
                        <a:pt x="3" y="181"/>
                        <a:pt x="3" y="183"/>
                      </a:cubicBezTo>
                      <a:cubicBezTo>
                        <a:pt x="3" y="184"/>
                        <a:pt x="3" y="185"/>
                        <a:pt x="2" y="185"/>
                      </a:cubicBezTo>
                      <a:cubicBezTo>
                        <a:pt x="2" y="188"/>
                        <a:pt x="1" y="190"/>
                        <a:pt x="1" y="193"/>
                      </a:cubicBezTo>
                      <a:cubicBezTo>
                        <a:pt x="1" y="194"/>
                        <a:pt x="0" y="196"/>
                        <a:pt x="0" y="197"/>
                      </a:cubicBezTo>
                      <a:cubicBezTo>
                        <a:pt x="0" y="199"/>
                        <a:pt x="1" y="201"/>
                        <a:pt x="3" y="201"/>
                      </a:cubicBezTo>
                      <a:cubicBezTo>
                        <a:pt x="3" y="201"/>
                        <a:pt x="3" y="201"/>
                        <a:pt x="3" y="201"/>
                      </a:cubicBezTo>
                      <a:cubicBezTo>
                        <a:pt x="4" y="201"/>
                        <a:pt x="5" y="200"/>
                        <a:pt x="6" y="199"/>
                      </a:cubicBezTo>
                      <a:cubicBezTo>
                        <a:pt x="6" y="197"/>
                        <a:pt x="6" y="196"/>
                        <a:pt x="6" y="194"/>
                      </a:cubicBezTo>
                      <a:cubicBezTo>
                        <a:pt x="13" y="154"/>
                        <a:pt x="18" y="114"/>
                        <a:pt x="41" y="79"/>
                      </a:cubicBezTo>
                      <a:cubicBezTo>
                        <a:pt x="67" y="39"/>
                        <a:pt x="113" y="5"/>
                        <a:pt x="161" y="5"/>
                      </a:cubicBezTo>
                      <a:cubicBezTo>
                        <a:pt x="163" y="5"/>
                        <a:pt x="166" y="6"/>
                        <a:pt x="169" y="6"/>
                      </a:cubicBezTo>
                      <a:cubicBezTo>
                        <a:pt x="182" y="7"/>
                        <a:pt x="194" y="9"/>
                        <a:pt x="206" y="13"/>
                      </a:cubicBezTo>
                      <a:cubicBezTo>
                        <a:pt x="205" y="13"/>
                        <a:pt x="205" y="12"/>
                        <a:pt x="206" y="12"/>
                      </a:cubicBezTo>
                      <a:cubicBezTo>
                        <a:pt x="206" y="11"/>
                        <a:pt x="206" y="10"/>
                        <a:pt x="206" y="9"/>
                      </a:cubicBezTo>
                      <a:cubicBezTo>
                        <a:pt x="195" y="5"/>
                        <a:pt x="182" y="2"/>
                        <a:pt x="169" y="0"/>
                      </a:cubicBezTo>
                      <a:cubicBezTo>
                        <a:pt x="165" y="0"/>
                        <a:pt x="161" y="0"/>
                        <a:pt x="157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2817813" y="2392363"/>
                  <a:ext cx="763588" cy="471488"/>
                </a:xfrm>
                <a:custGeom>
                  <a:rect b="b" l="l" r="r" t="t"/>
                  <a:pathLst>
                    <a:path extrusionOk="0" h="219" w="355">
                      <a:moveTo>
                        <a:pt x="166" y="0"/>
                      </a:moveTo>
                      <a:cubicBezTo>
                        <a:pt x="166" y="0"/>
                        <a:pt x="165" y="0"/>
                        <a:pt x="165" y="1"/>
                      </a:cubicBezTo>
                      <a:cubicBezTo>
                        <a:pt x="164" y="1"/>
                        <a:pt x="164" y="1"/>
                        <a:pt x="164" y="1"/>
                      </a:cubicBezTo>
                      <a:cubicBezTo>
                        <a:pt x="163" y="5"/>
                        <a:pt x="161" y="8"/>
                        <a:pt x="159" y="12"/>
                      </a:cubicBezTo>
                      <a:cubicBezTo>
                        <a:pt x="159" y="11"/>
                        <a:pt x="159" y="9"/>
                        <a:pt x="159" y="8"/>
                      </a:cubicBezTo>
                      <a:cubicBezTo>
                        <a:pt x="159" y="6"/>
                        <a:pt x="157" y="6"/>
                        <a:pt x="156" y="6"/>
                      </a:cubicBezTo>
                      <a:cubicBezTo>
                        <a:pt x="155" y="6"/>
                        <a:pt x="154" y="6"/>
                        <a:pt x="154" y="7"/>
                      </a:cubicBezTo>
                      <a:cubicBezTo>
                        <a:pt x="152" y="10"/>
                        <a:pt x="150" y="13"/>
                        <a:pt x="149" y="16"/>
                      </a:cubicBezTo>
                      <a:cubicBezTo>
                        <a:pt x="149" y="14"/>
                        <a:pt x="149" y="11"/>
                        <a:pt x="149" y="8"/>
                      </a:cubicBezTo>
                      <a:cubicBezTo>
                        <a:pt x="148" y="7"/>
                        <a:pt x="147" y="5"/>
                        <a:pt x="146" y="5"/>
                      </a:cubicBezTo>
                      <a:cubicBezTo>
                        <a:pt x="145" y="5"/>
                        <a:pt x="145" y="5"/>
                        <a:pt x="144" y="6"/>
                      </a:cubicBezTo>
                      <a:cubicBezTo>
                        <a:pt x="139" y="12"/>
                        <a:pt x="134" y="19"/>
                        <a:pt x="130" y="26"/>
                      </a:cubicBezTo>
                      <a:cubicBezTo>
                        <a:pt x="130" y="23"/>
                        <a:pt x="130" y="20"/>
                        <a:pt x="131" y="17"/>
                      </a:cubicBezTo>
                      <a:cubicBezTo>
                        <a:pt x="131" y="16"/>
                        <a:pt x="129" y="14"/>
                        <a:pt x="128" y="14"/>
                      </a:cubicBezTo>
                      <a:cubicBezTo>
                        <a:pt x="127" y="14"/>
                        <a:pt x="126" y="15"/>
                        <a:pt x="126" y="15"/>
                      </a:cubicBezTo>
                      <a:cubicBezTo>
                        <a:pt x="122" y="20"/>
                        <a:pt x="119" y="25"/>
                        <a:pt x="116" y="30"/>
                      </a:cubicBezTo>
                      <a:cubicBezTo>
                        <a:pt x="116" y="29"/>
                        <a:pt x="116" y="28"/>
                        <a:pt x="116" y="27"/>
                      </a:cubicBezTo>
                      <a:cubicBezTo>
                        <a:pt x="119" y="22"/>
                        <a:pt x="121" y="17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4" y="10"/>
                        <a:pt x="122" y="8"/>
                        <a:pt x="120" y="8"/>
                      </a:cubicBezTo>
                      <a:cubicBezTo>
                        <a:pt x="120" y="8"/>
                        <a:pt x="119" y="9"/>
                        <a:pt x="118" y="10"/>
                      </a:cubicBezTo>
                      <a:cubicBezTo>
                        <a:pt x="117" y="13"/>
                        <a:pt x="115" y="15"/>
                        <a:pt x="114" y="18"/>
                      </a:cubicBezTo>
                      <a:cubicBezTo>
                        <a:pt x="114" y="17"/>
                        <a:pt x="113" y="16"/>
                        <a:pt x="111" y="16"/>
                      </a:cubicBezTo>
                      <a:cubicBezTo>
                        <a:pt x="111" y="16"/>
                        <a:pt x="110" y="16"/>
                        <a:pt x="110" y="16"/>
                      </a:cubicBezTo>
                      <a:cubicBezTo>
                        <a:pt x="104" y="20"/>
                        <a:pt x="100" y="25"/>
                        <a:pt x="97" y="31"/>
                      </a:cubicBezTo>
                      <a:cubicBezTo>
                        <a:pt x="97" y="30"/>
                        <a:pt x="97" y="28"/>
                        <a:pt x="98" y="27"/>
                      </a:cubicBezTo>
                      <a:cubicBezTo>
                        <a:pt x="98" y="25"/>
                        <a:pt x="96" y="25"/>
                        <a:pt x="95" y="25"/>
                      </a:cubicBezTo>
                      <a:cubicBezTo>
                        <a:pt x="94" y="25"/>
                        <a:pt x="93" y="25"/>
                        <a:pt x="93" y="26"/>
                      </a:cubicBezTo>
                      <a:cubicBezTo>
                        <a:pt x="89" y="31"/>
                        <a:pt x="86" y="36"/>
                        <a:pt x="84" y="42"/>
                      </a:cubicBezTo>
                      <a:cubicBezTo>
                        <a:pt x="84" y="38"/>
                        <a:pt x="84" y="35"/>
                        <a:pt x="84" y="32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31"/>
                        <a:pt x="84" y="31"/>
                        <a:pt x="84" y="31"/>
                      </a:cubicBezTo>
                      <a:cubicBezTo>
                        <a:pt x="84" y="29"/>
                        <a:pt x="83" y="28"/>
                        <a:pt x="82" y="28"/>
                      </a:cubicBezTo>
                      <a:cubicBezTo>
                        <a:pt x="81" y="28"/>
                        <a:pt x="80" y="29"/>
                        <a:pt x="79" y="30"/>
                      </a:cubicBezTo>
                      <a:cubicBezTo>
                        <a:pt x="76" y="38"/>
                        <a:pt x="73" y="45"/>
                        <a:pt x="70" y="53"/>
                      </a:cubicBezTo>
                      <a:cubicBezTo>
                        <a:pt x="70" y="48"/>
                        <a:pt x="71" y="43"/>
                        <a:pt x="72" y="38"/>
                      </a:cubicBezTo>
                      <a:cubicBezTo>
                        <a:pt x="72" y="37"/>
                        <a:pt x="71" y="36"/>
                        <a:pt x="70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8" y="35"/>
                        <a:pt x="67" y="36"/>
                        <a:pt x="67" y="36"/>
                      </a:cubicBezTo>
                      <a:cubicBezTo>
                        <a:pt x="66" y="37"/>
                        <a:pt x="66" y="38"/>
                        <a:pt x="66" y="38"/>
                      </a:cubicBezTo>
                      <a:cubicBezTo>
                        <a:pt x="61" y="49"/>
                        <a:pt x="57" y="59"/>
                        <a:pt x="53" y="70"/>
                      </a:cubicBezTo>
                      <a:cubicBezTo>
                        <a:pt x="53" y="66"/>
                        <a:pt x="54" y="62"/>
                        <a:pt x="55" y="58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5" y="58"/>
                        <a:pt x="55" y="58"/>
                        <a:pt x="55" y="57"/>
                      </a:cubicBezTo>
                      <a:cubicBezTo>
                        <a:pt x="55" y="56"/>
                        <a:pt x="53" y="55"/>
                        <a:pt x="52" y="55"/>
                      </a:cubicBezTo>
                      <a:cubicBezTo>
                        <a:pt x="51" y="55"/>
                        <a:pt x="50" y="55"/>
                        <a:pt x="49" y="57"/>
                      </a:cubicBezTo>
                      <a:cubicBezTo>
                        <a:pt x="49" y="57"/>
                        <a:pt x="49" y="58"/>
                        <a:pt x="49" y="59"/>
                      </a:cubicBezTo>
                      <a:cubicBezTo>
                        <a:pt x="48" y="59"/>
                        <a:pt x="48" y="58"/>
                        <a:pt x="47" y="58"/>
                      </a:cubicBezTo>
                      <a:cubicBezTo>
                        <a:pt x="46" y="58"/>
                        <a:pt x="46" y="59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0" y="71"/>
                        <a:pt x="38" y="82"/>
                        <a:pt x="36" y="93"/>
                      </a:cubicBezTo>
                      <a:cubicBezTo>
                        <a:pt x="35" y="93"/>
                        <a:pt x="35" y="93"/>
                        <a:pt x="34" y="93"/>
                      </a:cubicBezTo>
                      <a:cubicBezTo>
                        <a:pt x="33" y="93"/>
                        <a:pt x="32" y="93"/>
                        <a:pt x="32" y="95"/>
                      </a:cubicBezTo>
                      <a:cubicBezTo>
                        <a:pt x="29" y="104"/>
                        <a:pt x="27" y="113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4" y="122"/>
                        <a:pt x="22" y="123"/>
                        <a:pt x="22" y="124"/>
                      </a:cubicBezTo>
                      <a:cubicBezTo>
                        <a:pt x="20" y="130"/>
                        <a:pt x="17" y="136"/>
                        <a:pt x="14" y="143"/>
                      </a:cubicBezTo>
                      <a:cubicBezTo>
                        <a:pt x="12" y="150"/>
                        <a:pt x="9" y="158"/>
                        <a:pt x="7" y="165"/>
                      </a:cubicBezTo>
                      <a:cubicBezTo>
                        <a:pt x="2" y="183"/>
                        <a:pt x="0" y="202"/>
                        <a:pt x="9" y="218"/>
                      </a:cubicBezTo>
                      <a:cubicBezTo>
                        <a:pt x="9" y="219"/>
                        <a:pt x="10" y="219"/>
                        <a:pt x="11" y="219"/>
                      </a:cubicBezTo>
                      <a:cubicBezTo>
                        <a:pt x="11" y="219"/>
                        <a:pt x="11" y="219"/>
                        <a:pt x="11" y="219"/>
                      </a:cubicBezTo>
                      <a:cubicBezTo>
                        <a:pt x="12" y="219"/>
                        <a:pt x="13" y="219"/>
                        <a:pt x="13" y="218"/>
                      </a:cubicBezTo>
                      <a:cubicBezTo>
                        <a:pt x="14" y="218"/>
                        <a:pt x="14" y="217"/>
                        <a:pt x="14" y="216"/>
                      </a:cubicBezTo>
                      <a:cubicBezTo>
                        <a:pt x="14" y="215"/>
                        <a:pt x="14" y="215"/>
                        <a:pt x="13" y="215"/>
                      </a:cubicBezTo>
                      <a:cubicBezTo>
                        <a:pt x="5" y="201"/>
                        <a:pt x="7" y="183"/>
                        <a:pt x="12" y="165"/>
                      </a:cubicBezTo>
                      <a:cubicBezTo>
                        <a:pt x="15" y="156"/>
                        <a:pt x="18" y="147"/>
                        <a:pt x="22" y="139"/>
                      </a:cubicBezTo>
                      <a:cubicBezTo>
                        <a:pt x="22" y="140"/>
                        <a:pt x="22" y="140"/>
                        <a:pt x="22" y="141"/>
                      </a:cubicBezTo>
                      <a:cubicBezTo>
                        <a:pt x="22" y="143"/>
                        <a:pt x="23" y="144"/>
                        <a:pt x="25" y="144"/>
                      </a:cubicBezTo>
                      <a:cubicBezTo>
                        <a:pt x="26" y="144"/>
                        <a:pt x="27" y="143"/>
                        <a:pt x="27" y="142"/>
                      </a:cubicBezTo>
                      <a:cubicBezTo>
                        <a:pt x="29" y="133"/>
                        <a:pt x="30" y="124"/>
                        <a:pt x="32" y="115"/>
                      </a:cubicBezTo>
                      <a:cubicBezTo>
                        <a:pt x="32" y="116"/>
                        <a:pt x="34" y="117"/>
                        <a:pt x="35" y="117"/>
                      </a:cubicBezTo>
                      <a:cubicBezTo>
                        <a:pt x="36" y="117"/>
                        <a:pt x="37" y="116"/>
                        <a:pt x="37" y="115"/>
                      </a:cubicBezTo>
                      <a:cubicBezTo>
                        <a:pt x="39" y="109"/>
                        <a:pt x="40" y="104"/>
                        <a:pt x="40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2" y="98"/>
                        <a:pt x="43" y="97"/>
                        <a:pt x="43" y="96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5" y="92"/>
                        <a:pt x="46" y="88"/>
                        <a:pt x="47" y="84"/>
                      </a:cubicBezTo>
                      <a:cubicBezTo>
                        <a:pt x="48" y="85"/>
                        <a:pt x="49" y="86"/>
                        <a:pt x="50" y="86"/>
                      </a:cubicBezTo>
                      <a:cubicBezTo>
                        <a:pt x="51" y="86"/>
                        <a:pt x="52" y="86"/>
                        <a:pt x="52" y="85"/>
                      </a:cubicBezTo>
                      <a:cubicBezTo>
                        <a:pt x="57" y="76"/>
                        <a:pt x="61" y="66"/>
                        <a:pt x="64" y="56"/>
                      </a:cubicBezTo>
                      <a:cubicBezTo>
                        <a:pt x="64" y="62"/>
                        <a:pt x="63" y="68"/>
                        <a:pt x="62" y="74"/>
                      </a:cubicBezTo>
                      <a:cubicBezTo>
                        <a:pt x="61" y="76"/>
                        <a:pt x="63" y="77"/>
                        <a:pt x="64" y="77"/>
                      </a:cubicBezTo>
                      <a:cubicBezTo>
                        <a:pt x="66" y="77"/>
                        <a:pt x="67" y="77"/>
                        <a:pt x="67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66"/>
                        <a:pt x="75" y="55"/>
                        <a:pt x="79" y="45"/>
                      </a:cubicBezTo>
                      <a:cubicBezTo>
                        <a:pt x="79" y="51"/>
                        <a:pt x="78" y="56"/>
                        <a:pt x="78" y="61"/>
                      </a:cubicBezTo>
                      <a:cubicBezTo>
                        <a:pt x="78" y="63"/>
                        <a:pt x="80" y="64"/>
                        <a:pt x="81" y="64"/>
                      </a:cubicBezTo>
                      <a:cubicBezTo>
                        <a:pt x="82" y="64"/>
                        <a:pt x="83" y="63"/>
                        <a:pt x="84" y="62"/>
                      </a:cubicBezTo>
                      <a:cubicBezTo>
                        <a:pt x="86" y="55"/>
                        <a:pt x="87" y="48"/>
                        <a:pt x="90" y="42"/>
                      </a:cubicBezTo>
                      <a:cubicBezTo>
                        <a:pt x="89" y="46"/>
                        <a:pt x="89" y="50"/>
                        <a:pt x="89" y="54"/>
                      </a:cubicBezTo>
                      <a:cubicBezTo>
                        <a:pt x="89" y="55"/>
                        <a:pt x="91" y="56"/>
                        <a:pt x="92" y="56"/>
                      </a:cubicBezTo>
                      <a:cubicBezTo>
                        <a:pt x="93" y="56"/>
                        <a:pt x="94" y="56"/>
                        <a:pt x="94" y="55"/>
                      </a:cubicBezTo>
                      <a:cubicBezTo>
                        <a:pt x="97" y="44"/>
                        <a:pt x="100" y="33"/>
                        <a:pt x="107" y="25"/>
                      </a:cubicBezTo>
                      <a:cubicBezTo>
                        <a:pt x="107" y="28"/>
                        <a:pt x="107" y="32"/>
                        <a:pt x="106" y="35"/>
                      </a:cubicBezTo>
                      <a:cubicBezTo>
                        <a:pt x="106" y="37"/>
                        <a:pt x="107" y="38"/>
                        <a:pt x="109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09" y="39"/>
                        <a:pt x="109" y="40"/>
                        <a:pt x="109" y="41"/>
                      </a:cubicBezTo>
                      <a:cubicBezTo>
                        <a:pt x="109" y="43"/>
                        <a:pt x="110" y="44"/>
                        <a:pt x="112" y="44"/>
                      </a:cubicBezTo>
                      <a:cubicBezTo>
                        <a:pt x="113" y="44"/>
                        <a:pt x="114" y="44"/>
                        <a:pt x="114" y="43"/>
                      </a:cubicBezTo>
                      <a:cubicBezTo>
                        <a:pt x="118" y="37"/>
                        <a:pt x="121" y="31"/>
                        <a:pt x="125" y="26"/>
                      </a:cubicBezTo>
                      <a:cubicBezTo>
                        <a:pt x="125" y="29"/>
                        <a:pt x="125" y="33"/>
                        <a:pt x="125" y="36"/>
                      </a:cubicBezTo>
                      <a:cubicBezTo>
                        <a:pt x="125" y="38"/>
                        <a:pt x="127" y="39"/>
                        <a:pt x="128" y="39"/>
                      </a:cubicBezTo>
                      <a:cubicBezTo>
                        <a:pt x="129" y="39"/>
                        <a:pt x="130" y="39"/>
                        <a:pt x="131" y="38"/>
                      </a:cubicBezTo>
                      <a:cubicBezTo>
                        <a:pt x="134" y="30"/>
                        <a:pt x="138" y="23"/>
                        <a:pt x="143" y="16"/>
                      </a:cubicBezTo>
                      <a:cubicBezTo>
                        <a:pt x="143" y="21"/>
                        <a:pt x="142" y="26"/>
                        <a:pt x="140" y="31"/>
                      </a:cubicBezTo>
                      <a:cubicBezTo>
                        <a:pt x="139" y="33"/>
                        <a:pt x="141" y="34"/>
                        <a:pt x="143" y="34"/>
                      </a:cubicBezTo>
                      <a:cubicBezTo>
                        <a:pt x="143" y="34"/>
                        <a:pt x="144" y="34"/>
                        <a:pt x="145" y="33"/>
                      </a:cubicBezTo>
                      <a:cubicBezTo>
                        <a:pt x="149" y="28"/>
                        <a:pt x="152" y="23"/>
                        <a:pt x="155" y="17"/>
                      </a:cubicBezTo>
                      <a:cubicBezTo>
                        <a:pt x="155" y="19"/>
                        <a:pt x="155" y="22"/>
                        <a:pt x="156" y="24"/>
                      </a:cubicBezTo>
                      <a:cubicBezTo>
                        <a:pt x="156" y="25"/>
                        <a:pt x="157" y="26"/>
                        <a:pt x="158" y="26"/>
                      </a:cubicBezTo>
                      <a:cubicBezTo>
                        <a:pt x="159" y="26"/>
                        <a:pt x="161" y="25"/>
                        <a:pt x="161" y="24"/>
                      </a:cubicBezTo>
                      <a:cubicBezTo>
                        <a:pt x="162" y="22"/>
                        <a:pt x="162" y="20"/>
                        <a:pt x="163" y="17"/>
                      </a:cubicBezTo>
                      <a:cubicBezTo>
                        <a:pt x="163" y="19"/>
                        <a:pt x="165" y="20"/>
                        <a:pt x="166" y="20"/>
                      </a:cubicBezTo>
                      <a:cubicBezTo>
                        <a:pt x="167" y="20"/>
                        <a:pt x="168" y="19"/>
                        <a:pt x="168" y="18"/>
                      </a:cubicBezTo>
                      <a:cubicBezTo>
                        <a:pt x="169" y="17"/>
                        <a:pt x="170" y="15"/>
                        <a:pt x="171" y="14"/>
                      </a:cubicBezTo>
                      <a:cubicBezTo>
                        <a:pt x="171" y="16"/>
                        <a:pt x="171" y="18"/>
                        <a:pt x="171" y="21"/>
                      </a:cubicBezTo>
                      <a:cubicBezTo>
                        <a:pt x="170" y="22"/>
                        <a:pt x="172" y="23"/>
                        <a:pt x="173" y="23"/>
                      </a:cubicBezTo>
                      <a:cubicBezTo>
                        <a:pt x="174" y="23"/>
                        <a:pt x="175" y="23"/>
                        <a:pt x="175" y="23"/>
                      </a:cubicBezTo>
                      <a:cubicBezTo>
                        <a:pt x="177" y="21"/>
                        <a:pt x="180" y="18"/>
                        <a:pt x="184" y="16"/>
                      </a:cubicBezTo>
                      <a:cubicBezTo>
                        <a:pt x="182" y="20"/>
                        <a:pt x="181" y="24"/>
                        <a:pt x="178" y="29"/>
                      </a:cubicBezTo>
                      <a:cubicBezTo>
                        <a:pt x="177" y="31"/>
                        <a:pt x="179" y="33"/>
                        <a:pt x="180" y="33"/>
                      </a:cubicBezTo>
                      <a:cubicBezTo>
                        <a:pt x="181" y="33"/>
                        <a:pt x="182" y="32"/>
                        <a:pt x="183" y="31"/>
                      </a:cubicBezTo>
                      <a:cubicBezTo>
                        <a:pt x="183" y="31"/>
                        <a:pt x="183" y="31"/>
                        <a:pt x="183" y="31"/>
                      </a:cubicBezTo>
                      <a:cubicBezTo>
                        <a:pt x="183" y="31"/>
                        <a:pt x="183" y="31"/>
                        <a:pt x="183" y="31"/>
                      </a:cubicBezTo>
                      <a:cubicBezTo>
                        <a:pt x="187" y="26"/>
                        <a:pt x="190" y="22"/>
                        <a:pt x="194" y="18"/>
                      </a:cubicBezTo>
                      <a:cubicBezTo>
                        <a:pt x="194" y="19"/>
                        <a:pt x="193" y="20"/>
                        <a:pt x="193" y="22"/>
                      </a:cubicBezTo>
                      <a:cubicBezTo>
                        <a:pt x="192" y="24"/>
                        <a:pt x="194" y="25"/>
                        <a:pt x="195" y="25"/>
                      </a:cubicBezTo>
                      <a:cubicBezTo>
                        <a:pt x="196" y="25"/>
                        <a:pt x="197" y="25"/>
                        <a:pt x="197" y="24"/>
                      </a:cubicBezTo>
                      <a:cubicBezTo>
                        <a:pt x="200" y="22"/>
                        <a:pt x="202" y="20"/>
                        <a:pt x="204" y="18"/>
                      </a:cubicBezTo>
                      <a:cubicBezTo>
                        <a:pt x="203" y="21"/>
                        <a:pt x="203" y="24"/>
                        <a:pt x="202" y="27"/>
                      </a:cubicBezTo>
                      <a:cubicBezTo>
                        <a:pt x="201" y="29"/>
                        <a:pt x="203" y="31"/>
                        <a:pt x="204" y="31"/>
                      </a:cubicBezTo>
                      <a:cubicBezTo>
                        <a:pt x="205" y="31"/>
                        <a:pt x="206" y="30"/>
                        <a:pt x="206" y="30"/>
                      </a:cubicBezTo>
                      <a:cubicBezTo>
                        <a:pt x="209" y="26"/>
                        <a:pt x="212" y="23"/>
                        <a:pt x="215" y="20"/>
                      </a:cubicBezTo>
                      <a:cubicBezTo>
                        <a:pt x="215" y="22"/>
                        <a:pt x="214" y="24"/>
                        <a:pt x="213" y="26"/>
                      </a:cubicBezTo>
                      <a:cubicBezTo>
                        <a:pt x="211" y="28"/>
                        <a:pt x="209" y="31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7" y="37"/>
                        <a:pt x="208" y="38"/>
                        <a:pt x="210" y="38"/>
                      </a:cubicBezTo>
                      <a:cubicBezTo>
                        <a:pt x="211" y="38"/>
                        <a:pt x="212" y="38"/>
                        <a:pt x="212" y="37"/>
                      </a:cubicBezTo>
                      <a:cubicBezTo>
                        <a:pt x="214" y="34"/>
                        <a:pt x="216" y="32"/>
                        <a:pt x="217" y="29"/>
                      </a:cubicBezTo>
                      <a:cubicBezTo>
                        <a:pt x="219" y="27"/>
                        <a:pt x="220" y="25"/>
                        <a:pt x="221" y="23"/>
                      </a:cubicBezTo>
                      <a:cubicBezTo>
                        <a:pt x="220" y="29"/>
                        <a:pt x="219" y="36"/>
                        <a:pt x="217" y="42"/>
                      </a:cubicBezTo>
                      <a:cubicBezTo>
                        <a:pt x="217" y="43"/>
                        <a:pt x="217" y="44"/>
                        <a:pt x="217" y="45"/>
                      </a:cubicBezTo>
                      <a:cubicBezTo>
                        <a:pt x="216" y="45"/>
                        <a:pt x="216" y="46"/>
                        <a:pt x="217" y="46"/>
                      </a:cubicBezTo>
                      <a:cubicBezTo>
                        <a:pt x="217" y="48"/>
                        <a:pt x="218" y="49"/>
                        <a:pt x="220" y="49"/>
                      </a:cubicBezTo>
                      <a:cubicBezTo>
                        <a:pt x="220" y="49"/>
                        <a:pt x="221" y="48"/>
                        <a:pt x="221" y="48"/>
                      </a:cubicBezTo>
                      <a:cubicBezTo>
                        <a:pt x="221" y="48"/>
                        <a:pt x="222" y="47"/>
                        <a:pt x="222" y="47"/>
                      </a:cubicBezTo>
                      <a:cubicBezTo>
                        <a:pt x="222" y="46"/>
                        <a:pt x="223" y="45"/>
                        <a:pt x="223" y="44"/>
                      </a:cubicBezTo>
                      <a:cubicBezTo>
                        <a:pt x="225" y="39"/>
                        <a:pt x="228" y="35"/>
                        <a:pt x="230" y="31"/>
                      </a:cubicBezTo>
                      <a:cubicBezTo>
                        <a:pt x="230" y="32"/>
                        <a:pt x="230" y="32"/>
                        <a:pt x="230" y="33"/>
                      </a:cubicBezTo>
                      <a:cubicBezTo>
                        <a:pt x="230" y="35"/>
                        <a:pt x="231" y="37"/>
                        <a:pt x="233" y="37"/>
                      </a:cubicBezTo>
                      <a:cubicBezTo>
                        <a:pt x="233" y="37"/>
                        <a:pt x="234" y="36"/>
                        <a:pt x="234" y="36"/>
                      </a:cubicBezTo>
                      <a:cubicBezTo>
                        <a:pt x="237" y="33"/>
                        <a:pt x="239" y="31"/>
                        <a:pt x="242" y="29"/>
                      </a:cubicBezTo>
                      <a:cubicBezTo>
                        <a:pt x="240" y="33"/>
                        <a:pt x="239" y="38"/>
                        <a:pt x="237" y="43"/>
                      </a:cubicBezTo>
                      <a:cubicBezTo>
                        <a:pt x="237" y="44"/>
                        <a:pt x="236" y="46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8"/>
                        <a:pt x="236" y="48"/>
                        <a:pt x="236" y="49"/>
                      </a:cubicBezTo>
                      <a:cubicBezTo>
                        <a:pt x="237" y="50"/>
                        <a:pt x="238" y="50"/>
                        <a:pt x="239" y="50"/>
                      </a:cubicBezTo>
                      <a:cubicBezTo>
                        <a:pt x="239" y="50"/>
                        <a:pt x="239" y="50"/>
                        <a:pt x="239" y="50"/>
                      </a:cubicBezTo>
                      <a:cubicBezTo>
                        <a:pt x="240" y="50"/>
                        <a:pt x="241" y="50"/>
                        <a:pt x="241" y="49"/>
                      </a:cubicBezTo>
                      <a:cubicBezTo>
                        <a:pt x="241" y="48"/>
                        <a:pt x="242" y="46"/>
                        <a:pt x="242" y="45"/>
                      </a:cubicBezTo>
                      <a:cubicBezTo>
                        <a:pt x="242" y="44"/>
                        <a:pt x="243" y="44"/>
                        <a:pt x="243" y="43"/>
                      </a:cubicBezTo>
                      <a:cubicBezTo>
                        <a:pt x="243" y="43"/>
                        <a:pt x="244" y="44"/>
                        <a:pt x="245" y="44"/>
                      </a:cubicBezTo>
                      <a:cubicBezTo>
                        <a:pt x="245" y="44"/>
                        <a:pt x="246" y="43"/>
                        <a:pt x="246" y="43"/>
                      </a:cubicBezTo>
                      <a:cubicBezTo>
                        <a:pt x="250" y="39"/>
                        <a:pt x="251" y="36"/>
                        <a:pt x="252" y="36"/>
                      </a:cubicBezTo>
                      <a:cubicBezTo>
                        <a:pt x="252" y="36"/>
                        <a:pt x="253" y="38"/>
                        <a:pt x="253" y="43"/>
                      </a:cubicBezTo>
                      <a:cubicBezTo>
                        <a:pt x="253" y="45"/>
                        <a:pt x="254" y="45"/>
                        <a:pt x="256" y="45"/>
                      </a:cubicBezTo>
                      <a:cubicBezTo>
                        <a:pt x="257" y="45"/>
                        <a:pt x="258" y="45"/>
                        <a:pt x="258" y="44"/>
                      </a:cubicBezTo>
                      <a:cubicBezTo>
                        <a:pt x="258" y="44"/>
                        <a:pt x="258" y="44"/>
                        <a:pt x="258" y="44"/>
                      </a:cubicBezTo>
                      <a:cubicBezTo>
                        <a:pt x="259" y="44"/>
                        <a:pt x="261" y="47"/>
                        <a:pt x="262" y="51"/>
                      </a:cubicBezTo>
                      <a:cubicBezTo>
                        <a:pt x="264" y="54"/>
                        <a:pt x="265" y="58"/>
                        <a:pt x="265" y="58"/>
                      </a:cubicBezTo>
                      <a:cubicBezTo>
                        <a:pt x="265" y="59"/>
                        <a:pt x="266" y="60"/>
                        <a:pt x="267" y="60"/>
                      </a:cubicBezTo>
                      <a:cubicBezTo>
                        <a:pt x="268" y="60"/>
                        <a:pt x="269" y="60"/>
                        <a:pt x="269" y="59"/>
                      </a:cubicBezTo>
                      <a:cubicBezTo>
                        <a:pt x="269" y="59"/>
                        <a:pt x="269" y="59"/>
                        <a:pt x="269" y="59"/>
                      </a:cubicBezTo>
                      <a:cubicBezTo>
                        <a:pt x="269" y="62"/>
                        <a:pt x="269" y="66"/>
                        <a:pt x="269" y="69"/>
                      </a:cubicBezTo>
                      <a:cubicBezTo>
                        <a:pt x="269" y="71"/>
                        <a:pt x="269" y="73"/>
                        <a:pt x="269" y="75"/>
                      </a:cubicBezTo>
                      <a:cubicBezTo>
                        <a:pt x="269" y="75"/>
                        <a:pt x="269" y="76"/>
                        <a:pt x="269" y="76"/>
                      </a:cubicBezTo>
                      <a:cubicBezTo>
                        <a:pt x="269" y="78"/>
                        <a:pt x="270" y="79"/>
                        <a:pt x="271" y="79"/>
                      </a:cubicBezTo>
                      <a:cubicBezTo>
                        <a:pt x="272" y="79"/>
                        <a:pt x="272" y="79"/>
                        <a:pt x="272" y="78"/>
                      </a:cubicBezTo>
                      <a:cubicBezTo>
                        <a:pt x="273" y="78"/>
                        <a:pt x="273" y="78"/>
                        <a:pt x="274" y="77"/>
                      </a:cubicBezTo>
                      <a:cubicBezTo>
                        <a:pt x="274" y="77"/>
                        <a:pt x="275" y="76"/>
                        <a:pt x="276" y="75"/>
                      </a:cubicBezTo>
                      <a:cubicBezTo>
                        <a:pt x="279" y="70"/>
                        <a:pt x="283" y="65"/>
                        <a:pt x="286" y="60"/>
                      </a:cubicBezTo>
                      <a:cubicBezTo>
                        <a:pt x="286" y="63"/>
                        <a:pt x="285" y="66"/>
                        <a:pt x="285" y="70"/>
                      </a:cubicBezTo>
                      <a:cubicBezTo>
                        <a:pt x="285" y="71"/>
                        <a:pt x="286" y="73"/>
                        <a:pt x="288" y="73"/>
                      </a:cubicBezTo>
                      <a:cubicBezTo>
                        <a:pt x="288" y="73"/>
                        <a:pt x="289" y="72"/>
                        <a:pt x="290" y="72"/>
                      </a:cubicBezTo>
                      <a:cubicBezTo>
                        <a:pt x="291" y="70"/>
                        <a:pt x="292" y="69"/>
                        <a:pt x="293" y="68"/>
                      </a:cubicBezTo>
                      <a:cubicBezTo>
                        <a:pt x="293" y="74"/>
                        <a:pt x="292" y="80"/>
                        <a:pt x="291" y="87"/>
                      </a:cubicBezTo>
                      <a:cubicBezTo>
                        <a:pt x="291" y="89"/>
                        <a:pt x="292" y="91"/>
                        <a:pt x="294" y="91"/>
                      </a:cubicBezTo>
                      <a:cubicBezTo>
                        <a:pt x="295" y="91"/>
                        <a:pt x="296" y="90"/>
                        <a:pt x="296" y="89"/>
                      </a:cubicBezTo>
                      <a:cubicBezTo>
                        <a:pt x="298" y="85"/>
                        <a:pt x="300" y="81"/>
                        <a:pt x="301" y="78"/>
                      </a:cubicBezTo>
                      <a:cubicBezTo>
                        <a:pt x="301" y="82"/>
                        <a:pt x="301" y="86"/>
                        <a:pt x="301" y="90"/>
                      </a:cubicBezTo>
                      <a:cubicBezTo>
                        <a:pt x="301" y="92"/>
                        <a:pt x="302" y="93"/>
                        <a:pt x="303" y="93"/>
                      </a:cubicBezTo>
                      <a:cubicBezTo>
                        <a:pt x="303" y="94"/>
                        <a:pt x="303" y="95"/>
                        <a:pt x="302" y="97"/>
                      </a:cubicBezTo>
                      <a:cubicBezTo>
                        <a:pt x="302" y="98"/>
                        <a:pt x="303" y="100"/>
                        <a:pt x="305" y="100"/>
                      </a:cubicBezTo>
                      <a:cubicBezTo>
                        <a:pt x="305" y="100"/>
                        <a:pt x="305" y="100"/>
                        <a:pt x="305" y="100"/>
                      </a:cubicBezTo>
                      <a:cubicBezTo>
                        <a:pt x="307" y="100"/>
                        <a:pt x="308" y="99"/>
                        <a:pt x="309" y="99"/>
                      </a:cubicBezTo>
                      <a:cubicBezTo>
                        <a:pt x="311" y="99"/>
                        <a:pt x="312" y="101"/>
                        <a:pt x="313" y="104"/>
                      </a:cubicBezTo>
                      <a:cubicBezTo>
                        <a:pt x="312" y="107"/>
                        <a:pt x="311" y="109"/>
                        <a:pt x="310" y="113"/>
                      </a:cubicBezTo>
                      <a:cubicBezTo>
                        <a:pt x="310" y="113"/>
                        <a:pt x="309" y="113"/>
                        <a:pt x="309" y="113"/>
                      </a:cubicBezTo>
                      <a:cubicBezTo>
                        <a:pt x="309" y="115"/>
                        <a:pt x="310" y="116"/>
                        <a:pt x="312" y="116"/>
                      </a:cubicBezTo>
                      <a:cubicBezTo>
                        <a:pt x="312" y="116"/>
                        <a:pt x="312" y="116"/>
                        <a:pt x="312" y="116"/>
                      </a:cubicBezTo>
                      <a:cubicBezTo>
                        <a:pt x="312" y="116"/>
                        <a:pt x="312" y="116"/>
                        <a:pt x="313" y="116"/>
                      </a:cubicBezTo>
                      <a:cubicBezTo>
                        <a:pt x="313" y="118"/>
                        <a:pt x="314" y="118"/>
                        <a:pt x="315" y="118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6" y="120"/>
                        <a:pt x="317" y="121"/>
                        <a:pt x="317" y="123"/>
                      </a:cubicBezTo>
                      <a:cubicBezTo>
                        <a:pt x="318" y="124"/>
                        <a:pt x="318" y="124"/>
                        <a:pt x="319" y="124"/>
                      </a:cubicBezTo>
                      <a:cubicBezTo>
                        <a:pt x="320" y="124"/>
                        <a:pt x="320" y="124"/>
                        <a:pt x="321" y="124"/>
                      </a:cubicBezTo>
                      <a:cubicBezTo>
                        <a:pt x="321" y="125"/>
                        <a:pt x="321" y="127"/>
                        <a:pt x="321" y="129"/>
                      </a:cubicBezTo>
                      <a:cubicBezTo>
                        <a:pt x="322" y="130"/>
                        <a:pt x="323" y="131"/>
                        <a:pt x="324" y="131"/>
                      </a:cubicBezTo>
                      <a:cubicBezTo>
                        <a:pt x="324" y="131"/>
                        <a:pt x="324" y="131"/>
                        <a:pt x="324" y="131"/>
                      </a:cubicBezTo>
                      <a:cubicBezTo>
                        <a:pt x="324" y="133"/>
                        <a:pt x="324" y="135"/>
                        <a:pt x="324" y="137"/>
                      </a:cubicBezTo>
                      <a:cubicBezTo>
                        <a:pt x="324" y="141"/>
                        <a:pt x="324" y="145"/>
                        <a:pt x="324" y="149"/>
                      </a:cubicBezTo>
                      <a:cubicBezTo>
                        <a:pt x="324" y="149"/>
                        <a:pt x="324" y="149"/>
                        <a:pt x="324" y="149"/>
                      </a:cubicBezTo>
                      <a:cubicBezTo>
                        <a:pt x="324" y="150"/>
                        <a:pt x="325" y="150"/>
                        <a:pt x="325" y="151"/>
                      </a:cubicBezTo>
                      <a:cubicBezTo>
                        <a:pt x="326" y="151"/>
                        <a:pt x="326" y="151"/>
                        <a:pt x="327" y="151"/>
                      </a:cubicBezTo>
                      <a:cubicBezTo>
                        <a:pt x="327" y="151"/>
                        <a:pt x="328" y="151"/>
                        <a:pt x="328" y="151"/>
                      </a:cubicBezTo>
                      <a:cubicBezTo>
                        <a:pt x="328" y="153"/>
                        <a:pt x="328" y="154"/>
                        <a:pt x="328" y="156"/>
                      </a:cubicBezTo>
                      <a:cubicBezTo>
                        <a:pt x="327" y="157"/>
                        <a:pt x="327" y="159"/>
                        <a:pt x="327" y="161"/>
                      </a:cubicBezTo>
                      <a:cubicBezTo>
                        <a:pt x="327" y="162"/>
                        <a:pt x="328" y="163"/>
                        <a:pt x="330" y="163"/>
                      </a:cubicBezTo>
                      <a:cubicBezTo>
                        <a:pt x="330" y="163"/>
                        <a:pt x="330" y="163"/>
                        <a:pt x="331" y="163"/>
                      </a:cubicBezTo>
                      <a:cubicBezTo>
                        <a:pt x="331" y="163"/>
                        <a:pt x="332" y="162"/>
                        <a:pt x="332" y="161"/>
                      </a:cubicBezTo>
                      <a:cubicBezTo>
                        <a:pt x="333" y="159"/>
                        <a:pt x="333" y="158"/>
                        <a:pt x="334" y="156"/>
                      </a:cubicBezTo>
                      <a:cubicBezTo>
                        <a:pt x="334" y="155"/>
                        <a:pt x="334" y="155"/>
                        <a:pt x="334" y="154"/>
                      </a:cubicBezTo>
                      <a:cubicBezTo>
                        <a:pt x="334" y="155"/>
                        <a:pt x="334" y="156"/>
                        <a:pt x="334" y="157"/>
                      </a:cubicBezTo>
                      <a:cubicBezTo>
                        <a:pt x="334" y="161"/>
                        <a:pt x="334" y="165"/>
                        <a:pt x="334" y="170"/>
                      </a:cubicBezTo>
                      <a:cubicBezTo>
                        <a:pt x="334" y="171"/>
                        <a:pt x="336" y="172"/>
                        <a:pt x="337" y="172"/>
                      </a:cubicBezTo>
                      <a:cubicBezTo>
                        <a:pt x="338" y="172"/>
                        <a:pt x="339" y="172"/>
                        <a:pt x="340" y="171"/>
                      </a:cubicBezTo>
                      <a:cubicBezTo>
                        <a:pt x="340" y="171"/>
                        <a:pt x="340" y="171"/>
                        <a:pt x="340" y="171"/>
                      </a:cubicBezTo>
                      <a:cubicBezTo>
                        <a:pt x="341" y="172"/>
                        <a:pt x="341" y="172"/>
                        <a:pt x="342" y="172"/>
                      </a:cubicBezTo>
                      <a:cubicBezTo>
                        <a:pt x="343" y="172"/>
                        <a:pt x="343" y="172"/>
                        <a:pt x="344" y="171"/>
                      </a:cubicBezTo>
                      <a:cubicBezTo>
                        <a:pt x="345" y="170"/>
                        <a:pt x="346" y="169"/>
                        <a:pt x="348" y="167"/>
                      </a:cubicBezTo>
                      <a:cubicBezTo>
                        <a:pt x="348" y="175"/>
                        <a:pt x="349" y="182"/>
                        <a:pt x="349" y="189"/>
                      </a:cubicBezTo>
                      <a:cubicBezTo>
                        <a:pt x="349" y="191"/>
                        <a:pt x="351" y="192"/>
                        <a:pt x="352" y="192"/>
                      </a:cubicBezTo>
                      <a:cubicBezTo>
                        <a:pt x="354" y="192"/>
                        <a:pt x="355" y="191"/>
                        <a:pt x="355" y="189"/>
                      </a:cubicBezTo>
                      <a:cubicBezTo>
                        <a:pt x="354" y="180"/>
                        <a:pt x="354" y="171"/>
                        <a:pt x="352" y="161"/>
                      </a:cubicBezTo>
                      <a:cubicBezTo>
                        <a:pt x="353" y="160"/>
                        <a:pt x="351" y="158"/>
                        <a:pt x="350" y="158"/>
                      </a:cubicBezTo>
                      <a:cubicBezTo>
                        <a:pt x="349" y="158"/>
                        <a:pt x="349" y="159"/>
                        <a:pt x="348" y="159"/>
                      </a:cubicBezTo>
                      <a:cubicBezTo>
                        <a:pt x="347" y="160"/>
                        <a:pt x="347" y="160"/>
                        <a:pt x="346" y="161"/>
                      </a:cubicBezTo>
                      <a:cubicBezTo>
                        <a:pt x="347" y="156"/>
                        <a:pt x="348" y="152"/>
                        <a:pt x="350" y="147"/>
                      </a:cubicBezTo>
                      <a:cubicBezTo>
                        <a:pt x="350" y="145"/>
                        <a:pt x="349" y="144"/>
                        <a:pt x="347" y="144"/>
                      </a:cubicBezTo>
                      <a:cubicBezTo>
                        <a:pt x="346" y="144"/>
                        <a:pt x="345" y="144"/>
                        <a:pt x="345" y="145"/>
                      </a:cubicBezTo>
                      <a:cubicBezTo>
                        <a:pt x="343" y="148"/>
                        <a:pt x="341" y="151"/>
                        <a:pt x="340" y="153"/>
                      </a:cubicBezTo>
                      <a:cubicBezTo>
                        <a:pt x="340" y="150"/>
                        <a:pt x="340" y="146"/>
                        <a:pt x="339" y="142"/>
                      </a:cubicBezTo>
                      <a:cubicBezTo>
                        <a:pt x="339" y="141"/>
                        <a:pt x="338" y="140"/>
                        <a:pt x="337" y="139"/>
                      </a:cubicBezTo>
                      <a:cubicBezTo>
                        <a:pt x="340" y="131"/>
                        <a:pt x="341" y="122"/>
                        <a:pt x="341" y="112"/>
                      </a:cubicBezTo>
                      <a:cubicBezTo>
                        <a:pt x="341" y="112"/>
                        <a:pt x="341" y="112"/>
                        <a:pt x="341" y="112"/>
                      </a:cubicBezTo>
                      <a:cubicBezTo>
                        <a:pt x="341" y="111"/>
                        <a:pt x="341" y="110"/>
                        <a:pt x="340" y="109"/>
                      </a:cubicBezTo>
                      <a:cubicBezTo>
                        <a:pt x="340" y="109"/>
                        <a:pt x="339" y="109"/>
                        <a:pt x="339" y="109"/>
                      </a:cubicBezTo>
                      <a:cubicBezTo>
                        <a:pt x="338" y="109"/>
                        <a:pt x="336" y="110"/>
                        <a:pt x="336" y="111"/>
                      </a:cubicBezTo>
                      <a:cubicBezTo>
                        <a:pt x="335" y="114"/>
                        <a:pt x="334" y="117"/>
                        <a:pt x="333" y="120"/>
                      </a:cubicBezTo>
                      <a:cubicBezTo>
                        <a:pt x="332" y="121"/>
                        <a:pt x="331" y="121"/>
                        <a:pt x="330" y="122"/>
                      </a:cubicBezTo>
                      <a:cubicBezTo>
                        <a:pt x="330" y="121"/>
                        <a:pt x="330" y="120"/>
                        <a:pt x="329" y="119"/>
                      </a:cubicBezTo>
                      <a:cubicBezTo>
                        <a:pt x="329" y="115"/>
                        <a:pt x="330" y="110"/>
                        <a:pt x="331" y="106"/>
                      </a:cubicBezTo>
                      <a:cubicBezTo>
                        <a:pt x="331" y="104"/>
                        <a:pt x="330" y="102"/>
                        <a:pt x="328" y="102"/>
                      </a:cubicBezTo>
                      <a:cubicBezTo>
                        <a:pt x="327" y="102"/>
                        <a:pt x="326" y="103"/>
                        <a:pt x="325" y="104"/>
                      </a:cubicBezTo>
                      <a:cubicBezTo>
                        <a:pt x="325" y="104"/>
                        <a:pt x="325" y="104"/>
                        <a:pt x="325" y="104"/>
                      </a:cubicBezTo>
                      <a:cubicBezTo>
                        <a:pt x="325" y="104"/>
                        <a:pt x="325" y="104"/>
                        <a:pt x="325" y="104"/>
                      </a:cubicBezTo>
                      <a:cubicBezTo>
                        <a:pt x="325" y="105"/>
                        <a:pt x="325" y="105"/>
                        <a:pt x="325" y="106"/>
                      </a:cubicBezTo>
                      <a:cubicBezTo>
                        <a:pt x="325" y="106"/>
                        <a:pt x="325" y="106"/>
                        <a:pt x="324" y="106"/>
                      </a:cubicBezTo>
                      <a:cubicBezTo>
                        <a:pt x="324" y="105"/>
                        <a:pt x="323" y="105"/>
                        <a:pt x="322" y="104"/>
                      </a:cubicBezTo>
                      <a:cubicBezTo>
                        <a:pt x="322" y="103"/>
                        <a:pt x="322" y="102"/>
                        <a:pt x="322" y="101"/>
                      </a:cubicBezTo>
                      <a:cubicBezTo>
                        <a:pt x="322" y="101"/>
                        <a:pt x="322" y="100"/>
                        <a:pt x="322" y="100"/>
                      </a:cubicBezTo>
                      <a:cubicBezTo>
                        <a:pt x="322" y="98"/>
                        <a:pt x="321" y="96"/>
                        <a:pt x="319" y="96"/>
                      </a:cubicBezTo>
                      <a:cubicBezTo>
                        <a:pt x="319" y="96"/>
                        <a:pt x="318" y="96"/>
                        <a:pt x="318" y="97"/>
                      </a:cubicBezTo>
                      <a:cubicBezTo>
                        <a:pt x="317" y="97"/>
                        <a:pt x="316" y="97"/>
                        <a:pt x="316" y="97"/>
                      </a:cubicBezTo>
                      <a:cubicBezTo>
                        <a:pt x="315" y="96"/>
                        <a:pt x="315" y="96"/>
                        <a:pt x="314" y="95"/>
                      </a:cubicBezTo>
                      <a:cubicBezTo>
                        <a:pt x="313" y="93"/>
                        <a:pt x="311" y="93"/>
                        <a:pt x="309" y="93"/>
                      </a:cubicBezTo>
                      <a:cubicBezTo>
                        <a:pt x="308" y="93"/>
                        <a:pt x="314" y="78"/>
                        <a:pt x="317" y="71"/>
                      </a:cubicBezTo>
                      <a:cubicBezTo>
                        <a:pt x="317" y="70"/>
                        <a:pt x="317" y="70"/>
                        <a:pt x="317" y="69"/>
                      </a:cubicBezTo>
                      <a:cubicBezTo>
                        <a:pt x="318" y="69"/>
                        <a:pt x="318" y="69"/>
                        <a:pt x="318" y="69"/>
                      </a:cubicBezTo>
                      <a:cubicBezTo>
                        <a:pt x="318" y="69"/>
                        <a:pt x="318" y="69"/>
                        <a:pt x="318" y="69"/>
                      </a:cubicBezTo>
                      <a:cubicBezTo>
                        <a:pt x="318" y="68"/>
                        <a:pt x="318" y="68"/>
                        <a:pt x="318" y="68"/>
                      </a:cubicBezTo>
                      <a:cubicBezTo>
                        <a:pt x="319" y="66"/>
                        <a:pt x="317" y="65"/>
                        <a:pt x="315" y="65"/>
                      </a:cubicBezTo>
                      <a:cubicBezTo>
                        <a:pt x="314" y="65"/>
                        <a:pt x="313" y="65"/>
                        <a:pt x="313" y="66"/>
                      </a:cubicBezTo>
                      <a:cubicBezTo>
                        <a:pt x="313" y="66"/>
                        <a:pt x="313" y="66"/>
                        <a:pt x="313" y="66"/>
                      </a:cubicBezTo>
                      <a:cubicBezTo>
                        <a:pt x="311" y="70"/>
                        <a:pt x="309" y="73"/>
                        <a:pt x="307" y="77"/>
                      </a:cubicBezTo>
                      <a:cubicBezTo>
                        <a:pt x="308" y="72"/>
                        <a:pt x="309" y="68"/>
                        <a:pt x="309" y="64"/>
                      </a:cubicBezTo>
                      <a:cubicBezTo>
                        <a:pt x="309" y="63"/>
                        <a:pt x="309" y="63"/>
                        <a:pt x="309" y="63"/>
                      </a:cubicBezTo>
                      <a:cubicBezTo>
                        <a:pt x="309" y="61"/>
                        <a:pt x="308" y="60"/>
                        <a:pt x="307" y="60"/>
                      </a:cubicBezTo>
                      <a:cubicBezTo>
                        <a:pt x="307" y="60"/>
                        <a:pt x="307" y="60"/>
                        <a:pt x="307" y="60"/>
                      </a:cubicBezTo>
                      <a:cubicBezTo>
                        <a:pt x="306" y="60"/>
                        <a:pt x="305" y="61"/>
                        <a:pt x="304" y="61"/>
                      </a:cubicBezTo>
                      <a:cubicBezTo>
                        <a:pt x="302" y="65"/>
                        <a:pt x="300" y="68"/>
                        <a:pt x="298" y="72"/>
                      </a:cubicBezTo>
                      <a:cubicBezTo>
                        <a:pt x="298" y="68"/>
                        <a:pt x="298" y="65"/>
                        <a:pt x="298" y="61"/>
                      </a:cubicBezTo>
                      <a:cubicBezTo>
                        <a:pt x="298" y="60"/>
                        <a:pt x="296" y="58"/>
                        <a:pt x="295" y="58"/>
                      </a:cubicBezTo>
                      <a:cubicBezTo>
                        <a:pt x="294" y="58"/>
                        <a:pt x="294" y="58"/>
                        <a:pt x="293" y="59"/>
                      </a:cubicBezTo>
                      <a:cubicBezTo>
                        <a:pt x="293" y="60"/>
                        <a:pt x="292" y="60"/>
                        <a:pt x="291" y="61"/>
                      </a:cubicBezTo>
                      <a:cubicBezTo>
                        <a:pt x="292" y="57"/>
                        <a:pt x="293" y="52"/>
                        <a:pt x="294" y="48"/>
                      </a:cubicBezTo>
                      <a:cubicBezTo>
                        <a:pt x="294" y="47"/>
                        <a:pt x="294" y="46"/>
                        <a:pt x="294" y="45"/>
                      </a:cubicBezTo>
                      <a:cubicBezTo>
                        <a:pt x="294" y="43"/>
                        <a:pt x="293" y="42"/>
                        <a:pt x="291" y="42"/>
                      </a:cubicBezTo>
                      <a:cubicBezTo>
                        <a:pt x="290" y="42"/>
                        <a:pt x="289" y="42"/>
                        <a:pt x="289" y="44"/>
                      </a:cubicBezTo>
                      <a:cubicBezTo>
                        <a:pt x="289" y="44"/>
                        <a:pt x="289" y="44"/>
                        <a:pt x="289" y="44"/>
                      </a:cubicBezTo>
                      <a:cubicBezTo>
                        <a:pt x="285" y="53"/>
                        <a:pt x="280" y="60"/>
                        <a:pt x="274" y="68"/>
                      </a:cubicBezTo>
                      <a:cubicBezTo>
                        <a:pt x="274" y="62"/>
                        <a:pt x="275" y="56"/>
                        <a:pt x="275" y="51"/>
                      </a:cubicBezTo>
                      <a:cubicBezTo>
                        <a:pt x="276" y="49"/>
                        <a:pt x="274" y="48"/>
                        <a:pt x="273" y="48"/>
                      </a:cubicBezTo>
                      <a:cubicBezTo>
                        <a:pt x="272" y="48"/>
                        <a:pt x="271" y="48"/>
                        <a:pt x="271" y="49"/>
                      </a:cubicBezTo>
                      <a:cubicBezTo>
                        <a:pt x="269" y="50"/>
                        <a:pt x="268" y="51"/>
                        <a:pt x="267" y="51"/>
                      </a:cubicBezTo>
                      <a:cubicBezTo>
                        <a:pt x="265" y="51"/>
                        <a:pt x="265" y="43"/>
                        <a:pt x="264" y="37"/>
                      </a:cubicBezTo>
                      <a:cubicBezTo>
                        <a:pt x="263" y="36"/>
                        <a:pt x="262" y="35"/>
                        <a:pt x="261" y="35"/>
                      </a:cubicBezTo>
                      <a:cubicBezTo>
                        <a:pt x="260" y="35"/>
                        <a:pt x="260" y="35"/>
                        <a:pt x="260" y="35"/>
                      </a:cubicBezTo>
                      <a:cubicBezTo>
                        <a:pt x="259" y="36"/>
                        <a:pt x="258" y="36"/>
                        <a:pt x="258" y="37"/>
                      </a:cubicBezTo>
                      <a:cubicBezTo>
                        <a:pt x="258" y="34"/>
                        <a:pt x="257" y="32"/>
                        <a:pt x="257" y="30"/>
                      </a:cubicBezTo>
                      <a:cubicBezTo>
                        <a:pt x="257" y="28"/>
                        <a:pt x="255" y="28"/>
                        <a:pt x="254" y="28"/>
                      </a:cubicBezTo>
                      <a:cubicBezTo>
                        <a:pt x="253" y="28"/>
                        <a:pt x="253" y="28"/>
                        <a:pt x="252" y="28"/>
                      </a:cubicBezTo>
                      <a:cubicBezTo>
                        <a:pt x="251" y="30"/>
                        <a:pt x="249" y="32"/>
                        <a:pt x="248" y="33"/>
                      </a:cubicBezTo>
                      <a:cubicBezTo>
                        <a:pt x="248" y="33"/>
                        <a:pt x="248" y="32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0"/>
                        <a:pt x="248" y="29"/>
                        <a:pt x="247" y="29"/>
                      </a:cubicBezTo>
                      <a:cubicBezTo>
                        <a:pt x="248" y="26"/>
                        <a:pt x="248" y="24"/>
                        <a:pt x="249" y="22"/>
                      </a:cubicBezTo>
                      <a:cubicBezTo>
                        <a:pt x="249" y="21"/>
                        <a:pt x="249" y="20"/>
                        <a:pt x="248" y="20"/>
                      </a:cubicBezTo>
                      <a:cubicBezTo>
                        <a:pt x="248" y="19"/>
                        <a:pt x="247" y="18"/>
                        <a:pt x="246" y="18"/>
                      </a:cubicBezTo>
                      <a:cubicBezTo>
                        <a:pt x="246" y="18"/>
                        <a:pt x="246" y="18"/>
                        <a:pt x="246" y="18"/>
                      </a:cubicBezTo>
                      <a:cubicBezTo>
                        <a:pt x="245" y="18"/>
                        <a:pt x="245" y="19"/>
                        <a:pt x="244" y="19"/>
                      </a:cubicBezTo>
                      <a:cubicBezTo>
                        <a:pt x="242" y="21"/>
                        <a:pt x="240" y="23"/>
                        <a:pt x="237" y="25"/>
                      </a:cubicBezTo>
                      <a:cubicBezTo>
                        <a:pt x="238" y="24"/>
                        <a:pt x="238" y="23"/>
                        <a:pt x="238" y="22"/>
                      </a:cubicBezTo>
                      <a:cubicBezTo>
                        <a:pt x="239" y="20"/>
                        <a:pt x="237" y="19"/>
                        <a:pt x="236" y="19"/>
                      </a:cubicBezTo>
                      <a:cubicBezTo>
                        <a:pt x="235" y="19"/>
                        <a:pt x="234" y="19"/>
                        <a:pt x="234" y="20"/>
                      </a:cubicBezTo>
                      <a:cubicBezTo>
                        <a:pt x="231" y="22"/>
                        <a:pt x="228" y="25"/>
                        <a:pt x="226" y="28"/>
                      </a:cubicBezTo>
                      <a:cubicBezTo>
                        <a:pt x="227" y="24"/>
                        <a:pt x="228" y="19"/>
                        <a:pt x="229" y="15"/>
                      </a:cubicBezTo>
                      <a:cubicBezTo>
                        <a:pt x="229" y="13"/>
                        <a:pt x="228" y="12"/>
                        <a:pt x="226" y="12"/>
                      </a:cubicBezTo>
                      <a:cubicBezTo>
                        <a:pt x="225" y="12"/>
                        <a:pt x="225" y="12"/>
                        <a:pt x="224" y="12"/>
                      </a:cubicBezTo>
                      <a:cubicBezTo>
                        <a:pt x="224" y="13"/>
                        <a:pt x="224" y="13"/>
                        <a:pt x="224" y="13"/>
                      </a:cubicBezTo>
                      <a:cubicBezTo>
                        <a:pt x="224" y="11"/>
                        <a:pt x="223" y="10"/>
                        <a:pt x="221" y="10"/>
                      </a:cubicBezTo>
                      <a:cubicBezTo>
                        <a:pt x="220" y="10"/>
                        <a:pt x="220" y="10"/>
                        <a:pt x="219" y="10"/>
                      </a:cubicBezTo>
                      <a:cubicBezTo>
                        <a:pt x="216" y="13"/>
                        <a:pt x="213" y="15"/>
                        <a:pt x="210" y="18"/>
                      </a:cubicBezTo>
                      <a:cubicBezTo>
                        <a:pt x="211" y="15"/>
                        <a:pt x="211" y="13"/>
                        <a:pt x="212" y="10"/>
                      </a:cubicBezTo>
                      <a:cubicBezTo>
                        <a:pt x="213" y="8"/>
                        <a:pt x="211" y="7"/>
                        <a:pt x="209" y="7"/>
                      </a:cubicBezTo>
                      <a:cubicBezTo>
                        <a:pt x="209" y="7"/>
                        <a:pt x="208" y="7"/>
                        <a:pt x="208" y="7"/>
                      </a:cubicBezTo>
                      <a:cubicBezTo>
                        <a:pt x="205" y="10"/>
                        <a:pt x="203" y="12"/>
                        <a:pt x="201" y="14"/>
                      </a:cubicBezTo>
                      <a:cubicBezTo>
                        <a:pt x="201" y="13"/>
                        <a:pt x="202" y="11"/>
                        <a:pt x="202" y="10"/>
                      </a:cubicBezTo>
                      <a:cubicBezTo>
                        <a:pt x="203" y="8"/>
                        <a:pt x="202" y="7"/>
                        <a:pt x="200" y="7"/>
                      </a:cubicBezTo>
                      <a:cubicBezTo>
                        <a:pt x="199" y="7"/>
                        <a:pt x="198" y="7"/>
                        <a:pt x="198" y="7"/>
                      </a:cubicBezTo>
                      <a:cubicBezTo>
                        <a:pt x="195" y="10"/>
                        <a:pt x="192" y="12"/>
                        <a:pt x="190" y="15"/>
                      </a:cubicBezTo>
                      <a:cubicBezTo>
                        <a:pt x="190" y="13"/>
                        <a:pt x="190" y="11"/>
                        <a:pt x="191" y="10"/>
                      </a:cubicBezTo>
                      <a:cubicBezTo>
                        <a:pt x="191" y="8"/>
                        <a:pt x="190" y="6"/>
                        <a:pt x="188" y="6"/>
                      </a:cubicBezTo>
                      <a:cubicBezTo>
                        <a:pt x="188" y="6"/>
                        <a:pt x="187" y="7"/>
                        <a:pt x="186" y="7"/>
                      </a:cubicBezTo>
                      <a:cubicBezTo>
                        <a:pt x="180" y="12"/>
                        <a:pt x="178" y="13"/>
                        <a:pt x="176" y="14"/>
                      </a:cubicBezTo>
                      <a:cubicBezTo>
                        <a:pt x="177" y="11"/>
                        <a:pt x="177" y="7"/>
                        <a:pt x="177" y="3"/>
                      </a:cubicBezTo>
                      <a:cubicBezTo>
                        <a:pt x="177" y="2"/>
                        <a:pt x="177" y="1"/>
                        <a:pt x="176" y="1"/>
                      </a:cubicBezTo>
                      <a:cubicBezTo>
                        <a:pt x="176" y="0"/>
                        <a:pt x="175" y="0"/>
                        <a:pt x="174" y="0"/>
                      </a:cubicBezTo>
                      <a:cubicBezTo>
                        <a:pt x="174" y="0"/>
                        <a:pt x="173" y="0"/>
                        <a:pt x="173" y="1"/>
                      </a:cubicBezTo>
                      <a:cubicBezTo>
                        <a:pt x="172" y="1"/>
                        <a:pt x="172" y="1"/>
                        <a:pt x="172" y="1"/>
                      </a:cubicBezTo>
                      <a:cubicBezTo>
                        <a:pt x="171" y="3"/>
                        <a:pt x="170" y="5"/>
                        <a:pt x="169" y="6"/>
                      </a:cubicBezTo>
                      <a:cubicBezTo>
                        <a:pt x="169" y="5"/>
                        <a:pt x="169" y="4"/>
                        <a:pt x="169" y="2"/>
                      </a:cubicBezTo>
                      <a:cubicBezTo>
                        <a:pt x="169" y="2"/>
                        <a:pt x="169" y="1"/>
                        <a:pt x="169" y="1"/>
                      </a:cubicBezTo>
                      <a:cubicBezTo>
                        <a:pt x="168" y="0"/>
                        <a:pt x="167" y="0"/>
                        <a:pt x="16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4"/>
                <p:cNvSpPr/>
                <p:nvPr/>
              </p:nvSpPr>
              <p:spPr>
                <a:xfrm>
                  <a:off x="3122613" y="2730500"/>
                  <a:ext cx="157163" cy="115888"/>
                </a:xfrm>
                <a:custGeom>
                  <a:rect b="b" l="l" r="r" t="t"/>
                  <a:pathLst>
                    <a:path extrusionOk="0" h="54" w="73">
                      <a:moveTo>
                        <a:pt x="34" y="46"/>
                      </a:moveTo>
                      <a:cubicBezTo>
                        <a:pt x="34" y="46"/>
                        <a:pt x="33" y="46"/>
                        <a:pt x="33" y="46"/>
                      </a:cubicBezTo>
                      <a:cubicBezTo>
                        <a:pt x="34" y="46"/>
                        <a:pt x="34" y="46"/>
                        <a:pt x="35" y="46"/>
                      </a:cubicBezTo>
                      <a:cubicBezTo>
                        <a:pt x="35" y="46"/>
                        <a:pt x="34" y="46"/>
                        <a:pt x="34" y="46"/>
                      </a:cubicBezTo>
                      <a:moveTo>
                        <a:pt x="4" y="46"/>
                      </a:moveTo>
                      <a:cubicBezTo>
                        <a:pt x="7" y="51"/>
                        <a:pt x="14" y="54"/>
                        <a:pt x="22" y="54"/>
                      </a:cubicBezTo>
                      <a:cubicBezTo>
                        <a:pt x="24" y="54"/>
                        <a:pt x="27" y="53"/>
                        <a:pt x="30" y="53"/>
                      </a:cubicBezTo>
                      <a:cubicBezTo>
                        <a:pt x="32" y="52"/>
                        <a:pt x="34" y="52"/>
                        <a:pt x="36" y="51"/>
                      </a:cubicBezTo>
                      <a:cubicBezTo>
                        <a:pt x="33" y="52"/>
                        <a:pt x="31" y="52"/>
                        <a:pt x="29" y="52"/>
                      </a:cubicBezTo>
                      <a:cubicBezTo>
                        <a:pt x="20" y="52"/>
                        <a:pt x="12" y="50"/>
                        <a:pt x="4" y="46"/>
                      </a:cubicBezTo>
                      <a:moveTo>
                        <a:pt x="0" y="32"/>
                      </a:moveTo>
                      <a:cubicBezTo>
                        <a:pt x="0" y="34"/>
                        <a:pt x="0" y="37"/>
                        <a:pt x="0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2" y="39"/>
                        <a:pt x="3" y="39"/>
                        <a:pt x="4" y="39"/>
                      </a:cubicBezTo>
                      <a:cubicBezTo>
                        <a:pt x="3" y="37"/>
                        <a:pt x="1" y="35"/>
                        <a:pt x="0" y="32"/>
                      </a:cubicBezTo>
                      <a:moveTo>
                        <a:pt x="69" y="0"/>
                      </a:moveTo>
                      <a:cubicBezTo>
                        <a:pt x="68" y="0"/>
                        <a:pt x="66" y="1"/>
                        <a:pt x="67" y="3"/>
                      </a:cubicBezTo>
                      <a:cubicBezTo>
                        <a:pt x="67" y="4"/>
                        <a:pt x="67" y="4"/>
                        <a:pt x="67" y="5"/>
                      </a:cubicBezTo>
                      <a:cubicBezTo>
                        <a:pt x="68" y="5"/>
                        <a:pt x="69" y="6"/>
                        <a:pt x="69" y="8"/>
                      </a:cubicBezTo>
                      <a:cubicBezTo>
                        <a:pt x="68" y="13"/>
                        <a:pt x="67" y="18"/>
                        <a:pt x="65" y="22"/>
                      </a:cubicBezTo>
                      <a:cubicBezTo>
                        <a:pt x="64" y="27"/>
                        <a:pt x="62" y="32"/>
                        <a:pt x="60" y="35"/>
                      </a:cubicBezTo>
                      <a:cubicBezTo>
                        <a:pt x="68" y="27"/>
                        <a:pt x="73" y="15"/>
                        <a:pt x="72" y="3"/>
                      </a:cubicBezTo>
                      <a:cubicBezTo>
                        <a:pt x="72" y="1"/>
                        <a:pt x="70" y="0"/>
                        <a:pt x="69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3116263" y="2741613"/>
                  <a:ext cx="155575" cy="100013"/>
                </a:xfrm>
                <a:custGeom>
                  <a:rect b="b" l="l" r="r" t="t"/>
                  <a:pathLst>
                    <a:path extrusionOk="0" h="47" w="72">
                      <a:moveTo>
                        <a:pt x="28" y="41"/>
                      </a:moveTo>
                      <a:cubicBezTo>
                        <a:pt x="30" y="41"/>
                        <a:pt x="31" y="40"/>
                        <a:pt x="33" y="40"/>
                      </a:cubicBezTo>
                      <a:cubicBezTo>
                        <a:pt x="34" y="41"/>
                        <a:pt x="36" y="41"/>
                        <a:pt x="37" y="41"/>
                      </a:cubicBezTo>
                      <a:cubicBezTo>
                        <a:pt x="37" y="41"/>
                        <a:pt x="38" y="41"/>
                        <a:pt x="38" y="41"/>
                      </a:cubicBezTo>
                      <a:cubicBezTo>
                        <a:pt x="37" y="41"/>
                        <a:pt x="37" y="41"/>
                        <a:pt x="36" y="41"/>
                      </a:cubicBezTo>
                      <a:cubicBezTo>
                        <a:pt x="35" y="42"/>
                        <a:pt x="33" y="42"/>
                        <a:pt x="32" y="42"/>
                      </a:cubicBezTo>
                      <a:cubicBezTo>
                        <a:pt x="30" y="42"/>
                        <a:pt x="27" y="41"/>
                        <a:pt x="24" y="41"/>
                      </a:cubicBezTo>
                      <a:cubicBezTo>
                        <a:pt x="26" y="41"/>
                        <a:pt x="27" y="41"/>
                        <a:pt x="28" y="41"/>
                      </a:cubicBezTo>
                      <a:moveTo>
                        <a:pt x="42" y="30"/>
                      </a:moveTo>
                      <a:cubicBezTo>
                        <a:pt x="44" y="29"/>
                        <a:pt x="47" y="28"/>
                        <a:pt x="49" y="27"/>
                      </a:cubicBezTo>
                      <a:cubicBezTo>
                        <a:pt x="48" y="28"/>
                        <a:pt x="46" y="29"/>
                        <a:pt x="44" y="30"/>
                      </a:cubicBezTo>
                      <a:cubicBezTo>
                        <a:pt x="43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moveTo>
                        <a:pt x="12" y="19"/>
                      </a:moveTo>
                      <a:cubicBezTo>
                        <a:pt x="12" y="19"/>
                        <a:pt x="12" y="18"/>
                        <a:pt x="12" y="18"/>
                      </a:cubicBezTo>
                      <a:cubicBezTo>
                        <a:pt x="13" y="20"/>
                        <a:pt x="15" y="21"/>
                        <a:pt x="17" y="23"/>
                      </a:cubicBezTo>
                      <a:cubicBezTo>
                        <a:pt x="16" y="23"/>
                        <a:pt x="15" y="24"/>
                        <a:pt x="15" y="24"/>
                      </a:cubicBezTo>
                      <a:cubicBezTo>
                        <a:pt x="15" y="25"/>
                        <a:pt x="15" y="26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4" y="26"/>
                        <a:pt x="13" y="25"/>
                        <a:pt x="12" y="24"/>
                      </a:cubicBezTo>
                      <a:cubicBezTo>
                        <a:pt x="12" y="22"/>
                        <a:pt x="12" y="21"/>
                        <a:pt x="12" y="19"/>
                      </a:cubicBezTo>
                      <a:moveTo>
                        <a:pt x="7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0"/>
                        <a:pt x="67" y="1"/>
                        <a:pt x="67" y="2"/>
                      </a:cubicBezTo>
                      <a:cubicBezTo>
                        <a:pt x="66" y="5"/>
                        <a:pt x="66" y="7"/>
                        <a:pt x="65" y="9"/>
                      </a:cubicBezTo>
                      <a:cubicBezTo>
                        <a:pt x="65" y="11"/>
                        <a:pt x="64" y="12"/>
                        <a:pt x="64" y="13"/>
                      </a:cubicBezTo>
                      <a:cubicBezTo>
                        <a:pt x="64" y="12"/>
                        <a:pt x="64" y="10"/>
                        <a:pt x="64" y="9"/>
                      </a:cubicBezTo>
                      <a:cubicBezTo>
                        <a:pt x="64" y="7"/>
                        <a:pt x="62" y="6"/>
                        <a:pt x="61" y="6"/>
                      </a:cubicBezTo>
                      <a:cubicBezTo>
                        <a:pt x="60" y="6"/>
                        <a:pt x="59" y="7"/>
                        <a:pt x="59" y="8"/>
                      </a:cubicBezTo>
                      <a:cubicBezTo>
                        <a:pt x="59" y="8"/>
                        <a:pt x="59" y="9"/>
                        <a:pt x="59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8" y="12"/>
                        <a:pt x="57" y="15"/>
                        <a:pt x="56" y="17"/>
                      </a:cubicBezTo>
                      <a:cubicBezTo>
                        <a:pt x="50" y="20"/>
                        <a:pt x="45" y="24"/>
                        <a:pt x="39" y="26"/>
                      </a:cubicBezTo>
                      <a:cubicBezTo>
                        <a:pt x="37" y="27"/>
                        <a:pt x="36" y="28"/>
                        <a:pt x="34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25" y="25"/>
                        <a:pt x="18" y="17"/>
                        <a:pt x="12" y="10"/>
                      </a:cubicBezTo>
                      <a:cubicBezTo>
                        <a:pt x="12" y="9"/>
                        <a:pt x="11" y="9"/>
                        <a:pt x="10" y="9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7" y="14"/>
                        <a:pt x="7" y="17"/>
                        <a:pt x="7" y="19"/>
                      </a:cubicBezTo>
                      <a:cubicBezTo>
                        <a:pt x="6" y="19"/>
                        <a:pt x="6" y="18"/>
                        <a:pt x="6" y="18"/>
                      </a:cubicBezTo>
                      <a:cubicBezTo>
                        <a:pt x="6" y="18"/>
                        <a:pt x="6" y="18"/>
                        <a:pt x="5" y="18"/>
                      </a:cubicBezTo>
                      <a:cubicBezTo>
                        <a:pt x="5" y="18"/>
                        <a:pt x="5" y="17"/>
                        <a:pt x="4" y="17"/>
                      </a:cubicBezTo>
                      <a:cubicBezTo>
                        <a:pt x="3" y="17"/>
                        <a:pt x="1" y="19"/>
                        <a:pt x="1" y="21"/>
                      </a:cubicBezTo>
                      <a:cubicBezTo>
                        <a:pt x="2" y="23"/>
                        <a:pt x="3" y="25"/>
                        <a:pt x="3" y="27"/>
                      </a:cubicBezTo>
                      <a:cubicBezTo>
                        <a:pt x="4" y="30"/>
                        <a:pt x="6" y="32"/>
                        <a:pt x="7" y="34"/>
                      </a:cubicBezTo>
                      <a:cubicBezTo>
                        <a:pt x="6" y="34"/>
                        <a:pt x="5" y="34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4"/>
                        <a:pt x="4" y="34"/>
                        <a:pt x="3" y="34"/>
                      </a:cubicBezTo>
                      <a:cubicBezTo>
                        <a:pt x="1" y="34"/>
                        <a:pt x="0" y="38"/>
                        <a:pt x="2" y="39"/>
                      </a:cubicBezTo>
                      <a:cubicBezTo>
                        <a:pt x="4" y="40"/>
                        <a:pt x="5" y="40"/>
                        <a:pt x="7" y="41"/>
                      </a:cubicBezTo>
                      <a:cubicBezTo>
                        <a:pt x="15" y="45"/>
                        <a:pt x="23" y="47"/>
                        <a:pt x="32" y="47"/>
                      </a:cubicBezTo>
                      <a:cubicBezTo>
                        <a:pt x="34" y="47"/>
                        <a:pt x="36" y="47"/>
                        <a:pt x="39" y="46"/>
                      </a:cubicBezTo>
                      <a:cubicBezTo>
                        <a:pt x="49" y="45"/>
                        <a:pt x="58" y="40"/>
                        <a:pt x="63" y="30"/>
                      </a:cubicBezTo>
                      <a:cubicBezTo>
                        <a:pt x="65" y="27"/>
                        <a:pt x="67" y="22"/>
                        <a:pt x="68" y="17"/>
                      </a:cubicBezTo>
                      <a:cubicBezTo>
                        <a:pt x="70" y="13"/>
                        <a:pt x="71" y="8"/>
                        <a:pt x="72" y="3"/>
                      </a:cubicBezTo>
                      <a:cubicBezTo>
                        <a:pt x="72" y="1"/>
                        <a:pt x="71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2600325" y="2924175"/>
                  <a:ext cx="47625" cy="96838"/>
                </a:xfrm>
                <a:custGeom>
                  <a:rect b="b" l="l" r="r" t="t"/>
                  <a:pathLst>
                    <a:path extrusionOk="0" h="45" w="22">
                      <a:moveTo>
                        <a:pt x="4" y="0"/>
                      </a:moveTo>
                      <a:cubicBezTo>
                        <a:pt x="1" y="0"/>
                        <a:pt x="0" y="3"/>
                        <a:pt x="2" y="5"/>
                      </a:cubicBezTo>
                      <a:cubicBezTo>
                        <a:pt x="3" y="6"/>
                        <a:pt x="4" y="7"/>
                        <a:pt x="5" y="9"/>
                      </a:cubicBezTo>
                      <a:cubicBezTo>
                        <a:pt x="6" y="11"/>
                        <a:pt x="7" y="13"/>
                        <a:pt x="8" y="15"/>
                      </a:cubicBezTo>
                      <a:cubicBezTo>
                        <a:pt x="12" y="23"/>
                        <a:pt x="13" y="32"/>
                        <a:pt x="15" y="40"/>
                      </a:cubicBezTo>
                      <a:cubicBezTo>
                        <a:pt x="15" y="41"/>
                        <a:pt x="16" y="42"/>
                        <a:pt x="16" y="43"/>
                      </a:cubicBezTo>
                      <a:cubicBezTo>
                        <a:pt x="16" y="45"/>
                        <a:pt x="18" y="45"/>
                        <a:pt x="19" y="45"/>
                      </a:cubicBezTo>
                      <a:cubicBezTo>
                        <a:pt x="20" y="45"/>
                        <a:pt x="22" y="44"/>
                        <a:pt x="21" y="42"/>
                      </a:cubicBezTo>
                      <a:cubicBezTo>
                        <a:pt x="21" y="42"/>
                        <a:pt x="21" y="41"/>
                        <a:pt x="21" y="41"/>
                      </a:cubicBezTo>
                      <a:cubicBezTo>
                        <a:pt x="19" y="32"/>
                        <a:pt x="17" y="24"/>
                        <a:pt x="14" y="15"/>
                      </a:cubicBezTo>
                      <a:cubicBezTo>
                        <a:pt x="14" y="14"/>
                        <a:pt x="13" y="12"/>
                        <a:pt x="12" y="10"/>
                      </a:cubicBezTo>
                      <a:cubicBezTo>
                        <a:pt x="10" y="7"/>
                        <a:pt x="8" y="4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2651125" y="2935288"/>
                  <a:ext cx="23813" cy="66675"/>
                </a:xfrm>
                <a:custGeom>
                  <a:rect b="b" l="l" r="r" t="t"/>
                  <a:pathLst>
                    <a:path extrusionOk="0" h="31" w="11">
                      <a:moveTo>
                        <a:pt x="3" y="0"/>
                      </a:move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6"/>
                        <a:pt x="2" y="7"/>
                        <a:pt x="2" y="9"/>
                      </a:cubicBezTo>
                      <a:cubicBezTo>
                        <a:pt x="5" y="15"/>
                        <a:pt x="5" y="21"/>
                        <a:pt x="6" y="28"/>
                      </a:cubicBezTo>
                      <a:cubicBezTo>
                        <a:pt x="6" y="30"/>
                        <a:pt x="7" y="31"/>
                        <a:pt x="9" y="31"/>
                      </a:cubicBezTo>
                      <a:cubicBezTo>
                        <a:pt x="10" y="31"/>
                        <a:pt x="11" y="30"/>
                        <a:pt x="11" y="28"/>
                      </a:cubicBezTo>
                      <a:cubicBezTo>
                        <a:pt x="11" y="21"/>
                        <a:pt x="10" y="14"/>
                        <a:pt x="8" y="7"/>
                      </a:cubicBezTo>
                      <a:cubicBezTo>
                        <a:pt x="7" y="6"/>
                        <a:pt x="6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2686050" y="2924175"/>
                  <a:ext cx="20638" cy="68263"/>
                </a:xfrm>
                <a:custGeom>
                  <a:rect b="b" l="l" r="r" t="t"/>
                  <a:pathLst>
                    <a:path extrusionOk="0" h="32" w="10">
                      <a:moveTo>
                        <a:pt x="4" y="0"/>
                      </a:move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6"/>
                        <a:pt x="2" y="7"/>
                        <a:pt x="3" y="9"/>
                      </a:cubicBezTo>
                      <a:cubicBezTo>
                        <a:pt x="4" y="16"/>
                        <a:pt x="4" y="23"/>
                        <a:pt x="4" y="29"/>
                      </a:cubicBezTo>
                      <a:cubicBezTo>
                        <a:pt x="5" y="31"/>
                        <a:pt x="6" y="32"/>
                        <a:pt x="8" y="32"/>
                      </a:cubicBezTo>
                      <a:cubicBezTo>
                        <a:pt x="9" y="32"/>
                        <a:pt x="10" y="31"/>
                        <a:pt x="10" y="29"/>
                      </a:cubicBezTo>
                      <a:cubicBezTo>
                        <a:pt x="9" y="22"/>
                        <a:pt x="9" y="15"/>
                        <a:pt x="8" y="8"/>
                      </a:cubicBezTo>
                      <a:cubicBezTo>
                        <a:pt x="7" y="6"/>
                        <a:pt x="7" y="4"/>
                        <a:pt x="7" y="2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4"/>
                <p:cNvSpPr/>
                <p:nvPr/>
              </p:nvSpPr>
              <p:spPr>
                <a:xfrm>
                  <a:off x="2722563" y="2925763"/>
                  <a:ext cx="19050" cy="58738"/>
                </a:xfrm>
                <a:custGeom>
                  <a:rect b="b" l="l" r="r" t="t"/>
                  <a:pathLst>
                    <a:path extrusionOk="0" h="27" w="9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1" y="11"/>
                        <a:pt x="3" y="17"/>
                        <a:pt x="3" y="24"/>
                      </a:cubicBezTo>
                      <a:cubicBezTo>
                        <a:pt x="3" y="26"/>
                        <a:pt x="5" y="27"/>
                        <a:pt x="6" y="27"/>
                      </a:cubicBezTo>
                      <a:cubicBezTo>
                        <a:pt x="8" y="27"/>
                        <a:pt x="9" y="26"/>
                        <a:pt x="9" y="24"/>
                      </a:cubicBezTo>
                      <a:cubicBezTo>
                        <a:pt x="8" y="18"/>
                        <a:pt x="7" y="11"/>
                        <a:pt x="6" y="4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2760663" y="2949575"/>
                  <a:ext cx="15875" cy="41275"/>
                </a:xfrm>
                <a:custGeom>
                  <a:rect b="b" l="l" r="r" t="t"/>
                  <a:pathLst>
                    <a:path extrusionOk="0" h="19" w="7">
                      <a:moveTo>
                        <a:pt x="3" y="0"/>
                      </a:move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4"/>
                      </a:cubicBezTo>
                      <a:cubicBezTo>
                        <a:pt x="1" y="8"/>
                        <a:pt x="1" y="13"/>
                        <a:pt x="2" y="17"/>
                      </a:cubicBezTo>
                      <a:cubicBezTo>
                        <a:pt x="2" y="19"/>
                        <a:pt x="3" y="19"/>
                        <a:pt x="4" y="19"/>
                      </a:cubicBezTo>
                      <a:cubicBezTo>
                        <a:pt x="6" y="19"/>
                        <a:pt x="7" y="18"/>
                        <a:pt x="7" y="16"/>
                      </a:cubicBezTo>
                      <a:cubicBezTo>
                        <a:pt x="7" y="13"/>
                        <a:pt x="6" y="11"/>
                        <a:pt x="6" y="8"/>
                      </a:cubicBezTo>
                      <a:cubicBezTo>
                        <a:pt x="6" y="6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2778125" y="3262313"/>
                  <a:ext cx="34925" cy="60325"/>
                </a:xfrm>
                <a:custGeom>
                  <a:rect b="b" l="l" r="r" t="t"/>
                  <a:pathLst>
                    <a:path extrusionOk="0" h="28" w="16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5" y="11"/>
                        <a:pt x="8" y="18"/>
                        <a:pt x="11" y="26"/>
                      </a:cubicBezTo>
                      <a:cubicBezTo>
                        <a:pt x="11" y="27"/>
                        <a:pt x="12" y="28"/>
                        <a:pt x="13" y="28"/>
                      </a:cubicBezTo>
                      <a:cubicBezTo>
                        <a:pt x="14" y="28"/>
                        <a:pt x="16" y="27"/>
                        <a:pt x="16" y="26"/>
                      </a:cubicBezTo>
                      <a:cubicBezTo>
                        <a:pt x="16" y="26"/>
                        <a:pt x="16" y="25"/>
                        <a:pt x="16" y="25"/>
                      </a:cubicBezTo>
                      <a:cubicBezTo>
                        <a:pt x="14" y="20"/>
                        <a:pt x="12" y="15"/>
                        <a:pt x="10" y="10"/>
                      </a:cubicBezTo>
                      <a:cubicBezTo>
                        <a:pt x="9" y="7"/>
                        <a:pt x="7" y="4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2841625" y="3341688"/>
                  <a:ext cx="9525" cy="7938"/>
                </a:xfrm>
                <a:custGeom>
                  <a:rect b="b" l="l" r="r" t="t"/>
                  <a:pathLst>
                    <a:path extrusionOk="0" h="4" w="5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1" y="4"/>
                        <a:pt x="3" y="4"/>
                      </a:cubicBezTo>
                      <a:cubicBezTo>
                        <a:pt x="3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4" y="2"/>
                        <a:pt x="3" y="1"/>
                        <a:pt x="1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830513" y="3311525"/>
                  <a:ext cx="87313" cy="47625"/>
                </a:xfrm>
                <a:custGeom>
                  <a:rect b="b" l="l" r="r" t="t"/>
                  <a:pathLst>
                    <a:path extrusionOk="0" h="22" w="41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7"/>
                        <a:pt x="4" y="10"/>
                        <a:pt x="6" y="14"/>
                      </a:cubicBezTo>
                      <a:cubicBezTo>
                        <a:pt x="8" y="15"/>
                        <a:pt x="9" y="16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1" y="20"/>
                        <a:pt x="12" y="20"/>
                      </a:cubicBezTo>
                      <a:cubicBezTo>
                        <a:pt x="12" y="21"/>
                        <a:pt x="13" y="22"/>
                        <a:pt x="14" y="22"/>
                      </a:cubicBezTo>
                      <a:cubicBezTo>
                        <a:pt x="15" y="22"/>
                        <a:pt x="15" y="21"/>
                        <a:pt x="16" y="21"/>
                      </a:cubicBezTo>
                      <a:cubicBezTo>
                        <a:pt x="17" y="21"/>
                        <a:pt x="17" y="20"/>
                        <a:pt x="17" y="19"/>
                      </a:cubicBezTo>
                      <a:cubicBezTo>
                        <a:pt x="18" y="19"/>
                        <a:pt x="19" y="18"/>
                        <a:pt x="18" y="16"/>
                      </a:cubicBezTo>
                      <a:cubicBezTo>
                        <a:pt x="18" y="16"/>
                        <a:pt x="18" y="15"/>
                        <a:pt x="18" y="14"/>
                      </a:cubicBezTo>
                      <a:cubicBezTo>
                        <a:pt x="20" y="17"/>
                        <a:pt x="23" y="20"/>
                        <a:pt x="26" y="21"/>
                      </a:cubicBezTo>
                      <a:cubicBezTo>
                        <a:pt x="26" y="21"/>
                        <a:pt x="27" y="21"/>
                        <a:pt x="28" y="21"/>
                      </a:cubicBezTo>
                      <a:cubicBezTo>
                        <a:pt x="28" y="21"/>
                        <a:pt x="29" y="21"/>
                        <a:pt x="30" y="20"/>
                      </a:cubicBezTo>
                      <a:cubicBezTo>
                        <a:pt x="30" y="19"/>
                        <a:pt x="31" y="18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4" y="18"/>
                        <a:pt x="35" y="19"/>
                        <a:pt x="36" y="20"/>
                      </a:cubicBezTo>
                      <a:cubicBezTo>
                        <a:pt x="37" y="21"/>
                        <a:pt x="38" y="21"/>
                        <a:pt x="38" y="21"/>
                      </a:cubicBezTo>
                      <a:cubicBezTo>
                        <a:pt x="40" y="21"/>
                        <a:pt x="41" y="19"/>
                        <a:pt x="41" y="18"/>
                      </a:cubicBezTo>
                      <a:cubicBezTo>
                        <a:pt x="41" y="17"/>
                        <a:pt x="41" y="17"/>
                        <a:pt x="40" y="16"/>
                      </a:cubicBezTo>
                      <a:cubicBezTo>
                        <a:pt x="38" y="14"/>
                        <a:pt x="36" y="13"/>
                        <a:pt x="33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2" y="11"/>
                        <a:pt x="32" y="10"/>
                        <a:pt x="31" y="10"/>
                      </a:cubicBezTo>
                      <a:cubicBezTo>
                        <a:pt x="31" y="10"/>
                        <a:pt x="31" y="11"/>
                        <a:pt x="30" y="11"/>
                      </a:cubicBezTo>
                      <a:cubicBezTo>
                        <a:pt x="30" y="11"/>
                        <a:pt x="29" y="11"/>
                        <a:pt x="29" y="12"/>
                      </a:cubicBezTo>
                      <a:cubicBezTo>
                        <a:pt x="28" y="13"/>
                        <a:pt x="27" y="14"/>
                        <a:pt x="26" y="15"/>
                      </a:cubicBezTo>
                      <a:cubicBezTo>
                        <a:pt x="23" y="13"/>
                        <a:pt x="21" y="9"/>
                        <a:pt x="18" y="7"/>
                      </a:cubicBezTo>
                      <a:cubicBezTo>
                        <a:pt x="17" y="6"/>
                        <a:pt x="17" y="6"/>
                        <a:pt x="16" y="6"/>
                      </a:cubicBezTo>
                      <a:cubicBezTo>
                        <a:pt x="16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4" y="5"/>
                      </a:cubicBezTo>
                      <a:cubicBezTo>
                        <a:pt x="13" y="5"/>
                        <a:pt x="12" y="6"/>
                        <a:pt x="12" y="8"/>
                      </a:cubicBezTo>
                      <a:cubicBezTo>
                        <a:pt x="12" y="8"/>
                        <a:pt x="12" y="9"/>
                        <a:pt x="12" y="10"/>
                      </a:cubicBezTo>
                      <a:cubicBezTo>
                        <a:pt x="10" y="7"/>
                        <a:pt x="8" y="4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2935288" y="3346450"/>
                  <a:ext cx="34925" cy="20638"/>
                </a:xfrm>
                <a:custGeom>
                  <a:rect b="b" l="l" r="r" t="t"/>
                  <a:pathLst>
                    <a:path extrusionOk="0" h="10" w="16">
                      <a:moveTo>
                        <a:pt x="3" y="0"/>
                      </a:move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0" y="2"/>
                        <a:pt x="0" y="4"/>
                        <a:pt x="2" y="5"/>
                      </a:cubicBezTo>
                      <a:cubicBezTo>
                        <a:pt x="6" y="7"/>
                        <a:pt x="9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5" y="10"/>
                        <a:pt x="16" y="8"/>
                        <a:pt x="16" y="7"/>
                      </a:cubicBezTo>
                      <a:cubicBezTo>
                        <a:pt x="16" y="6"/>
                        <a:pt x="15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0" y="4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>
                  <a:off x="2965450" y="3332163"/>
                  <a:ext cx="11113" cy="11113"/>
                </a:xfrm>
                <a:custGeom>
                  <a:rect b="b" l="l" r="r" t="t"/>
                  <a:pathLst>
                    <a:path extrusionOk="0" h="5" w="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2995613" y="3317875"/>
                  <a:ext cx="12700" cy="11113"/>
                </a:xfrm>
                <a:custGeom>
                  <a:rect b="b" l="l" r="r" t="t"/>
                  <a:pathLst>
                    <a:path extrusionOk="0" h="5" w="6"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6" y="4"/>
                        <a:pt x="6" y="2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3067050" y="3316288"/>
                  <a:ext cx="42863" cy="33338"/>
                </a:xfrm>
                <a:custGeom>
                  <a:rect b="b" l="l" r="r" t="t"/>
                  <a:pathLst>
                    <a:path extrusionOk="0" h="16" w="20">
                      <a:moveTo>
                        <a:pt x="4" y="0"/>
                      </a:moveTo>
                      <a:cubicBezTo>
                        <a:pt x="2" y="0"/>
                        <a:pt x="0" y="3"/>
                        <a:pt x="3" y="5"/>
                      </a:cubicBezTo>
                      <a:cubicBezTo>
                        <a:pt x="5" y="7"/>
                        <a:pt x="7" y="9"/>
                        <a:pt x="9" y="11"/>
                      </a:cubicBezTo>
                      <a:cubicBezTo>
                        <a:pt x="11" y="12"/>
                        <a:pt x="12" y="15"/>
                        <a:pt x="14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8" y="16"/>
                        <a:pt x="20" y="12"/>
                        <a:pt x="17" y="11"/>
                      </a:cubicBezTo>
                      <a:cubicBezTo>
                        <a:pt x="16" y="11"/>
                        <a:pt x="14" y="8"/>
                        <a:pt x="13" y="7"/>
                      </a:cubicBezTo>
                      <a:cubicBezTo>
                        <a:pt x="10" y="4"/>
                        <a:pt x="8" y="2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4"/>
                <p:cNvSpPr/>
                <p:nvPr/>
              </p:nvSpPr>
              <p:spPr>
                <a:xfrm>
                  <a:off x="3122613" y="3324225"/>
                  <a:ext cx="46038" cy="38100"/>
                </a:xfrm>
                <a:custGeom>
                  <a:rect b="b" l="l" r="r" t="t"/>
                  <a:pathLst>
                    <a:path extrusionOk="0" h="18" w="21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1" y="1"/>
                        <a:pt x="0" y="3"/>
                        <a:pt x="2" y="4"/>
                      </a:cubicBezTo>
                      <a:cubicBezTo>
                        <a:pt x="6" y="9"/>
                        <a:pt x="10" y="15"/>
                        <a:pt x="15" y="18"/>
                      </a:cubicBezTo>
                      <a:cubicBezTo>
                        <a:pt x="16" y="18"/>
                        <a:pt x="16" y="18"/>
                        <a:pt x="17" y="18"/>
                      </a:cubicBezTo>
                      <a:cubicBezTo>
                        <a:pt x="19" y="18"/>
                        <a:pt x="21" y="15"/>
                        <a:pt x="18" y="13"/>
                      </a:cubicBezTo>
                      <a:cubicBezTo>
                        <a:pt x="14" y="11"/>
                        <a:pt x="11" y="7"/>
                        <a:pt x="8" y="3"/>
                      </a:cubicBezTo>
                      <a:cubicBezTo>
                        <a:pt x="7" y="2"/>
                        <a:pt x="7" y="1"/>
                        <a:pt x="6" y="1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3149600" y="3322638"/>
                  <a:ext cx="14288" cy="9525"/>
                </a:xfrm>
                <a:custGeom>
                  <a:rect b="b" l="l" r="r" t="t"/>
                  <a:pathLst>
                    <a:path extrusionOk="0" h="5" w="7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1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3203575" y="3328988"/>
                  <a:ext cx="14288" cy="12700"/>
                </a:xfrm>
                <a:custGeom>
                  <a:rect b="b" l="l" r="r" t="t"/>
                  <a:pathLst>
                    <a:path extrusionOk="0" h="6" w="7">
                      <a:moveTo>
                        <a:pt x="3" y="0"/>
                      </a:move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0" y="2"/>
                        <a:pt x="1" y="5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4" y="6"/>
                        <a:pt x="4" y="6"/>
                        <a:pt x="5" y="5"/>
                      </a:cubicBezTo>
                      <a:cubicBezTo>
                        <a:pt x="7" y="4"/>
                        <a:pt x="6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3629025" y="3324225"/>
                  <a:ext cx="22225" cy="28575"/>
                </a:xfrm>
                <a:custGeom>
                  <a:rect b="b" l="l" r="r" t="t"/>
                  <a:pathLst>
                    <a:path extrusionOk="0" h="13" w="10">
                      <a:moveTo>
                        <a:pt x="3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7"/>
                        <a:pt x="2" y="9"/>
                        <a:pt x="3" y="11"/>
                      </a:cubicBezTo>
                      <a:cubicBezTo>
                        <a:pt x="3" y="11"/>
                        <a:pt x="4" y="12"/>
                        <a:pt x="4" y="12"/>
                      </a:cubicBezTo>
                      <a:cubicBezTo>
                        <a:pt x="4" y="13"/>
                        <a:pt x="5" y="13"/>
                        <a:pt x="6" y="13"/>
                      </a:cubicBezTo>
                      <a:cubicBezTo>
                        <a:pt x="8" y="13"/>
                        <a:pt x="10" y="12"/>
                        <a:pt x="9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7" y="6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3632200" y="3302000"/>
                  <a:ext cx="38100" cy="39688"/>
                </a:xfrm>
                <a:custGeom>
                  <a:rect b="b" l="l" r="r" t="t"/>
                  <a:pathLst>
                    <a:path extrusionOk="0" h="18" w="18">
                      <a:moveTo>
                        <a:pt x="4" y="0"/>
                      </a:moveTo>
                      <a:cubicBezTo>
                        <a:pt x="2" y="0"/>
                        <a:pt x="0" y="2"/>
                        <a:pt x="2" y="4"/>
                      </a:cubicBezTo>
                      <a:cubicBezTo>
                        <a:pt x="5" y="8"/>
                        <a:pt x="7" y="12"/>
                        <a:pt x="11" y="16"/>
                      </a:cubicBezTo>
                      <a:cubicBezTo>
                        <a:pt x="11" y="16"/>
                        <a:pt x="12" y="17"/>
                        <a:pt x="13" y="17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16" y="18"/>
                        <a:pt x="18" y="14"/>
                        <a:pt x="15" y="12"/>
                      </a:cubicBezTo>
                      <a:cubicBezTo>
                        <a:pt x="15" y="12"/>
                        <a:pt x="14" y="12"/>
                        <a:pt x="14" y="11"/>
                      </a:cubicBezTo>
                      <a:cubicBezTo>
                        <a:pt x="11" y="8"/>
                        <a:pt x="9" y="5"/>
                        <a:pt x="6" y="1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4"/>
                <p:cNvSpPr/>
                <p:nvPr/>
              </p:nvSpPr>
              <p:spPr>
                <a:xfrm>
                  <a:off x="3622675" y="3259138"/>
                  <a:ext cx="11113" cy="11113"/>
                </a:xfrm>
                <a:custGeom>
                  <a:rect b="b" l="l" r="r" t="t"/>
                  <a:pathLst>
                    <a:path extrusionOk="0" h="5" w="5"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5" y="4"/>
                        <a:pt x="5" y="4"/>
                        <a:pt x="5" y="3"/>
                      </a:cubicBezTo>
                      <a:cubicBezTo>
                        <a:pt x="5" y="2"/>
                        <a:pt x="4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3617913" y="3244850"/>
                  <a:ext cx="14288" cy="11113"/>
                </a:xfrm>
                <a:custGeom>
                  <a:rect b="b" l="l" r="r" t="t"/>
                  <a:pathLst>
                    <a:path extrusionOk="0" h="5" w="6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3" y="4"/>
                        <a:pt x="4" y="2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3624263" y="3246438"/>
                  <a:ext cx="44450" cy="65088"/>
                </a:xfrm>
                <a:custGeom>
                  <a:rect b="b" l="l" r="r" t="t"/>
                  <a:pathLst>
                    <a:path extrusionOk="0" h="30" w="20">
                      <a:moveTo>
                        <a:pt x="4" y="0"/>
                      </a:move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3" y="7"/>
                        <a:pt x="4" y="8"/>
                        <a:pt x="4" y="9"/>
                      </a:cubicBezTo>
                      <a:cubicBezTo>
                        <a:pt x="9" y="15"/>
                        <a:pt x="13" y="21"/>
                        <a:pt x="15" y="28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20" y="29"/>
                        <a:pt x="20" y="28"/>
                        <a:pt x="20" y="27"/>
                      </a:cubicBezTo>
                      <a:cubicBezTo>
                        <a:pt x="19" y="23"/>
                        <a:pt x="18" y="19"/>
                        <a:pt x="16" y="15"/>
                      </a:cubicBezTo>
                      <a:cubicBezTo>
                        <a:pt x="13" y="10"/>
                        <a:pt x="9" y="6"/>
                        <a:pt x="5" y="1"/>
                      </a:cubicBezTo>
                      <a:cubicBezTo>
                        <a:pt x="5" y="1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3629025" y="3186113"/>
                  <a:ext cx="49213" cy="47625"/>
                </a:xfrm>
                <a:custGeom>
                  <a:rect b="b" l="l" r="r" t="t"/>
                  <a:pathLst>
                    <a:path extrusionOk="0" h="22" w="23">
                      <a:moveTo>
                        <a:pt x="17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moveTo>
                        <a:pt x="4" y="0"/>
                      </a:moveTo>
                      <a:cubicBezTo>
                        <a:pt x="2" y="0"/>
                        <a:pt x="0" y="4"/>
                        <a:pt x="2" y="5"/>
                      </a:cubicBezTo>
                      <a:cubicBezTo>
                        <a:pt x="5" y="7"/>
                        <a:pt x="8" y="10"/>
                        <a:pt x="11" y="12"/>
                      </a:cubicBezTo>
                      <a:cubicBezTo>
                        <a:pt x="12" y="13"/>
                        <a:pt x="13" y="14"/>
                        <a:pt x="14" y="15"/>
                      </a:cubicBezTo>
                      <a:cubicBezTo>
                        <a:pt x="15" y="15"/>
                        <a:pt x="15" y="15"/>
                        <a:pt x="15" y="16"/>
                      </a:cubicBezTo>
                      <a:cubicBezTo>
                        <a:pt x="15" y="16"/>
                        <a:pt x="16" y="17"/>
                        <a:pt x="16" y="17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9"/>
                        <a:pt x="16" y="19"/>
                        <a:pt x="17" y="20"/>
                      </a:cubicBezTo>
                      <a:cubicBezTo>
                        <a:pt x="17" y="21"/>
                        <a:pt x="18" y="22"/>
                        <a:pt x="19" y="22"/>
                      </a:cubicBezTo>
                      <a:cubicBezTo>
                        <a:pt x="20" y="22"/>
                        <a:pt x="21" y="21"/>
                        <a:pt x="22" y="21"/>
                      </a:cubicBezTo>
                      <a:cubicBezTo>
                        <a:pt x="23" y="19"/>
                        <a:pt x="23" y="18"/>
                        <a:pt x="22" y="17"/>
                      </a:cubicBezTo>
                      <a:cubicBezTo>
                        <a:pt x="22" y="15"/>
                        <a:pt x="21" y="14"/>
                        <a:pt x="20" y="12"/>
                      </a:cubicBezTo>
                      <a:cubicBezTo>
                        <a:pt x="15" y="7"/>
                        <a:pt x="8" y="2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3662363" y="3167063"/>
                  <a:ext cx="36513" cy="31750"/>
                </a:xfrm>
                <a:custGeom>
                  <a:rect b="b" l="l" r="r" t="t"/>
                  <a:pathLst>
                    <a:path extrusionOk="0" h="15" w="17">
                      <a:moveTo>
                        <a:pt x="3" y="0"/>
                      </a:moveTo>
                      <a:cubicBezTo>
                        <a:pt x="1" y="0"/>
                        <a:pt x="0" y="3"/>
                        <a:pt x="1" y="5"/>
                      </a:cubicBezTo>
                      <a:cubicBezTo>
                        <a:pt x="4" y="8"/>
                        <a:pt x="7" y="14"/>
                        <a:pt x="11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3" y="15"/>
                        <a:pt x="14" y="15"/>
                        <a:pt x="15" y="14"/>
                      </a:cubicBezTo>
                      <a:cubicBezTo>
                        <a:pt x="17" y="13"/>
                        <a:pt x="17" y="11"/>
                        <a:pt x="15" y="10"/>
                      </a:cubicBezTo>
                      <a:cubicBezTo>
                        <a:pt x="15" y="10"/>
                        <a:pt x="14" y="9"/>
                        <a:pt x="13" y="9"/>
                      </a:cubicBezTo>
                      <a:cubicBezTo>
                        <a:pt x="13" y="9"/>
                        <a:pt x="13" y="9"/>
                        <a:pt x="12" y="10"/>
                      </a:cubicBezTo>
                      <a:cubicBezTo>
                        <a:pt x="13" y="9"/>
                        <a:pt x="12" y="9"/>
                        <a:pt x="11" y="9"/>
                      </a:cubicBezTo>
                      <a:cubicBezTo>
                        <a:pt x="10" y="8"/>
                        <a:pt x="10" y="7"/>
                        <a:pt x="9" y="7"/>
                      </a:cubicBezTo>
                      <a:cubicBezTo>
                        <a:pt x="8" y="5"/>
                        <a:pt x="6" y="3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3670300" y="3125788"/>
                  <a:ext cx="14288" cy="12700"/>
                </a:xfrm>
                <a:custGeom>
                  <a:rect b="b" l="l" r="r" t="t"/>
                  <a:pathLst>
                    <a:path extrusionOk="0" h="6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7" y="4"/>
                        <a:pt x="6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3678238" y="3089275"/>
                  <a:ext cx="15875" cy="11113"/>
                </a:xfrm>
                <a:custGeom>
                  <a:rect b="b" l="l" r="r" t="t"/>
                  <a:pathLst>
                    <a:path extrusionOk="0" h="5" w="7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" y="4"/>
                        <a:pt x="7" y="2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3706813" y="3081338"/>
                  <a:ext cx="38100" cy="30163"/>
                </a:xfrm>
                <a:custGeom>
                  <a:rect b="b" l="l" r="r" t="t"/>
                  <a:pathLst>
                    <a:path extrusionOk="0" h="14" w="18">
                      <a:moveTo>
                        <a:pt x="4" y="0"/>
                      </a:moveTo>
                      <a:cubicBezTo>
                        <a:pt x="2" y="0"/>
                        <a:pt x="0" y="4"/>
                        <a:pt x="3" y="5"/>
                      </a:cubicBezTo>
                      <a:cubicBezTo>
                        <a:pt x="6" y="8"/>
                        <a:pt x="9" y="11"/>
                        <a:pt x="12" y="14"/>
                      </a:cubicBezTo>
                      <a:cubicBezTo>
                        <a:pt x="13" y="14"/>
                        <a:pt x="14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6" y="14"/>
                        <a:pt x="18" y="12"/>
                        <a:pt x="17" y="11"/>
                      </a:cubicBezTo>
                      <a:cubicBezTo>
                        <a:pt x="17" y="10"/>
                        <a:pt x="16" y="10"/>
                        <a:pt x="16" y="10"/>
                      </a:cubicBezTo>
                      <a:cubicBezTo>
                        <a:pt x="13" y="7"/>
                        <a:pt x="9" y="4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3719513" y="3019425"/>
                  <a:ext cx="15875" cy="9525"/>
                </a:xfrm>
                <a:custGeom>
                  <a:rect b="b" l="l" r="r" t="t"/>
                  <a:pathLst>
                    <a:path extrusionOk="0" h="5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7" y="3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3678238" y="3132138"/>
                  <a:ext cx="36513" cy="41275"/>
                </a:xfrm>
                <a:custGeom>
                  <a:rect b="b" l="l" r="r" t="t"/>
                  <a:pathLst>
                    <a:path extrusionOk="0" h="19" w="17">
                      <a:moveTo>
                        <a:pt x="3" y="0"/>
                      </a:moveTo>
                      <a:cubicBezTo>
                        <a:pt x="1" y="0"/>
                        <a:pt x="0" y="4"/>
                        <a:pt x="2" y="6"/>
                      </a:cubicBezTo>
                      <a:cubicBezTo>
                        <a:pt x="5" y="8"/>
                        <a:pt x="12" y="11"/>
                        <a:pt x="11" y="16"/>
                      </a:cubicBezTo>
                      <a:cubicBezTo>
                        <a:pt x="11" y="17"/>
                        <a:pt x="11" y="18"/>
                        <a:pt x="12" y="19"/>
                      </a:cubicBezTo>
                      <a:cubicBezTo>
                        <a:pt x="13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6" y="17"/>
                      </a:cubicBezTo>
                      <a:cubicBezTo>
                        <a:pt x="17" y="15"/>
                        <a:pt x="17" y="13"/>
                        <a:pt x="16" y="12"/>
                      </a:cubicBezTo>
                      <a:cubicBezTo>
                        <a:pt x="14" y="7"/>
                        <a:pt x="9" y="4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3695700" y="3098800"/>
                  <a:ext cx="36513" cy="42863"/>
                </a:xfrm>
                <a:custGeom>
                  <a:rect b="b" l="l" r="r" t="t"/>
                  <a:pathLst>
                    <a:path extrusionOk="0" h="20" w="17">
                      <a:moveTo>
                        <a:pt x="4" y="0"/>
                      </a:moveTo>
                      <a:cubicBezTo>
                        <a:pt x="2" y="0"/>
                        <a:pt x="0" y="2"/>
                        <a:pt x="2" y="4"/>
                      </a:cubicBezTo>
                      <a:cubicBezTo>
                        <a:pt x="5" y="7"/>
                        <a:pt x="11" y="12"/>
                        <a:pt x="11" y="17"/>
                      </a:cubicBezTo>
                      <a:cubicBezTo>
                        <a:pt x="12" y="18"/>
                        <a:pt x="12" y="19"/>
                        <a:pt x="13" y="19"/>
                      </a:cubicBezTo>
                      <a:cubicBezTo>
                        <a:pt x="13" y="19"/>
                        <a:pt x="14" y="20"/>
                        <a:pt x="14" y="20"/>
                      </a:cubicBezTo>
                      <a:cubicBezTo>
                        <a:pt x="16" y="20"/>
                        <a:pt x="17" y="19"/>
                        <a:pt x="17" y="17"/>
                      </a:cubicBezTo>
                      <a:cubicBezTo>
                        <a:pt x="17" y="16"/>
                        <a:pt x="17" y="14"/>
                        <a:pt x="16" y="13"/>
                      </a:cubicBezTo>
                      <a:cubicBezTo>
                        <a:pt x="14" y="8"/>
                        <a:pt x="10" y="4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3708400" y="3028950"/>
                  <a:ext cx="50800" cy="69850"/>
                </a:xfrm>
                <a:custGeom>
                  <a:rect b="b" l="l" r="r" t="t"/>
                  <a:pathLst>
                    <a:path extrusionOk="0" h="32" w="23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8" y="12"/>
                        <a:pt x="14" y="21"/>
                        <a:pt x="17" y="30"/>
                      </a:cubicBezTo>
                      <a:cubicBezTo>
                        <a:pt x="17" y="30"/>
                        <a:pt x="18" y="31"/>
                        <a:pt x="18" y="31"/>
                      </a:cubicBezTo>
                      <a:cubicBezTo>
                        <a:pt x="18" y="31"/>
                        <a:pt x="19" y="32"/>
                        <a:pt x="20" y="32"/>
                      </a:cubicBezTo>
                      <a:cubicBezTo>
                        <a:pt x="21" y="32"/>
                        <a:pt x="23" y="30"/>
                        <a:pt x="22" y="28"/>
                      </a:cubicBezTo>
                      <a:cubicBezTo>
                        <a:pt x="22" y="27"/>
                        <a:pt x="22" y="26"/>
                        <a:pt x="21" y="26"/>
                      </a:cubicBezTo>
                      <a:cubicBezTo>
                        <a:pt x="18" y="16"/>
                        <a:pt x="12" y="8"/>
                        <a:pt x="5" y="1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3743325" y="3009900"/>
                  <a:ext cx="46038" cy="58738"/>
                </a:xfrm>
                <a:custGeom>
                  <a:rect b="b" l="l" r="r" t="t"/>
                  <a:pathLst>
                    <a:path extrusionOk="0" h="27" w="21">
                      <a:moveTo>
                        <a:pt x="3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5" y="11"/>
                        <a:pt x="9" y="18"/>
                        <a:pt x="14" y="24"/>
                      </a:cubicBezTo>
                      <a:cubicBezTo>
                        <a:pt x="15" y="25"/>
                        <a:pt x="15" y="25"/>
                        <a:pt x="16" y="26"/>
                      </a:cubicBezTo>
                      <a:cubicBezTo>
                        <a:pt x="16" y="26"/>
                        <a:pt x="17" y="27"/>
                        <a:pt x="17" y="27"/>
                      </a:cubicBezTo>
                      <a:cubicBezTo>
                        <a:pt x="19" y="27"/>
                        <a:pt x="21" y="24"/>
                        <a:pt x="19" y="22"/>
                      </a:cubicBezTo>
                      <a:cubicBezTo>
                        <a:pt x="19" y="22"/>
                        <a:pt x="19" y="21"/>
                        <a:pt x="18" y="21"/>
                      </a:cubicBezTo>
                      <a:cubicBezTo>
                        <a:pt x="14" y="15"/>
                        <a:pt x="10" y="8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3798888" y="3008313"/>
                  <a:ext cx="39688" cy="30163"/>
                </a:xfrm>
                <a:custGeom>
                  <a:rect b="b" l="l" r="r" t="t"/>
                  <a:pathLst>
                    <a:path extrusionOk="0" h="14" w="18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1" y="1"/>
                        <a:pt x="0" y="4"/>
                        <a:pt x="3" y="5"/>
                      </a:cubicBezTo>
                      <a:cubicBezTo>
                        <a:pt x="5" y="5"/>
                        <a:pt x="8" y="6"/>
                        <a:pt x="10" y="7"/>
                      </a:cubicBezTo>
                      <a:cubicBezTo>
                        <a:pt x="11" y="8"/>
                        <a:pt x="12" y="9"/>
                        <a:pt x="13" y="11"/>
                      </a:cubicBezTo>
                      <a:cubicBezTo>
                        <a:pt x="13" y="11"/>
                        <a:pt x="13" y="12"/>
                        <a:pt x="13" y="12"/>
                      </a:cubicBezTo>
                      <a:cubicBezTo>
                        <a:pt x="13" y="13"/>
                        <a:pt x="14" y="14"/>
                        <a:pt x="15" y="14"/>
                      </a:cubicBezTo>
                      <a:cubicBezTo>
                        <a:pt x="17" y="14"/>
                        <a:pt x="18" y="13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7"/>
                        <a:pt x="16" y="5"/>
                        <a:pt x="14" y="3"/>
                      </a:cubicBezTo>
                      <a:cubicBezTo>
                        <a:pt x="12" y="2"/>
                        <a:pt x="10" y="1"/>
                        <a:pt x="9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3849688" y="2984500"/>
                  <a:ext cx="12700" cy="12700"/>
                </a:xfrm>
                <a:custGeom>
                  <a:rect b="b" l="l" r="r" t="t"/>
                  <a:pathLst>
                    <a:path extrusionOk="0" h="6" w="6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0" y="2"/>
                        <a:pt x="0" y="4"/>
                        <a:pt x="2" y="5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5" y="6"/>
                      </a:cubicBezTo>
                      <a:cubicBezTo>
                        <a:pt x="6" y="5"/>
                        <a:pt x="6" y="2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2771775" y="2260600"/>
                  <a:ext cx="34925" cy="88900"/>
                </a:xfrm>
                <a:custGeom>
                  <a:rect b="b" l="l" r="r" t="t"/>
                  <a:pathLst>
                    <a:path extrusionOk="0" h="41" w="16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4" y="17"/>
                        <a:pt x="8" y="28"/>
                        <a:pt x="11" y="39"/>
                      </a:cubicBezTo>
                      <a:cubicBezTo>
                        <a:pt x="11" y="40"/>
                        <a:pt x="12" y="41"/>
                        <a:pt x="13" y="41"/>
                      </a:cubicBezTo>
                      <a:cubicBezTo>
                        <a:pt x="15" y="41"/>
                        <a:pt x="16" y="39"/>
                        <a:pt x="16" y="37"/>
                      </a:cubicBezTo>
                      <a:cubicBezTo>
                        <a:pt x="14" y="29"/>
                        <a:pt x="11" y="21"/>
                        <a:pt x="9" y="13"/>
                      </a:cubicBezTo>
                      <a:cubicBezTo>
                        <a:pt x="8" y="10"/>
                        <a:pt x="7" y="7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2806700" y="2300288"/>
                  <a:ext cx="17463" cy="26988"/>
                </a:xfrm>
                <a:custGeom>
                  <a:rect b="b" l="l" r="r" t="t"/>
                  <a:pathLst>
                    <a:path extrusionOk="0" h="13" w="8">
                      <a:moveTo>
                        <a:pt x="3" y="0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6"/>
                        <a:pt x="2" y="9"/>
                        <a:pt x="3" y="11"/>
                      </a:cubicBezTo>
                      <a:cubicBezTo>
                        <a:pt x="3" y="12"/>
                        <a:pt x="4" y="13"/>
                        <a:pt x="5" y="13"/>
                      </a:cubicBezTo>
                      <a:cubicBezTo>
                        <a:pt x="6" y="13"/>
                        <a:pt x="6" y="12"/>
                        <a:pt x="7" y="12"/>
                      </a:cubicBezTo>
                      <a:cubicBezTo>
                        <a:pt x="8" y="11"/>
                        <a:pt x="8" y="10"/>
                        <a:pt x="8" y="9"/>
                      </a:cubicBezTo>
                      <a:cubicBezTo>
                        <a:pt x="7" y="8"/>
                        <a:pt x="7" y="8"/>
                        <a:pt x="7" y="7"/>
                      </a:cubicBezTo>
                      <a:cubicBezTo>
                        <a:pt x="6" y="5"/>
                        <a:pt x="6" y="3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3698875" y="2368550"/>
                  <a:ext cx="19050" cy="65088"/>
                </a:xfrm>
                <a:custGeom>
                  <a:rect b="b" l="l" r="r" t="t"/>
                  <a:pathLst>
                    <a:path extrusionOk="0" h="30" w="9">
                      <a:moveTo>
                        <a:pt x="3" y="0"/>
                      </a:moveTo>
                      <a:cubicBezTo>
                        <a:pt x="1" y="0"/>
                        <a:pt x="0" y="2"/>
                        <a:pt x="1" y="4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3" y="11"/>
                        <a:pt x="3" y="15"/>
                        <a:pt x="3" y="20"/>
                      </a:cubicBezTo>
                      <a:cubicBezTo>
                        <a:pt x="3" y="23"/>
                        <a:pt x="3" y="25"/>
                        <a:pt x="3" y="28"/>
                      </a:cubicBezTo>
                      <a:cubicBezTo>
                        <a:pt x="4" y="29"/>
                        <a:pt x="5" y="30"/>
                        <a:pt x="6" y="30"/>
                      </a:cubicBezTo>
                      <a:cubicBezTo>
                        <a:pt x="7" y="30"/>
                        <a:pt x="9" y="28"/>
                        <a:pt x="9" y="26"/>
                      </a:cubicBezTo>
                      <a:cubicBezTo>
                        <a:pt x="8" y="22"/>
                        <a:pt x="8" y="18"/>
                        <a:pt x="8" y="14"/>
                      </a:cubicBezTo>
                      <a:cubicBezTo>
                        <a:pt x="7" y="11"/>
                        <a:pt x="7" y="7"/>
                        <a:pt x="6" y="4"/>
                      </a:cubicBezTo>
                      <a:cubicBezTo>
                        <a:pt x="6" y="3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3729038" y="2366963"/>
                  <a:ext cx="15875" cy="87313"/>
                </a:xfrm>
                <a:custGeom>
                  <a:rect b="b" l="l" r="r" t="t"/>
                  <a:pathLst>
                    <a:path extrusionOk="0" h="41" w="8">
                      <a:moveTo>
                        <a:pt x="3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1" y="8"/>
                        <a:pt x="1" y="10"/>
                        <a:pt x="1" y="12"/>
                      </a:cubicBezTo>
                      <a:cubicBezTo>
                        <a:pt x="2" y="21"/>
                        <a:pt x="2" y="2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1" y="40"/>
                        <a:pt x="3" y="41"/>
                        <a:pt x="4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7" y="37"/>
                        <a:pt x="7" y="36"/>
                        <a:pt x="7" y="35"/>
                      </a:cubicBezTo>
                      <a:cubicBezTo>
                        <a:pt x="8" y="27"/>
                        <a:pt x="7" y="19"/>
                        <a:pt x="7" y="11"/>
                      </a:cubicBezTo>
                      <a:cubicBezTo>
                        <a:pt x="6" y="10"/>
                        <a:pt x="6" y="8"/>
                        <a:pt x="6" y="6"/>
                      </a:cubicBezTo>
                      <a:cubicBezTo>
                        <a:pt x="6" y="5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3760788" y="2351088"/>
                  <a:ext cx="19050" cy="63500"/>
                </a:xfrm>
                <a:custGeom>
                  <a:rect b="b" l="l" r="r" t="t"/>
                  <a:pathLst>
                    <a:path extrusionOk="0" h="29" w="9">
                      <a:moveTo>
                        <a:pt x="6" y="0"/>
                      </a:move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5"/>
                        <a:pt x="2" y="9"/>
                        <a:pt x="1" y="13"/>
                      </a:cubicBezTo>
                      <a:cubicBezTo>
                        <a:pt x="1" y="14"/>
                        <a:pt x="1" y="15"/>
                        <a:pt x="0" y="16"/>
                      </a:cubicBezTo>
                      <a:cubicBezTo>
                        <a:pt x="0" y="20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3" y="29"/>
                      </a:cubicBezTo>
                      <a:cubicBezTo>
                        <a:pt x="4" y="29"/>
                        <a:pt x="5" y="28"/>
                        <a:pt x="5" y="27"/>
                      </a:cubicBezTo>
                      <a:cubicBezTo>
                        <a:pt x="5" y="22"/>
                        <a:pt x="6" y="18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2"/>
                        <a:pt x="9" y="1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" name="Google Shape;166;p4"/>
              <p:cNvGrpSpPr/>
              <p:nvPr/>
            </p:nvGrpSpPr>
            <p:grpSpPr>
              <a:xfrm>
                <a:off x="1953920" y="1830689"/>
                <a:ext cx="1466131" cy="1280346"/>
                <a:chOff x="2487613" y="2089150"/>
                <a:chExt cx="1616075" cy="1411288"/>
              </a:xfrm>
            </p:grpSpPr>
            <p:sp>
              <p:nvSpPr>
                <p:cNvPr id="167" name="Google Shape;167;p4"/>
                <p:cNvSpPr/>
                <p:nvPr/>
              </p:nvSpPr>
              <p:spPr>
                <a:xfrm>
                  <a:off x="3046413" y="2981325"/>
                  <a:ext cx="15875" cy="11113"/>
                </a:xfrm>
                <a:custGeom>
                  <a:rect b="b" l="l" r="r" t="t"/>
                  <a:pathLst>
                    <a:path extrusionOk="0" h="5" w="8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8" y="3"/>
                        <a:pt x="7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2487613" y="2089150"/>
                  <a:ext cx="1422400" cy="1387475"/>
                </a:xfrm>
                <a:custGeom>
                  <a:rect b="b" l="l" r="r" t="t"/>
                  <a:pathLst>
                    <a:path extrusionOk="0" h="645" w="660">
                      <a:moveTo>
                        <a:pt x="191" y="585"/>
                      </a:moveTo>
                      <a:cubicBezTo>
                        <a:pt x="191" y="585"/>
                        <a:pt x="191" y="585"/>
                        <a:pt x="191" y="585"/>
                      </a:cubicBezTo>
                      <a:cubicBezTo>
                        <a:pt x="191" y="585"/>
                        <a:pt x="191" y="585"/>
                        <a:pt x="191" y="585"/>
                      </a:cubicBezTo>
                      <a:cubicBezTo>
                        <a:pt x="191" y="585"/>
                        <a:pt x="191" y="585"/>
                        <a:pt x="191" y="585"/>
                      </a:cubicBezTo>
                      <a:moveTo>
                        <a:pt x="177" y="575"/>
                      </a:moveTo>
                      <a:cubicBezTo>
                        <a:pt x="180" y="577"/>
                        <a:pt x="182" y="581"/>
                        <a:pt x="185" y="583"/>
                      </a:cubicBezTo>
                      <a:cubicBezTo>
                        <a:pt x="186" y="582"/>
                        <a:pt x="187" y="581"/>
                        <a:pt x="188" y="580"/>
                      </a:cubicBezTo>
                      <a:cubicBezTo>
                        <a:pt x="188" y="579"/>
                        <a:pt x="189" y="579"/>
                        <a:pt x="189" y="579"/>
                      </a:cubicBezTo>
                      <a:cubicBezTo>
                        <a:pt x="185" y="578"/>
                        <a:pt x="181" y="577"/>
                        <a:pt x="177" y="575"/>
                      </a:cubicBezTo>
                      <a:moveTo>
                        <a:pt x="245" y="564"/>
                      </a:moveTo>
                      <a:cubicBezTo>
                        <a:pt x="242" y="565"/>
                        <a:pt x="239" y="567"/>
                        <a:pt x="236" y="568"/>
                      </a:cubicBezTo>
                      <a:cubicBezTo>
                        <a:pt x="224" y="576"/>
                        <a:pt x="211" y="580"/>
                        <a:pt x="199" y="580"/>
                      </a:cubicBezTo>
                      <a:cubicBezTo>
                        <a:pt x="197" y="580"/>
                        <a:pt x="195" y="580"/>
                        <a:pt x="192" y="579"/>
                      </a:cubicBezTo>
                      <a:cubicBezTo>
                        <a:pt x="195" y="581"/>
                        <a:pt x="197" y="582"/>
                        <a:pt x="199" y="584"/>
                      </a:cubicBezTo>
                      <a:cubicBezTo>
                        <a:pt x="200" y="585"/>
                        <a:pt x="200" y="585"/>
                        <a:pt x="200" y="586"/>
                      </a:cubicBezTo>
                      <a:cubicBezTo>
                        <a:pt x="200" y="586"/>
                        <a:pt x="200" y="586"/>
                        <a:pt x="200" y="586"/>
                      </a:cubicBezTo>
                      <a:cubicBezTo>
                        <a:pt x="203" y="586"/>
                        <a:pt x="206" y="585"/>
                        <a:pt x="209" y="585"/>
                      </a:cubicBezTo>
                      <a:cubicBezTo>
                        <a:pt x="210" y="584"/>
                        <a:pt x="210" y="584"/>
                        <a:pt x="211" y="584"/>
                      </a:cubicBezTo>
                      <a:cubicBezTo>
                        <a:pt x="212" y="584"/>
                        <a:pt x="212" y="584"/>
                        <a:pt x="212" y="584"/>
                      </a:cubicBezTo>
                      <a:cubicBezTo>
                        <a:pt x="213" y="584"/>
                        <a:pt x="213" y="584"/>
                        <a:pt x="213" y="584"/>
                      </a:cubicBezTo>
                      <a:cubicBezTo>
                        <a:pt x="216" y="584"/>
                        <a:pt x="218" y="583"/>
                        <a:pt x="221" y="582"/>
                      </a:cubicBezTo>
                      <a:cubicBezTo>
                        <a:pt x="222" y="582"/>
                        <a:pt x="222" y="582"/>
                        <a:pt x="222" y="582"/>
                      </a:cubicBezTo>
                      <a:cubicBezTo>
                        <a:pt x="222" y="581"/>
                        <a:pt x="222" y="579"/>
                        <a:pt x="223" y="578"/>
                      </a:cubicBezTo>
                      <a:cubicBezTo>
                        <a:pt x="224" y="578"/>
                        <a:pt x="224" y="578"/>
                        <a:pt x="224" y="578"/>
                      </a:cubicBezTo>
                      <a:cubicBezTo>
                        <a:pt x="226" y="578"/>
                        <a:pt x="227" y="579"/>
                        <a:pt x="227" y="580"/>
                      </a:cubicBezTo>
                      <a:cubicBezTo>
                        <a:pt x="230" y="578"/>
                        <a:pt x="233" y="577"/>
                        <a:pt x="237" y="575"/>
                      </a:cubicBezTo>
                      <a:cubicBezTo>
                        <a:pt x="236" y="574"/>
                        <a:pt x="236" y="572"/>
                        <a:pt x="238" y="571"/>
                      </a:cubicBezTo>
                      <a:cubicBezTo>
                        <a:pt x="238" y="571"/>
                        <a:pt x="238" y="571"/>
                        <a:pt x="239" y="571"/>
                      </a:cubicBezTo>
                      <a:cubicBezTo>
                        <a:pt x="240" y="571"/>
                        <a:pt x="241" y="571"/>
                        <a:pt x="241" y="572"/>
                      </a:cubicBezTo>
                      <a:cubicBezTo>
                        <a:pt x="243" y="571"/>
                        <a:pt x="245" y="570"/>
                        <a:pt x="247" y="568"/>
                      </a:cubicBezTo>
                      <a:cubicBezTo>
                        <a:pt x="247" y="568"/>
                        <a:pt x="247" y="568"/>
                        <a:pt x="247" y="567"/>
                      </a:cubicBezTo>
                      <a:cubicBezTo>
                        <a:pt x="247" y="567"/>
                        <a:pt x="247" y="567"/>
                        <a:pt x="247" y="566"/>
                      </a:cubicBezTo>
                      <a:cubicBezTo>
                        <a:pt x="246" y="566"/>
                        <a:pt x="245" y="565"/>
                        <a:pt x="245" y="564"/>
                      </a:cubicBezTo>
                      <a:moveTo>
                        <a:pt x="269" y="557"/>
                      </a:moveTo>
                      <a:cubicBezTo>
                        <a:pt x="263" y="557"/>
                        <a:pt x="256" y="559"/>
                        <a:pt x="250" y="561"/>
                      </a:cubicBezTo>
                      <a:cubicBezTo>
                        <a:pt x="251" y="563"/>
                        <a:pt x="252" y="564"/>
                        <a:pt x="252" y="566"/>
                      </a:cubicBezTo>
                      <a:cubicBezTo>
                        <a:pt x="257" y="563"/>
                        <a:pt x="262" y="562"/>
                        <a:pt x="267" y="562"/>
                      </a:cubicBezTo>
                      <a:cubicBezTo>
                        <a:pt x="278" y="562"/>
                        <a:pt x="288" y="568"/>
                        <a:pt x="298" y="574"/>
                      </a:cubicBezTo>
                      <a:cubicBezTo>
                        <a:pt x="298" y="574"/>
                        <a:pt x="299" y="574"/>
                        <a:pt x="299" y="574"/>
                      </a:cubicBezTo>
                      <a:cubicBezTo>
                        <a:pt x="300" y="574"/>
                        <a:pt x="300" y="574"/>
                        <a:pt x="301" y="575"/>
                      </a:cubicBezTo>
                      <a:cubicBezTo>
                        <a:pt x="302" y="575"/>
                        <a:pt x="302" y="576"/>
                        <a:pt x="303" y="577"/>
                      </a:cubicBezTo>
                      <a:cubicBezTo>
                        <a:pt x="303" y="577"/>
                        <a:pt x="303" y="577"/>
                        <a:pt x="303" y="577"/>
                      </a:cubicBezTo>
                      <a:cubicBezTo>
                        <a:pt x="311" y="582"/>
                        <a:pt x="319" y="586"/>
                        <a:pt x="328" y="587"/>
                      </a:cubicBezTo>
                      <a:cubicBezTo>
                        <a:pt x="333" y="587"/>
                        <a:pt x="366" y="586"/>
                        <a:pt x="364" y="591"/>
                      </a:cubicBezTo>
                      <a:cubicBezTo>
                        <a:pt x="355" y="612"/>
                        <a:pt x="368" y="631"/>
                        <a:pt x="386" y="640"/>
                      </a:cubicBezTo>
                      <a:cubicBezTo>
                        <a:pt x="383" y="636"/>
                        <a:pt x="380" y="632"/>
                        <a:pt x="378" y="628"/>
                      </a:cubicBezTo>
                      <a:cubicBezTo>
                        <a:pt x="367" y="618"/>
                        <a:pt x="363" y="603"/>
                        <a:pt x="371" y="589"/>
                      </a:cubicBezTo>
                      <a:cubicBezTo>
                        <a:pt x="372" y="587"/>
                        <a:pt x="371" y="586"/>
                        <a:pt x="370" y="585"/>
                      </a:cubicBezTo>
                      <a:cubicBezTo>
                        <a:pt x="361" y="582"/>
                        <a:pt x="354" y="582"/>
                        <a:pt x="345" y="582"/>
                      </a:cubicBezTo>
                      <a:cubicBezTo>
                        <a:pt x="343" y="582"/>
                        <a:pt x="342" y="582"/>
                        <a:pt x="340" y="582"/>
                      </a:cubicBezTo>
                      <a:cubicBezTo>
                        <a:pt x="340" y="582"/>
                        <a:pt x="340" y="582"/>
                        <a:pt x="340" y="582"/>
                      </a:cubicBezTo>
                      <a:cubicBezTo>
                        <a:pt x="338" y="582"/>
                        <a:pt x="337" y="582"/>
                        <a:pt x="336" y="582"/>
                      </a:cubicBezTo>
                      <a:cubicBezTo>
                        <a:pt x="335" y="582"/>
                        <a:pt x="335" y="582"/>
                        <a:pt x="335" y="582"/>
                      </a:cubicBezTo>
                      <a:cubicBezTo>
                        <a:pt x="335" y="582"/>
                        <a:pt x="335" y="582"/>
                        <a:pt x="335" y="582"/>
                      </a:cubicBezTo>
                      <a:cubicBezTo>
                        <a:pt x="327" y="581"/>
                        <a:pt x="320" y="579"/>
                        <a:pt x="314" y="576"/>
                      </a:cubicBezTo>
                      <a:cubicBezTo>
                        <a:pt x="314" y="577"/>
                        <a:pt x="313" y="578"/>
                        <a:pt x="312" y="578"/>
                      </a:cubicBezTo>
                      <a:cubicBezTo>
                        <a:pt x="312" y="578"/>
                        <a:pt x="311" y="578"/>
                        <a:pt x="311" y="578"/>
                      </a:cubicBezTo>
                      <a:cubicBezTo>
                        <a:pt x="309" y="578"/>
                        <a:pt x="307" y="575"/>
                        <a:pt x="309" y="574"/>
                      </a:cubicBezTo>
                      <a:cubicBezTo>
                        <a:pt x="303" y="571"/>
                        <a:pt x="297" y="567"/>
                        <a:pt x="291" y="563"/>
                      </a:cubicBezTo>
                      <a:cubicBezTo>
                        <a:pt x="283" y="559"/>
                        <a:pt x="276" y="557"/>
                        <a:pt x="269" y="557"/>
                      </a:cubicBezTo>
                      <a:moveTo>
                        <a:pt x="128" y="521"/>
                      </a:moveTo>
                      <a:cubicBezTo>
                        <a:pt x="129" y="527"/>
                        <a:pt x="130" y="533"/>
                        <a:pt x="132" y="538"/>
                      </a:cubicBezTo>
                      <a:cubicBezTo>
                        <a:pt x="134" y="541"/>
                        <a:pt x="135" y="543"/>
                        <a:pt x="137" y="545"/>
                      </a:cubicBezTo>
                      <a:cubicBezTo>
                        <a:pt x="137" y="545"/>
                        <a:pt x="138" y="545"/>
                        <a:pt x="138" y="545"/>
                      </a:cubicBezTo>
                      <a:cubicBezTo>
                        <a:pt x="139" y="545"/>
                        <a:pt x="140" y="545"/>
                        <a:pt x="141" y="546"/>
                      </a:cubicBezTo>
                      <a:cubicBezTo>
                        <a:pt x="142" y="549"/>
                        <a:pt x="144" y="552"/>
                        <a:pt x="145" y="555"/>
                      </a:cubicBezTo>
                      <a:cubicBezTo>
                        <a:pt x="150" y="561"/>
                        <a:pt x="154" y="566"/>
                        <a:pt x="160" y="570"/>
                      </a:cubicBezTo>
                      <a:cubicBezTo>
                        <a:pt x="160" y="569"/>
                        <a:pt x="161" y="568"/>
                        <a:pt x="162" y="568"/>
                      </a:cubicBezTo>
                      <a:cubicBezTo>
                        <a:pt x="163" y="568"/>
                        <a:pt x="164" y="568"/>
                        <a:pt x="164" y="569"/>
                      </a:cubicBezTo>
                      <a:cubicBezTo>
                        <a:pt x="167" y="572"/>
                        <a:pt x="169" y="575"/>
                        <a:pt x="171" y="578"/>
                      </a:cubicBezTo>
                      <a:cubicBezTo>
                        <a:pt x="171" y="577"/>
                        <a:pt x="171" y="576"/>
                        <a:pt x="171" y="576"/>
                      </a:cubicBezTo>
                      <a:cubicBezTo>
                        <a:pt x="171" y="574"/>
                        <a:pt x="172" y="573"/>
                        <a:pt x="173" y="573"/>
                      </a:cubicBezTo>
                      <a:cubicBezTo>
                        <a:pt x="166" y="569"/>
                        <a:pt x="159" y="564"/>
                        <a:pt x="153" y="556"/>
                      </a:cubicBezTo>
                      <a:cubicBezTo>
                        <a:pt x="144" y="547"/>
                        <a:pt x="136" y="536"/>
                        <a:pt x="130" y="525"/>
                      </a:cubicBezTo>
                      <a:cubicBezTo>
                        <a:pt x="129" y="524"/>
                        <a:pt x="128" y="523"/>
                        <a:pt x="128" y="521"/>
                      </a:cubicBezTo>
                      <a:moveTo>
                        <a:pt x="520" y="521"/>
                      </a:moveTo>
                      <a:cubicBezTo>
                        <a:pt x="517" y="534"/>
                        <a:pt x="523" y="548"/>
                        <a:pt x="526" y="561"/>
                      </a:cubicBezTo>
                      <a:cubicBezTo>
                        <a:pt x="531" y="586"/>
                        <a:pt x="499" y="596"/>
                        <a:pt x="482" y="606"/>
                      </a:cubicBezTo>
                      <a:cubicBezTo>
                        <a:pt x="461" y="619"/>
                        <a:pt x="434" y="639"/>
                        <a:pt x="407" y="639"/>
                      </a:cubicBezTo>
                      <a:cubicBezTo>
                        <a:pt x="403" y="639"/>
                        <a:pt x="399" y="639"/>
                        <a:pt x="395" y="638"/>
                      </a:cubicBezTo>
                      <a:cubicBezTo>
                        <a:pt x="393" y="637"/>
                        <a:pt x="391" y="636"/>
                        <a:pt x="389" y="636"/>
                      </a:cubicBezTo>
                      <a:cubicBezTo>
                        <a:pt x="391" y="638"/>
                        <a:pt x="393" y="641"/>
                        <a:pt x="395" y="643"/>
                      </a:cubicBezTo>
                      <a:cubicBezTo>
                        <a:pt x="399" y="644"/>
                        <a:pt x="404" y="645"/>
                        <a:pt x="408" y="645"/>
                      </a:cubicBezTo>
                      <a:cubicBezTo>
                        <a:pt x="410" y="645"/>
                        <a:pt x="411" y="645"/>
                        <a:pt x="412" y="645"/>
                      </a:cubicBezTo>
                      <a:cubicBezTo>
                        <a:pt x="432" y="643"/>
                        <a:pt x="450" y="632"/>
                        <a:pt x="467" y="622"/>
                      </a:cubicBezTo>
                      <a:cubicBezTo>
                        <a:pt x="468" y="620"/>
                        <a:pt x="470" y="619"/>
                        <a:pt x="471" y="618"/>
                      </a:cubicBezTo>
                      <a:cubicBezTo>
                        <a:pt x="486" y="605"/>
                        <a:pt x="502" y="595"/>
                        <a:pt x="521" y="589"/>
                      </a:cubicBezTo>
                      <a:cubicBezTo>
                        <a:pt x="523" y="587"/>
                        <a:pt x="525" y="586"/>
                        <a:pt x="527" y="584"/>
                      </a:cubicBezTo>
                      <a:cubicBezTo>
                        <a:pt x="528" y="582"/>
                        <a:pt x="530" y="580"/>
                        <a:pt x="530" y="578"/>
                      </a:cubicBezTo>
                      <a:cubicBezTo>
                        <a:pt x="530" y="578"/>
                        <a:pt x="530" y="578"/>
                        <a:pt x="530" y="577"/>
                      </a:cubicBezTo>
                      <a:cubicBezTo>
                        <a:pt x="530" y="576"/>
                        <a:pt x="530" y="575"/>
                        <a:pt x="531" y="574"/>
                      </a:cubicBezTo>
                      <a:cubicBezTo>
                        <a:pt x="533" y="568"/>
                        <a:pt x="531" y="561"/>
                        <a:pt x="530" y="555"/>
                      </a:cubicBezTo>
                      <a:cubicBezTo>
                        <a:pt x="529" y="553"/>
                        <a:pt x="529" y="551"/>
                        <a:pt x="528" y="549"/>
                      </a:cubicBezTo>
                      <a:cubicBezTo>
                        <a:pt x="527" y="548"/>
                        <a:pt x="527" y="547"/>
                        <a:pt x="527" y="545"/>
                      </a:cubicBezTo>
                      <a:cubicBezTo>
                        <a:pt x="527" y="544"/>
                        <a:pt x="527" y="543"/>
                        <a:pt x="526" y="542"/>
                      </a:cubicBezTo>
                      <a:cubicBezTo>
                        <a:pt x="526" y="541"/>
                        <a:pt x="525" y="540"/>
                        <a:pt x="526" y="539"/>
                      </a:cubicBezTo>
                      <a:cubicBezTo>
                        <a:pt x="525" y="534"/>
                        <a:pt x="524" y="530"/>
                        <a:pt x="525" y="526"/>
                      </a:cubicBezTo>
                      <a:cubicBezTo>
                        <a:pt x="523" y="525"/>
                        <a:pt x="521" y="523"/>
                        <a:pt x="520" y="521"/>
                      </a:cubicBezTo>
                      <a:moveTo>
                        <a:pt x="621" y="428"/>
                      </a:moveTo>
                      <a:cubicBezTo>
                        <a:pt x="620" y="428"/>
                        <a:pt x="620" y="428"/>
                        <a:pt x="619" y="428"/>
                      </a:cubicBezTo>
                      <a:cubicBezTo>
                        <a:pt x="619" y="428"/>
                        <a:pt x="618" y="428"/>
                        <a:pt x="618" y="428"/>
                      </a:cubicBezTo>
                      <a:cubicBezTo>
                        <a:pt x="619" y="428"/>
                        <a:pt x="621" y="429"/>
                        <a:pt x="623" y="430"/>
                      </a:cubicBezTo>
                      <a:cubicBezTo>
                        <a:pt x="622" y="429"/>
                        <a:pt x="622" y="428"/>
                        <a:pt x="621" y="428"/>
                      </a:cubicBezTo>
                      <a:moveTo>
                        <a:pt x="582" y="420"/>
                      </a:moveTo>
                      <a:cubicBezTo>
                        <a:pt x="582" y="420"/>
                        <a:pt x="582" y="420"/>
                        <a:pt x="582" y="420"/>
                      </a:cubicBezTo>
                      <a:cubicBezTo>
                        <a:pt x="565" y="420"/>
                        <a:pt x="560" y="443"/>
                        <a:pt x="557" y="455"/>
                      </a:cubicBezTo>
                      <a:cubicBezTo>
                        <a:pt x="552" y="478"/>
                        <a:pt x="536" y="492"/>
                        <a:pt x="524" y="511"/>
                      </a:cubicBezTo>
                      <a:cubicBezTo>
                        <a:pt x="523" y="512"/>
                        <a:pt x="522" y="514"/>
                        <a:pt x="522" y="515"/>
                      </a:cubicBezTo>
                      <a:cubicBezTo>
                        <a:pt x="523" y="517"/>
                        <a:pt x="525" y="519"/>
                        <a:pt x="526" y="520"/>
                      </a:cubicBezTo>
                      <a:cubicBezTo>
                        <a:pt x="527" y="518"/>
                        <a:pt x="527" y="516"/>
                        <a:pt x="528" y="514"/>
                      </a:cubicBezTo>
                      <a:cubicBezTo>
                        <a:pt x="534" y="504"/>
                        <a:pt x="543" y="496"/>
                        <a:pt x="549" y="487"/>
                      </a:cubicBezTo>
                      <a:cubicBezTo>
                        <a:pt x="549" y="487"/>
                        <a:pt x="550" y="487"/>
                        <a:pt x="550" y="486"/>
                      </a:cubicBezTo>
                      <a:cubicBezTo>
                        <a:pt x="549" y="485"/>
                        <a:pt x="549" y="483"/>
                        <a:pt x="551" y="483"/>
                      </a:cubicBezTo>
                      <a:cubicBezTo>
                        <a:pt x="551" y="482"/>
                        <a:pt x="552" y="482"/>
                        <a:pt x="552" y="482"/>
                      </a:cubicBezTo>
                      <a:cubicBezTo>
                        <a:pt x="552" y="482"/>
                        <a:pt x="552" y="482"/>
                        <a:pt x="552" y="482"/>
                      </a:cubicBezTo>
                      <a:cubicBezTo>
                        <a:pt x="554" y="479"/>
                        <a:pt x="556" y="475"/>
                        <a:pt x="557" y="470"/>
                      </a:cubicBezTo>
                      <a:cubicBezTo>
                        <a:pt x="557" y="470"/>
                        <a:pt x="557" y="470"/>
                        <a:pt x="557" y="470"/>
                      </a:cubicBezTo>
                      <a:cubicBezTo>
                        <a:pt x="555" y="470"/>
                        <a:pt x="553" y="467"/>
                        <a:pt x="556" y="465"/>
                      </a:cubicBezTo>
                      <a:cubicBezTo>
                        <a:pt x="556" y="465"/>
                        <a:pt x="557" y="465"/>
                        <a:pt x="557" y="465"/>
                      </a:cubicBezTo>
                      <a:cubicBezTo>
                        <a:pt x="558" y="465"/>
                        <a:pt x="558" y="465"/>
                        <a:pt x="559" y="465"/>
                      </a:cubicBezTo>
                      <a:cubicBezTo>
                        <a:pt x="561" y="457"/>
                        <a:pt x="564" y="448"/>
                        <a:pt x="568" y="441"/>
                      </a:cubicBezTo>
                      <a:cubicBezTo>
                        <a:pt x="567" y="439"/>
                        <a:pt x="568" y="438"/>
                        <a:pt x="570" y="437"/>
                      </a:cubicBezTo>
                      <a:cubicBezTo>
                        <a:pt x="571" y="436"/>
                        <a:pt x="571" y="435"/>
                        <a:pt x="572" y="434"/>
                      </a:cubicBezTo>
                      <a:cubicBezTo>
                        <a:pt x="572" y="433"/>
                        <a:pt x="573" y="432"/>
                        <a:pt x="574" y="432"/>
                      </a:cubicBezTo>
                      <a:cubicBezTo>
                        <a:pt x="574" y="432"/>
                        <a:pt x="574" y="432"/>
                        <a:pt x="574" y="432"/>
                      </a:cubicBezTo>
                      <a:cubicBezTo>
                        <a:pt x="578" y="428"/>
                        <a:pt x="582" y="426"/>
                        <a:pt x="587" y="426"/>
                      </a:cubicBezTo>
                      <a:cubicBezTo>
                        <a:pt x="589" y="426"/>
                        <a:pt x="591" y="427"/>
                        <a:pt x="593" y="427"/>
                      </a:cubicBezTo>
                      <a:cubicBezTo>
                        <a:pt x="601" y="429"/>
                        <a:pt x="610" y="434"/>
                        <a:pt x="619" y="434"/>
                      </a:cubicBezTo>
                      <a:cubicBezTo>
                        <a:pt x="617" y="433"/>
                        <a:pt x="614" y="432"/>
                        <a:pt x="612" y="432"/>
                      </a:cubicBezTo>
                      <a:cubicBezTo>
                        <a:pt x="609" y="431"/>
                        <a:pt x="610" y="428"/>
                        <a:pt x="612" y="427"/>
                      </a:cubicBezTo>
                      <a:cubicBezTo>
                        <a:pt x="608" y="426"/>
                        <a:pt x="605" y="425"/>
                        <a:pt x="601" y="424"/>
                      </a:cubicBezTo>
                      <a:cubicBezTo>
                        <a:pt x="595" y="422"/>
                        <a:pt x="588" y="420"/>
                        <a:pt x="582" y="420"/>
                      </a:cubicBezTo>
                      <a:moveTo>
                        <a:pt x="76" y="396"/>
                      </a:moveTo>
                      <a:cubicBezTo>
                        <a:pt x="72" y="397"/>
                        <a:pt x="68" y="398"/>
                        <a:pt x="64" y="398"/>
                      </a:cubicBezTo>
                      <a:cubicBezTo>
                        <a:pt x="64" y="398"/>
                        <a:pt x="64" y="398"/>
                        <a:pt x="64" y="398"/>
                      </a:cubicBezTo>
                      <a:cubicBezTo>
                        <a:pt x="65" y="400"/>
                        <a:pt x="66" y="402"/>
                        <a:pt x="66" y="403"/>
                      </a:cubicBezTo>
                      <a:cubicBezTo>
                        <a:pt x="70" y="403"/>
                        <a:pt x="74" y="403"/>
                        <a:pt x="78" y="402"/>
                      </a:cubicBezTo>
                      <a:cubicBezTo>
                        <a:pt x="78" y="400"/>
                        <a:pt x="77" y="399"/>
                        <a:pt x="76" y="397"/>
                      </a:cubicBezTo>
                      <a:cubicBezTo>
                        <a:pt x="76" y="397"/>
                        <a:pt x="76" y="397"/>
                        <a:pt x="76" y="396"/>
                      </a:cubicBezTo>
                      <a:moveTo>
                        <a:pt x="93" y="392"/>
                      </a:moveTo>
                      <a:cubicBezTo>
                        <a:pt x="92" y="392"/>
                        <a:pt x="91" y="392"/>
                        <a:pt x="90" y="393"/>
                      </a:cubicBezTo>
                      <a:cubicBezTo>
                        <a:pt x="87" y="394"/>
                        <a:pt x="84" y="394"/>
                        <a:pt x="81" y="395"/>
                      </a:cubicBezTo>
                      <a:cubicBezTo>
                        <a:pt x="82" y="397"/>
                        <a:pt x="83" y="399"/>
                        <a:pt x="84" y="400"/>
                      </a:cubicBezTo>
                      <a:cubicBezTo>
                        <a:pt x="87" y="399"/>
                        <a:pt x="91" y="398"/>
                        <a:pt x="95" y="397"/>
                      </a:cubicBezTo>
                      <a:cubicBezTo>
                        <a:pt x="94" y="395"/>
                        <a:pt x="94" y="394"/>
                        <a:pt x="93" y="392"/>
                      </a:cubicBezTo>
                      <a:moveTo>
                        <a:pt x="116" y="388"/>
                      </a:moveTo>
                      <a:cubicBezTo>
                        <a:pt x="111" y="388"/>
                        <a:pt x="105" y="389"/>
                        <a:pt x="99" y="390"/>
                      </a:cubicBezTo>
                      <a:cubicBezTo>
                        <a:pt x="99" y="392"/>
                        <a:pt x="99" y="394"/>
                        <a:pt x="100" y="396"/>
                      </a:cubicBezTo>
                      <a:cubicBezTo>
                        <a:pt x="103" y="395"/>
                        <a:pt x="106" y="394"/>
                        <a:pt x="109" y="394"/>
                      </a:cubicBezTo>
                      <a:cubicBezTo>
                        <a:pt x="109" y="394"/>
                        <a:pt x="109" y="394"/>
                        <a:pt x="110" y="394"/>
                      </a:cubicBezTo>
                      <a:cubicBezTo>
                        <a:pt x="109" y="393"/>
                        <a:pt x="109" y="392"/>
                        <a:pt x="109" y="391"/>
                      </a:cubicBezTo>
                      <a:cubicBezTo>
                        <a:pt x="109" y="390"/>
                        <a:pt x="110" y="389"/>
                        <a:pt x="112" y="389"/>
                      </a:cubicBezTo>
                      <a:cubicBezTo>
                        <a:pt x="113" y="389"/>
                        <a:pt x="114" y="390"/>
                        <a:pt x="115" y="391"/>
                      </a:cubicBezTo>
                      <a:cubicBezTo>
                        <a:pt x="115" y="392"/>
                        <a:pt x="115" y="393"/>
                        <a:pt x="115" y="393"/>
                      </a:cubicBezTo>
                      <a:cubicBezTo>
                        <a:pt x="120" y="394"/>
                        <a:pt x="124" y="397"/>
                        <a:pt x="128" y="401"/>
                      </a:cubicBezTo>
                      <a:cubicBezTo>
                        <a:pt x="129" y="401"/>
                        <a:pt x="129" y="400"/>
                        <a:pt x="130" y="400"/>
                      </a:cubicBezTo>
                      <a:cubicBezTo>
                        <a:pt x="131" y="400"/>
                        <a:pt x="132" y="401"/>
                        <a:pt x="132" y="402"/>
                      </a:cubicBezTo>
                      <a:cubicBezTo>
                        <a:pt x="133" y="404"/>
                        <a:pt x="133" y="406"/>
                        <a:pt x="133" y="408"/>
                      </a:cubicBezTo>
                      <a:cubicBezTo>
                        <a:pt x="141" y="423"/>
                        <a:pt x="145" y="444"/>
                        <a:pt x="148" y="455"/>
                      </a:cubicBezTo>
                      <a:cubicBezTo>
                        <a:pt x="152" y="465"/>
                        <a:pt x="157" y="469"/>
                        <a:pt x="146" y="476"/>
                      </a:cubicBezTo>
                      <a:cubicBezTo>
                        <a:pt x="139" y="480"/>
                        <a:pt x="133" y="487"/>
                        <a:pt x="128" y="494"/>
                      </a:cubicBezTo>
                      <a:cubicBezTo>
                        <a:pt x="124" y="499"/>
                        <a:pt x="122" y="505"/>
                        <a:pt x="122" y="511"/>
                      </a:cubicBezTo>
                      <a:cubicBezTo>
                        <a:pt x="122" y="510"/>
                        <a:pt x="123" y="510"/>
                        <a:pt x="124" y="510"/>
                      </a:cubicBezTo>
                      <a:cubicBezTo>
                        <a:pt x="125" y="510"/>
                        <a:pt x="126" y="510"/>
                        <a:pt x="127" y="511"/>
                      </a:cubicBezTo>
                      <a:cubicBezTo>
                        <a:pt x="128" y="496"/>
                        <a:pt x="146" y="481"/>
                        <a:pt x="159" y="475"/>
                      </a:cubicBezTo>
                      <a:cubicBezTo>
                        <a:pt x="160" y="475"/>
                        <a:pt x="160" y="473"/>
                        <a:pt x="160" y="472"/>
                      </a:cubicBezTo>
                      <a:cubicBezTo>
                        <a:pt x="153" y="453"/>
                        <a:pt x="145" y="388"/>
                        <a:pt x="117" y="388"/>
                      </a:cubicBezTo>
                      <a:cubicBezTo>
                        <a:pt x="116" y="388"/>
                        <a:pt x="116" y="388"/>
                        <a:pt x="116" y="388"/>
                      </a:cubicBezTo>
                      <a:moveTo>
                        <a:pt x="566" y="176"/>
                      </a:moveTo>
                      <a:cubicBezTo>
                        <a:pt x="564" y="177"/>
                        <a:pt x="562" y="177"/>
                        <a:pt x="561" y="178"/>
                      </a:cubicBezTo>
                      <a:cubicBezTo>
                        <a:pt x="563" y="200"/>
                        <a:pt x="566" y="223"/>
                        <a:pt x="569" y="245"/>
                      </a:cubicBezTo>
                      <a:cubicBezTo>
                        <a:pt x="570" y="252"/>
                        <a:pt x="571" y="272"/>
                        <a:pt x="582" y="273"/>
                      </a:cubicBezTo>
                      <a:cubicBezTo>
                        <a:pt x="583" y="273"/>
                        <a:pt x="584" y="273"/>
                        <a:pt x="585" y="273"/>
                      </a:cubicBezTo>
                      <a:cubicBezTo>
                        <a:pt x="590" y="273"/>
                        <a:pt x="596" y="272"/>
                        <a:pt x="603" y="271"/>
                      </a:cubicBezTo>
                      <a:cubicBezTo>
                        <a:pt x="610" y="270"/>
                        <a:pt x="618" y="269"/>
                        <a:pt x="625" y="269"/>
                      </a:cubicBezTo>
                      <a:cubicBezTo>
                        <a:pt x="640" y="269"/>
                        <a:pt x="652" y="273"/>
                        <a:pt x="652" y="290"/>
                      </a:cubicBezTo>
                      <a:cubicBezTo>
                        <a:pt x="652" y="330"/>
                        <a:pt x="656" y="378"/>
                        <a:pt x="638" y="414"/>
                      </a:cubicBezTo>
                      <a:cubicBezTo>
                        <a:pt x="638" y="415"/>
                        <a:pt x="637" y="416"/>
                        <a:pt x="637" y="417"/>
                      </a:cubicBezTo>
                      <a:cubicBezTo>
                        <a:pt x="638" y="418"/>
                        <a:pt x="638" y="421"/>
                        <a:pt x="637" y="422"/>
                      </a:cubicBezTo>
                      <a:cubicBezTo>
                        <a:pt x="636" y="422"/>
                        <a:pt x="636" y="422"/>
                        <a:pt x="635" y="422"/>
                      </a:cubicBezTo>
                      <a:cubicBezTo>
                        <a:pt x="635" y="422"/>
                        <a:pt x="634" y="422"/>
                        <a:pt x="634" y="421"/>
                      </a:cubicBezTo>
                      <a:cubicBezTo>
                        <a:pt x="631" y="424"/>
                        <a:pt x="629" y="425"/>
                        <a:pt x="627" y="426"/>
                      </a:cubicBezTo>
                      <a:cubicBezTo>
                        <a:pt x="628" y="428"/>
                        <a:pt x="629" y="430"/>
                        <a:pt x="630" y="431"/>
                      </a:cubicBezTo>
                      <a:cubicBezTo>
                        <a:pt x="631" y="431"/>
                        <a:pt x="632" y="430"/>
                        <a:pt x="632" y="430"/>
                      </a:cubicBezTo>
                      <a:cubicBezTo>
                        <a:pt x="658" y="408"/>
                        <a:pt x="657" y="359"/>
                        <a:pt x="657" y="329"/>
                      </a:cubicBezTo>
                      <a:cubicBezTo>
                        <a:pt x="656" y="314"/>
                        <a:pt x="660" y="298"/>
                        <a:pt x="657" y="283"/>
                      </a:cubicBezTo>
                      <a:cubicBezTo>
                        <a:pt x="654" y="267"/>
                        <a:pt x="636" y="264"/>
                        <a:pt x="623" y="264"/>
                      </a:cubicBezTo>
                      <a:cubicBezTo>
                        <a:pt x="622" y="264"/>
                        <a:pt x="621" y="264"/>
                        <a:pt x="620" y="264"/>
                      </a:cubicBezTo>
                      <a:cubicBezTo>
                        <a:pt x="612" y="264"/>
                        <a:pt x="603" y="265"/>
                        <a:pt x="595" y="266"/>
                      </a:cubicBezTo>
                      <a:cubicBezTo>
                        <a:pt x="593" y="266"/>
                        <a:pt x="592" y="267"/>
                        <a:pt x="590" y="267"/>
                      </a:cubicBezTo>
                      <a:cubicBezTo>
                        <a:pt x="578" y="267"/>
                        <a:pt x="577" y="256"/>
                        <a:pt x="574" y="244"/>
                      </a:cubicBezTo>
                      <a:cubicBezTo>
                        <a:pt x="570" y="222"/>
                        <a:pt x="568" y="199"/>
                        <a:pt x="566" y="176"/>
                      </a:cubicBezTo>
                      <a:moveTo>
                        <a:pt x="563" y="136"/>
                      </a:moveTo>
                      <a:cubicBezTo>
                        <a:pt x="556" y="142"/>
                        <a:pt x="559" y="161"/>
                        <a:pt x="559" y="167"/>
                      </a:cubicBezTo>
                      <a:cubicBezTo>
                        <a:pt x="560" y="169"/>
                        <a:pt x="560" y="171"/>
                        <a:pt x="560" y="173"/>
                      </a:cubicBezTo>
                      <a:cubicBezTo>
                        <a:pt x="562" y="172"/>
                        <a:pt x="563" y="171"/>
                        <a:pt x="565" y="171"/>
                      </a:cubicBezTo>
                      <a:cubicBezTo>
                        <a:pt x="565" y="166"/>
                        <a:pt x="564" y="161"/>
                        <a:pt x="564" y="156"/>
                      </a:cubicBezTo>
                      <a:cubicBezTo>
                        <a:pt x="564" y="154"/>
                        <a:pt x="564" y="152"/>
                        <a:pt x="565" y="150"/>
                      </a:cubicBezTo>
                      <a:cubicBezTo>
                        <a:pt x="565" y="145"/>
                        <a:pt x="565" y="141"/>
                        <a:pt x="563" y="136"/>
                      </a:cubicBezTo>
                      <a:moveTo>
                        <a:pt x="592" y="135"/>
                      </a:moveTo>
                      <a:cubicBezTo>
                        <a:pt x="590" y="135"/>
                        <a:pt x="588" y="136"/>
                        <a:pt x="586" y="136"/>
                      </a:cubicBezTo>
                      <a:cubicBezTo>
                        <a:pt x="585" y="136"/>
                        <a:pt x="583" y="136"/>
                        <a:pt x="582" y="135"/>
                      </a:cubicBezTo>
                      <a:cubicBezTo>
                        <a:pt x="582" y="137"/>
                        <a:pt x="582" y="139"/>
                        <a:pt x="583" y="140"/>
                      </a:cubicBezTo>
                      <a:cubicBezTo>
                        <a:pt x="586" y="140"/>
                        <a:pt x="589" y="139"/>
                        <a:pt x="591" y="138"/>
                      </a:cubicBezTo>
                      <a:cubicBezTo>
                        <a:pt x="592" y="137"/>
                        <a:pt x="592" y="136"/>
                        <a:pt x="592" y="135"/>
                      </a:cubicBezTo>
                      <a:moveTo>
                        <a:pt x="570" y="134"/>
                      </a:moveTo>
                      <a:cubicBezTo>
                        <a:pt x="569" y="134"/>
                        <a:pt x="569" y="134"/>
                        <a:pt x="568" y="134"/>
                      </a:cubicBezTo>
                      <a:cubicBezTo>
                        <a:pt x="569" y="137"/>
                        <a:pt x="569" y="141"/>
                        <a:pt x="570" y="144"/>
                      </a:cubicBezTo>
                      <a:cubicBezTo>
                        <a:pt x="572" y="143"/>
                        <a:pt x="574" y="142"/>
                        <a:pt x="577" y="141"/>
                      </a:cubicBezTo>
                      <a:cubicBezTo>
                        <a:pt x="577" y="139"/>
                        <a:pt x="577" y="137"/>
                        <a:pt x="577" y="135"/>
                      </a:cubicBezTo>
                      <a:cubicBezTo>
                        <a:pt x="574" y="134"/>
                        <a:pt x="572" y="134"/>
                        <a:pt x="570" y="134"/>
                      </a:cubicBezTo>
                      <a:moveTo>
                        <a:pt x="142" y="131"/>
                      </a:moveTo>
                      <a:cubicBezTo>
                        <a:pt x="139" y="136"/>
                        <a:pt x="137" y="140"/>
                        <a:pt x="134" y="145"/>
                      </a:cubicBezTo>
                      <a:cubicBezTo>
                        <a:pt x="118" y="171"/>
                        <a:pt x="112" y="200"/>
                        <a:pt x="103" y="229"/>
                      </a:cubicBezTo>
                      <a:cubicBezTo>
                        <a:pt x="100" y="239"/>
                        <a:pt x="96" y="249"/>
                        <a:pt x="83" y="249"/>
                      </a:cubicBezTo>
                      <a:cubicBezTo>
                        <a:pt x="83" y="249"/>
                        <a:pt x="83" y="249"/>
                        <a:pt x="83" y="249"/>
                      </a:cubicBezTo>
                      <a:cubicBezTo>
                        <a:pt x="75" y="249"/>
                        <a:pt x="66" y="246"/>
                        <a:pt x="58" y="243"/>
                      </a:cubicBezTo>
                      <a:cubicBezTo>
                        <a:pt x="50" y="241"/>
                        <a:pt x="43" y="239"/>
                        <a:pt x="35" y="239"/>
                      </a:cubicBezTo>
                      <a:cubicBezTo>
                        <a:pt x="31" y="239"/>
                        <a:pt x="26" y="240"/>
                        <a:pt x="21" y="242"/>
                      </a:cubicBezTo>
                      <a:cubicBezTo>
                        <a:pt x="7" y="247"/>
                        <a:pt x="5" y="264"/>
                        <a:pt x="5" y="279"/>
                      </a:cubicBezTo>
                      <a:cubicBezTo>
                        <a:pt x="4" y="279"/>
                        <a:pt x="3" y="279"/>
                        <a:pt x="3" y="279"/>
                      </a:cubicBezTo>
                      <a:cubicBezTo>
                        <a:pt x="1" y="279"/>
                        <a:pt x="0" y="280"/>
                        <a:pt x="0" y="282"/>
                      </a:cubicBezTo>
                      <a:cubicBezTo>
                        <a:pt x="1" y="287"/>
                        <a:pt x="3" y="291"/>
                        <a:pt x="5" y="296"/>
                      </a:cubicBezTo>
                      <a:cubicBezTo>
                        <a:pt x="4" y="299"/>
                        <a:pt x="4" y="301"/>
                        <a:pt x="4" y="303"/>
                      </a:cubicBezTo>
                      <a:cubicBezTo>
                        <a:pt x="4" y="305"/>
                        <a:pt x="5" y="306"/>
                        <a:pt x="7" y="306"/>
                      </a:cubicBezTo>
                      <a:cubicBezTo>
                        <a:pt x="7" y="306"/>
                        <a:pt x="7" y="306"/>
                        <a:pt x="8" y="305"/>
                      </a:cubicBezTo>
                      <a:cubicBezTo>
                        <a:pt x="15" y="325"/>
                        <a:pt x="25" y="344"/>
                        <a:pt x="29" y="365"/>
                      </a:cubicBezTo>
                      <a:cubicBezTo>
                        <a:pt x="30" y="370"/>
                        <a:pt x="31" y="375"/>
                        <a:pt x="33" y="380"/>
                      </a:cubicBezTo>
                      <a:cubicBezTo>
                        <a:pt x="33" y="380"/>
                        <a:pt x="34" y="380"/>
                        <a:pt x="34" y="381"/>
                      </a:cubicBezTo>
                      <a:cubicBezTo>
                        <a:pt x="35" y="384"/>
                        <a:pt x="36" y="387"/>
                        <a:pt x="38" y="390"/>
                      </a:cubicBezTo>
                      <a:cubicBezTo>
                        <a:pt x="42" y="397"/>
                        <a:pt x="48" y="402"/>
                        <a:pt x="56" y="403"/>
                      </a:cubicBezTo>
                      <a:cubicBezTo>
                        <a:pt x="57" y="403"/>
                        <a:pt x="59" y="403"/>
                        <a:pt x="60" y="403"/>
                      </a:cubicBezTo>
                      <a:cubicBezTo>
                        <a:pt x="59" y="401"/>
                        <a:pt x="58" y="399"/>
                        <a:pt x="57" y="397"/>
                      </a:cubicBezTo>
                      <a:cubicBezTo>
                        <a:pt x="49" y="395"/>
                        <a:pt x="42" y="389"/>
                        <a:pt x="37" y="376"/>
                      </a:cubicBezTo>
                      <a:cubicBezTo>
                        <a:pt x="32" y="362"/>
                        <a:pt x="31" y="346"/>
                        <a:pt x="25" y="332"/>
                      </a:cubicBezTo>
                      <a:cubicBezTo>
                        <a:pt x="20" y="320"/>
                        <a:pt x="15" y="308"/>
                        <a:pt x="10" y="295"/>
                      </a:cubicBezTo>
                      <a:cubicBezTo>
                        <a:pt x="11" y="287"/>
                        <a:pt x="11" y="279"/>
                        <a:pt x="11" y="271"/>
                      </a:cubicBezTo>
                      <a:cubicBezTo>
                        <a:pt x="11" y="252"/>
                        <a:pt x="23" y="245"/>
                        <a:pt x="37" y="245"/>
                      </a:cubicBezTo>
                      <a:cubicBezTo>
                        <a:pt x="43" y="245"/>
                        <a:pt x="50" y="247"/>
                        <a:pt x="57" y="249"/>
                      </a:cubicBezTo>
                      <a:cubicBezTo>
                        <a:pt x="65" y="251"/>
                        <a:pt x="75" y="255"/>
                        <a:pt x="84" y="255"/>
                      </a:cubicBezTo>
                      <a:cubicBezTo>
                        <a:pt x="90" y="255"/>
                        <a:pt x="96" y="253"/>
                        <a:pt x="100" y="248"/>
                      </a:cubicBezTo>
                      <a:cubicBezTo>
                        <a:pt x="112" y="234"/>
                        <a:pt x="113" y="211"/>
                        <a:pt x="118" y="195"/>
                      </a:cubicBezTo>
                      <a:cubicBezTo>
                        <a:pt x="123" y="175"/>
                        <a:pt x="133" y="153"/>
                        <a:pt x="147" y="136"/>
                      </a:cubicBezTo>
                      <a:cubicBezTo>
                        <a:pt x="145" y="134"/>
                        <a:pt x="144" y="133"/>
                        <a:pt x="142" y="131"/>
                      </a:cubicBezTo>
                      <a:moveTo>
                        <a:pt x="138" y="84"/>
                      </a:moveTo>
                      <a:cubicBezTo>
                        <a:pt x="139" y="87"/>
                        <a:pt x="140" y="90"/>
                        <a:pt x="141" y="93"/>
                      </a:cubicBezTo>
                      <a:cubicBezTo>
                        <a:pt x="143" y="96"/>
                        <a:pt x="146" y="98"/>
                        <a:pt x="148" y="100"/>
                      </a:cubicBezTo>
                      <a:cubicBezTo>
                        <a:pt x="148" y="98"/>
                        <a:pt x="150" y="98"/>
                        <a:pt x="151" y="98"/>
                      </a:cubicBezTo>
                      <a:cubicBezTo>
                        <a:pt x="152" y="98"/>
                        <a:pt x="152" y="98"/>
                        <a:pt x="153" y="99"/>
                      </a:cubicBezTo>
                      <a:cubicBezTo>
                        <a:pt x="154" y="101"/>
                        <a:pt x="154" y="103"/>
                        <a:pt x="155" y="105"/>
                      </a:cubicBezTo>
                      <a:cubicBezTo>
                        <a:pt x="155" y="106"/>
                        <a:pt x="155" y="106"/>
                        <a:pt x="156" y="106"/>
                      </a:cubicBezTo>
                      <a:cubicBezTo>
                        <a:pt x="165" y="113"/>
                        <a:pt x="156" y="116"/>
                        <a:pt x="149" y="123"/>
                      </a:cubicBezTo>
                      <a:cubicBezTo>
                        <a:pt x="148" y="124"/>
                        <a:pt x="147" y="126"/>
                        <a:pt x="146" y="127"/>
                      </a:cubicBezTo>
                      <a:cubicBezTo>
                        <a:pt x="147" y="128"/>
                        <a:pt x="149" y="130"/>
                        <a:pt x="150" y="131"/>
                      </a:cubicBezTo>
                      <a:cubicBezTo>
                        <a:pt x="156" y="125"/>
                        <a:pt x="162" y="119"/>
                        <a:pt x="169" y="114"/>
                      </a:cubicBezTo>
                      <a:cubicBezTo>
                        <a:pt x="170" y="113"/>
                        <a:pt x="170" y="110"/>
                        <a:pt x="169" y="110"/>
                      </a:cubicBezTo>
                      <a:cubicBezTo>
                        <a:pt x="165" y="106"/>
                        <a:pt x="148" y="94"/>
                        <a:pt x="138" y="84"/>
                      </a:cubicBezTo>
                      <a:moveTo>
                        <a:pt x="232" y="0"/>
                      </a:moveTo>
                      <a:cubicBezTo>
                        <a:pt x="228" y="0"/>
                        <a:pt x="224" y="1"/>
                        <a:pt x="220" y="2"/>
                      </a:cubicBezTo>
                      <a:cubicBezTo>
                        <a:pt x="183" y="11"/>
                        <a:pt x="150" y="45"/>
                        <a:pt x="123" y="70"/>
                      </a:cubicBezTo>
                      <a:cubicBezTo>
                        <a:pt x="122" y="71"/>
                        <a:pt x="122" y="72"/>
                        <a:pt x="122" y="73"/>
                      </a:cubicBezTo>
                      <a:cubicBezTo>
                        <a:pt x="126" y="78"/>
                        <a:pt x="129" y="82"/>
                        <a:pt x="133" y="86"/>
                      </a:cubicBezTo>
                      <a:cubicBezTo>
                        <a:pt x="133" y="85"/>
                        <a:pt x="133" y="84"/>
                        <a:pt x="133" y="84"/>
                      </a:cubicBezTo>
                      <a:cubicBezTo>
                        <a:pt x="132" y="82"/>
                        <a:pt x="133" y="81"/>
                        <a:pt x="135" y="80"/>
                      </a:cubicBezTo>
                      <a:cubicBezTo>
                        <a:pt x="131" y="76"/>
                        <a:pt x="129" y="72"/>
                        <a:pt x="131" y="70"/>
                      </a:cubicBezTo>
                      <a:cubicBezTo>
                        <a:pt x="140" y="62"/>
                        <a:pt x="150" y="53"/>
                        <a:pt x="160" y="45"/>
                      </a:cubicBezTo>
                      <a:cubicBezTo>
                        <a:pt x="173" y="34"/>
                        <a:pt x="206" y="5"/>
                        <a:pt x="229" y="5"/>
                      </a:cubicBezTo>
                      <a:cubicBezTo>
                        <a:pt x="237" y="5"/>
                        <a:pt x="243" y="8"/>
                        <a:pt x="248" y="15"/>
                      </a:cubicBezTo>
                      <a:cubicBezTo>
                        <a:pt x="256" y="26"/>
                        <a:pt x="254" y="63"/>
                        <a:pt x="274" y="63"/>
                      </a:cubicBezTo>
                      <a:cubicBezTo>
                        <a:pt x="276" y="63"/>
                        <a:pt x="277" y="63"/>
                        <a:pt x="279" y="63"/>
                      </a:cubicBezTo>
                      <a:cubicBezTo>
                        <a:pt x="296" y="59"/>
                        <a:pt x="311" y="53"/>
                        <a:pt x="329" y="51"/>
                      </a:cubicBezTo>
                      <a:cubicBezTo>
                        <a:pt x="331" y="51"/>
                        <a:pt x="334" y="51"/>
                        <a:pt x="337" y="51"/>
                      </a:cubicBezTo>
                      <a:cubicBezTo>
                        <a:pt x="361" y="51"/>
                        <a:pt x="385" y="59"/>
                        <a:pt x="404" y="75"/>
                      </a:cubicBezTo>
                      <a:cubicBezTo>
                        <a:pt x="405" y="75"/>
                        <a:pt x="406" y="76"/>
                        <a:pt x="407" y="76"/>
                      </a:cubicBezTo>
                      <a:cubicBezTo>
                        <a:pt x="407" y="76"/>
                        <a:pt x="408" y="75"/>
                        <a:pt x="408" y="75"/>
                      </a:cubicBezTo>
                      <a:cubicBezTo>
                        <a:pt x="419" y="62"/>
                        <a:pt x="430" y="49"/>
                        <a:pt x="442" y="36"/>
                      </a:cubicBezTo>
                      <a:cubicBezTo>
                        <a:pt x="446" y="31"/>
                        <a:pt x="458" y="12"/>
                        <a:pt x="466" y="12"/>
                      </a:cubicBezTo>
                      <a:cubicBezTo>
                        <a:pt x="466" y="12"/>
                        <a:pt x="466" y="12"/>
                        <a:pt x="467" y="12"/>
                      </a:cubicBezTo>
                      <a:cubicBezTo>
                        <a:pt x="497" y="17"/>
                        <a:pt x="527" y="43"/>
                        <a:pt x="548" y="64"/>
                      </a:cubicBezTo>
                      <a:cubicBezTo>
                        <a:pt x="560" y="75"/>
                        <a:pt x="573" y="86"/>
                        <a:pt x="585" y="98"/>
                      </a:cubicBezTo>
                      <a:cubicBezTo>
                        <a:pt x="590" y="104"/>
                        <a:pt x="599" y="113"/>
                        <a:pt x="599" y="122"/>
                      </a:cubicBezTo>
                      <a:cubicBezTo>
                        <a:pt x="600" y="123"/>
                        <a:pt x="600" y="124"/>
                        <a:pt x="600" y="125"/>
                      </a:cubicBezTo>
                      <a:cubicBezTo>
                        <a:pt x="599" y="129"/>
                        <a:pt x="598" y="132"/>
                        <a:pt x="597" y="136"/>
                      </a:cubicBezTo>
                      <a:cubicBezTo>
                        <a:pt x="598" y="136"/>
                        <a:pt x="599" y="135"/>
                        <a:pt x="600" y="134"/>
                      </a:cubicBezTo>
                      <a:cubicBezTo>
                        <a:pt x="609" y="127"/>
                        <a:pt x="603" y="116"/>
                        <a:pt x="599" y="108"/>
                      </a:cubicBezTo>
                      <a:cubicBezTo>
                        <a:pt x="591" y="95"/>
                        <a:pt x="578" y="84"/>
                        <a:pt x="567" y="74"/>
                      </a:cubicBezTo>
                      <a:cubicBezTo>
                        <a:pt x="549" y="58"/>
                        <a:pt x="533" y="42"/>
                        <a:pt x="514" y="29"/>
                      </a:cubicBezTo>
                      <a:cubicBezTo>
                        <a:pt x="502" y="20"/>
                        <a:pt x="480" y="6"/>
                        <a:pt x="464" y="6"/>
                      </a:cubicBezTo>
                      <a:cubicBezTo>
                        <a:pt x="464" y="6"/>
                        <a:pt x="463" y="6"/>
                        <a:pt x="462" y="6"/>
                      </a:cubicBezTo>
                      <a:cubicBezTo>
                        <a:pt x="458" y="6"/>
                        <a:pt x="456" y="10"/>
                        <a:pt x="454" y="12"/>
                      </a:cubicBezTo>
                      <a:cubicBezTo>
                        <a:pt x="443" y="26"/>
                        <a:pt x="432" y="39"/>
                        <a:pt x="421" y="51"/>
                      </a:cubicBezTo>
                      <a:cubicBezTo>
                        <a:pt x="413" y="60"/>
                        <a:pt x="410" y="65"/>
                        <a:pt x="405" y="65"/>
                      </a:cubicBezTo>
                      <a:cubicBezTo>
                        <a:pt x="402" y="65"/>
                        <a:pt x="398" y="63"/>
                        <a:pt x="392" y="60"/>
                      </a:cubicBezTo>
                      <a:cubicBezTo>
                        <a:pt x="383" y="54"/>
                        <a:pt x="372" y="51"/>
                        <a:pt x="362" y="48"/>
                      </a:cubicBezTo>
                      <a:cubicBezTo>
                        <a:pt x="353" y="46"/>
                        <a:pt x="345" y="46"/>
                        <a:pt x="336" y="46"/>
                      </a:cubicBezTo>
                      <a:cubicBezTo>
                        <a:pt x="321" y="46"/>
                        <a:pt x="306" y="48"/>
                        <a:pt x="292" y="53"/>
                      </a:cubicBezTo>
                      <a:cubicBezTo>
                        <a:pt x="285" y="54"/>
                        <a:pt x="280" y="57"/>
                        <a:pt x="276" y="57"/>
                      </a:cubicBezTo>
                      <a:cubicBezTo>
                        <a:pt x="271" y="57"/>
                        <a:pt x="267" y="54"/>
                        <a:pt x="264" y="47"/>
                      </a:cubicBezTo>
                      <a:cubicBezTo>
                        <a:pt x="257" y="34"/>
                        <a:pt x="258" y="19"/>
                        <a:pt x="250" y="8"/>
                      </a:cubicBezTo>
                      <a:cubicBezTo>
                        <a:pt x="246" y="2"/>
                        <a:pt x="239" y="0"/>
                        <a:pt x="23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2827338" y="2384425"/>
                  <a:ext cx="808038" cy="806450"/>
                </a:xfrm>
                <a:custGeom>
                  <a:rect b="b" l="l" r="r" t="t"/>
                  <a:pathLst>
                    <a:path extrusionOk="0" h="375" w="375">
                      <a:moveTo>
                        <a:pt x="8" y="222"/>
                      </a:moveTo>
                      <a:cubicBezTo>
                        <a:pt x="8" y="223"/>
                        <a:pt x="7" y="223"/>
                        <a:pt x="6" y="223"/>
                      </a:cubicBezTo>
                      <a:cubicBezTo>
                        <a:pt x="6" y="223"/>
                        <a:pt x="6" y="223"/>
                        <a:pt x="6" y="223"/>
                      </a:cubicBezTo>
                      <a:cubicBezTo>
                        <a:pt x="6" y="225"/>
                        <a:pt x="6" y="228"/>
                        <a:pt x="7" y="230"/>
                      </a:cubicBezTo>
                      <a:cubicBezTo>
                        <a:pt x="7" y="227"/>
                        <a:pt x="8" y="225"/>
                        <a:pt x="8" y="222"/>
                      </a:cubicBezTo>
                      <a:moveTo>
                        <a:pt x="7" y="169"/>
                      </a:moveTo>
                      <a:cubicBezTo>
                        <a:pt x="2" y="187"/>
                        <a:pt x="0" y="205"/>
                        <a:pt x="8" y="219"/>
                      </a:cubicBezTo>
                      <a:cubicBezTo>
                        <a:pt x="9" y="219"/>
                        <a:pt x="9" y="219"/>
                        <a:pt x="9" y="220"/>
                      </a:cubicBezTo>
                      <a:cubicBezTo>
                        <a:pt x="9" y="218"/>
                        <a:pt x="9" y="217"/>
                        <a:pt x="9" y="215"/>
                      </a:cubicBezTo>
                      <a:cubicBezTo>
                        <a:pt x="7" y="200"/>
                        <a:pt x="6" y="185"/>
                        <a:pt x="7" y="169"/>
                      </a:cubicBezTo>
                      <a:moveTo>
                        <a:pt x="165" y="0"/>
                      </a:moveTo>
                      <a:cubicBezTo>
                        <a:pt x="139" y="0"/>
                        <a:pt x="114" y="5"/>
                        <a:pt x="91" y="16"/>
                      </a:cubicBezTo>
                      <a:cubicBezTo>
                        <a:pt x="71" y="25"/>
                        <a:pt x="54" y="38"/>
                        <a:pt x="39" y="54"/>
                      </a:cubicBezTo>
                      <a:cubicBezTo>
                        <a:pt x="41" y="50"/>
                        <a:pt x="43" y="46"/>
                        <a:pt x="46" y="42"/>
                      </a:cubicBezTo>
                      <a:cubicBezTo>
                        <a:pt x="47" y="40"/>
                        <a:pt x="45" y="38"/>
                        <a:pt x="43" y="38"/>
                      </a:cubicBezTo>
                      <a:cubicBezTo>
                        <a:pt x="42" y="38"/>
                        <a:pt x="41" y="39"/>
                        <a:pt x="41" y="40"/>
                      </a:cubicBezTo>
                      <a:cubicBezTo>
                        <a:pt x="35" y="49"/>
                        <a:pt x="30" y="58"/>
                        <a:pt x="26" y="68"/>
                      </a:cubicBezTo>
                      <a:cubicBezTo>
                        <a:pt x="19" y="77"/>
                        <a:pt x="12" y="87"/>
                        <a:pt x="5" y="96"/>
                      </a:cubicBezTo>
                      <a:cubicBezTo>
                        <a:pt x="4" y="98"/>
                        <a:pt x="6" y="100"/>
                        <a:pt x="8" y="100"/>
                      </a:cubicBezTo>
                      <a:cubicBezTo>
                        <a:pt x="9" y="100"/>
                        <a:pt x="10" y="100"/>
                        <a:pt x="10" y="99"/>
                      </a:cubicBezTo>
                      <a:cubicBezTo>
                        <a:pt x="13" y="95"/>
                        <a:pt x="16" y="91"/>
                        <a:pt x="18" y="87"/>
                      </a:cubicBezTo>
                      <a:cubicBezTo>
                        <a:pt x="9" y="113"/>
                        <a:pt x="3" y="141"/>
                        <a:pt x="2" y="169"/>
                      </a:cubicBezTo>
                      <a:cubicBezTo>
                        <a:pt x="4" y="162"/>
                        <a:pt x="7" y="154"/>
                        <a:pt x="9" y="147"/>
                      </a:cubicBezTo>
                      <a:cubicBezTo>
                        <a:pt x="13" y="121"/>
                        <a:pt x="20" y="95"/>
                        <a:pt x="31" y="72"/>
                      </a:cubicBezTo>
                      <a:cubicBezTo>
                        <a:pt x="40" y="61"/>
                        <a:pt x="50" y="51"/>
                        <a:pt x="61" y="42"/>
                      </a:cubicBezTo>
                      <a:cubicBezTo>
                        <a:pt x="61" y="42"/>
                        <a:pt x="61" y="41"/>
                        <a:pt x="62" y="40"/>
                      </a:cubicBezTo>
                      <a:cubicBezTo>
                        <a:pt x="62" y="40"/>
                        <a:pt x="63" y="39"/>
                        <a:pt x="64" y="39"/>
                      </a:cubicBezTo>
                      <a:cubicBezTo>
                        <a:pt x="64" y="39"/>
                        <a:pt x="64" y="39"/>
                        <a:pt x="65" y="39"/>
                      </a:cubicBezTo>
                      <a:cubicBezTo>
                        <a:pt x="81" y="27"/>
                        <a:pt x="98" y="18"/>
                        <a:pt x="118" y="11"/>
                      </a:cubicBezTo>
                      <a:cubicBezTo>
                        <a:pt x="132" y="7"/>
                        <a:pt x="146" y="5"/>
                        <a:pt x="160" y="5"/>
                      </a:cubicBezTo>
                      <a:cubicBezTo>
                        <a:pt x="160" y="4"/>
                        <a:pt x="161" y="4"/>
                        <a:pt x="161" y="4"/>
                      </a:cubicBezTo>
                      <a:cubicBezTo>
                        <a:pt x="162" y="4"/>
                        <a:pt x="163" y="4"/>
                        <a:pt x="164" y="5"/>
                      </a:cubicBezTo>
                      <a:cubicBezTo>
                        <a:pt x="165" y="5"/>
                        <a:pt x="166" y="5"/>
                        <a:pt x="168" y="5"/>
                      </a:cubicBezTo>
                      <a:cubicBezTo>
                        <a:pt x="168" y="4"/>
                        <a:pt x="169" y="4"/>
                        <a:pt x="169" y="4"/>
                      </a:cubicBezTo>
                      <a:cubicBezTo>
                        <a:pt x="170" y="4"/>
                        <a:pt x="171" y="4"/>
                        <a:pt x="171" y="5"/>
                      </a:cubicBezTo>
                      <a:cubicBezTo>
                        <a:pt x="195" y="6"/>
                        <a:pt x="219" y="13"/>
                        <a:pt x="241" y="22"/>
                      </a:cubicBezTo>
                      <a:cubicBezTo>
                        <a:pt x="241" y="22"/>
                        <a:pt x="241" y="22"/>
                        <a:pt x="241" y="22"/>
                      </a:cubicBezTo>
                      <a:cubicBezTo>
                        <a:pt x="242" y="22"/>
                        <a:pt x="243" y="23"/>
                        <a:pt x="243" y="24"/>
                      </a:cubicBezTo>
                      <a:cubicBezTo>
                        <a:pt x="246" y="25"/>
                        <a:pt x="248" y="26"/>
                        <a:pt x="251" y="27"/>
                      </a:cubicBezTo>
                      <a:cubicBezTo>
                        <a:pt x="263" y="33"/>
                        <a:pt x="274" y="40"/>
                        <a:pt x="284" y="48"/>
                      </a:cubicBezTo>
                      <a:cubicBezTo>
                        <a:pt x="284" y="48"/>
                        <a:pt x="284" y="48"/>
                        <a:pt x="284" y="48"/>
                      </a:cubicBezTo>
                      <a:cubicBezTo>
                        <a:pt x="284" y="46"/>
                        <a:pt x="285" y="46"/>
                        <a:pt x="286" y="46"/>
                      </a:cubicBezTo>
                      <a:cubicBezTo>
                        <a:pt x="288" y="46"/>
                        <a:pt x="289" y="47"/>
                        <a:pt x="289" y="49"/>
                      </a:cubicBezTo>
                      <a:cubicBezTo>
                        <a:pt x="289" y="50"/>
                        <a:pt x="289" y="51"/>
                        <a:pt x="289" y="52"/>
                      </a:cubicBezTo>
                      <a:cubicBezTo>
                        <a:pt x="293" y="56"/>
                        <a:pt x="298" y="60"/>
                        <a:pt x="302" y="64"/>
                      </a:cubicBezTo>
                      <a:cubicBezTo>
                        <a:pt x="303" y="64"/>
                        <a:pt x="304" y="65"/>
                        <a:pt x="304" y="67"/>
                      </a:cubicBezTo>
                      <a:cubicBezTo>
                        <a:pt x="305" y="68"/>
                        <a:pt x="307" y="69"/>
                        <a:pt x="308" y="70"/>
                      </a:cubicBezTo>
                      <a:cubicBezTo>
                        <a:pt x="308" y="70"/>
                        <a:pt x="308" y="70"/>
                        <a:pt x="308" y="70"/>
                      </a:cubicBezTo>
                      <a:cubicBezTo>
                        <a:pt x="308" y="69"/>
                        <a:pt x="309" y="69"/>
                        <a:pt x="310" y="69"/>
                      </a:cubicBezTo>
                      <a:cubicBezTo>
                        <a:pt x="312" y="69"/>
                        <a:pt x="314" y="70"/>
                        <a:pt x="313" y="72"/>
                      </a:cubicBezTo>
                      <a:cubicBezTo>
                        <a:pt x="313" y="72"/>
                        <a:pt x="313" y="72"/>
                        <a:pt x="313" y="73"/>
                      </a:cubicBezTo>
                      <a:cubicBezTo>
                        <a:pt x="313" y="73"/>
                        <a:pt x="313" y="73"/>
                        <a:pt x="313" y="73"/>
                      </a:cubicBezTo>
                      <a:cubicBezTo>
                        <a:pt x="313" y="73"/>
                        <a:pt x="313" y="73"/>
                        <a:pt x="312" y="73"/>
                      </a:cubicBezTo>
                      <a:cubicBezTo>
                        <a:pt x="312" y="74"/>
                        <a:pt x="312" y="74"/>
                        <a:pt x="312" y="75"/>
                      </a:cubicBezTo>
                      <a:cubicBezTo>
                        <a:pt x="321" y="87"/>
                        <a:pt x="329" y="99"/>
                        <a:pt x="335" y="113"/>
                      </a:cubicBezTo>
                      <a:cubicBezTo>
                        <a:pt x="336" y="114"/>
                        <a:pt x="336" y="115"/>
                        <a:pt x="336" y="116"/>
                      </a:cubicBezTo>
                      <a:cubicBezTo>
                        <a:pt x="336" y="116"/>
                        <a:pt x="336" y="116"/>
                        <a:pt x="336" y="116"/>
                      </a:cubicBezTo>
                      <a:cubicBezTo>
                        <a:pt x="339" y="123"/>
                        <a:pt x="342" y="130"/>
                        <a:pt x="344" y="137"/>
                      </a:cubicBezTo>
                      <a:cubicBezTo>
                        <a:pt x="358" y="189"/>
                        <a:pt x="351" y="247"/>
                        <a:pt x="324" y="294"/>
                      </a:cubicBezTo>
                      <a:cubicBezTo>
                        <a:pt x="295" y="345"/>
                        <a:pt x="240" y="365"/>
                        <a:pt x="185" y="369"/>
                      </a:cubicBezTo>
                      <a:cubicBezTo>
                        <a:pt x="181" y="369"/>
                        <a:pt x="177" y="369"/>
                        <a:pt x="173" y="369"/>
                      </a:cubicBezTo>
                      <a:cubicBezTo>
                        <a:pt x="128" y="369"/>
                        <a:pt x="86" y="349"/>
                        <a:pt x="55" y="315"/>
                      </a:cubicBezTo>
                      <a:cubicBezTo>
                        <a:pt x="33" y="291"/>
                        <a:pt x="19" y="262"/>
                        <a:pt x="12" y="231"/>
                      </a:cubicBezTo>
                      <a:cubicBezTo>
                        <a:pt x="12" y="233"/>
                        <a:pt x="12" y="234"/>
                        <a:pt x="12" y="236"/>
                      </a:cubicBezTo>
                      <a:cubicBezTo>
                        <a:pt x="11" y="237"/>
                        <a:pt x="10" y="238"/>
                        <a:pt x="9" y="238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5" y="261"/>
                        <a:pt x="25" y="284"/>
                        <a:pt x="39" y="305"/>
                      </a:cubicBezTo>
                      <a:cubicBezTo>
                        <a:pt x="72" y="352"/>
                        <a:pt x="126" y="375"/>
                        <a:pt x="180" y="375"/>
                      </a:cubicBezTo>
                      <a:cubicBezTo>
                        <a:pt x="218" y="375"/>
                        <a:pt x="256" y="363"/>
                        <a:pt x="288" y="341"/>
                      </a:cubicBezTo>
                      <a:cubicBezTo>
                        <a:pt x="369" y="286"/>
                        <a:pt x="375" y="155"/>
                        <a:pt x="322" y="79"/>
                      </a:cubicBezTo>
                      <a:cubicBezTo>
                        <a:pt x="288" y="29"/>
                        <a:pt x="226" y="0"/>
                        <a:pt x="165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>
                  <a:off x="3122613" y="2682875"/>
                  <a:ext cx="142875" cy="115888"/>
                </a:xfrm>
                <a:custGeom>
                  <a:rect b="b" l="l" r="r" t="t"/>
                  <a:pathLst>
                    <a:path extrusionOk="0" h="54" w="66">
                      <a:moveTo>
                        <a:pt x="9" y="46"/>
                      </a:moveTo>
                      <a:cubicBezTo>
                        <a:pt x="9" y="48"/>
                        <a:pt x="9" y="49"/>
                        <a:pt x="9" y="51"/>
                      </a:cubicBezTo>
                      <a:cubicBezTo>
                        <a:pt x="10" y="52"/>
                        <a:pt x="11" y="53"/>
                        <a:pt x="13" y="54"/>
                      </a:cubicBezTo>
                      <a:cubicBezTo>
                        <a:pt x="13" y="54"/>
                        <a:pt x="13" y="53"/>
                        <a:pt x="13" y="53"/>
                      </a:cubicBezTo>
                      <a:cubicBezTo>
                        <a:pt x="12" y="53"/>
                        <a:pt x="12" y="52"/>
                        <a:pt x="12" y="51"/>
                      </a:cubicBezTo>
                      <a:cubicBezTo>
                        <a:pt x="11" y="50"/>
                        <a:pt x="10" y="48"/>
                        <a:pt x="9" y="46"/>
                      </a:cubicBezTo>
                      <a:moveTo>
                        <a:pt x="32" y="0"/>
                      </a:moveTo>
                      <a:cubicBezTo>
                        <a:pt x="20" y="0"/>
                        <a:pt x="10" y="7"/>
                        <a:pt x="2" y="17"/>
                      </a:cubicBezTo>
                      <a:cubicBezTo>
                        <a:pt x="1" y="19"/>
                        <a:pt x="2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" y="27"/>
                        <a:pt x="0" y="36"/>
                        <a:pt x="2" y="45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5"/>
                        <a:pt x="3" y="46"/>
                        <a:pt x="4" y="46"/>
                      </a:cubicBezTo>
                      <a:cubicBezTo>
                        <a:pt x="4" y="44"/>
                        <a:pt x="4" y="41"/>
                        <a:pt x="5" y="38"/>
                      </a:cubicBezTo>
                      <a:cubicBezTo>
                        <a:pt x="5" y="37"/>
                        <a:pt x="5" y="37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7" y="21"/>
                        <a:pt x="17" y="15"/>
                        <a:pt x="28" y="14"/>
                      </a:cubicBezTo>
                      <a:cubicBezTo>
                        <a:pt x="31" y="13"/>
                        <a:pt x="30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1" y="9"/>
                        <a:pt x="17" y="11"/>
                        <a:pt x="13" y="13"/>
                      </a:cubicBezTo>
                      <a:cubicBezTo>
                        <a:pt x="18" y="9"/>
                        <a:pt x="24" y="6"/>
                        <a:pt x="31" y="6"/>
                      </a:cubicBezTo>
                      <a:cubicBezTo>
                        <a:pt x="35" y="6"/>
                        <a:pt x="40" y="7"/>
                        <a:pt x="44" y="10"/>
                      </a:cubicBezTo>
                      <a:cubicBezTo>
                        <a:pt x="54" y="15"/>
                        <a:pt x="62" y="25"/>
                        <a:pt x="62" y="36"/>
                      </a:cubicBezTo>
                      <a:cubicBezTo>
                        <a:pt x="63" y="34"/>
                        <a:pt x="63" y="32"/>
                        <a:pt x="64" y="29"/>
                      </a:cubicBezTo>
                      <a:cubicBezTo>
                        <a:pt x="64" y="28"/>
                        <a:pt x="65" y="27"/>
                        <a:pt x="66" y="27"/>
                      </a:cubicBezTo>
                      <a:cubicBezTo>
                        <a:pt x="63" y="19"/>
                        <a:pt x="57" y="12"/>
                        <a:pt x="50" y="7"/>
                      </a:cubicBezTo>
                      <a:cubicBezTo>
                        <a:pt x="44" y="2"/>
                        <a:pt x="38" y="0"/>
                        <a:pt x="3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4086225" y="3302000"/>
                  <a:ext cx="17463" cy="14288"/>
                </a:xfrm>
                <a:custGeom>
                  <a:rect b="b" l="l" r="r" t="t"/>
                  <a:pathLst>
                    <a:path extrusionOk="0" h="6" w="8">
                      <a:moveTo>
                        <a:pt x="4" y="0"/>
                      </a:move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0" y="2"/>
                        <a:pt x="2" y="6"/>
                        <a:pt x="4" y="6"/>
                      </a:cubicBezTo>
                      <a:cubicBezTo>
                        <a:pt x="5" y="6"/>
                        <a:pt x="5" y="6"/>
                        <a:pt x="6" y="5"/>
                      </a:cubicBezTo>
                      <a:cubicBezTo>
                        <a:pt x="8" y="4"/>
                        <a:pt x="7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2754313" y="2268538"/>
                  <a:ext cx="71438" cy="123825"/>
                </a:xfrm>
                <a:custGeom>
                  <a:rect b="b" l="l" r="r" t="t"/>
                  <a:pathLst>
                    <a:path extrusionOk="0" h="58" w="33">
                      <a:moveTo>
                        <a:pt x="3" y="0"/>
                      </a:move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2" y="14"/>
                        <a:pt x="3" y="24"/>
                        <a:pt x="8" y="33"/>
                      </a:cubicBezTo>
                      <a:cubicBezTo>
                        <a:pt x="10" y="39"/>
                        <a:pt x="14" y="44"/>
                        <a:pt x="18" y="48"/>
                      </a:cubicBezTo>
                      <a:cubicBezTo>
                        <a:pt x="20" y="50"/>
                        <a:pt x="21" y="51"/>
                        <a:pt x="23" y="53"/>
                      </a:cubicBezTo>
                      <a:cubicBezTo>
                        <a:pt x="24" y="54"/>
                        <a:pt x="25" y="56"/>
                        <a:pt x="27" y="57"/>
                      </a:cubicBezTo>
                      <a:cubicBezTo>
                        <a:pt x="27" y="58"/>
                        <a:pt x="28" y="58"/>
                        <a:pt x="28" y="58"/>
                      </a:cubicBezTo>
                      <a:cubicBezTo>
                        <a:pt x="31" y="58"/>
                        <a:pt x="33" y="55"/>
                        <a:pt x="31" y="53"/>
                      </a:cubicBezTo>
                      <a:cubicBezTo>
                        <a:pt x="29" y="52"/>
                        <a:pt x="28" y="50"/>
                        <a:pt x="26" y="48"/>
                      </a:cubicBezTo>
                      <a:cubicBezTo>
                        <a:pt x="25" y="47"/>
                        <a:pt x="23" y="45"/>
                        <a:pt x="22" y="44"/>
                      </a:cubicBezTo>
                      <a:cubicBezTo>
                        <a:pt x="18" y="40"/>
                        <a:pt x="15" y="36"/>
                        <a:pt x="13" y="31"/>
                      </a:cubicBezTo>
                      <a:cubicBezTo>
                        <a:pt x="8" y="22"/>
                        <a:pt x="7" y="1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3670300" y="2381250"/>
                  <a:ext cx="128588" cy="100013"/>
                </a:xfrm>
                <a:custGeom>
                  <a:rect b="b" l="l" r="r" t="t"/>
                  <a:pathLst>
                    <a:path extrusionOk="0" h="46" w="60">
                      <a:moveTo>
                        <a:pt x="53" y="0"/>
                      </a:moveTo>
                      <a:cubicBezTo>
                        <a:pt x="52" y="0"/>
                        <a:pt x="50" y="1"/>
                        <a:pt x="50" y="4"/>
                      </a:cubicBezTo>
                      <a:cubicBezTo>
                        <a:pt x="52" y="17"/>
                        <a:pt x="45" y="24"/>
                        <a:pt x="34" y="28"/>
                      </a:cubicBezTo>
                      <a:cubicBezTo>
                        <a:pt x="34" y="29"/>
                        <a:pt x="34" y="30"/>
                        <a:pt x="34" y="31"/>
                      </a:cubicBezTo>
                      <a:cubicBezTo>
                        <a:pt x="34" y="33"/>
                        <a:pt x="32" y="34"/>
                        <a:pt x="31" y="34"/>
                      </a:cubicBezTo>
                      <a:cubicBezTo>
                        <a:pt x="30" y="34"/>
                        <a:pt x="28" y="33"/>
                        <a:pt x="29" y="31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24" y="32"/>
                        <a:pt x="20" y="33"/>
                        <a:pt x="16" y="35"/>
                      </a:cubicBezTo>
                      <a:cubicBezTo>
                        <a:pt x="14" y="35"/>
                        <a:pt x="13" y="36"/>
                        <a:pt x="11" y="37"/>
                      </a:cubicBezTo>
                      <a:cubicBezTo>
                        <a:pt x="8" y="38"/>
                        <a:pt x="5" y="39"/>
                        <a:pt x="2" y="41"/>
                      </a:cubicBezTo>
                      <a:cubicBezTo>
                        <a:pt x="0" y="43"/>
                        <a:pt x="1" y="46"/>
                        <a:pt x="3" y="46"/>
                      </a:cubicBezTo>
                      <a:cubicBezTo>
                        <a:pt x="4" y="46"/>
                        <a:pt x="4" y="46"/>
                        <a:pt x="5" y="46"/>
                      </a:cubicBezTo>
                      <a:cubicBezTo>
                        <a:pt x="7" y="44"/>
                        <a:pt x="9" y="43"/>
                        <a:pt x="12" y="42"/>
                      </a:cubicBezTo>
                      <a:cubicBezTo>
                        <a:pt x="13" y="41"/>
                        <a:pt x="15" y="41"/>
                        <a:pt x="17" y="40"/>
                      </a:cubicBezTo>
                      <a:cubicBezTo>
                        <a:pt x="36" y="33"/>
                        <a:pt x="60" y="29"/>
                        <a:pt x="56" y="2"/>
                      </a:cubicBezTo>
                      <a:cubicBezTo>
                        <a:pt x="56" y="1"/>
                        <a:pt x="54" y="0"/>
                        <a:pt x="5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3819525" y="2695575"/>
                  <a:ext cx="115888" cy="357188"/>
                </a:xfrm>
                <a:custGeom>
                  <a:rect b="b" l="l" r="r" t="t"/>
                  <a:pathLst>
                    <a:path extrusionOk="0" h="166" w="54">
                      <a:moveTo>
                        <a:pt x="42" y="0"/>
                      </a:moveTo>
                      <a:cubicBezTo>
                        <a:pt x="41" y="0"/>
                        <a:pt x="39" y="1"/>
                        <a:pt x="40" y="3"/>
                      </a:cubicBezTo>
                      <a:cubicBezTo>
                        <a:pt x="50" y="32"/>
                        <a:pt x="46" y="57"/>
                        <a:pt x="41" y="87"/>
                      </a:cubicBezTo>
                      <a:cubicBezTo>
                        <a:pt x="39" y="99"/>
                        <a:pt x="38" y="113"/>
                        <a:pt x="36" y="126"/>
                      </a:cubicBezTo>
                      <a:cubicBezTo>
                        <a:pt x="35" y="132"/>
                        <a:pt x="33" y="138"/>
                        <a:pt x="31" y="145"/>
                      </a:cubicBezTo>
                      <a:cubicBezTo>
                        <a:pt x="31" y="151"/>
                        <a:pt x="28" y="154"/>
                        <a:pt x="22" y="154"/>
                      </a:cubicBezTo>
                      <a:cubicBezTo>
                        <a:pt x="20" y="154"/>
                        <a:pt x="17" y="154"/>
                        <a:pt x="14" y="153"/>
                      </a:cubicBezTo>
                      <a:cubicBezTo>
                        <a:pt x="13" y="152"/>
                        <a:pt x="13" y="150"/>
                        <a:pt x="12" y="149"/>
                      </a:cubicBezTo>
                      <a:cubicBezTo>
                        <a:pt x="11" y="148"/>
                        <a:pt x="10" y="146"/>
                        <a:pt x="9" y="144"/>
                      </a:cubicBezTo>
                      <a:cubicBezTo>
                        <a:pt x="7" y="142"/>
                        <a:pt x="6" y="140"/>
                        <a:pt x="5" y="137"/>
                      </a:cubicBezTo>
                      <a:cubicBezTo>
                        <a:pt x="5" y="136"/>
                        <a:pt x="4" y="136"/>
                        <a:pt x="3" y="136"/>
                      </a:cubicBezTo>
                      <a:cubicBezTo>
                        <a:pt x="2" y="136"/>
                        <a:pt x="0" y="138"/>
                        <a:pt x="1" y="140"/>
                      </a:cubicBezTo>
                      <a:cubicBezTo>
                        <a:pt x="1" y="142"/>
                        <a:pt x="2" y="144"/>
                        <a:pt x="3" y="146"/>
                      </a:cubicBezTo>
                      <a:cubicBezTo>
                        <a:pt x="4" y="146"/>
                        <a:pt x="4" y="147"/>
                        <a:pt x="5" y="148"/>
                      </a:cubicBezTo>
                      <a:cubicBezTo>
                        <a:pt x="7" y="150"/>
                        <a:pt x="8" y="152"/>
                        <a:pt x="9" y="155"/>
                      </a:cubicBezTo>
                      <a:cubicBezTo>
                        <a:pt x="9" y="155"/>
                        <a:pt x="9" y="155"/>
                        <a:pt x="9" y="155"/>
                      </a:cubicBezTo>
                      <a:cubicBezTo>
                        <a:pt x="10" y="155"/>
                        <a:pt x="10" y="155"/>
                        <a:pt x="10" y="156"/>
                      </a:cubicBezTo>
                      <a:cubicBezTo>
                        <a:pt x="14" y="160"/>
                        <a:pt x="19" y="164"/>
                        <a:pt x="26" y="166"/>
                      </a:cubicBezTo>
                      <a:cubicBezTo>
                        <a:pt x="27" y="166"/>
                        <a:pt x="27" y="166"/>
                        <a:pt x="27" y="166"/>
                      </a:cubicBezTo>
                      <a:cubicBezTo>
                        <a:pt x="28" y="166"/>
                        <a:pt x="29" y="165"/>
                        <a:pt x="30" y="165"/>
                      </a:cubicBezTo>
                      <a:cubicBezTo>
                        <a:pt x="42" y="137"/>
                        <a:pt x="43" y="105"/>
                        <a:pt x="49" y="75"/>
                      </a:cubicBezTo>
                      <a:cubicBezTo>
                        <a:pt x="53" y="49"/>
                        <a:pt x="54" y="27"/>
                        <a:pt x="45" y="2"/>
                      </a:cubicBezTo>
                      <a:cubicBezTo>
                        <a:pt x="45" y="1"/>
                        <a:pt x="44" y="0"/>
                        <a:pt x="4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3598863" y="3028950"/>
                  <a:ext cx="244475" cy="204788"/>
                </a:xfrm>
                <a:custGeom>
                  <a:rect b="b" l="l" r="r" t="t"/>
                  <a:pathLst>
                    <a:path extrusionOk="0" h="95" w="113">
                      <a:moveTo>
                        <a:pt x="3" y="77"/>
                      </a:moveTo>
                      <a:cubicBezTo>
                        <a:pt x="1" y="77"/>
                        <a:pt x="0" y="78"/>
                        <a:pt x="1" y="81"/>
                      </a:cubicBezTo>
                      <a:cubicBezTo>
                        <a:pt x="2" y="82"/>
                        <a:pt x="3" y="83"/>
                        <a:pt x="4" y="84"/>
                      </a:cubicBezTo>
                      <a:cubicBezTo>
                        <a:pt x="5" y="86"/>
                        <a:pt x="7" y="88"/>
                        <a:pt x="9" y="89"/>
                      </a:cubicBezTo>
                      <a:cubicBezTo>
                        <a:pt x="13" y="93"/>
                        <a:pt x="18" y="95"/>
                        <a:pt x="22" y="95"/>
                      </a:cubicBezTo>
                      <a:cubicBezTo>
                        <a:pt x="25" y="95"/>
                        <a:pt x="28" y="94"/>
                        <a:pt x="31" y="93"/>
                      </a:cubicBezTo>
                      <a:cubicBezTo>
                        <a:pt x="30" y="92"/>
                        <a:pt x="31" y="92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1" y="91"/>
                      </a:cubicBezTo>
                      <a:cubicBezTo>
                        <a:pt x="31" y="91"/>
                        <a:pt x="31" y="91"/>
                        <a:pt x="30" y="90"/>
                      </a:cubicBezTo>
                      <a:cubicBezTo>
                        <a:pt x="30" y="90"/>
                        <a:pt x="29" y="89"/>
                        <a:pt x="29" y="89"/>
                      </a:cubicBezTo>
                      <a:cubicBezTo>
                        <a:pt x="29" y="88"/>
                        <a:pt x="29" y="88"/>
                        <a:pt x="28" y="88"/>
                      </a:cubicBezTo>
                      <a:cubicBezTo>
                        <a:pt x="26" y="89"/>
                        <a:pt x="24" y="89"/>
                        <a:pt x="22" y="89"/>
                      </a:cubicBezTo>
                      <a:cubicBezTo>
                        <a:pt x="18" y="89"/>
                        <a:pt x="14" y="87"/>
                        <a:pt x="10" y="83"/>
                      </a:cubicBezTo>
                      <a:cubicBezTo>
                        <a:pt x="9" y="82"/>
                        <a:pt x="7" y="80"/>
                        <a:pt x="6" y="78"/>
                      </a:cubicBezTo>
                      <a:cubicBezTo>
                        <a:pt x="6" y="78"/>
                        <a:pt x="6" y="78"/>
                        <a:pt x="6" y="78"/>
                      </a:cubicBezTo>
                      <a:cubicBezTo>
                        <a:pt x="5" y="77"/>
                        <a:pt x="4" y="77"/>
                        <a:pt x="3" y="77"/>
                      </a:cubicBezTo>
                      <a:moveTo>
                        <a:pt x="111" y="0"/>
                      </a:moveTo>
                      <a:cubicBezTo>
                        <a:pt x="111" y="0"/>
                        <a:pt x="111" y="1"/>
                        <a:pt x="111" y="1"/>
                      </a:cubicBezTo>
                      <a:cubicBezTo>
                        <a:pt x="111" y="3"/>
                        <a:pt x="110" y="4"/>
                        <a:pt x="108" y="4"/>
                      </a:cubicBezTo>
                      <a:cubicBezTo>
                        <a:pt x="107" y="4"/>
                        <a:pt x="106" y="3"/>
                        <a:pt x="106" y="2"/>
                      </a:cubicBezTo>
                      <a:cubicBezTo>
                        <a:pt x="106" y="2"/>
                        <a:pt x="106" y="1"/>
                        <a:pt x="106" y="1"/>
                      </a:cubicBezTo>
                      <a:cubicBezTo>
                        <a:pt x="98" y="4"/>
                        <a:pt x="91" y="8"/>
                        <a:pt x="85" y="12"/>
                      </a:cubicBezTo>
                      <a:cubicBezTo>
                        <a:pt x="86" y="12"/>
                        <a:pt x="86" y="13"/>
                        <a:pt x="86" y="13"/>
                      </a:cubicBezTo>
                      <a:cubicBezTo>
                        <a:pt x="88" y="15"/>
                        <a:pt x="86" y="18"/>
                        <a:pt x="84" y="18"/>
                      </a:cubicBezTo>
                      <a:cubicBezTo>
                        <a:pt x="84" y="18"/>
                        <a:pt x="83" y="17"/>
                        <a:pt x="83" y="17"/>
                      </a:cubicBezTo>
                      <a:cubicBezTo>
                        <a:pt x="82" y="16"/>
                        <a:pt x="82" y="16"/>
                        <a:pt x="81" y="15"/>
                      </a:cubicBezTo>
                      <a:cubicBezTo>
                        <a:pt x="78" y="18"/>
                        <a:pt x="75" y="22"/>
                        <a:pt x="72" y="26"/>
                      </a:cubicBezTo>
                      <a:cubicBezTo>
                        <a:pt x="73" y="26"/>
                        <a:pt x="73" y="27"/>
                        <a:pt x="73" y="28"/>
                      </a:cubicBezTo>
                      <a:cubicBezTo>
                        <a:pt x="74" y="30"/>
                        <a:pt x="72" y="32"/>
                        <a:pt x="71" y="32"/>
                      </a:cubicBezTo>
                      <a:cubicBezTo>
                        <a:pt x="70" y="32"/>
                        <a:pt x="69" y="31"/>
                        <a:pt x="69" y="31"/>
                      </a:cubicBezTo>
                      <a:cubicBezTo>
                        <a:pt x="68" y="32"/>
                        <a:pt x="67" y="33"/>
                        <a:pt x="67" y="35"/>
                      </a:cubicBezTo>
                      <a:cubicBezTo>
                        <a:pt x="68" y="36"/>
                        <a:pt x="66" y="38"/>
                        <a:pt x="64" y="38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3" y="41"/>
                        <a:pt x="62" y="43"/>
                        <a:pt x="61" y="45"/>
                      </a:cubicBezTo>
                      <a:cubicBezTo>
                        <a:pt x="62" y="46"/>
                        <a:pt x="62" y="48"/>
                        <a:pt x="62" y="49"/>
                      </a:cubicBezTo>
                      <a:cubicBezTo>
                        <a:pt x="62" y="51"/>
                        <a:pt x="61" y="52"/>
                        <a:pt x="59" y="52"/>
                      </a:cubicBezTo>
                      <a:cubicBezTo>
                        <a:pt x="59" y="52"/>
                        <a:pt x="58" y="51"/>
                        <a:pt x="58" y="51"/>
                      </a:cubicBezTo>
                      <a:cubicBezTo>
                        <a:pt x="57" y="54"/>
                        <a:pt x="55" y="57"/>
                        <a:pt x="53" y="60"/>
                      </a:cubicBezTo>
                      <a:cubicBezTo>
                        <a:pt x="54" y="61"/>
                        <a:pt x="54" y="63"/>
                        <a:pt x="53" y="65"/>
                      </a:cubicBezTo>
                      <a:cubicBezTo>
                        <a:pt x="53" y="67"/>
                        <a:pt x="52" y="67"/>
                        <a:pt x="51" y="67"/>
                      </a:cubicBezTo>
                      <a:cubicBezTo>
                        <a:pt x="50" y="67"/>
                        <a:pt x="50" y="67"/>
                        <a:pt x="49" y="67"/>
                      </a:cubicBezTo>
                      <a:cubicBezTo>
                        <a:pt x="48" y="69"/>
                        <a:pt x="46" y="72"/>
                        <a:pt x="44" y="74"/>
                      </a:cubicBezTo>
                      <a:cubicBezTo>
                        <a:pt x="46" y="75"/>
                        <a:pt x="46" y="77"/>
                        <a:pt x="44" y="78"/>
                      </a:cubicBezTo>
                      <a:cubicBezTo>
                        <a:pt x="43" y="79"/>
                        <a:pt x="42" y="79"/>
                        <a:pt x="41" y="79"/>
                      </a:cubicBezTo>
                      <a:cubicBezTo>
                        <a:pt x="41" y="79"/>
                        <a:pt x="41" y="79"/>
                        <a:pt x="40" y="79"/>
                      </a:cubicBezTo>
                      <a:cubicBezTo>
                        <a:pt x="38" y="81"/>
                        <a:pt x="36" y="83"/>
                        <a:pt x="34" y="85"/>
                      </a:cubicBezTo>
                      <a:cubicBezTo>
                        <a:pt x="35" y="87"/>
                        <a:pt x="36" y="88"/>
                        <a:pt x="36" y="90"/>
                      </a:cubicBezTo>
                      <a:cubicBezTo>
                        <a:pt x="39" y="88"/>
                        <a:pt x="41" y="86"/>
                        <a:pt x="43" y="84"/>
                      </a:cubicBezTo>
                      <a:cubicBezTo>
                        <a:pt x="52" y="75"/>
                        <a:pt x="58" y="64"/>
                        <a:pt x="63" y="53"/>
                      </a:cubicBezTo>
                      <a:cubicBezTo>
                        <a:pt x="75" y="30"/>
                        <a:pt x="85" y="14"/>
                        <a:pt x="110" y="5"/>
                      </a:cubicBezTo>
                      <a:cubicBezTo>
                        <a:pt x="112" y="4"/>
                        <a:pt x="113" y="2"/>
                        <a:pt x="112" y="1"/>
                      </a:cubicBezTo>
                      <a:cubicBezTo>
                        <a:pt x="112" y="0"/>
                        <a:pt x="112" y="0"/>
                        <a:pt x="111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3284538" y="3233738"/>
                  <a:ext cx="407988" cy="266700"/>
                </a:xfrm>
                <a:custGeom>
                  <a:rect b="b" l="l" r="r" t="t"/>
                  <a:pathLst>
                    <a:path extrusionOk="0" h="124" w="189">
                      <a:moveTo>
                        <a:pt x="170" y="0"/>
                      </a:moveTo>
                      <a:cubicBezTo>
                        <a:pt x="168" y="0"/>
                        <a:pt x="167" y="1"/>
                        <a:pt x="167" y="3"/>
                      </a:cubicBezTo>
                      <a:cubicBezTo>
                        <a:pt x="169" y="9"/>
                        <a:pt x="172" y="15"/>
                        <a:pt x="174" y="21"/>
                      </a:cubicBezTo>
                      <a:cubicBezTo>
                        <a:pt x="176" y="25"/>
                        <a:pt x="177" y="29"/>
                        <a:pt x="178" y="33"/>
                      </a:cubicBezTo>
                      <a:cubicBezTo>
                        <a:pt x="178" y="34"/>
                        <a:pt x="178" y="35"/>
                        <a:pt x="176" y="36"/>
                      </a:cubicBezTo>
                      <a:cubicBezTo>
                        <a:pt x="176" y="39"/>
                        <a:pt x="176" y="41"/>
                        <a:pt x="175" y="43"/>
                      </a:cubicBezTo>
                      <a:cubicBezTo>
                        <a:pt x="175" y="44"/>
                        <a:pt x="176" y="44"/>
                        <a:pt x="176" y="44"/>
                      </a:cubicBezTo>
                      <a:cubicBezTo>
                        <a:pt x="179" y="46"/>
                        <a:pt x="177" y="50"/>
                        <a:pt x="175" y="50"/>
                      </a:cubicBezTo>
                      <a:cubicBezTo>
                        <a:pt x="175" y="50"/>
                        <a:pt x="174" y="49"/>
                        <a:pt x="174" y="49"/>
                      </a:cubicBezTo>
                      <a:cubicBezTo>
                        <a:pt x="173" y="49"/>
                        <a:pt x="172" y="48"/>
                        <a:pt x="172" y="48"/>
                      </a:cubicBezTo>
                      <a:cubicBezTo>
                        <a:pt x="171" y="49"/>
                        <a:pt x="170" y="50"/>
                        <a:pt x="168" y="51"/>
                      </a:cubicBezTo>
                      <a:cubicBezTo>
                        <a:pt x="168" y="51"/>
                        <a:pt x="168" y="51"/>
                        <a:pt x="169" y="52"/>
                      </a:cubicBezTo>
                      <a:cubicBezTo>
                        <a:pt x="170" y="54"/>
                        <a:pt x="168" y="55"/>
                        <a:pt x="166" y="55"/>
                      </a:cubicBezTo>
                      <a:cubicBezTo>
                        <a:pt x="165" y="55"/>
                        <a:pt x="164" y="55"/>
                        <a:pt x="164" y="54"/>
                      </a:cubicBezTo>
                      <a:cubicBezTo>
                        <a:pt x="164" y="54"/>
                        <a:pt x="163" y="53"/>
                        <a:pt x="163" y="53"/>
                      </a:cubicBezTo>
                      <a:cubicBezTo>
                        <a:pt x="160" y="54"/>
                        <a:pt x="157" y="55"/>
                        <a:pt x="153" y="57"/>
                      </a:cubicBezTo>
                      <a:cubicBezTo>
                        <a:pt x="152" y="57"/>
                        <a:pt x="152" y="57"/>
                        <a:pt x="151" y="57"/>
                      </a:cubicBezTo>
                      <a:cubicBezTo>
                        <a:pt x="132" y="63"/>
                        <a:pt x="116" y="73"/>
                        <a:pt x="101" y="86"/>
                      </a:cubicBezTo>
                      <a:cubicBezTo>
                        <a:pt x="100" y="87"/>
                        <a:pt x="98" y="88"/>
                        <a:pt x="97" y="90"/>
                      </a:cubicBezTo>
                      <a:cubicBezTo>
                        <a:pt x="82" y="103"/>
                        <a:pt x="64" y="118"/>
                        <a:pt x="43" y="118"/>
                      </a:cubicBezTo>
                      <a:cubicBezTo>
                        <a:pt x="41" y="118"/>
                        <a:pt x="39" y="118"/>
                        <a:pt x="36" y="118"/>
                      </a:cubicBezTo>
                      <a:cubicBezTo>
                        <a:pt x="32" y="117"/>
                        <a:pt x="28" y="114"/>
                        <a:pt x="25" y="111"/>
                      </a:cubicBezTo>
                      <a:cubicBezTo>
                        <a:pt x="23" y="109"/>
                        <a:pt x="21" y="106"/>
                        <a:pt x="19" y="104"/>
                      </a:cubicBezTo>
                      <a:cubicBezTo>
                        <a:pt x="13" y="97"/>
                        <a:pt x="9" y="89"/>
                        <a:pt x="5" y="84"/>
                      </a:cubicBezTo>
                      <a:cubicBezTo>
                        <a:pt x="5" y="83"/>
                        <a:pt x="4" y="83"/>
                        <a:pt x="3" y="83"/>
                      </a:cubicBezTo>
                      <a:cubicBezTo>
                        <a:pt x="1" y="83"/>
                        <a:pt x="0" y="85"/>
                        <a:pt x="1" y="87"/>
                      </a:cubicBezTo>
                      <a:cubicBezTo>
                        <a:pt x="3" y="90"/>
                        <a:pt x="5" y="93"/>
                        <a:pt x="8" y="96"/>
                      </a:cubicBezTo>
                      <a:cubicBezTo>
                        <a:pt x="10" y="100"/>
                        <a:pt x="13" y="104"/>
                        <a:pt x="16" y="108"/>
                      </a:cubicBezTo>
                      <a:cubicBezTo>
                        <a:pt x="21" y="114"/>
                        <a:pt x="27" y="120"/>
                        <a:pt x="35" y="123"/>
                      </a:cubicBezTo>
                      <a:cubicBezTo>
                        <a:pt x="38" y="124"/>
                        <a:pt x="41" y="124"/>
                        <a:pt x="44" y="124"/>
                      </a:cubicBezTo>
                      <a:cubicBezTo>
                        <a:pt x="61" y="124"/>
                        <a:pt x="81" y="111"/>
                        <a:pt x="92" y="102"/>
                      </a:cubicBezTo>
                      <a:cubicBezTo>
                        <a:pt x="106" y="90"/>
                        <a:pt x="117" y="78"/>
                        <a:pt x="134" y="70"/>
                      </a:cubicBezTo>
                      <a:cubicBezTo>
                        <a:pt x="144" y="65"/>
                        <a:pt x="154" y="61"/>
                        <a:pt x="165" y="59"/>
                      </a:cubicBezTo>
                      <a:cubicBezTo>
                        <a:pt x="167" y="59"/>
                        <a:pt x="170" y="59"/>
                        <a:pt x="172" y="57"/>
                      </a:cubicBezTo>
                      <a:cubicBezTo>
                        <a:pt x="189" y="43"/>
                        <a:pt x="178" y="18"/>
                        <a:pt x="172" y="1"/>
                      </a:cubicBezTo>
                      <a:cubicBezTo>
                        <a:pt x="172" y="0"/>
                        <a:pt x="171" y="0"/>
                        <a:pt x="17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3001963" y="3275013"/>
                  <a:ext cx="239713" cy="117475"/>
                </a:xfrm>
                <a:custGeom>
                  <a:rect b="b" l="l" r="r" t="t"/>
                  <a:pathLst>
                    <a:path extrusionOk="0" h="55" w="111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3" y="7"/>
                        <a:pt x="4" y="10"/>
                        <a:pt x="6" y="13"/>
                      </a:cubicBezTo>
                      <a:cubicBezTo>
                        <a:pt x="6" y="14"/>
                        <a:pt x="7" y="15"/>
                        <a:pt x="8" y="15"/>
                      </a:cubicBezTo>
                      <a:cubicBezTo>
                        <a:pt x="7" y="14"/>
                        <a:pt x="9" y="12"/>
                        <a:pt x="10" y="12"/>
                      </a:cubicBezTo>
                      <a:cubicBezTo>
                        <a:pt x="11" y="12"/>
                        <a:pt x="12" y="13"/>
                        <a:pt x="13" y="14"/>
                      </a:cubicBezTo>
                      <a:cubicBezTo>
                        <a:pt x="15" y="19"/>
                        <a:pt x="16" y="23"/>
                        <a:pt x="16" y="27"/>
                      </a:cubicBezTo>
                      <a:cubicBezTo>
                        <a:pt x="32" y="45"/>
                        <a:pt x="54" y="55"/>
                        <a:pt x="78" y="55"/>
                      </a:cubicBezTo>
                      <a:cubicBezTo>
                        <a:pt x="87" y="55"/>
                        <a:pt x="98" y="53"/>
                        <a:pt x="108" y="49"/>
                      </a:cubicBezTo>
                      <a:cubicBezTo>
                        <a:pt x="111" y="49"/>
                        <a:pt x="110" y="44"/>
                        <a:pt x="108" y="44"/>
                      </a:cubicBezTo>
                      <a:cubicBezTo>
                        <a:pt x="107" y="44"/>
                        <a:pt x="107" y="44"/>
                        <a:pt x="107" y="44"/>
                      </a:cubicBezTo>
                      <a:cubicBezTo>
                        <a:pt x="97" y="48"/>
                        <a:pt x="87" y="49"/>
                        <a:pt x="78" y="49"/>
                      </a:cubicBezTo>
                      <a:cubicBezTo>
                        <a:pt x="52" y="49"/>
                        <a:pt x="29" y="37"/>
                        <a:pt x="13" y="15"/>
                      </a:cubicBezTo>
                      <a:cubicBezTo>
                        <a:pt x="13" y="13"/>
                        <a:pt x="12" y="12"/>
                        <a:pt x="11" y="10"/>
                      </a:cubicBezTo>
                      <a:cubicBezTo>
                        <a:pt x="9" y="8"/>
                        <a:pt x="7" y="5"/>
                        <a:pt x="6" y="2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2747963" y="3186113"/>
                  <a:ext cx="295275" cy="196850"/>
                </a:xfrm>
                <a:custGeom>
                  <a:rect b="b" l="l" r="r" t="t"/>
                  <a:pathLst>
                    <a:path extrusionOk="0" h="91" w="137">
                      <a:moveTo>
                        <a:pt x="3" y="0"/>
                      </a:move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3" y="47"/>
                        <a:pt x="33" y="86"/>
                        <a:pt x="79" y="91"/>
                      </a:cubicBezTo>
                      <a:cubicBezTo>
                        <a:pt x="83" y="91"/>
                        <a:pt x="86" y="91"/>
                        <a:pt x="90" y="91"/>
                      </a:cubicBezTo>
                      <a:cubicBezTo>
                        <a:pt x="110" y="91"/>
                        <a:pt x="135" y="86"/>
                        <a:pt x="134" y="68"/>
                      </a:cubicBezTo>
                      <a:cubicBezTo>
                        <a:pt x="134" y="64"/>
                        <a:pt x="133" y="60"/>
                        <a:pt x="131" y="55"/>
                      </a:cubicBezTo>
                      <a:cubicBezTo>
                        <a:pt x="130" y="54"/>
                        <a:pt x="129" y="53"/>
                        <a:pt x="128" y="53"/>
                      </a:cubicBezTo>
                      <a:cubicBezTo>
                        <a:pt x="127" y="53"/>
                        <a:pt x="125" y="55"/>
                        <a:pt x="126" y="56"/>
                      </a:cubicBezTo>
                      <a:cubicBezTo>
                        <a:pt x="126" y="57"/>
                        <a:pt x="126" y="57"/>
                        <a:pt x="126" y="57"/>
                      </a:cubicBezTo>
                      <a:cubicBezTo>
                        <a:pt x="126" y="58"/>
                        <a:pt x="126" y="58"/>
                        <a:pt x="126" y="58"/>
                      </a:cubicBezTo>
                      <a:cubicBezTo>
                        <a:pt x="137" y="81"/>
                        <a:pt x="111" y="86"/>
                        <a:pt x="91" y="86"/>
                      </a:cubicBezTo>
                      <a:cubicBezTo>
                        <a:pt x="85" y="86"/>
                        <a:pt x="80" y="85"/>
                        <a:pt x="76" y="85"/>
                      </a:cubicBezTo>
                      <a:cubicBezTo>
                        <a:pt x="68" y="84"/>
                        <a:pt x="61" y="82"/>
                        <a:pt x="54" y="79"/>
                      </a:cubicBezTo>
                      <a:cubicBezTo>
                        <a:pt x="53" y="79"/>
                        <a:pt x="53" y="80"/>
                        <a:pt x="52" y="80"/>
                      </a:cubicBezTo>
                      <a:cubicBezTo>
                        <a:pt x="51" y="80"/>
                        <a:pt x="50" y="79"/>
                        <a:pt x="50" y="78"/>
                      </a:cubicBezTo>
                      <a:cubicBezTo>
                        <a:pt x="49" y="78"/>
                        <a:pt x="49" y="77"/>
                        <a:pt x="48" y="76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7" y="76"/>
                        <a:pt x="47" y="76"/>
                        <a:pt x="47" y="76"/>
                      </a:cubicBezTo>
                      <a:cubicBezTo>
                        <a:pt x="47" y="76"/>
                        <a:pt x="46" y="76"/>
                        <a:pt x="46" y="76"/>
                      </a:cubicBezTo>
                      <a:cubicBezTo>
                        <a:pt x="44" y="76"/>
                        <a:pt x="43" y="75"/>
                        <a:pt x="43" y="73"/>
                      </a:cubicBezTo>
                      <a:cubicBezTo>
                        <a:pt x="38" y="70"/>
                        <a:pt x="34" y="66"/>
                        <a:pt x="30" y="61"/>
                      </a:cubicBezTo>
                      <a:cubicBezTo>
                        <a:pt x="30" y="62"/>
                        <a:pt x="28" y="63"/>
                        <a:pt x="27" y="63"/>
                      </a:cubicBezTo>
                      <a:cubicBezTo>
                        <a:pt x="26" y="63"/>
                        <a:pt x="25" y="62"/>
                        <a:pt x="25" y="61"/>
                      </a:cubicBezTo>
                      <a:cubicBezTo>
                        <a:pt x="22" y="53"/>
                        <a:pt x="19" y="46"/>
                        <a:pt x="15" y="39"/>
                      </a:cubicBezTo>
                      <a:cubicBezTo>
                        <a:pt x="14" y="39"/>
                        <a:pt x="14" y="38"/>
                        <a:pt x="14" y="37"/>
                      </a:cubicBezTo>
                      <a:cubicBezTo>
                        <a:pt x="13" y="34"/>
                        <a:pt x="12" y="31"/>
                        <a:pt x="11" y="28"/>
                      </a:cubicBezTo>
                      <a:cubicBezTo>
                        <a:pt x="9" y="23"/>
                        <a:pt x="8" y="17"/>
                        <a:pt x="7" y="11"/>
                      </a:cubicBezTo>
                      <a:cubicBezTo>
                        <a:pt x="6" y="9"/>
                        <a:pt x="6" y="6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2547938" y="2906713"/>
                  <a:ext cx="219075" cy="119063"/>
                </a:xfrm>
                <a:custGeom>
                  <a:rect b="b" l="l" r="r" t="t"/>
                  <a:pathLst>
                    <a:path extrusionOk="0" h="55" w="102">
                      <a:moveTo>
                        <a:pt x="4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8" y="20"/>
                        <a:pt x="18" y="47"/>
                        <a:pt x="37" y="53"/>
                      </a:cubicBezTo>
                      <a:cubicBezTo>
                        <a:pt x="42" y="54"/>
                        <a:pt x="47" y="55"/>
                        <a:pt x="52" y="55"/>
                      </a:cubicBezTo>
                      <a:cubicBezTo>
                        <a:pt x="68" y="55"/>
                        <a:pt x="84" y="49"/>
                        <a:pt x="99" y="46"/>
                      </a:cubicBezTo>
                      <a:cubicBezTo>
                        <a:pt x="102" y="46"/>
                        <a:pt x="101" y="41"/>
                        <a:pt x="98" y="41"/>
                      </a:cubicBezTo>
                      <a:cubicBezTo>
                        <a:pt x="98" y="41"/>
                        <a:pt x="98" y="41"/>
                        <a:pt x="97" y="41"/>
                      </a:cubicBezTo>
                      <a:cubicBezTo>
                        <a:pt x="83" y="44"/>
                        <a:pt x="67" y="49"/>
                        <a:pt x="51" y="49"/>
                      </a:cubicBezTo>
                      <a:cubicBezTo>
                        <a:pt x="49" y="49"/>
                        <a:pt x="47" y="49"/>
                        <a:pt x="45" y="49"/>
                      </a:cubicBezTo>
                      <a:cubicBezTo>
                        <a:pt x="45" y="49"/>
                        <a:pt x="45" y="50"/>
                        <a:pt x="45" y="50"/>
                      </a:cubicBezTo>
                      <a:cubicBezTo>
                        <a:pt x="46" y="52"/>
                        <a:pt x="44" y="53"/>
                        <a:pt x="43" y="53"/>
                      </a:cubicBezTo>
                      <a:cubicBezTo>
                        <a:pt x="42" y="53"/>
                        <a:pt x="40" y="53"/>
                        <a:pt x="40" y="51"/>
                      </a:cubicBezTo>
                      <a:cubicBezTo>
                        <a:pt x="40" y="50"/>
                        <a:pt x="39" y="49"/>
                        <a:pt x="39" y="48"/>
                      </a:cubicBezTo>
                      <a:cubicBezTo>
                        <a:pt x="25" y="44"/>
                        <a:pt x="16" y="25"/>
                        <a:pt x="10" y="10"/>
                      </a:cubicBezTo>
                      <a:cubicBezTo>
                        <a:pt x="8" y="7"/>
                        <a:pt x="7" y="4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2841625" y="2463800"/>
                  <a:ext cx="733425" cy="431800"/>
                </a:xfrm>
                <a:custGeom>
                  <a:rect b="b" l="l" r="r" t="t"/>
                  <a:pathLst>
                    <a:path extrusionOk="0" h="201" w="341">
                      <a:moveTo>
                        <a:pt x="323" y="123"/>
                      </a:moveTo>
                      <a:cubicBezTo>
                        <a:pt x="322" y="125"/>
                        <a:pt x="322" y="126"/>
                        <a:pt x="321" y="128"/>
                      </a:cubicBezTo>
                      <a:cubicBezTo>
                        <a:pt x="321" y="129"/>
                        <a:pt x="320" y="130"/>
                        <a:pt x="320" y="130"/>
                      </a:cubicBezTo>
                      <a:cubicBezTo>
                        <a:pt x="326" y="144"/>
                        <a:pt x="331" y="160"/>
                        <a:pt x="335" y="175"/>
                      </a:cubicBezTo>
                      <a:cubicBezTo>
                        <a:pt x="335" y="176"/>
                        <a:pt x="336" y="177"/>
                        <a:pt x="338" y="177"/>
                      </a:cubicBezTo>
                      <a:cubicBezTo>
                        <a:pt x="339" y="177"/>
                        <a:pt x="341" y="175"/>
                        <a:pt x="340" y="173"/>
                      </a:cubicBezTo>
                      <a:cubicBezTo>
                        <a:pt x="337" y="161"/>
                        <a:pt x="333" y="150"/>
                        <a:pt x="329" y="138"/>
                      </a:cubicBezTo>
                      <a:cubicBezTo>
                        <a:pt x="329" y="138"/>
                        <a:pt x="329" y="138"/>
                        <a:pt x="329" y="138"/>
                      </a:cubicBezTo>
                      <a:cubicBezTo>
                        <a:pt x="328" y="139"/>
                        <a:pt x="327" y="139"/>
                        <a:pt x="326" y="139"/>
                      </a:cubicBezTo>
                      <a:cubicBezTo>
                        <a:pt x="325" y="139"/>
                        <a:pt x="323" y="138"/>
                        <a:pt x="323" y="137"/>
                      </a:cubicBezTo>
                      <a:cubicBezTo>
                        <a:pt x="323" y="132"/>
                        <a:pt x="323" y="128"/>
                        <a:pt x="323" y="124"/>
                      </a:cubicBezTo>
                      <a:cubicBezTo>
                        <a:pt x="323" y="124"/>
                        <a:pt x="323" y="123"/>
                        <a:pt x="323" y="123"/>
                      </a:cubicBezTo>
                      <a:moveTo>
                        <a:pt x="314" y="118"/>
                      </a:moveTo>
                      <a:cubicBezTo>
                        <a:pt x="315" y="119"/>
                        <a:pt x="316" y="121"/>
                        <a:pt x="317" y="123"/>
                      </a:cubicBezTo>
                      <a:cubicBezTo>
                        <a:pt x="317" y="121"/>
                        <a:pt x="317" y="120"/>
                        <a:pt x="317" y="118"/>
                      </a:cubicBezTo>
                      <a:cubicBezTo>
                        <a:pt x="317" y="118"/>
                        <a:pt x="316" y="118"/>
                        <a:pt x="316" y="118"/>
                      </a:cubicBezTo>
                      <a:cubicBezTo>
                        <a:pt x="315" y="118"/>
                        <a:pt x="315" y="118"/>
                        <a:pt x="314" y="118"/>
                      </a:cubicBezTo>
                      <a:moveTo>
                        <a:pt x="265" y="42"/>
                      </a:moveTo>
                      <a:cubicBezTo>
                        <a:pt x="264" y="43"/>
                        <a:pt x="263" y="44"/>
                        <a:pt x="263" y="44"/>
                      </a:cubicBezTo>
                      <a:cubicBezTo>
                        <a:pt x="262" y="45"/>
                        <a:pt x="262" y="45"/>
                        <a:pt x="261" y="45"/>
                      </a:cubicBezTo>
                      <a:cubicBezTo>
                        <a:pt x="283" y="64"/>
                        <a:pt x="300" y="89"/>
                        <a:pt x="313" y="116"/>
                      </a:cubicBezTo>
                      <a:cubicBezTo>
                        <a:pt x="313" y="116"/>
                        <a:pt x="313" y="116"/>
                        <a:pt x="313" y="116"/>
                      </a:cubicBezTo>
                      <a:cubicBezTo>
                        <a:pt x="313" y="112"/>
                        <a:pt x="313" y="108"/>
                        <a:pt x="313" y="104"/>
                      </a:cubicBezTo>
                      <a:cubicBezTo>
                        <a:pt x="309" y="97"/>
                        <a:pt x="305" y="90"/>
                        <a:pt x="301" y="83"/>
                      </a:cubicBezTo>
                      <a:cubicBezTo>
                        <a:pt x="299" y="83"/>
                        <a:pt x="298" y="82"/>
                        <a:pt x="298" y="80"/>
                      </a:cubicBezTo>
                      <a:cubicBezTo>
                        <a:pt x="298" y="80"/>
                        <a:pt x="299" y="80"/>
                        <a:pt x="299" y="80"/>
                      </a:cubicBezTo>
                      <a:cubicBezTo>
                        <a:pt x="289" y="66"/>
                        <a:pt x="277" y="53"/>
                        <a:pt x="265" y="42"/>
                      </a:cubicBezTo>
                      <a:moveTo>
                        <a:pt x="212" y="11"/>
                      </a:moveTo>
                      <a:cubicBezTo>
                        <a:pt x="212" y="12"/>
                        <a:pt x="211" y="13"/>
                        <a:pt x="211" y="14"/>
                      </a:cubicBezTo>
                      <a:cubicBezTo>
                        <a:pt x="211" y="14"/>
                        <a:pt x="210" y="15"/>
                        <a:pt x="210" y="15"/>
                      </a:cubicBezTo>
                      <a:cubicBezTo>
                        <a:pt x="228" y="21"/>
                        <a:pt x="244" y="31"/>
                        <a:pt x="258" y="42"/>
                      </a:cubicBezTo>
                      <a:cubicBezTo>
                        <a:pt x="258" y="40"/>
                        <a:pt x="258" y="38"/>
                        <a:pt x="258" y="36"/>
                      </a:cubicBezTo>
                      <a:cubicBezTo>
                        <a:pt x="248" y="29"/>
                        <a:pt x="239" y="23"/>
                        <a:pt x="228" y="17"/>
                      </a:cubicBezTo>
                      <a:cubicBezTo>
                        <a:pt x="228" y="17"/>
                        <a:pt x="228" y="17"/>
                        <a:pt x="228" y="17"/>
                      </a:cubicBezTo>
                      <a:cubicBezTo>
                        <a:pt x="227" y="17"/>
                        <a:pt x="226" y="17"/>
                        <a:pt x="225" y="16"/>
                      </a:cubicBezTo>
                      <a:cubicBezTo>
                        <a:pt x="221" y="14"/>
                        <a:pt x="217" y="12"/>
                        <a:pt x="212" y="11"/>
                      </a:cubicBezTo>
                      <a:moveTo>
                        <a:pt x="157" y="0"/>
                      </a:moveTo>
                      <a:cubicBezTo>
                        <a:pt x="111" y="0"/>
                        <a:pt x="74" y="31"/>
                        <a:pt x="44" y="65"/>
                      </a:cubicBezTo>
                      <a:cubicBezTo>
                        <a:pt x="17" y="96"/>
                        <a:pt x="10" y="138"/>
                        <a:pt x="3" y="178"/>
                      </a:cubicBezTo>
                      <a:cubicBezTo>
                        <a:pt x="3" y="180"/>
                        <a:pt x="3" y="181"/>
                        <a:pt x="3" y="183"/>
                      </a:cubicBezTo>
                      <a:cubicBezTo>
                        <a:pt x="3" y="184"/>
                        <a:pt x="3" y="185"/>
                        <a:pt x="2" y="185"/>
                      </a:cubicBezTo>
                      <a:cubicBezTo>
                        <a:pt x="2" y="188"/>
                        <a:pt x="1" y="190"/>
                        <a:pt x="1" y="193"/>
                      </a:cubicBezTo>
                      <a:cubicBezTo>
                        <a:pt x="1" y="194"/>
                        <a:pt x="0" y="196"/>
                        <a:pt x="0" y="197"/>
                      </a:cubicBezTo>
                      <a:cubicBezTo>
                        <a:pt x="0" y="199"/>
                        <a:pt x="1" y="201"/>
                        <a:pt x="3" y="201"/>
                      </a:cubicBezTo>
                      <a:cubicBezTo>
                        <a:pt x="3" y="201"/>
                        <a:pt x="3" y="201"/>
                        <a:pt x="3" y="201"/>
                      </a:cubicBezTo>
                      <a:cubicBezTo>
                        <a:pt x="4" y="201"/>
                        <a:pt x="5" y="200"/>
                        <a:pt x="6" y="199"/>
                      </a:cubicBezTo>
                      <a:cubicBezTo>
                        <a:pt x="6" y="197"/>
                        <a:pt x="6" y="196"/>
                        <a:pt x="6" y="194"/>
                      </a:cubicBezTo>
                      <a:cubicBezTo>
                        <a:pt x="13" y="154"/>
                        <a:pt x="18" y="114"/>
                        <a:pt x="41" y="79"/>
                      </a:cubicBezTo>
                      <a:cubicBezTo>
                        <a:pt x="67" y="39"/>
                        <a:pt x="113" y="5"/>
                        <a:pt x="161" y="5"/>
                      </a:cubicBezTo>
                      <a:cubicBezTo>
                        <a:pt x="163" y="5"/>
                        <a:pt x="166" y="6"/>
                        <a:pt x="169" y="6"/>
                      </a:cubicBezTo>
                      <a:cubicBezTo>
                        <a:pt x="182" y="7"/>
                        <a:pt x="194" y="9"/>
                        <a:pt x="206" y="13"/>
                      </a:cubicBezTo>
                      <a:cubicBezTo>
                        <a:pt x="205" y="13"/>
                        <a:pt x="205" y="12"/>
                        <a:pt x="206" y="12"/>
                      </a:cubicBezTo>
                      <a:cubicBezTo>
                        <a:pt x="206" y="11"/>
                        <a:pt x="206" y="10"/>
                        <a:pt x="206" y="9"/>
                      </a:cubicBezTo>
                      <a:cubicBezTo>
                        <a:pt x="195" y="5"/>
                        <a:pt x="182" y="2"/>
                        <a:pt x="169" y="0"/>
                      </a:cubicBezTo>
                      <a:cubicBezTo>
                        <a:pt x="165" y="0"/>
                        <a:pt x="161" y="0"/>
                        <a:pt x="157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2817813" y="2392363"/>
                  <a:ext cx="763588" cy="471488"/>
                </a:xfrm>
                <a:custGeom>
                  <a:rect b="b" l="l" r="r" t="t"/>
                  <a:pathLst>
                    <a:path extrusionOk="0" h="219" w="355">
                      <a:moveTo>
                        <a:pt x="166" y="0"/>
                      </a:moveTo>
                      <a:cubicBezTo>
                        <a:pt x="166" y="0"/>
                        <a:pt x="165" y="0"/>
                        <a:pt x="165" y="1"/>
                      </a:cubicBezTo>
                      <a:cubicBezTo>
                        <a:pt x="164" y="1"/>
                        <a:pt x="164" y="1"/>
                        <a:pt x="164" y="1"/>
                      </a:cubicBezTo>
                      <a:cubicBezTo>
                        <a:pt x="163" y="5"/>
                        <a:pt x="161" y="8"/>
                        <a:pt x="159" y="12"/>
                      </a:cubicBezTo>
                      <a:cubicBezTo>
                        <a:pt x="159" y="11"/>
                        <a:pt x="159" y="9"/>
                        <a:pt x="159" y="8"/>
                      </a:cubicBezTo>
                      <a:cubicBezTo>
                        <a:pt x="159" y="6"/>
                        <a:pt x="157" y="6"/>
                        <a:pt x="156" y="6"/>
                      </a:cubicBezTo>
                      <a:cubicBezTo>
                        <a:pt x="155" y="6"/>
                        <a:pt x="154" y="6"/>
                        <a:pt x="154" y="7"/>
                      </a:cubicBezTo>
                      <a:cubicBezTo>
                        <a:pt x="152" y="10"/>
                        <a:pt x="150" y="13"/>
                        <a:pt x="149" y="16"/>
                      </a:cubicBezTo>
                      <a:cubicBezTo>
                        <a:pt x="149" y="14"/>
                        <a:pt x="149" y="11"/>
                        <a:pt x="149" y="8"/>
                      </a:cubicBezTo>
                      <a:cubicBezTo>
                        <a:pt x="148" y="7"/>
                        <a:pt x="147" y="5"/>
                        <a:pt x="146" y="5"/>
                      </a:cubicBezTo>
                      <a:cubicBezTo>
                        <a:pt x="145" y="5"/>
                        <a:pt x="145" y="5"/>
                        <a:pt x="144" y="6"/>
                      </a:cubicBezTo>
                      <a:cubicBezTo>
                        <a:pt x="139" y="12"/>
                        <a:pt x="134" y="19"/>
                        <a:pt x="130" y="26"/>
                      </a:cubicBezTo>
                      <a:cubicBezTo>
                        <a:pt x="130" y="23"/>
                        <a:pt x="130" y="20"/>
                        <a:pt x="131" y="17"/>
                      </a:cubicBezTo>
                      <a:cubicBezTo>
                        <a:pt x="131" y="16"/>
                        <a:pt x="129" y="14"/>
                        <a:pt x="128" y="14"/>
                      </a:cubicBezTo>
                      <a:cubicBezTo>
                        <a:pt x="127" y="14"/>
                        <a:pt x="126" y="15"/>
                        <a:pt x="126" y="15"/>
                      </a:cubicBezTo>
                      <a:cubicBezTo>
                        <a:pt x="122" y="20"/>
                        <a:pt x="119" y="25"/>
                        <a:pt x="116" y="30"/>
                      </a:cubicBezTo>
                      <a:cubicBezTo>
                        <a:pt x="116" y="29"/>
                        <a:pt x="116" y="28"/>
                        <a:pt x="116" y="27"/>
                      </a:cubicBezTo>
                      <a:cubicBezTo>
                        <a:pt x="119" y="22"/>
                        <a:pt x="121" y="17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4" y="10"/>
                        <a:pt x="122" y="8"/>
                        <a:pt x="120" y="8"/>
                      </a:cubicBezTo>
                      <a:cubicBezTo>
                        <a:pt x="120" y="8"/>
                        <a:pt x="119" y="9"/>
                        <a:pt x="118" y="10"/>
                      </a:cubicBezTo>
                      <a:cubicBezTo>
                        <a:pt x="117" y="13"/>
                        <a:pt x="115" y="15"/>
                        <a:pt x="114" y="18"/>
                      </a:cubicBezTo>
                      <a:cubicBezTo>
                        <a:pt x="114" y="17"/>
                        <a:pt x="113" y="16"/>
                        <a:pt x="111" y="16"/>
                      </a:cubicBezTo>
                      <a:cubicBezTo>
                        <a:pt x="111" y="16"/>
                        <a:pt x="110" y="16"/>
                        <a:pt x="110" y="16"/>
                      </a:cubicBezTo>
                      <a:cubicBezTo>
                        <a:pt x="104" y="20"/>
                        <a:pt x="100" y="25"/>
                        <a:pt x="97" y="31"/>
                      </a:cubicBezTo>
                      <a:cubicBezTo>
                        <a:pt x="97" y="30"/>
                        <a:pt x="97" y="28"/>
                        <a:pt x="98" y="27"/>
                      </a:cubicBezTo>
                      <a:cubicBezTo>
                        <a:pt x="98" y="25"/>
                        <a:pt x="96" y="25"/>
                        <a:pt x="95" y="25"/>
                      </a:cubicBezTo>
                      <a:cubicBezTo>
                        <a:pt x="94" y="25"/>
                        <a:pt x="93" y="25"/>
                        <a:pt x="93" y="26"/>
                      </a:cubicBezTo>
                      <a:cubicBezTo>
                        <a:pt x="89" y="31"/>
                        <a:pt x="86" y="36"/>
                        <a:pt x="84" y="42"/>
                      </a:cubicBezTo>
                      <a:cubicBezTo>
                        <a:pt x="84" y="38"/>
                        <a:pt x="84" y="35"/>
                        <a:pt x="84" y="32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31"/>
                        <a:pt x="84" y="31"/>
                        <a:pt x="84" y="31"/>
                      </a:cubicBezTo>
                      <a:cubicBezTo>
                        <a:pt x="84" y="29"/>
                        <a:pt x="83" y="28"/>
                        <a:pt x="82" y="28"/>
                      </a:cubicBezTo>
                      <a:cubicBezTo>
                        <a:pt x="81" y="28"/>
                        <a:pt x="80" y="29"/>
                        <a:pt x="79" y="30"/>
                      </a:cubicBezTo>
                      <a:cubicBezTo>
                        <a:pt x="76" y="38"/>
                        <a:pt x="73" y="45"/>
                        <a:pt x="70" y="53"/>
                      </a:cubicBezTo>
                      <a:cubicBezTo>
                        <a:pt x="70" y="48"/>
                        <a:pt x="71" y="43"/>
                        <a:pt x="72" y="38"/>
                      </a:cubicBezTo>
                      <a:cubicBezTo>
                        <a:pt x="72" y="37"/>
                        <a:pt x="71" y="36"/>
                        <a:pt x="70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8" y="35"/>
                        <a:pt x="67" y="36"/>
                        <a:pt x="67" y="36"/>
                      </a:cubicBezTo>
                      <a:cubicBezTo>
                        <a:pt x="66" y="37"/>
                        <a:pt x="66" y="38"/>
                        <a:pt x="66" y="38"/>
                      </a:cubicBezTo>
                      <a:cubicBezTo>
                        <a:pt x="61" y="49"/>
                        <a:pt x="57" y="59"/>
                        <a:pt x="53" y="70"/>
                      </a:cubicBezTo>
                      <a:cubicBezTo>
                        <a:pt x="53" y="66"/>
                        <a:pt x="54" y="62"/>
                        <a:pt x="55" y="58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5" y="58"/>
                        <a:pt x="55" y="58"/>
                        <a:pt x="55" y="58"/>
                      </a:cubicBezTo>
                      <a:cubicBezTo>
                        <a:pt x="55" y="58"/>
                        <a:pt x="55" y="58"/>
                        <a:pt x="55" y="57"/>
                      </a:cubicBezTo>
                      <a:cubicBezTo>
                        <a:pt x="55" y="56"/>
                        <a:pt x="53" y="55"/>
                        <a:pt x="52" y="55"/>
                      </a:cubicBezTo>
                      <a:cubicBezTo>
                        <a:pt x="51" y="55"/>
                        <a:pt x="50" y="55"/>
                        <a:pt x="49" y="57"/>
                      </a:cubicBezTo>
                      <a:cubicBezTo>
                        <a:pt x="49" y="57"/>
                        <a:pt x="49" y="58"/>
                        <a:pt x="49" y="59"/>
                      </a:cubicBezTo>
                      <a:cubicBezTo>
                        <a:pt x="48" y="59"/>
                        <a:pt x="48" y="58"/>
                        <a:pt x="47" y="58"/>
                      </a:cubicBezTo>
                      <a:cubicBezTo>
                        <a:pt x="46" y="58"/>
                        <a:pt x="46" y="59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0" y="71"/>
                        <a:pt x="38" y="82"/>
                        <a:pt x="36" y="93"/>
                      </a:cubicBezTo>
                      <a:cubicBezTo>
                        <a:pt x="35" y="93"/>
                        <a:pt x="35" y="93"/>
                        <a:pt x="34" y="93"/>
                      </a:cubicBezTo>
                      <a:cubicBezTo>
                        <a:pt x="33" y="93"/>
                        <a:pt x="32" y="93"/>
                        <a:pt x="32" y="95"/>
                      </a:cubicBezTo>
                      <a:cubicBezTo>
                        <a:pt x="29" y="104"/>
                        <a:pt x="27" y="113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4" y="122"/>
                        <a:pt x="22" y="123"/>
                        <a:pt x="22" y="124"/>
                      </a:cubicBezTo>
                      <a:cubicBezTo>
                        <a:pt x="20" y="130"/>
                        <a:pt x="17" y="136"/>
                        <a:pt x="14" y="143"/>
                      </a:cubicBezTo>
                      <a:cubicBezTo>
                        <a:pt x="12" y="150"/>
                        <a:pt x="9" y="158"/>
                        <a:pt x="7" y="165"/>
                      </a:cubicBezTo>
                      <a:cubicBezTo>
                        <a:pt x="2" y="183"/>
                        <a:pt x="0" y="202"/>
                        <a:pt x="9" y="218"/>
                      </a:cubicBezTo>
                      <a:cubicBezTo>
                        <a:pt x="9" y="219"/>
                        <a:pt x="10" y="219"/>
                        <a:pt x="11" y="219"/>
                      </a:cubicBezTo>
                      <a:cubicBezTo>
                        <a:pt x="11" y="219"/>
                        <a:pt x="11" y="219"/>
                        <a:pt x="11" y="219"/>
                      </a:cubicBezTo>
                      <a:cubicBezTo>
                        <a:pt x="12" y="219"/>
                        <a:pt x="13" y="219"/>
                        <a:pt x="13" y="218"/>
                      </a:cubicBezTo>
                      <a:cubicBezTo>
                        <a:pt x="14" y="218"/>
                        <a:pt x="14" y="217"/>
                        <a:pt x="14" y="216"/>
                      </a:cubicBezTo>
                      <a:cubicBezTo>
                        <a:pt x="14" y="215"/>
                        <a:pt x="14" y="215"/>
                        <a:pt x="13" y="215"/>
                      </a:cubicBezTo>
                      <a:cubicBezTo>
                        <a:pt x="5" y="201"/>
                        <a:pt x="7" y="183"/>
                        <a:pt x="12" y="165"/>
                      </a:cubicBezTo>
                      <a:cubicBezTo>
                        <a:pt x="15" y="156"/>
                        <a:pt x="18" y="147"/>
                        <a:pt x="22" y="139"/>
                      </a:cubicBezTo>
                      <a:cubicBezTo>
                        <a:pt x="22" y="140"/>
                        <a:pt x="22" y="140"/>
                        <a:pt x="22" y="141"/>
                      </a:cubicBezTo>
                      <a:cubicBezTo>
                        <a:pt x="22" y="143"/>
                        <a:pt x="23" y="144"/>
                        <a:pt x="25" y="144"/>
                      </a:cubicBezTo>
                      <a:cubicBezTo>
                        <a:pt x="26" y="144"/>
                        <a:pt x="27" y="143"/>
                        <a:pt x="27" y="142"/>
                      </a:cubicBezTo>
                      <a:cubicBezTo>
                        <a:pt x="29" y="133"/>
                        <a:pt x="30" y="124"/>
                        <a:pt x="32" y="115"/>
                      </a:cubicBezTo>
                      <a:cubicBezTo>
                        <a:pt x="32" y="116"/>
                        <a:pt x="34" y="117"/>
                        <a:pt x="35" y="117"/>
                      </a:cubicBezTo>
                      <a:cubicBezTo>
                        <a:pt x="36" y="117"/>
                        <a:pt x="37" y="116"/>
                        <a:pt x="37" y="115"/>
                      </a:cubicBezTo>
                      <a:cubicBezTo>
                        <a:pt x="39" y="109"/>
                        <a:pt x="40" y="104"/>
                        <a:pt x="40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2" y="98"/>
                        <a:pt x="43" y="97"/>
                        <a:pt x="43" y="96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5" y="92"/>
                        <a:pt x="46" y="88"/>
                        <a:pt x="47" y="84"/>
                      </a:cubicBezTo>
                      <a:cubicBezTo>
                        <a:pt x="48" y="85"/>
                        <a:pt x="49" y="86"/>
                        <a:pt x="50" y="86"/>
                      </a:cubicBezTo>
                      <a:cubicBezTo>
                        <a:pt x="51" y="86"/>
                        <a:pt x="52" y="86"/>
                        <a:pt x="52" y="85"/>
                      </a:cubicBezTo>
                      <a:cubicBezTo>
                        <a:pt x="57" y="76"/>
                        <a:pt x="61" y="66"/>
                        <a:pt x="64" y="56"/>
                      </a:cubicBezTo>
                      <a:cubicBezTo>
                        <a:pt x="64" y="62"/>
                        <a:pt x="63" y="68"/>
                        <a:pt x="62" y="74"/>
                      </a:cubicBezTo>
                      <a:cubicBezTo>
                        <a:pt x="61" y="76"/>
                        <a:pt x="63" y="77"/>
                        <a:pt x="64" y="77"/>
                      </a:cubicBezTo>
                      <a:cubicBezTo>
                        <a:pt x="66" y="77"/>
                        <a:pt x="67" y="77"/>
                        <a:pt x="67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66"/>
                        <a:pt x="75" y="55"/>
                        <a:pt x="79" y="45"/>
                      </a:cubicBezTo>
                      <a:cubicBezTo>
                        <a:pt x="79" y="51"/>
                        <a:pt x="78" y="56"/>
                        <a:pt x="78" y="61"/>
                      </a:cubicBezTo>
                      <a:cubicBezTo>
                        <a:pt x="78" y="63"/>
                        <a:pt x="80" y="64"/>
                        <a:pt x="81" y="64"/>
                      </a:cubicBezTo>
                      <a:cubicBezTo>
                        <a:pt x="82" y="64"/>
                        <a:pt x="83" y="63"/>
                        <a:pt x="84" y="62"/>
                      </a:cubicBezTo>
                      <a:cubicBezTo>
                        <a:pt x="86" y="55"/>
                        <a:pt x="87" y="48"/>
                        <a:pt x="90" y="42"/>
                      </a:cubicBezTo>
                      <a:cubicBezTo>
                        <a:pt x="89" y="46"/>
                        <a:pt x="89" y="50"/>
                        <a:pt x="89" y="54"/>
                      </a:cubicBezTo>
                      <a:cubicBezTo>
                        <a:pt x="89" y="55"/>
                        <a:pt x="91" y="56"/>
                        <a:pt x="92" y="56"/>
                      </a:cubicBezTo>
                      <a:cubicBezTo>
                        <a:pt x="93" y="56"/>
                        <a:pt x="94" y="56"/>
                        <a:pt x="94" y="55"/>
                      </a:cubicBezTo>
                      <a:cubicBezTo>
                        <a:pt x="97" y="44"/>
                        <a:pt x="100" y="33"/>
                        <a:pt x="107" y="25"/>
                      </a:cubicBezTo>
                      <a:cubicBezTo>
                        <a:pt x="107" y="28"/>
                        <a:pt x="107" y="32"/>
                        <a:pt x="106" y="35"/>
                      </a:cubicBezTo>
                      <a:cubicBezTo>
                        <a:pt x="106" y="37"/>
                        <a:pt x="107" y="38"/>
                        <a:pt x="109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09" y="39"/>
                        <a:pt x="109" y="40"/>
                        <a:pt x="109" y="41"/>
                      </a:cubicBezTo>
                      <a:cubicBezTo>
                        <a:pt x="109" y="43"/>
                        <a:pt x="110" y="44"/>
                        <a:pt x="112" y="44"/>
                      </a:cubicBezTo>
                      <a:cubicBezTo>
                        <a:pt x="113" y="44"/>
                        <a:pt x="114" y="44"/>
                        <a:pt x="114" y="43"/>
                      </a:cubicBezTo>
                      <a:cubicBezTo>
                        <a:pt x="118" y="37"/>
                        <a:pt x="121" y="31"/>
                        <a:pt x="125" y="26"/>
                      </a:cubicBezTo>
                      <a:cubicBezTo>
                        <a:pt x="125" y="29"/>
                        <a:pt x="125" y="33"/>
                        <a:pt x="125" y="36"/>
                      </a:cubicBezTo>
                      <a:cubicBezTo>
                        <a:pt x="125" y="38"/>
                        <a:pt x="127" y="39"/>
                        <a:pt x="128" y="39"/>
                      </a:cubicBezTo>
                      <a:cubicBezTo>
                        <a:pt x="129" y="39"/>
                        <a:pt x="130" y="39"/>
                        <a:pt x="131" y="38"/>
                      </a:cubicBezTo>
                      <a:cubicBezTo>
                        <a:pt x="134" y="30"/>
                        <a:pt x="138" y="23"/>
                        <a:pt x="143" y="16"/>
                      </a:cubicBezTo>
                      <a:cubicBezTo>
                        <a:pt x="143" y="21"/>
                        <a:pt x="142" y="26"/>
                        <a:pt x="140" y="31"/>
                      </a:cubicBezTo>
                      <a:cubicBezTo>
                        <a:pt x="139" y="33"/>
                        <a:pt x="141" y="34"/>
                        <a:pt x="143" y="34"/>
                      </a:cubicBezTo>
                      <a:cubicBezTo>
                        <a:pt x="143" y="34"/>
                        <a:pt x="144" y="34"/>
                        <a:pt x="145" y="33"/>
                      </a:cubicBezTo>
                      <a:cubicBezTo>
                        <a:pt x="149" y="28"/>
                        <a:pt x="152" y="23"/>
                        <a:pt x="155" y="17"/>
                      </a:cubicBezTo>
                      <a:cubicBezTo>
                        <a:pt x="155" y="19"/>
                        <a:pt x="155" y="22"/>
                        <a:pt x="156" y="24"/>
                      </a:cubicBezTo>
                      <a:cubicBezTo>
                        <a:pt x="156" y="25"/>
                        <a:pt x="157" y="26"/>
                        <a:pt x="158" y="26"/>
                      </a:cubicBezTo>
                      <a:cubicBezTo>
                        <a:pt x="159" y="26"/>
                        <a:pt x="161" y="25"/>
                        <a:pt x="161" y="24"/>
                      </a:cubicBezTo>
                      <a:cubicBezTo>
                        <a:pt x="162" y="22"/>
                        <a:pt x="162" y="20"/>
                        <a:pt x="163" y="17"/>
                      </a:cubicBezTo>
                      <a:cubicBezTo>
                        <a:pt x="163" y="19"/>
                        <a:pt x="165" y="20"/>
                        <a:pt x="166" y="20"/>
                      </a:cubicBezTo>
                      <a:cubicBezTo>
                        <a:pt x="167" y="20"/>
                        <a:pt x="168" y="19"/>
                        <a:pt x="168" y="18"/>
                      </a:cubicBezTo>
                      <a:cubicBezTo>
                        <a:pt x="169" y="17"/>
                        <a:pt x="170" y="15"/>
                        <a:pt x="171" y="14"/>
                      </a:cubicBezTo>
                      <a:cubicBezTo>
                        <a:pt x="171" y="16"/>
                        <a:pt x="171" y="18"/>
                        <a:pt x="171" y="21"/>
                      </a:cubicBezTo>
                      <a:cubicBezTo>
                        <a:pt x="170" y="22"/>
                        <a:pt x="172" y="23"/>
                        <a:pt x="173" y="23"/>
                      </a:cubicBezTo>
                      <a:cubicBezTo>
                        <a:pt x="174" y="23"/>
                        <a:pt x="175" y="23"/>
                        <a:pt x="175" y="23"/>
                      </a:cubicBezTo>
                      <a:cubicBezTo>
                        <a:pt x="177" y="21"/>
                        <a:pt x="180" y="18"/>
                        <a:pt x="184" y="16"/>
                      </a:cubicBezTo>
                      <a:cubicBezTo>
                        <a:pt x="182" y="20"/>
                        <a:pt x="181" y="24"/>
                        <a:pt x="178" y="29"/>
                      </a:cubicBezTo>
                      <a:cubicBezTo>
                        <a:pt x="177" y="31"/>
                        <a:pt x="179" y="33"/>
                        <a:pt x="180" y="33"/>
                      </a:cubicBezTo>
                      <a:cubicBezTo>
                        <a:pt x="181" y="33"/>
                        <a:pt x="182" y="32"/>
                        <a:pt x="183" y="31"/>
                      </a:cubicBezTo>
                      <a:cubicBezTo>
                        <a:pt x="183" y="31"/>
                        <a:pt x="183" y="31"/>
                        <a:pt x="183" y="31"/>
                      </a:cubicBezTo>
                      <a:cubicBezTo>
                        <a:pt x="183" y="31"/>
                        <a:pt x="183" y="31"/>
                        <a:pt x="183" y="31"/>
                      </a:cubicBezTo>
                      <a:cubicBezTo>
                        <a:pt x="187" y="26"/>
                        <a:pt x="190" y="22"/>
                        <a:pt x="194" y="18"/>
                      </a:cubicBezTo>
                      <a:cubicBezTo>
                        <a:pt x="194" y="19"/>
                        <a:pt x="193" y="20"/>
                        <a:pt x="193" y="22"/>
                      </a:cubicBezTo>
                      <a:cubicBezTo>
                        <a:pt x="192" y="24"/>
                        <a:pt x="194" y="25"/>
                        <a:pt x="195" y="25"/>
                      </a:cubicBezTo>
                      <a:cubicBezTo>
                        <a:pt x="196" y="25"/>
                        <a:pt x="197" y="25"/>
                        <a:pt x="197" y="24"/>
                      </a:cubicBezTo>
                      <a:cubicBezTo>
                        <a:pt x="200" y="22"/>
                        <a:pt x="202" y="20"/>
                        <a:pt x="204" y="18"/>
                      </a:cubicBezTo>
                      <a:cubicBezTo>
                        <a:pt x="203" y="21"/>
                        <a:pt x="203" y="24"/>
                        <a:pt x="202" y="27"/>
                      </a:cubicBezTo>
                      <a:cubicBezTo>
                        <a:pt x="201" y="29"/>
                        <a:pt x="203" y="31"/>
                        <a:pt x="204" y="31"/>
                      </a:cubicBezTo>
                      <a:cubicBezTo>
                        <a:pt x="205" y="31"/>
                        <a:pt x="206" y="30"/>
                        <a:pt x="206" y="30"/>
                      </a:cubicBezTo>
                      <a:cubicBezTo>
                        <a:pt x="209" y="26"/>
                        <a:pt x="212" y="23"/>
                        <a:pt x="215" y="20"/>
                      </a:cubicBezTo>
                      <a:cubicBezTo>
                        <a:pt x="215" y="22"/>
                        <a:pt x="214" y="24"/>
                        <a:pt x="213" y="26"/>
                      </a:cubicBezTo>
                      <a:cubicBezTo>
                        <a:pt x="211" y="28"/>
                        <a:pt x="209" y="31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8" y="34"/>
                        <a:pt x="208" y="34"/>
                        <a:pt x="208" y="34"/>
                      </a:cubicBezTo>
                      <a:cubicBezTo>
                        <a:pt x="207" y="37"/>
                        <a:pt x="208" y="38"/>
                        <a:pt x="210" y="38"/>
                      </a:cubicBezTo>
                      <a:cubicBezTo>
                        <a:pt x="211" y="38"/>
                        <a:pt x="212" y="38"/>
                        <a:pt x="212" y="37"/>
                      </a:cubicBezTo>
                      <a:cubicBezTo>
                        <a:pt x="214" y="34"/>
                        <a:pt x="216" y="32"/>
                        <a:pt x="217" y="29"/>
                      </a:cubicBezTo>
                      <a:cubicBezTo>
                        <a:pt x="219" y="27"/>
                        <a:pt x="220" y="25"/>
                        <a:pt x="221" y="23"/>
                      </a:cubicBezTo>
                      <a:cubicBezTo>
                        <a:pt x="220" y="29"/>
                        <a:pt x="219" y="36"/>
                        <a:pt x="217" y="42"/>
                      </a:cubicBezTo>
                      <a:cubicBezTo>
                        <a:pt x="217" y="43"/>
                        <a:pt x="217" y="44"/>
                        <a:pt x="217" y="45"/>
                      </a:cubicBezTo>
                      <a:cubicBezTo>
                        <a:pt x="216" y="45"/>
                        <a:pt x="216" y="46"/>
                        <a:pt x="217" y="46"/>
                      </a:cubicBezTo>
                      <a:cubicBezTo>
                        <a:pt x="217" y="48"/>
                        <a:pt x="218" y="49"/>
                        <a:pt x="220" y="49"/>
                      </a:cubicBezTo>
                      <a:cubicBezTo>
                        <a:pt x="220" y="49"/>
                        <a:pt x="221" y="48"/>
                        <a:pt x="221" y="48"/>
                      </a:cubicBezTo>
                      <a:cubicBezTo>
                        <a:pt x="221" y="48"/>
                        <a:pt x="222" y="47"/>
                        <a:pt x="222" y="47"/>
                      </a:cubicBezTo>
                      <a:cubicBezTo>
                        <a:pt x="222" y="46"/>
                        <a:pt x="223" y="45"/>
                        <a:pt x="223" y="44"/>
                      </a:cubicBezTo>
                      <a:cubicBezTo>
                        <a:pt x="225" y="39"/>
                        <a:pt x="228" y="35"/>
                        <a:pt x="230" y="31"/>
                      </a:cubicBezTo>
                      <a:cubicBezTo>
                        <a:pt x="230" y="32"/>
                        <a:pt x="230" y="32"/>
                        <a:pt x="230" y="33"/>
                      </a:cubicBezTo>
                      <a:cubicBezTo>
                        <a:pt x="230" y="35"/>
                        <a:pt x="231" y="37"/>
                        <a:pt x="233" y="37"/>
                      </a:cubicBezTo>
                      <a:cubicBezTo>
                        <a:pt x="233" y="37"/>
                        <a:pt x="234" y="36"/>
                        <a:pt x="234" y="36"/>
                      </a:cubicBezTo>
                      <a:cubicBezTo>
                        <a:pt x="237" y="33"/>
                        <a:pt x="239" y="31"/>
                        <a:pt x="242" y="29"/>
                      </a:cubicBezTo>
                      <a:cubicBezTo>
                        <a:pt x="240" y="33"/>
                        <a:pt x="239" y="38"/>
                        <a:pt x="237" y="43"/>
                      </a:cubicBezTo>
                      <a:cubicBezTo>
                        <a:pt x="237" y="44"/>
                        <a:pt x="236" y="46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7"/>
                        <a:pt x="236" y="47"/>
                        <a:pt x="236" y="47"/>
                      </a:cubicBezTo>
                      <a:cubicBezTo>
                        <a:pt x="236" y="48"/>
                        <a:pt x="236" y="48"/>
                        <a:pt x="236" y="49"/>
                      </a:cubicBezTo>
                      <a:cubicBezTo>
                        <a:pt x="237" y="50"/>
                        <a:pt x="238" y="50"/>
                        <a:pt x="239" y="50"/>
                      </a:cubicBezTo>
                      <a:cubicBezTo>
                        <a:pt x="239" y="50"/>
                        <a:pt x="239" y="50"/>
                        <a:pt x="239" y="50"/>
                      </a:cubicBezTo>
                      <a:cubicBezTo>
                        <a:pt x="240" y="50"/>
                        <a:pt x="241" y="50"/>
                        <a:pt x="241" y="49"/>
                      </a:cubicBezTo>
                      <a:cubicBezTo>
                        <a:pt x="241" y="48"/>
                        <a:pt x="242" y="46"/>
                        <a:pt x="242" y="45"/>
                      </a:cubicBezTo>
                      <a:cubicBezTo>
                        <a:pt x="242" y="44"/>
                        <a:pt x="243" y="44"/>
                        <a:pt x="243" y="43"/>
                      </a:cubicBezTo>
                      <a:cubicBezTo>
                        <a:pt x="243" y="43"/>
                        <a:pt x="244" y="44"/>
                        <a:pt x="245" y="44"/>
                      </a:cubicBezTo>
                      <a:cubicBezTo>
                        <a:pt x="245" y="44"/>
                        <a:pt x="246" y="43"/>
                        <a:pt x="246" y="43"/>
                      </a:cubicBezTo>
                      <a:cubicBezTo>
                        <a:pt x="250" y="39"/>
                        <a:pt x="251" y="36"/>
                        <a:pt x="252" y="36"/>
                      </a:cubicBezTo>
                      <a:cubicBezTo>
                        <a:pt x="252" y="36"/>
                        <a:pt x="253" y="38"/>
                        <a:pt x="253" y="43"/>
                      </a:cubicBezTo>
                      <a:cubicBezTo>
                        <a:pt x="253" y="45"/>
                        <a:pt x="254" y="45"/>
                        <a:pt x="256" y="45"/>
                      </a:cubicBezTo>
                      <a:cubicBezTo>
                        <a:pt x="257" y="45"/>
                        <a:pt x="258" y="45"/>
                        <a:pt x="258" y="44"/>
                      </a:cubicBezTo>
                      <a:cubicBezTo>
                        <a:pt x="258" y="44"/>
                        <a:pt x="258" y="44"/>
                        <a:pt x="258" y="44"/>
                      </a:cubicBezTo>
                      <a:cubicBezTo>
                        <a:pt x="259" y="44"/>
                        <a:pt x="261" y="47"/>
                        <a:pt x="262" y="51"/>
                      </a:cubicBezTo>
                      <a:cubicBezTo>
                        <a:pt x="264" y="54"/>
                        <a:pt x="265" y="58"/>
                        <a:pt x="265" y="58"/>
                      </a:cubicBezTo>
                      <a:cubicBezTo>
                        <a:pt x="265" y="59"/>
                        <a:pt x="266" y="60"/>
                        <a:pt x="267" y="60"/>
                      </a:cubicBezTo>
                      <a:cubicBezTo>
                        <a:pt x="268" y="60"/>
                        <a:pt x="269" y="60"/>
                        <a:pt x="269" y="59"/>
                      </a:cubicBezTo>
                      <a:cubicBezTo>
                        <a:pt x="269" y="59"/>
                        <a:pt x="269" y="59"/>
                        <a:pt x="269" y="59"/>
                      </a:cubicBezTo>
                      <a:cubicBezTo>
                        <a:pt x="269" y="62"/>
                        <a:pt x="269" y="66"/>
                        <a:pt x="269" y="69"/>
                      </a:cubicBezTo>
                      <a:cubicBezTo>
                        <a:pt x="269" y="71"/>
                        <a:pt x="269" y="73"/>
                        <a:pt x="269" y="75"/>
                      </a:cubicBezTo>
                      <a:cubicBezTo>
                        <a:pt x="269" y="75"/>
                        <a:pt x="269" y="76"/>
                        <a:pt x="269" y="76"/>
                      </a:cubicBezTo>
                      <a:cubicBezTo>
                        <a:pt x="269" y="78"/>
                        <a:pt x="270" y="79"/>
                        <a:pt x="271" y="79"/>
                      </a:cubicBezTo>
                      <a:cubicBezTo>
                        <a:pt x="272" y="79"/>
                        <a:pt x="272" y="79"/>
                        <a:pt x="272" y="78"/>
                      </a:cubicBezTo>
                      <a:cubicBezTo>
                        <a:pt x="273" y="78"/>
                        <a:pt x="273" y="78"/>
                        <a:pt x="274" y="77"/>
                      </a:cubicBezTo>
                      <a:cubicBezTo>
                        <a:pt x="274" y="77"/>
                        <a:pt x="275" y="76"/>
                        <a:pt x="276" y="75"/>
                      </a:cubicBezTo>
                      <a:cubicBezTo>
                        <a:pt x="279" y="70"/>
                        <a:pt x="283" y="65"/>
                        <a:pt x="286" y="60"/>
                      </a:cubicBezTo>
                      <a:cubicBezTo>
                        <a:pt x="286" y="63"/>
                        <a:pt x="285" y="66"/>
                        <a:pt x="285" y="70"/>
                      </a:cubicBezTo>
                      <a:cubicBezTo>
                        <a:pt x="285" y="71"/>
                        <a:pt x="286" y="73"/>
                        <a:pt x="288" y="73"/>
                      </a:cubicBezTo>
                      <a:cubicBezTo>
                        <a:pt x="288" y="73"/>
                        <a:pt x="289" y="72"/>
                        <a:pt x="290" y="72"/>
                      </a:cubicBezTo>
                      <a:cubicBezTo>
                        <a:pt x="291" y="70"/>
                        <a:pt x="292" y="69"/>
                        <a:pt x="293" y="68"/>
                      </a:cubicBezTo>
                      <a:cubicBezTo>
                        <a:pt x="293" y="74"/>
                        <a:pt x="292" y="80"/>
                        <a:pt x="291" y="87"/>
                      </a:cubicBezTo>
                      <a:cubicBezTo>
                        <a:pt x="291" y="89"/>
                        <a:pt x="292" y="91"/>
                        <a:pt x="294" y="91"/>
                      </a:cubicBezTo>
                      <a:cubicBezTo>
                        <a:pt x="295" y="91"/>
                        <a:pt x="296" y="90"/>
                        <a:pt x="296" y="89"/>
                      </a:cubicBezTo>
                      <a:cubicBezTo>
                        <a:pt x="298" y="85"/>
                        <a:pt x="300" y="81"/>
                        <a:pt x="301" y="78"/>
                      </a:cubicBezTo>
                      <a:cubicBezTo>
                        <a:pt x="301" y="82"/>
                        <a:pt x="301" y="86"/>
                        <a:pt x="301" y="90"/>
                      </a:cubicBezTo>
                      <a:cubicBezTo>
                        <a:pt x="301" y="92"/>
                        <a:pt x="302" y="93"/>
                        <a:pt x="303" y="93"/>
                      </a:cubicBezTo>
                      <a:cubicBezTo>
                        <a:pt x="303" y="94"/>
                        <a:pt x="303" y="95"/>
                        <a:pt x="302" y="97"/>
                      </a:cubicBezTo>
                      <a:cubicBezTo>
                        <a:pt x="302" y="98"/>
                        <a:pt x="303" y="100"/>
                        <a:pt x="305" y="100"/>
                      </a:cubicBezTo>
                      <a:cubicBezTo>
                        <a:pt x="305" y="100"/>
                        <a:pt x="305" y="100"/>
                        <a:pt x="305" y="100"/>
                      </a:cubicBezTo>
                      <a:cubicBezTo>
                        <a:pt x="307" y="100"/>
                        <a:pt x="308" y="99"/>
                        <a:pt x="309" y="99"/>
                      </a:cubicBezTo>
                      <a:cubicBezTo>
                        <a:pt x="311" y="99"/>
                        <a:pt x="312" y="101"/>
                        <a:pt x="313" y="104"/>
                      </a:cubicBezTo>
                      <a:cubicBezTo>
                        <a:pt x="312" y="107"/>
                        <a:pt x="311" y="109"/>
                        <a:pt x="310" y="113"/>
                      </a:cubicBezTo>
                      <a:cubicBezTo>
                        <a:pt x="310" y="113"/>
                        <a:pt x="309" y="113"/>
                        <a:pt x="309" y="113"/>
                      </a:cubicBezTo>
                      <a:cubicBezTo>
                        <a:pt x="309" y="115"/>
                        <a:pt x="310" y="116"/>
                        <a:pt x="312" y="116"/>
                      </a:cubicBezTo>
                      <a:cubicBezTo>
                        <a:pt x="312" y="116"/>
                        <a:pt x="312" y="116"/>
                        <a:pt x="312" y="116"/>
                      </a:cubicBezTo>
                      <a:cubicBezTo>
                        <a:pt x="312" y="116"/>
                        <a:pt x="312" y="116"/>
                        <a:pt x="313" y="116"/>
                      </a:cubicBezTo>
                      <a:cubicBezTo>
                        <a:pt x="313" y="118"/>
                        <a:pt x="314" y="118"/>
                        <a:pt x="315" y="118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6" y="120"/>
                        <a:pt x="317" y="121"/>
                        <a:pt x="317" y="123"/>
                      </a:cubicBezTo>
                      <a:cubicBezTo>
                        <a:pt x="318" y="124"/>
                        <a:pt x="318" y="124"/>
                        <a:pt x="319" y="124"/>
                      </a:cubicBezTo>
                      <a:cubicBezTo>
                        <a:pt x="320" y="124"/>
                        <a:pt x="320" y="124"/>
                        <a:pt x="321" y="124"/>
                      </a:cubicBezTo>
                      <a:cubicBezTo>
                        <a:pt x="321" y="125"/>
                        <a:pt x="321" y="127"/>
                        <a:pt x="321" y="129"/>
                      </a:cubicBezTo>
                      <a:cubicBezTo>
                        <a:pt x="322" y="130"/>
                        <a:pt x="323" y="131"/>
                        <a:pt x="324" y="131"/>
                      </a:cubicBezTo>
                      <a:cubicBezTo>
                        <a:pt x="324" y="131"/>
                        <a:pt x="324" y="131"/>
                        <a:pt x="324" y="131"/>
                      </a:cubicBezTo>
                      <a:cubicBezTo>
                        <a:pt x="324" y="133"/>
                        <a:pt x="324" y="135"/>
                        <a:pt x="324" y="137"/>
                      </a:cubicBezTo>
                      <a:cubicBezTo>
                        <a:pt x="324" y="141"/>
                        <a:pt x="324" y="145"/>
                        <a:pt x="324" y="149"/>
                      </a:cubicBezTo>
                      <a:cubicBezTo>
                        <a:pt x="324" y="149"/>
                        <a:pt x="324" y="149"/>
                        <a:pt x="324" y="149"/>
                      </a:cubicBezTo>
                      <a:cubicBezTo>
                        <a:pt x="324" y="150"/>
                        <a:pt x="325" y="150"/>
                        <a:pt x="325" y="151"/>
                      </a:cubicBezTo>
                      <a:cubicBezTo>
                        <a:pt x="326" y="151"/>
                        <a:pt x="326" y="151"/>
                        <a:pt x="327" y="151"/>
                      </a:cubicBezTo>
                      <a:cubicBezTo>
                        <a:pt x="327" y="151"/>
                        <a:pt x="328" y="151"/>
                        <a:pt x="328" y="151"/>
                      </a:cubicBezTo>
                      <a:cubicBezTo>
                        <a:pt x="328" y="153"/>
                        <a:pt x="328" y="154"/>
                        <a:pt x="328" y="156"/>
                      </a:cubicBezTo>
                      <a:cubicBezTo>
                        <a:pt x="327" y="157"/>
                        <a:pt x="327" y="159"/>
                        <a:pt x="327" y="161"/>
                      </a:cubicBezTo>
                      <a:cubicBezTo>
                        <a:pt x="327" y="162"/>
                        <a:pt x="328" y="163"/>
                        <a:pt x="330" y="163"/>
                      </a:cubicBezTo>
                      <a:cubicBezTo>
                        <a:pt x="330" y="163"/>
                        <a:pt x="330" y="163"/>
                        <a:pt x="331" y="163"/>
                      </a:cubicBezTo>
                      <a:cubicBezTo>
                        <a:pt x="331" y="163"/>
                        <a:pt x="332" y="162"/>
                        <a:pt x="332" y="161"/>
                      </a:cubicBezTo>
                      <a:cubicBezTo>
                        <a:pt x="333" y="159"/>
                        <a:pt x="333" y="158"/>
                        <a:pt x="334" y="156"/>
                      </a:cubicBezTo>
                      <a:cubicBezTo>
                        <a:pt x="334" y="155"/>
                        <a:pt x="334" y="155"/>
                        <a:pt x="334" y="154"/>
                      </a:cubicBezTo>
                      <a:cubicBezTo>
                        <a:pt x="334" y="155"/>
                        <a:pt x="334" y="156"/>
                        <a:pt x="334" y="157"/>
                      </a:cubicBezTo>
                      <a:cubicBezTo>
                        <a:pt x="334" y="161"/>
                        <a:pt x="334" y="165"/>
                        <a:pt x="334" y="170"/>
                      </a:cubicBezTo>
                      <a:cubicBezTo>
                        <a:pt x="334" y="171"/>
                        <a:pt x="336" y="172"/>
                        <a:pt x="337" y="172"/>
                      </a:cubicBezTo>
                      <a:cubicBezTo>
                        <a:pt x="338" y="172"/>
                        <a:pt x="339" y="172"/>
                        <a:pt x="340" y="171"/>
                      </a:cubicBezTo>
                      <a:cubicBezTo>
                        <a:pt x="340" y="171"/>
                        <a:pt x="340" y="171"/>
                        <a:pt x="340" y="171"/>
                      </a:cubicBezTo>
                      <a:cubicBezTo>
                        <a:pt x="341" y="172"/>
                        <a:pt x="341" y="172"/>
                        <a:pt x="342" y="172"/>
                      </a:cubicBezTo>
                      <a:cubicBezTo>
                        <a:pt x="343" y="172"/>
                        <a:pt x="343" y="172"/>
                        <a:pt x="344" y="171"/>
                      </a:cubicBezTo>
                      <a:cubicBezTo>
                        <a:pt x="345" y="170"/>
                        <a:pt x="346" y="169"/>
                        <a:pt x="348" y="167"/>
                      </a:cubicBezTo>
                      <a:cubicBezTo>
                        <a:pt x="348" y="175"/>
                        <a:pt x="349" y="182"/>
                        <a:pt x="349" y="189"/>
                      </a:cubicBezTo>
                      <a:cubicBezTo>
                        <a:pt x="349" y="191"/>
                        <a:pt x="351" y="192"/>
                        <a:pt x="352" y="192"/>
                      </a:cubicBezTo>
                      <a:cubicBezTo>
                        <a:pt x="354" y="192"/>
                        <a:pt x="355" y="191"/>
                        <a:pt x="355" y="189"/>
                      </a:cubicBezTo>
                      <a:cubicBezTo>
                        <a:pt x="354" y="180"/>
                        <a:pt x="354" y="171"/>
                        <a:pt x="352" y="161"/>
                      </a:cubicBezTo>
                      <a:cubicBezTo>
                        <a:pt x="353" y="160"/>
                        <a:pt x="351" y="158"/>
                        <a:pt x="350" y="158"/>
                      </a:cubicBezTo>
                      <a:cubicBezTo>
                        <a:pt x="349" y="158"/>
                        <a:pt x="349" y="159"/>
                        <a:pt x="348" y="159"/>
                      </a:cubicBezTo>
                      <a:cubicBezTo>
                        <a:pt x="347" y="160"/>
                        <a:pt x="347" y="160"/>
                        <a:pt x="346" y="161"/>
                      </a:cubicBezTo>
                      <a:cubicBezTo>
                        <a:pt x="347" y="156"/>
                        <a:pt x="348" y="152"/>
                        <a:pt x="350" y="147"/>
                      </a:cubicBezTo>
                      <a:cubicBezTo>
                        <a:pt x="350" y="145"/>
                        <a:pt x="349" y="144"/>
                        <a:pt x="347" y="144"/>
                      </a:cubicBezTo>
                      <a:cubicBezTo>
                        <a:pt x="346" y="144"/>
                        <a:pt x="345" y="144"/>
                        <a:pt x="345" y="145"/>
                      </a:cubicBezTo>
                      <a:cubicBezTo>
                        <a:pt x="343" y="148"/>
                        <a:pt x="341" y="151"/>
                        <a:pt x="340" y="153"/>
                      </a:cubicBezTo>
                      <a:cubicBezTo>
                        <a:pt x="340" y="150"/>
                        <a:pt x="340" y="146"/>
                        <a:pt x="339" y="142"/>
                      </a:cubicBezTo>
                      <a:cubicBezTo>
                        <a:pt x="339" y="141"/>
                        <a:pt x="338" y="140"/>
                        <a:pt x="337" y="139"/>
                      </a:cubicBezTo>
                      <a:cubicBezTo>
                        <a:pt x="340" y="131"/>
                        <a:pt x="341" y="122"/>
                        <a:pt x="341" y="112"/>
                      </a:cubicBezTo>
                      <a:cubicBezTo>
                        <a:pt x="341" y="112"/>
                        <a:pt x="341" y="112"/>
                        <a:pt x="341" y="112"/>
                      </a:cubicBezTo>
                      <a:cubicBezTo>
                        <a:pt x="341" y="111"/>
                        <a:pt x="341" y="110"/>
                        <a:pt x="340" y="109"/>
                      </a:cubicBezTo>
                      <a:cubicBezTo>
                        <a:pt x="340" y="109"/>
                        <a:pt x="339" y="109"/>
                        <a:pt x="339" y="109"/>
                      </a:cubicBezTo>
                      <a:cubicBezTo>
                        <a:pt x="338" y="109"/>
                        <a:pt x="336" y="110"/>
                        <a:pt x="336" y="111"/>
                      </a:cubicBezTo>
                      <a:cubicBezTo>
                        <a:pt x="335" y="114"/>
                        <a:pt x="334" y="117"/>
                        <a:pt x="333" y="120"/>
                      </a:cubicBezTo>
                      <a:cubicBezTo>
                        <a:pt x="332" y="121"/>
                        <a:pt x="331" y="121"/>
                        <a:pt x="330" y="122"/>
                      </a:cubicBezTo>
                      <a:cubicBezTo>
                        <a:pt x="330" y="121"/>
                        <a:pt x="330" y="120"/>
                        <a:pt x="329" y="119"/>
                      </a:cubicBezTo>
                      <a:cubicBezTo>
                        <a:pt x="329" y="115"/>
                        <a:pt x="330" y="110"/>
                        <a:pt x="331" y="106"/>
                      </a:cubicBezTo>
                      <a:cubicBezTo>
                        <a:pt x="331" y="104"/>
                        <a:pt x="330" y="102"/>
                        <a:pt x="328" y="102"/>
                      </a:cubicBezTo>
                      <a:cubicBezTo>
                        <a:pt x="327" y="102"/>
                        <a:pt x="326" y="103"/>
                        <a:pt x="325" y="104"/>
                      </a:cubicBezTo>
                      <a:cubicBezTo>
                        <a:pt x="325" y="104"/>
                        <a:pt x="325" y="104"/>
                        <a:pt x="325" y="104"/>
                      </a:cubicBezTo>
                      <a:cubicBezTo>
                        <a:pt x="325" y="104"/>
                        <a:pt x="325" y="104"/>
                        <a:pt x="325" y="104"/>
                      </a:cubicBezTo>
                      <a:cubicBezTo>
                        <a:pt x="325" y="105"/>
                        <a:pt x="325" y="105"/>
                        <a:pt x="325" y="106"/>
                      </a:cubicBezTo>
                      <a:cubicBezTo>
                        <a:pt x="325" y="106"/>
                        <a:pt x="325" y="106"/>
                        <a:pt x="324" y="106"/>
                      </a:cubicBezTo>
                      <a:cubicBezTo>
                        <a:pt x="324" y="105"/>
                        <a:pt x="323" y="105"/>
                        <a:pt x="322" y="104"/>
                      </a:cubicBezTo>
                      <a:cubicBezTo>
                        <a:pt x="322" y="103"/>
                        <a:pt x="322" y="102"/>
                        <a:pt x="322" y="101"/>
                      </a:cubicBezTo>
                      <a:cubicBezTo>
                        <a:pt x="322" y="101"/>
                        <a:pt x="322" y="100"/>
                        <a:pt x="322" y="100"/>
                      </a:cubicBezTo>
                      <a:cubicBezTo>
                        <a:pt x="322" y="98"/>
                        <a:pt x="321" y="96"/>
                        <a:pt x="319" y="96"/>
                      </a:cubicBezTo>
                      <a:cubicBezTo>
                        <a:pt x="319" y="96"/>
                        <a:pt x="318" y="96"/>
                        <a:pt x="318" y="97"/>
                      </a:cubicBezTo>
                      <a:cubicBezTo>
                        <a:pt x="317" y="97"/>
                        <a:pt x="316" y="97"/>
                        <a:pt x="316" y="97"/>
                      </a:cubicBezTo>
                      <a:cubicBezTo>
                        <a:pt x="315" y="96"/>
                        <a:pt x="315" y="96"/>
                        <a:pt x="314" y="95"/>
                      </a:cubicBezTo>
                      <a:cubicBezTo>
                        <a:pt x="313" y="93"/>
                        <a:pt x="311" y="93"/>
                        <a:pt x="309" y="93"/>
                      </a:cubicBezTo>
                      <a:cubicBezTo>
                        <a:pt x="308" y="93"/>
                        <a:pt x="314" y="78"/>
                        <a:pt x="317" y="71"/>
                      </a:cubicBezTo>
                      <a:cubicBezTo>
                        <a:pt x="317" y="70"/>
                        <a:pt x="317" y="70"/>
                        <a:pt x="317" y="69"/>
                      </a:cubicBezTo>
                      <a:cubicBezTo>
                        <a:pt x="318" y="69"/>
                        <a:pt x="318" y="69"/>
                        <a:pt x="318" y="69"/>
                      </a:cubicBezTo>
                      <a:cubicBezTo>
                        <a:pt x="318" y="69"/>
                        <a:pt x="318" y="69"/>
                        <a:pt x="318" y="69"/>
                      </a:cubicBezTo>
                      <a:cubicBezTo>
                        <a:pt x="318" y="68"/>
                        <a:pt x="318" y="68"/>
                        <a:pt x="318" y="68"/>
                      </a:cubicBezTo>
                      <a:cubicBezTo>
                        <a:pt x="319" y="66"/>
                        <a:pt x="317" y="65"/>
                        <a:pt x="315" y="65"/>
                      </a:cubicBezTo>
                      <a:cubicBezTo>
                        <a:pt x="314" y="65"/>
                        <a:pt x="313" y="65"/>
                        <a:pt x="313" y="66"/>
                      </a:cubicBezTo>
                      <a:cubicBezTo>
                        <a:pt x="313" y="66"/>
                        <a:pt x="313" y="66"/>
                        <a:pt x="313" y="66"/>
                      </a:cubicBezTo>
                      <a:cubicBezTo>
                        <a:pt x="311" y="70"/>
                        <a:pt x="309" y="73"/>
                        <a:pt x="307" y="77"/>
                      </a:cubicBezTo>
                      <a:cubicBezTo>
                        <a:pt x="308" y="72"/>
                        <a:pt x="309" y="68"/>
                        <a:pt x="309" y="64"/>
                      </a:cubicBezTo>
                      <a:cubicBezTo>
                        <a:pt x="309" y="63"/>
                        <a:pt x="309" y="63"/>
                        <a:pt x="309" y="63"/>
                      </a:cubicBezTo>
                      <a:cubicBezTo>
                        <a:pt x="309" y="61"/>
                        <a:pt x="308" y="60"/>
                        <a:pt x="307" y="60"/>
                      </a:cubicBezTo>
                      <a:cubicBezTo>
                        <a:pt x="307" y="60"/>
                        <a:pt x="307" y="60"/>
                        <a:pt x="307" y="60"/>
                      </a:cubicBezTo>
                      <a:cubicBezTo>
                        <a:pt x="306" y="60"/>
                        <a:pt x="305" y="61"/>
                        <a:pt x="304" y="61"/>
                      </a:cubicBezTo>
                      <a:cubicBezTo>
                        <a:pt x="302" y="65"/>
                        <a:pt x="300" y="68"/>
                        <a:pt x="298" y="72"/>
                      </a:cubicBezTo>
                      <a:cubicBezTo>
                        <a:pt x="298" y="68"/>
                        <a:pt x="298" y="65"/>
                        <a:pt x="298" y="61"/>
                      </a:cubicBezTo>
                      <a:cubicBezTo>
                        <a:pt x="298" y="60"/>
                        <a:pt x="296" y="58"/>
                        <a:pt x="295" y="58"/>
                      </a:cubicBezTo>
                      <a:cubicBezTo>
                        <a:pt x="294" y="58"/>
                        <a:pt x="294" y="58"/>
                        <a:pt x="293" y="59"/>
                      </a:cubicBezTo>
                      <a:cubicBezTo>
                        <a:pt x="293" y="60"/>
                        <a:pt x="292" y="60"/>
                        <a:pt x="291" y="61"/>
                      </a:cubicBezTo>
                      <a:cubicBezTo>
                        <a:pt x="292" y="57"/>
                        <a:pt x="293" y="52"/>
                        <a:pt x="294" y="48"/>
                      </a:cubicBezTo>
                      <a:cubicBezTo>
                        <a:pt x="294" y="47"/>
                        <a:pt x="294" y="46"/>
                        <a:pt x="294" y="45"/>
                      </a:cubicBezTo>
                      <a:cubicBezTo>
                        <a:pt x="294" y="43"/>
                        <a:pt x="293" y="42"/>
                        <a:pt x="291" y="42"/>
                      </a:cubicBezTo>
                      <a:cubicBezTo>
                        <a:pt x="290" y="42"/>
                        <a:pt x="289" y="42"/>
                        <a:pt x="289" y="44"/>
                      </a:cubicBezTo>
                      <a:cubicBezTo>
                        <a:pt x="289" y="44"/>
                        <a:pt x="289" y="44"/>
                        <a:pt x="289" y="44"/>
                      </a:cubicBezTo>
                      <a:cubicBezTo>
                        <a:pt x="285" y="53"/>
                        <a:pt x="280" y="60"/>
                        <a:pt x="274" y="68"/>
                      </a:cubicBezTo>
                      <a:cubicBezTo>
                        <a:pt x="274" y="62"/>
                        <a:pt x="275" y="56"/>
                        <a:pt x="275" y="51"/>
                      </a:cubicBezTo>
                      <a:cubicBezTo>
                        <a:pt x="276" y="49"/>
                        <a:pt x="274" y="48"/>
                        <a:pt x="273" y="48"/>
                      </a:cubicBezTo>
                      <a:cubicBezTo>
                        <a:pt x="272" y="48"/>
                        <a:pt x="271" y="48"/>
                        <a:pt x="271" y="49"/>
                      </a:cubicBezTo>
                      <a:cubicBezTo>
                        <a:pt x="269" y="50"/>
                        <a:pt x="268" y="51"/>
                        <a:pt x="267" y="51"/>
                      </a:cubicBezTo>
                      <a:cubicBezTo>
                        <a:pt x="265" y="51"/>
                        <a:pt x="265" y="43"/>
                        <a:pt x="264" y="37"/>
                      </a:cubicBezTo>
                      <a:cubicBezTo>
                        <a:pt x="263" y="36"/>
                        <a:pt x="262" y="35"/>
                        <a:pt x="261" y="35"/>
                      </a:cubicBezTo>
                      <a:cubicBezTo>
                        <a:pt x="260" y="35"/>
                        <a:pt x="260" y="35"/>
                        <a:pt x="260" y="35"/>
                      </a:cubicBezTo>
                      <a:cubicBezTo>
                        <a:pt x="259" y="36"/>
                        <a:pt x="258" y="36"/>
                        <a:pt x="258" y="37"/>
                      </a:cubicBezTo>
                      <a:cubicBezTo>
                        <a:pt x="258" y="34"/>
                        <a:pt x="257" y="32"/>
                        <a:pt x="257" y="30"/>
                      </a:cubicBezTo>
                      <a:cubicBezTo>
                        <a:pt x="257" y="28"/>
                        <a:pt x="255" y="28"/>
                        <a:pt x="254" y="28"/>
                      </a:cubicBezTo>
                      <a:cubicBezTo>
                        <a:pt x="253" y="28"/>
                        <a:pt x="253" y="28"/>
                        <a:pt x="252" y="28"/>
                      </a:cubicBezTo>
                      <a:cubicBezTo>
                        <a:pt x="251" y="30"/>
                        <a:pt x="249" y="32"/>
                        <a:pt x="248" y="33"/>
                      </a:cubicBezTo>
                      <a:cubicBezTo>
                        <a:pt x="248" y="33"/>
                        <a:pt x="248" y="32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1"/>
                        <a:pt x="248" y="31"/>
                        <a:pt x="248" y="31"/>
                      </a:cubicBezTo>
                      <a:cubicBezTo>
                        <a:pt x="248" y="30"/>
                        <a:pt x="248" y="29"/>
                        <a:pt x="247" y="29"/>
                      </a:cubicBezTo>
                      <a:cubicBezTo>
                        <a:pt x="248" y="26"/>
                        <a:pt x="248" y="24"/>
                        <a:pt x="249" y="22"/>
                      </a:cubicBezTo>
                      <a:cubicBezTo>
                        <a:pt x="249" y="21"/>
                        <a:pt x="249" y="20"/>
                        <a:pt x="248" y="20"/>
                      </a:cubicBezTo>
                      <a:cubicBezTo>
                        <a:pt x="248" y="19"/>
                        <a:pt x="247" y="18"/>
                        <a:pt x="246" y="18"/>
                      </a:cubicBezTo>
                      <a:cubicBezTo>
                        <a:pt x="246" y="18"/>
                        <a:pt x="246" y="18"/>
                        <a:pt x="246" y="18"/>
                      </a:cubicBezTo>
                      <a:cubicBezTo>
                        <a:pt x="245" y="18"/>
                        <a:pt x="245" y="19"/>
                        <a:pt x="244" y="19"/>
                      </a:cubicBezTo>
                      <a:cubicBezTo>
                        <a:pt x="242" y="21"/>
                        <a:pt x="240" y="23"/>
                        <a:pt x="237" y="25"/>
                      </a:cubicBezTo>
                      <a:cubicBezTo>
                        <a:pt x="238" y="24"/>
                        <a:pt x="238" y="23"/>
                        <a:pt x="238" y="22"/>
                      </a:cubicBezTo>
                      <a:cubicBezTo>
                        <a:pt x="239" y="20"/>
                        <a:pt x="237" y="19"/>
                        <a:pt x="236" y="19"/>
                      </a:cubicBezTo>
                      <a:cubicBezTo>
                        <a:pt x="235" y="19"/>
                        <a:pt x="234" y="19"/>
                        <a:pt x="234" y="20"/>
                      </a:cubicBezTo>
                      <a:cubicBezTo>
                        <a:pt x="231" y="22"/>
                        <a:pt x="228" y="25"/>
                        <a:pt x="226" y="28"/>
                      </a:cubicBezTo>
                      <a:cubicBezTo>
                        <a:pt x="227" y="24"/>
                        <a:pt x="228" y="19"/>
                        <a:pt x="229" y="15"/>
                      </a:cubicBezTo>
                      <a:cubicBezTo>
                        <a:pt x="229" y="13"/>
                        <a:pt x="228" y="12"/>
                        <a:pt x="226" y="12"/>
                      </a:cubicBezTo>
                      <a:cubicBezTo>
                        <a:pt x="225" y="12"/>
                        <a:pt x="225" y="12"/>
                        <a:pt x="224" y="12"/>
                      </a:cubicBezTo>
                      <a:cubicBezTo>
                        <a:pt x="224" y="13"/>
                        <a:pt x="224" y="13"/>
                        <a:pt x="224" y="13"/>
                      </a:cubicBezTo>
                      <a:cubicBezTo>
                        <a:pt x="224" y="11"/>
                        <a:pt x="223" y="10"/>
                        <a:pt x="221" y="10"/>
                      </a:cubicBezTo>
                      <a:cubicBezTo>
                        <a:pt x="220" y="10"/>
                        <a:pt x="220" y="10"/>
                        <a:pt x="219" y="10"/>
                      </a:cubicBezTo>
                      <a:cubicBezTo>
                        <a:pt x="216" y="13"/>
                        <a:pt x="213" y="15"/>
                        <a:pt x="210" y="18"/>
                      </a:cubicBezTo>
                      <a:cubicBezTo>
                        <a:pt x="211" y="15"/>
                        <a:pt x="211" y="13"/>
                        <a:pt x="212" y="10"/>
                      </a:cubicBezTo>
                      <a:cubicBezTo>
                        <a:pt x="213" y="8"/>
                        <a:pt x="211" y="7"/>
                        <a:pt x="209" y="7"/>
                      </a:cubicBezTo>
                      <a:cubicBezTo>
                        <a:pt x="209" y="7"/>
                        <a:pt x="208" y="7"/>
                        <a:pt x="208" y="7"/>
                      </a:cubicBezTo>
                      <a:cubicBezTo>
                        <a:pt x="205" y="10"/>
                        <a:pt x="203" y="12"/>
                        <a:pt x="201" y="14"/>
                      </a:cubicBezTo>
                      <a:cubicBezTo>
                        <a:pt x="201" y="13"/>
                        <a:pt x="202" y="11"/>
                        <a:pt x="202" y="10"/>
                      </a:cubicBezTo>
                      <a:cubicBezTo>
                        <a:pt x="203" y="8"/>
                        <a:pt x="202" y="7"/>
                        <a:pt x="200" y="7"/>
                      </a:cubicBezTo>
                      <a:cubicBezTo>
                        <a:pt x="199" y="7"/>
                        <a:pt x="198" y="7"/>
                        <a:pt x="198" y="7"/>
                      </a:cubicBezTo>
                      <a:cubicBezTo>
                        <a:pt x="195" y="10"/>
                        <a:pt x="192" y="12"/>
                        <a:pt x="190" y="15"/>
                      </a:cubicBezTo>
                      <a:cubicBezTo>
                        <a:pt x="190" y="13"/>
                        <a:pt x="190" y="11"/>
                        <a:pt x="191" y="10"/>
                      </a:cubicBezTo>
                      <a:cubicBezTo>
                        <a:pt x="191" y="8"/>
                        <a:pt x="190" y="6"/>
                        <a:pt x="188" y="6"/>
                      </a:cubicBezTo>
                      <a:cubicBezTo>
                        <a:pt x="188" y="6"/>
                        <a:pt x="187" y="7"/>
                        <a:pt x="186" y="7"/>
                      </a:cubicBezTo>
                      <a:cubicBezTo>
                        <a:pt x="180" y="12"/>
                        <a:pt x="178" y="13"/>
                        <a:pt x="176" y="14"/>
                      </a:cubicBezTo>
                      <a:cubicBezTo>
                        <a:pt x="177" y="11"/>
                        <a:pt x="177" y="7"/>
                        <a:pt x="177" y="3"/>
                      </a:cubicBezTo>
                      <a:cubicBezTo>
                        <a:pt x="177" y="2"/>
                        <a:pt x="177" y="1"/>
                        <a:pt x="176" y="1"/>
                      </a:cubicBezTo>
                      <a:cubicBezTo>
                        <a:pt x="176" y="0"/>
                        <a:pt x="175" y="0"/>
                        <a:pt x="174" y="0"/>
                      </a:cubicBezTo>
                      <a:cubicBezTo>
                        <a:pt x="174" y="0"/>
                        <a:pt x="173" y="0"/>
                        <a:pt x="173" y="1"/>
                      </a:cubicBezTo>
                      <a:cubicBezTo>
                        <a:pt x="172" y="1"/>
                        <a:pt x="172" y="1"/>
                        <a:pt x="172" y="1"/>
                      </a:cubicBezTo>
                      <a:cubicBezTo>
                        <a:pt x="171" y="3"/>
                        <a:pt x="170" y="5"/>
                        <a:pt x="169" y="6"/>
                      </a:cubicBezTo>
                      <a:cubicBezTo>
                        <a:pt x="169" y="5"/>
                        <a:pt x="169" y="4"/>
                        <a:pt x="169" y="2"/>
                      </a:cubicBezTo>
                      <a:cubicBezTo>
                        <a:pt x="169" y="2"/>
                        <a:pt x="169" y="1"/>
                        <a:pt x="169" y="1"/>
                      </a:cubicBezTo>
                      <a:cubicBezTo>
                        <a:pt x="168" y="0"/>
                        <a:pt x="167" y="0"/>
                        <a:pt x="16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3122613" y="2730500"/>
                  <a:ext cx="157163" cy="115888"/>
                </a:xfrm>
                <a:custGeom>
                  <a:rect b="b" l="l" r="r" t="t"/>
                  <a:pathLst>
                    <a:path extrusionOk="0" h="54" w="73">
                      <a:moveTo>
                        <a:pt x="34" y="46"/>
                      </a:moveTo>
                      <a:cubicBezTo>
                        <a:pt x="34" y="46"/>
                        <a:pt x="33" y="46"/>
                        <a:pt x="33" y="46"/>
                      </a:cubicBezTo>
                      <a:cubicBezTo>
                        <a:pt x="34" y="46"/>
                        <a:pt x="34" y="46"/>
                        <a:pt x="35" y="46"/>
                      </a:cubicBezTo>
                      <a:cubicBezTo>
                        <a:pt x="35" y="46"/>
                        <a:pt x="34" y="46"/>
                        <a:pt x="34" y="46"/>
                      </a:cubicBezTo>
                      <a:moveTo>
                        <a:pt x="4" y="46"/>
                      </a:moveTo>
                      <a:cubicBezTo>
                        <a:pt x="7" y="51"/>
                        <a:pt x="14" y="54"/>
                        <a:pt x="22" y="54"/>
                      </a:cubicBezTo>
                      <a:cubicBezTo>
                        <a:pt x="24" y="54"/>
                        <a:pt x="27" y="53"/>
                        <a:pt x="30" y="53"/>
                      </a:cubicBezTo>
                      <a:cubicBezTo>
                        <a:pt x="32" y="52"/>
                        <a:pt x="34" y="52"/>
                        <a:pt x="36" y="51"/>
                      </a:cubicBezTo>
                      <a:cubicBezTo>
                        <a:pt x="33" y="52"/>
                        <a:pt x="31" y="52"/>
                        <a:pt x="29" y="52"/>
                      </a:cubicBezTo>
                      <a:cubicBezTo>
                        <a:pt x="20" y="52"/>
                        <a:pt x="12" y="50"/>
                        <a:pt x="4" y="46"/>
                      </a:cubicBezTo>
                      <a:moveTo>
                        <a:pt x="0" y="32"/>
                      </a:moveTo>
                      <a:cubicBezTo>
                        <a:pt x="0" y="34"/>
                        <a:pt x="0" y="37"/>
                        <a:pt x="0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2" y="39"/>
                        <a:pt x="3" y="39"/>
                        <a:pt x="4" y="39"/>
                      </a:cubicBezTo>
                      <a:cubicBezTo>
                        <a:pt x="3" y="37"/>
                        <a:pt x="1" y="35"/>
                        <a:pt x="0" y="32"/>
                      </a:cubicBezTo>
                      <a:moveTo>
                        <a:pt x="69" y="0"/>
                      </a:moveTo>
                      <a:cubicBezTo>
                        <a:pt x="68" y="0"/>
                        <a:pt x="66" y="1"/>
                        <a:pt x="67" y="3"/>
                      </a:cubicBezTo>
                      <a:cubicBezTo>
                        <a:pt x="67" y="4"/>
                        <a:pt x="67" y="4"/>
                        <a:pt x="67" y="5"/>
                      </a:cubicBezTo>
                      <a:cubicBezTo>
                        <a:pt x="68" y="5"/>
                        <a:pt x="69" y="6"/>
                        <a:pt x="69" y="8"/>
                      </a:cubicBezTo>
                      <a:cubicBezTo>
                        <a:pt x="68" y="13"/>
                        <a:pt x="67" y="18"/>
                        <a:pt x="65" y="22"/>
                      </a:cubicBezTo>
                      <a:cubicBezTo>
                        <a:pt x="64" y="27"/>
                        <a:pt x="62" y="32"/>
                        <a:pt x="60" y="35"/>
                      </a:cubicBezTo>
                      <a:cubicBezTo>
                        <a:pt x="68" y="27"/>
                        <a:pt x="73" y="15"/>
                        <a:pt x="72" y="3"/>
                      </a:cubicBezTo>
                      <a:cubicBezTo>
                        <a:pt x="72" y="1"/>
                        <a:pt x="70" y="0"/>
                        <a:pt x="69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4"/>
                <p:cNvSpPr/>
                <p:nvPr/>
              </p:nvSpPr>
              <p:spPr>
                <a:xfrm>
                  <a:off x="3116263" y="2741613"/>
                  <a:ext cx="155575" cy="100013"/>
                </a:xfrm>
                <a:custGeom>
                  <a:rect b="b" l="l" r="r" t="t"/>
                  <a:pathLst>
                    <a:path extrusionOk="0" h="47" w="72">
                      <a:moveTo>
                        <a:pt x="28" y="41"/>
                      </a:moveTo>
                      <a:cubicBezTo>
                        <a:pt x="30" y="41"/>
                        <a:pt x="31" y="40"/>
                        <a:pt x="33" y="40"/>
                      </a:cubicBezTo>
                      <a:cubicBezTo>
                        <a:pt x="34" y="41"/>
                        <a:pt x="36" y="41"/>
                        <a:pt x="37" y="41"/>
                      </a:cubicBezTo>
                      <a:cubicBezTo>
                        <a:pt x="37" y="41"/>
                        <a:pt x="38" y="41"/>
                        <a:pt x="38" y="41"/>
                      </a:cubicBezTo>
                      <a:cubicBezTo>
                        <a:pt x="37" y="41"/>
                        <a:pt x="37" y="41"/>
                        <a:pt x="36" y="41"/>
                      </a:cubicBezTo>
                      <a:cubicBezTo>
                        <a:pt x="35" y="42"/>
                        <a:pt x="33" y="42"/>
                        <a:pt x="32" y="42"/>
                      </a:cubicBezTo>
                      <a:cubicBezTo>
                        <a:pt x="30" y="42"/>
                        <a:pt x="27" y="41"/>
                        <a:pt x="24" y="41"/>
                      </a:cubicBezTo>
                      <a:cubicBezTo>
                        <a:pt x="26" y="41"/>
                        <a:pt x="27" y="41"/>
                        <a:pt x="28" y="41"/>
                      </a:cubicBezTo>
                      <a:moveTo>
                        <a:pt x="42" y="30"/>
                      </a:moveTo>
                      <a:cubicBezTo>
                        <a:pt x="44" y="29"/>
                        <a:pt x="47" y="28"/>
                        <a:pt x="49" y="27"/>
                      </a:cubicBezTo>
                      <a:cubicBezTo>
                        <a:pt x="48" y="28"/>
                        <a:pt x="46" y="29"/>
                        <a:pt x="44" y="30"/>
                      </a:cubicBezTo>
                      <a:cubicBezTo>
                        <a:pt x="43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moveTo>
                        <a:pt x="12" y="19"/>
                      </a:moveTo>
                      <a:cubicBezTo>
                        <a:pt x="12" y="19"/>
                        <a:pt x="12" y="18"/>
                        <a:pt x="12" y="18"/>
                      </a:cubicBezTo>
                      <a:cubicBezTo>
                        <a:pt x="13" y="20"/>
                        <a:pt x="15" y="21"/>
                        <a:pt x="17" y="23"/>
                      </a:cubicBezTo>
                      <a:cubicBezTo>
                        <a:pt x="16" y="23"/>
                        <a:pt x="15" y="24"/>
                        <a:pt x="15" y="24"/>
                      </a:cubicBezTo>
                      <a:cubicBezTo>
                        <a:pt x="15" y="25"/>
                        <a:pt x="15" y="26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4" y="26"/>
                        <a:pt x="13" y="25"/>
                        <a:pt x="12" y="24"/>
                      </a:cubicBezTo>
                      <a:cubicBezTo>
                        <a:pt x="12" y="22"/>
                        <a:pt x="12" y="21"/>
                        <a:pt x="12" y="19"/>
                      </a:cubicBezTo>
                      <a:moveTo>
                        <a:pt x="7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0"/>
                        <a:pt x="67" y="1"/>
                        <a:pt x="67" y="2"/>
                      </a:cubicBezTo>
                      <a:cubicBezTo>
                        <a:pt x="66" y="5"/>
                        <a:pt x="66" y="7"/>
                        <a:pt x="65" y="9"/>
                      </a:cubicBezTo>
                      <a:cubicBezTo>
                        <a:pt x="65" y="11"/>
                        <a:pt x="64" y="12"/>
                        <a:pt x="64" y="13"/>
                      </a:cubicBezTo>
                      <a:cubicBezTo>
                        <a:pt x="64" y="12"/>
                        <a:pt x="64" y="10"/>
                        <a:pt x="64" y="9"/>
                      </a:cubicBezTo>
                      <a:cubicBezTo>
                        <a:pt x="64" y="7"/>
                        <a:pt x="62" y="6"/>
                        <a:pt x="61" y="6"/>
                      </a:cubicBezTo>
                      <a:cubicBezTo>
                        <a:pt x="60" y="6"/>
                        <a:pt x="59" y="7"/>
                        <a:pt x="59" y="8"/>
                      </a:cubicBezTo>
                      <a:cubicBezTo>
                        <a:pt x="59" y="8"/>
                        <a:pt x="59" y="9"/>
                        <a:pt x="59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8" y="12"/>
                        <a:pt x="57" y="15"/>
                        <a:pt x="56" y="17"/>
                      </a:cubicBezTo>
                      <a:cubicBezTo>
                        <a:pt x="50" y="20"/>
                        <a:pt x="45" y="24"/>
                        <a:pt x="39" y="26"/>
                      </a:cubicBezTo>
                      <a:cubicBezTo>
                        <a:pt x="37" y="27"/>
                        <a:pt x="36" y="28"/>
                        <a:pt x="34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25" y="25"/>
                        <a:pt x="18" y="17"/>
                        <a:pt x="12" y="10"/>
                      </a:cubicBezTo>
                      <a:cubicBezTo>
                        <a:pt x="12" y="9"/>
                        <a:pt x="11" y="9"/>
                        <a:pt x="10" y="9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7" y="14"/>
                        <a:pt x="7" y="17"/>
                        <a:pt x="7" y="19"/>
                      </a:cubicBezTo>
                      <a:cubicBezTo>
                        <a:pt x="6" y="19"/>
                        <a:pt x="6" y="18"/>
                        <a:pt x="6" y="18"/>
                      </a:cubicBezTo>
                      <a:cubicBezTo>
                        <a:pt x="6" y="18"/>
                        <a:pt x="6" y="18"/>
                        <a:pt x="5" y="18"/>
                      </a:cubicBezTo>
                      <a:cubicBezTo>
                        <a:pt x="5" y="18"/>
                        <a:pt x="5" y="17"/>
                        <a:pt x="4" y="17"/>
                      </a:cubicBezTo>
                      <a:cubicBezTo>
                        <a:pt x="3" y="17"/>
                        <a:pt x="1" y="19"/>
                        <a:pt x="1" y="21"/>
                      </a:cubicBezTo>
                      <a:cubicBezTo>
                        <a:pt x="2" y="23"/>
                        <a:pt x="3" y="25"/>
                        <a:pt x="3" y="27"/>
                      </a:cubicBezTo>
                      <a:cubicBezTo>
                        <a:pt x="4" y="30"/>
                        <a:pt x="6" y="32"/>
                        <a:pt x="7" y="34"/>
                      </a:cubicBezTo>
                      <a:cubicBezTo>
                        <a:pt x="6" y="34"/>
                        <a:pt x="5" y="34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4"/>
                        <a:pt x="4" y="34"/>
                        <a:pt x="3" y="34"/>
                      </a:cubicBezTo>
                      <a:cubicBezTo>
                        <a:pt x="1" y="34"/>
                        <a:pt x="0" y="38"/>
                        <a:pt x="2" y="39"/>
                      </a:cubicBezTo>
                      <a:cubicBezTo>
                        <a:pt x="4" y="40"/>
                        <a:pt x="5" y="40"/>
                        <a:pt x="7" y="41"/>
                      </a:cubicBezTo>
                      <a:cubicBezTo>
                        <a:pt x="15" y="45"/>
                        <a:pt x="23" y="47"/>
                        <a:pt x="32" y="47"/>
                      </a:cubicBezTo>
                      <a:cubicBezTo>
                        <a:pt x="34" y="47"/>
                        <a:pt x="36" y="47"/>
                        <a:pt x="39" y="46"/>
                      </a:cubicBezTo>
                      <a:cubicBezTo>
                        <a:pt x="49" y="45"/>
                        <a:pt x="58" y="40"/>
                        <a:pt x="63" y="30"/>
                      </a:cubicBezTo>
                      <a:cubicBezTo>
                        <a:pt x="65" y="27"/>
                        <a:pt x="67" y="22"/>
                        <a:pt x="68" y="17"/>
                      </a:cubicBezTo>
                      <a:cubicBezTo>
                        <a:pt x="70" y="13"/>
                        <a:pt x="71" y="8"/>
                        <a:pt x="72" y="3"/>
                      </a:cubicBezTo>
                      <a:cubicBezTo>
                        <a:pt x="72" y="1"/>
                        <a:pt x="71" y="0"/>
                        <a:pt x="70" y="0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2600325" y="2924175"/>
                  <a:ext cx="47625" cy="96838"/>
                </a:xfrm>
                <a:custGeom>
                  <a:rect b="b" l="l" r="r" t="t"/>
                  <a:pathLst>
                    <a:path extrusionOk="0" h="45" w="22">
                      <a:moveTo>
                        <a:pt x="4" y="0"/>
                      </a:moveTo>
                      <a:cubicBezTo>
                        <a:pt x="1" y="0"/>
                        <a:pt x="0" y="3"/>
                        <a:pt x="2" y="5"/>
                      </a:cubicBezTo>
                      <a:cubicBezTo>
                        <a:pt x="3" y="6"/>
                        <a:pt x="4" y="7"/>
                        <a:pt x="5" y="9"/>
                      </a:cubicBezTo>
                      <a:cubicBezTo>
                        <a:pt x="6" y="11"/>
                        <a:pt x="7" y="13"/>
                        <a:pt x="8" y="15"/>
                      </a:cubicBezTo>
                      <a:cubicBezTo>
                        <a:pt x="12" y="23"/>
                        <a:pt x="13" y="32"/>
                        <a:pt x="15" y="40"/>
                      </a:cubicBezTo>
                      <a:cubicBezTo>
                        <a:pt x="15" y="41"/>
                        <a:pt x="16" y="42"/>
                        <a:pt x="16" y="43"/>
                      </a:cubicBezTo>
                      <a:cubicBezTo>
                        <a:pt x="16" y="45"/>
                        <a:pt x="18" y="45"/>
                        <a:pt x="19" y="45"/>
                      </a:cubicBezTo>
                      <a:cubicBezTo>
                        <a:pt x="20" y="45"/>
                        <a:pt x="22" y="44"/>
                        <a:pt x="21" y="42"/>
                      </a:cubicBezTo>
                      <a:cubicBezTo>
                        <a:pt x="21" y="42"/>
                        <a:pt x="21" y="41"/>
                        <a:pt x="21" y="41"/>
                      </a:cubicBezTo>
                      <a:cubicBezTo>
                        <a:pt x="19" y="32"/>
                        <a:pt x="17" y="24"/>
                        <a:pt x="14" y="15"/>
                      </a:cubicBezTo>
                      <a:cubicBezTo>
                        <a:pt x="14" y="14"/>
                        <a:pt x="13" y="12"/>
                        <a:pt x="12" y="10"/>
                      </a:cubicBezTo>
                      <a:cubicBezTo>
                        <a:pt x="10" y="7"/>
                        <a:pt x="8" y="4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2651125" y="2935288"/>
                  <a:ext cx="23813" cy="66675"/>
                </a:xfrm>
                <a:custGeom>
                  <a:rect b="b" l="l" r="r" t="t"/>
                  <a:pathLst>
                    <a:path extrusionOk="0" h="31" w="11">
                      <a:moveTo>
                        <a:pt x="3" y="0"/>
                      </a:move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6"/>
                        <a:pt x="2" y="7"/>
                        <a:pt x="2" y="9"/>
                      </a:cubicBezTo>
                      <a:cubicBezTo>
                        <a:pt x="5" y="15"/>
                        <a:pt x="5" y="21"/>
                        <a:pt x="6" y="28"/>
                      </a:cubicBezTo>
                      <a:cubicBezTo>
                        <a:pt x="6" y="30"/>
                        <a:pt x="7" y="31"/>
                        <a:pt x="9" y="31"/>
                      </a:cubicBezTo>
                      <a:cubicBezTo>
                        <a:pt x="10" y="31"/>
                        <a:pt x="11" y="30"/>
                        <a:pt x="11" y="28"/>
                      </a:cubicBezTo>
                      <a:cubicBezTo>
                        <a:pt x="11" y="21"/>
                        <a:pt x="10" y="14"/>
                        <a:pt x="8" y="7"/>
                      </a:cubicBezTo>
                      <a:cubicBezTo>
                        <a:pt x="7" y="6"/>
                        <a:pt x="6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2686050" y="2924175"/>
                  <a:ext cx="20638" cy="68263"/>
                </a:xfrm>
                <a:custGeom>
                  <a:rect b="b" l="l" r="r" t="t"/>
                  <a:pathLst>
                    <a:path extrusionOk="0" h="32" w="10">
                      <a:moveTo>
                        <a:pt x="4" y="0"/>
                      </a:move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6"/>
                        <a:pt x="2" y="7"/>
                        <a:pt x="3" y="9"/>
                      </a:cubicBezTo>
                      <a:cubicBezTo>
                        <a:pt x="4" y="16"/>
                        <a:pt x="4" y="23"/>
                        <a:pt x="4" y="29"/>
                      </a:cubicBezTo>
                      <a:cubicBezTo>
                        <a:pt x="5" y="31"/>
                        <a:pt x="6" y="32"/>
                        <a:pt x="8" y="32"/>
                      </a:cubicBezTo>
                      <a:cubicBezTo>
                        <a:pt x="9" y="32"/>
                        <a:pt x="10" y="31"/>
                        <a:pt x="10" y="29"/>
                      </a:cubicBezTo>
                      <a:cubicBezTo>
                        <a:pt x="9" y="22"/>
                        <a:pt x="9" y="15"/>
                        <a:pt x="8" y="8"/>
                      </a:cubicBezTo>
                      <a:cubicBezTo>
                        <a:pt x="7" y="6"/>
                        <a:pt x="7" y="4"/>
                        <a:pt x="7" y="2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2722563" y="2925763"/>
                  <a:ext cx="19050" cy="58738"/>
                </a:xfrm>
                <a:custGeom>
                  <a:rect b="b" l="l" r="r" t="t"/>
                  <a:pathLst>
                    <a:path extrusionOk="0" h="27" w="9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1" y="11"/>
                        <a:pt x="3" y="17"/>
                        <a:pt x="3" y="24"/>
                      </a:cubicBezTo>
                      <a:cubicBezTo>
                        <a:pt x="3" y="26"/>
                        <a:pt x="5" y="27"/>
                        <a:pt x="6" y="27"/>
                      </a:cubicBezTo>
                      <a:cubicBezTo>
                        <a:pt x="8" y="27"/>
                        <a:pt x="9" y="26"/>
                        <a:pt x="9" y="24"/>
                      </a:cubicBezTo>
                      <a:cubicBezTo>
                        <a:pt x="8" y="18"/>
                        <a:pt x="7" y="11"/>
                        <a:pt x="6" y="4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2760663" y="2949575"/>
                  <a:ext cx="15875" cy="41275"/>
                </a:xfrm>
                <a:custGeom>
                  <a:rect b="b" l="l" r="r" t="t"/>
                  <a:pathLst>
                    <a:path extrusionOk="0" h="19" w="7">
                      <a:moveTo>
                        <a:pt x="3" y="0"/>
                      </a:move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4"/>
                      </a:cubicBezTo>
                      <a:cubicBezTo>
                        <a:pt x="1" y="8"/>
                        <a:pt x="1" y="13"/>
                        <a:pt x="2" y="17"/>
                      </a:cubicBezTo>
                      <a:cubicBezTo>
                        <a:pt x="2" y="19"/>
                        <a:pt x="3" y="19"/>
                        <a:pt x="4" y="19"/>
                      </a:cubicBezTo>
                      <a:cubicBezTo>
                        <a:pt x="6" y="19"/>
                        <a:pt x="7" y="18"/>
                        <a:pt x="7" y="16"/>
                      </a:cubicBezTo>
                      <a:cubicBezTo>
                        <a:pt x="7" y="13"/>
                        <a:pt x="6" y="11"/>
                        <a:pt x="6" y="8"/>
                      </a:cubicBezTo>
                      <a:cubicBezTo>
                        <a:pt x="6" y="6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2778125" y="3262313"/>
                  <a:ext cx="34925" cy="60325"/>
                </a:xfrm>
                <a:custGeom>
                  <a:rect b="b" l="l" r="r" t="t"/>
                  <a:pathLst>
                    <a:path extrusionOk="0" h="28" w="16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5" y="11"/>
                        <a:pt x="8" y="18"/>
                        <a:pt x="11" y="26"/>
                      </a:cubicBezTo>
                      <a:cubicBezTo>
                        <a:pt x="11" y="27"/>
                        <a:pt x="12" y="28"/>
                        <a:pt x="13" y="28"/>
                      </a:cubicBezTo>
                      <a:cubicBezTo>
                        <a:pt x="14" y="28"/>
                        <a:pt x="16" y="27"/>
                        <a:pt x="16" y="26"/>
                      </a:cubicBezTo>
                      <a:cubicBezTo>
                        <a:pt x="16" y="26"/>
                        <a:pt x="16" y="25"/>
                        <a:pt x="16" y="25"/>
                      </a:cubicBezTo>
                      <a:cubicBezTo>
                        <a:pt x="14" y="20"/>
                        <a:pt x="12" y="15"/>
                        <a:pt x="10" y="10"/>
                      </a:cubicBezTo>
                      <a:cubicBezTo>
                        <a:pt x="9" y="7"/>
                        <a:pt x="7" y="4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2841625" y="3341688"/>
                  <a:ext cx="9525" cy="7938"/>
                </a:xfrm>
                <a:custGeom>
                  <a:rect b="b" l="l" r="r" t="t"/>
                  <a:pathLst>
                    <a:path extrusionOk="0" h="4" w="5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1" y="4"/>
                        <a:pt x="3" y="4"/>
                      </a:cubicBezTo>
                      <a:cubicBezTo>
                        <a:pt x="3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4" y="2"/>
                        <a:pt x="3" y="1"/>
                        <a:pt x="1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2830513" y="3311525"/>
                  <a:ext cx="87313" cy="47625"/>
                </a:xfrm>
                <a:custGeom>
                  <a:rect b="b" l="l" r="r" t="t"/>
                  <a:pathLst>
                    <a:path extrusionOk="0" h="22" w="41">
                      <a:moveTo>
                        <a:pt x="3" y="0"/>
                      </a:move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7"/>
                        <a:pt x="4" y="10"/>
                        <a:pt x="6" y="14"/>
                      </a:cubicBezTo>
                      <a:cubicBezTo>
                        <a:pt x="8" y="15"/>
                        <a:pt x="9" y="16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9"/>
                        <a:pt x="11" y="20"/>
                        <a:pt x="12" y="20"/>
                      </a:cubicBezTo>
                      <a:cubicBezTo>
                        <a:pt x="12" y="21"/>
                        <a:pt x="13" y="22"/>
                        <a:pt x="14" y="22"/>
                      </a:cubicBezTo>
                      <a:cubicBezTo>
                        <a:pt x="15" y="22"/>
                        <a:pt x="15" y="21"/>
                        <a:pt x="16" y="21"/>
                      </a:cubicBezTo>
                      <a:cubicBezTo>
                        <a:pt x="17" y="21"/>
                        <a:pt x="17" y="20"/>
                        <a:pt x="17" y="19"/>
                      </a:cubicBezTo>
                      <a:cubicBezTo>
                        <a:pt x="18" y="19"/>
                        <a:pt x="19" y="18"/>
                        <a:pt x="18" y="16"/>
                      </a:cubicBezTo>
                      <a:cubicBezTo>
                        <a:pt x="18" y="16"/>
                        <a:pt x="18" y="15"/>
                        <a:pt x="18" y="14"/>
                      </a:cubicBezTo>
                      <a:cubicBezTo>
                        <a:pt x="20" y="17"/>
                        <a:pt x="23" y="20"/>
                        <a:pt x="26" y="21"/>
                      </a:cubicBezTo>
                      <a:cubicBezTo>
                        <a:pt x="26" y="21"/>
                        <a:pt x="27" y="21"/>
                        <a:pt x="28" y="21"/>
                      </a:cubicBezTo>
                      <a:cubicBezTo>
                        <a:pt x="28" y="21"/>
                        <a:pt x="29" y="21"/>
                        <a:pt x="30" y="20"/>
                      </a:cubicBezTo>
                      <a:cubicBezTo>
                        <a:pt x="30" y="19"/>
                        <a:pt x="31" y="18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4" y="18"/>
                        <a:pt x="35" y="19"/>
                        <a:pt x="36" y="20"/>
                      </a:cubicBezTo>
                      <a:cubicBezTo>
                        <a:pt x="37" y="21"/>
                        <a:pt x="38" y="21"/>
                        <a:pt x="38" y="21"/>
                      </a:cubicBezTo>
                      <a:cubicBezTo>
                        <a:pt x="40" y="21"/>
                        <a:pt x="41" y="19"/>
                        <a:pt x="41" y="18"/>
                      </a:cubicBezTo>
                      <a:cubicBezTo>
                        <a:pt x="41" y="17"/>
                        <a:pt x="41" y="17"/>
                        <a:pt x="40" y="16"/>
                      </a:cubicBezTo>
                      <a:cubicBezTo>
                        <a:pt x="38" y="14"/>
                        <a:pt x="36" y="13"/>
                        <a:pt x="33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2" y="11"/>
                        <a:pt x="32" y="10"/>
                        <a:pt x="31" y="10"/>
                      </a:cubicBezTo>
                      <a:cubicBezTo>
                        <a:pt x="31" y="10"/>
                        <a:pt x="31" y="11"/>
                        <a:pt x="30" y="11"/>
                      </a:cubicBezTo>
                      <a:cubicBezTo>
                        <a:pt x="30" y="11"/>
                        <a:pt x="29" y="11"/>
                        <a:pt x="29" y="12"/>
                      </a:cubicBezTo>
                      <a:cubicBezTo>
                        <a:pt x="28" y="13"/>
                        <a:pt x="27" y="14"/>
                        <a:pt x="26" y="15"/>
                      </a:cubicBezTo>
                      <a:cubicBezTo>
                        <a:pt x="23" y="13"/>
                        <a:pt x="21" y="9"/>
                        <a:pt x="18" y="7"/>
                      </a:cubicBezTo>
                      <a:cubicBezTo>
                        <a:pt x="17" y="6"/>
                        <a:pt x="17" y="6"/>
                        <a:pt x="16" y="6"/>
                      </a:cubicBezTo>
                      <a:cubicBezTo>
                        <a:pt x="16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4" y="5"/>
                      </a:cubicBezTo>
                      <a:cubicBezTo>
                        <a:pt x="13" y="5"/>
                        <a:pt x="12" y="6"/>
                        <a:pt x="12" y="8"/>
                      </a:cubicBezTo>
                      <a:cubicBezTo>
                        <a:pt x="12" y="8"/>
                        <a:pt x="12" y="9"/>
                        <a:pt x="12" y="10"/>
                      </a:cubicBezTo>
                      <a:cubicBezTo>
                        <a:pt x="10" y="7"/>
                        <a:pt x="8" y="4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2935288" y="3346450"/>
                  <a:ext cx="34925" cy="20638"/>
                </a:xfrm>
                <a:custGeom>
                  <a:rect b="b" l="l" r="r" t="t"/>
                  <a:pathLst>
                    <a:path extrusionOk="0" h="10" w="16">
                      <a:moveTo>
                        <a:pt x="3" y="0"/>
                      </a:move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0" y="2"/>
                        <a:pt x="0" y="4"/>
                        <a:pt x="2" y="5"/>
                      </a:cubicBezTo>
                      <a:cubicBezTo>
                        <a:pt x="6" y="7"/>
                        <a:pt x="9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5" y="10"/>
                        <a:pt x="16" y="8"/>
                        <a:pt x="16" y="7"/>
                      </a:cubicBezTo>
                      <a:cubicBezTo>
                        <a:pt x="16" y="6"/>
                        <a:pt x="15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0" y="4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"/>
                <p:cNvSpPr/>
                <p:nvPr/>
              </p:nvSpPr>
              <p:spPr>
                <a:xfrm>
                  <a:off x="2965450" y="3332163"/>
                  <a:ext cx="11113" cy="11113"/>
                </a:xfrm>
                <a:custGeom>
                  <a:rect b="b" l="l" r="r" t="t"/>
                  <a:pathLst>
                    <a:path extrusionOk="0" h="5" w="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2995613" y="3317875"/>
                  <a:ext cx="12700" cy="11113"/>
                </a:xfrm>
                <a:custGeom>
                  <a:rect b="b" l="l" r="r" t="t"/>
                  <a:pathLst>
                    <a:path extrusionOk="0" h="5" w="6"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6" y="4"/>
                        <a:pt x="6" y="2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3067050" y="3316288"/>
                  <a:ext cx="42863" cy="33338"/>
                </a:xfrm>
                <a:custGeom>
                  <a:rect b="b" l="l" r="r" t="t"/>
                  <a:pathLst>
                    <a:path extrusionOk="0" h="16" w="20">
                      <a:moveTo>
                        <a:pt x="4" y="0"/>
                      </a:moveTo>
                      <a:cubicBezTo>
                        <a:pt x="2" y="0"/>
                        <a:pt x="0" y="3"/>
                        <a:pt x="3" y="5"/>
                      </a:cubicBezTo>
                      <a:cubicBezTo>
                        <a:pt x="5" y="7"/>
                        <a:pt x="7" y="9"/>
                        <a:pt x="9" y="11"/>
                      </a:cubicBezTo>
                      <a:cubicBezTo>
                        <a:pt x="11" y="12"/>
                        <a:pt x="12" y="15"/>
                        <a:pt x="14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8" y="16"/>
                        <a:pt x="20" y="12"/>
                        <a:pt x="17" y="11"/>
                      </a:cubicBezTo>
                      <a:cubicBezTo>
                        <a:pt x="16" y="11"/>
                        <a:pt x="14" y="8"/>
                        <a:pt x="13" y="7"/>
                      </a:cubicBezTo>
                      <a:cubicBezTo>
                        <a:pt x="10" y="4"/>
                        <a:pt x="8" y="2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3122613" y="3324225"/>
                  <a:ext cx="46038" cy="38100"/>
                </a:xfrm>
                <a:custGeom>
                  <a:rect b="b" l="l" r="r" t="t"/>
                  <a:pathLst>
                    <a:path extrusionOk="0" h="18" w="21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1" y="1"/>
                        <a:pt x="0" y="3"/>
                        <a:pt x="2" y="4"/>
                      </a:cubicBezTo>
                      <a:cubicBezTo>
                        <a:pt x="6" y="9"/>
                        <a:pt x="10" y="15"/>
                        <a:pt x="15" y="18"/>
                      </a:cubicBezTo>
                      <a:cubicBezTo>
                        <a:pt x="16" y="18"/>
                        <a:pt x="16" y="18"/>
                        <a:pt x="17" y="18"/>
                      </a:cubicBezTo>
                      <a:cubicBezTo>
                        <a:pt x="19" y="18"/>
                        <a:pt x="21" y="15"/>
                        <a:pt x="18" y="13"/>
                      </a:cubicBezTo>
                      <a:cubicBezTo>
                        <a:pt x="14" y="11"/>
                        <a:pt x="11" y="7"/>
                        <a:pt x="8" y="3"/>
                      </a:cubicBezTo>
                      <a:cubicBezTo>
                        <a:pt x="7" y="2"/>
                        <a:pt x="7" y="1"/>
                        <a:pt x="6" y="1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149600" y="3322638"/>
                  <a:ext cx="14288" cy="9525"/>
                </a:xfrm>
                <a:custGeom>
                  <a:rect b="b" l="l" r="r" t="t"/>
                  <a:pathLst>
                    <a:path extrusionOk="0" h="5" w="7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1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3203575" y="3328988"/>
                  <a:ext cx="14288" cy="12700"/>
                </a:xfrm>
                <a:custGeom>
                  <a:rect b="b" l="l" r="r" t="t"/>
                  <a:pathLst>
                    <a:path extrusionOk="0" h="6" w="7">
                      <a:moveTo>
                        <a:pt x="3" y="0"/>
                      </a:move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0" y="2"/>
                        <a:pt x="1" y="5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4" y="6"/>
                        <a:pt x="4" y="6"/>
                        <a:pt x="5" y="5"/>
                      </a:cubicBezTo>
                      <a:cubicBezTo>
                        <a:pt x="7" y="4"/>
                        <a:pt x="6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4"/>
                <p:cNvSpPr/>
                <p:nvPr/>
              </p:nvSpPr>
              <p:spPr>
                <a:xfrm>
                  <a:off x="3629025" y="3324225"/>
                  <a:ext cx="22225" cy="28575"/>
                </a:xfrm>
                <a:custGeom>
                  <a:rect b="b" l="l" r="r" t="t"/>
                  <a:pathLst>
                    <a:path extrusionOk="0" h="13" w="10">
                      <a:moveTo>
                        <a:pt x="3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7"/>
                        <a:pt x="2" y="9"/>
                        <a:pt x="3" y="11"/>
                      </a:cubicBezTo>
                      <a:cubicBezTo>
                        <a:pt x="3" y="11"/>
                        <a:pt x="4" y="12"/>
                        <a:pt x="4" y="12"/>
                      </a:cubicBezTo>
                      <a:cubicBezTo>
                        <a:pt x="4" y="13"/>
                        <a:pt x="5" y="13"/>
                        <a:pt x="6" y="13"/>
                      </a:cubicBezTo>
                      <a:cubicBezTo>
                        <a:pt x="8" y="13"/>
                        <a:pt x="10" y="12"/>
                        <a:pt x="9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7" y="6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4"/>
                <p:cNvSpPr/>
                <p:nvPr/>
              </p:nvSpPr>
              <p:spPr>
                <a:xfrm>
                  <a:off x="3632200" y="3302000"/>
                  <a:ext cx="38100" cy="39688"/>
                </a:xfrm>
                <a:custGeom>
                  <a:rect b="b" l="l" r="r" t="t"/>
                  <a:pathLst>
                    <a:path extrusionOk="0" h="18" w="18">
                      <a:moveTo>
                        <a:pt x="4" y="0"/>
                      </a:moveTo>
                      <a:cubicBezTo>
                        <a:pt x="2" y="0"/>
                        <a:pt x="0" y="2"/>
                        <a:pt x="2" y="4"/>
                      </a:cubicBezTo>
                      <a:cubicBezTo>
                        <a:pt x="5" y="8"/>
                        <a:pt x="7" y="12"/>
                        <a:pt x="11" y="16"/>
                      </a:cubicBezTo>
                      <a:cubicBezTo>
                        <a:pt x="11" y="16"/>
                        <a:pt x="12" y="17"/>
                        <a:pt x="13" y="17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16" y="18"/>
                        <a:pt x="18" y="14"/>
                        <a:pt x="15" y="12"/>
                      </a:cubicBezTo>
                      <a:cubicBezTo>
                        <a:pt x="15" y="12"/>
                        <a:pt x="14" y="12"/>
                        <a:pt x="14" y="11"/>
                      </a:cubicBezTo>
                      <a:cubicBezTo>
                        <a:pt x="11" y="8"/>
                        <a:pt x="9" y="5"/>
                        <a:pt x="6" y="1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4"/>
                <p:cNvSpPr/>
                <p:nvPr/>
              </p:nvSpPr>
              <p:spPr>
                <a:xfrm>
                  <a:off x="3622675" y="3259138"/>
                  <a:ext cx="11113" cy="11113"/>
                </a:xfrm>
                <a:custGeom>
                  <a:rect b="b" l="l" r="r" t="t"/>
                  <a:pathLst>
                    <a:path extrusionOk="0" h="5" w="5"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5" y="4"/>
                        <a:pt x="5" y="4"/>
                        <a:pt x="5" y="3"/>
                      </a:cubicBezTo>
                      <a:cubicBezTo>
                        <a:pt x="5" y="2"/>
                        <a:pt x="4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4"/>
                <p:cNvSpPr/>
                <p:nvPr/>
              </p:nvSpPr>
              <p:spPr>
                <a:xfrm>
                  <a:off x="3617913" y="3244850"/>
                  <a:ext cx="14288" cy="11113"/>
                </a:xfrm>
                <a:custGeom>
                  <a:rect b="b" l="l" r="r" t="t"/>
                  <a:pathLst>
                    <a:path extrusionOk="0" h="5" w="6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3" y="4"/>
                        <a:pt x="4" y="2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>
                  <a:off x="3624263" y="3246438"/>
                  <a:ext cx="44450" cy="65088"/>
                </a:xfrm>
                <a:custGeom>
                  <a:rect b="b" l="l" r="r" t="t"/>
                  <a:pathLst>
                    <a:path extrusionOk="0" h="30" w="20">
                      <a:moveTo>
                        <a:pt x="4" y="0"/>
                      </a:move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3" y="7"/>
                        <a:pt x="4" y="8"/>
                        <a:pt x="4" y="9"/>
                      </a:cubicBezTo>
                      <a:cubicBezTo>
                        <a:pt x="9" y="15"/>
                        <a:pt x="13" y="21"/>
                        <a:pt x="15" y="28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20" y="29"/>
                        <a:pt x="20" y="28"/>
                        <a:pt x="20" y="27"/>
                      </a:cubicBezTo>
                      <a:cubicBezTo>
                        <a:pt x="19" y="23"/>
                        <a:pt x="18" y="19"/>
                        <a:pt x="16" y="15"/>
                      </a:cubicBezTo>
                      <a:cubicBezTo>
                        <a:pt x="13" y="10"/>
                        <a:pt x="9" y="6"/>
                        <a:pt x="5" y="1"/>
                      </a:cubicBezTo>
                      <a:cubicBezTo>
                        <a:pt x="5" y="1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4"/>
                <p:cNvSpPr/>
                <p:nvPr/>
              </p:nvSpPr>
              <p:spPr>
                <a:xfrm>
                  <a:off x="3629025" y="3186113"/>
                  <a:ext cx="49213" cy="47625"/>
                </a:xfrm>
                <a:custGeom>
                  <a:rect b="b" l="l" r="r" t="t"/>
                  <a:pathLst>
                    <a:path extrusionOk="0" h="22" w="23">
                      <a:moveTo>
                        <a:pt x="17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moveTo>
                        <a:pt x="4" y="0"/>
                      </a:moveTo>
                      <a:cubicBezTo>
                        <a:pt x="2" y="0"/>
                        <a:pt x="0" y="4"/>
                        <a:pt x="2" y="5"/>
                      </a:cubicBezTo>
                      <a:cubicBezTo>
                        <a:pt x="5" y="7"/>
                        <a:pt x="8" y="10"/>
                        <a:pt x="11" y="12"/>
                      </a:cubicBezTo>
                      <a:cubicBezTo>
                        <a:pt x="12" y="13"/>
                        <a:pt x="13" y="14"/>
                        <a:pt x="14" y="15"/>
                      </a:cubicBezTo>
                      <a:cubicBezTo>
                        <a:pt x="15" y="15"/>
                        <a:pt x="15" y="15"/>
                        <a:pt x="15" y="16"/>
                      </a:cubicBezTo>
                      <a:cubicBezTo>
                        <a:pt x="15" y="16"/>
                        <a:pt x="16" y="17"/>
                        <a:pt x="16" y="17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9"/>
                        <a:pt x="16" y="19"/>
                        <a:pt x="17" y="20"/>
                      </a:cubicBezTo>
                      <a:cubicBezTo>
                        <a:pt x="17" y="21"/>
                        <a:pt x="18" y="22"/>
                        <a:pt x="19" y="22"/>
                      </a:cubicBezTo>
                      <a:cubicBezTo>
                        <a:pt x="20" y="22"/>
                        <a:pt x="21" y="21"/>
                        <a:pt x="22" y="21"/>
                      </a:cubicBezTo>
                      <a:cubicBezTo>
                        <a:pt x="23" y="19"/>
                        <a:pt x="23" y="18"/>
                        <a:pt x="22" y="17"/>
                      </a:cubicBezTo>
                      <a:cubicBezTo>
                        <a:pt x="22" y="15"/>
                        <a:pt x="21" y="14"/>
                        <a:pt x="20" y="12"/>
                      </a:cubicBezTo>
                      <a:cubicBezTo>
                        <a:pt x="15" y="7"/>
                        <a:pt x="8" y="2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4"/>
                <p:cNvSpPr/>
                <p:nvPr/>
              </p:nvSpPr>
              <p:spPr>
                <a:xfrm>
                  <a:off x="3662363" y="3167063"/>
                  <a:ext cx="36513" cy="31750"/>
                </a:xfrm>
                <a:custGeom>
                  <a:rect b="b" l="l" r="r" t="t"/>
                  <a:pathLst>
                    <a:path extrusionOk="0" h="15" w="17">
                      <a:moveTo>
                        <a:pt x="3" y="0"/>
                      </a:moveTo>
                      <a:cubicBezTo>
                        <a:pt x="1" y="0"/>
                        <a:pt x="0" y="3"/>
                        <a:pt x="1" y="5"/>
                      </a:cubicBezTo>
                      <a:cubicBezTo>
                        <a:pt x="4" y="8"/>
                        <a:pt x="7" y="14"/>
                        <a:pt x="11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3" y="15"/>
                        <a:pt x="14" y="15"/>
                        <a:pt x="15" y="14"/>
                      </a:cubicBezTo>
                      <a:cubicBezTo>
                        <a:pt x="17" y="13"/>
                        <a:pt x="17" y="11"/>
                        <a:pt x="15" y="10"/>
                      </a:cubicBezTo>
                      <a:cubicBezTo>
                        <a:pt x="15" y="10"/>
                        <a:pt x="14" y="9"/>
                        <a:pt x="13" y="9"/>
                      </a:cubicBezTo>
                      <a:cubicBezTo>
                        <a:pt x="13" y="9"/>
                        <a:pt x="13" y="9"/>
                        <a:pt x="12" y="10"/>
                      </a:cubicBezTo>
                      <a:cubicBezTo>
                        <a:pt x="13" y="9"/>
                        <a:pt x="12" y="9"/>
                        <a:pt x="11" y="9"/>
                      </a:cubicBezTo>
                      <a:cubicBezTo>
                        <a:pt x="10" y="8"/>
                        <a:pt x="10" y="7"/>
                        <a:pt x="9" y="7"/>
                      </a:cubicBezTo>
                      <a:cubicBezTo>
                        <a:pt x="8" y="5"/>
                        <a:pt x="6" y="3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4"/>
                <p:cNvSpPr/>
                <p:nvPr/>
              </p:nvSpPr>
              <p:spPr>
                <a:xfrm>
                  <a:off x="3670300" y="3125788"/>
                  <a:ext cx="14288" cy="12700"/>
                </a:xfrm>
                <a:custGeom>
                  <a:rect b="b" l="l" r="r" t="t"/>
                  <a:pathLst>
                    <a:path extrusionOk="0" h="6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7" y="4"/>
                        <a:pt x="6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4"/>
                <p:cNvSpPr/>
                <p:nvPr/>
              </p:nvSpPr>
              <p:spPr>
                <a:xfrm>
                  <a:off x="3678238" y="3089275"/>
                  <a:ext cx="15875" cy="11113"/>
                </a:xfrm>
                <a:custGeom>
                  <a:rect b="b" l="l" r="r" t="t"/>
                  <a:pathLst>
                    <a:path extrusionOk="0" h="5" w="7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0" y="2"/>
                        <a:pt x="2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" y="4"/>
                        <a:pt x="7" y="2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4"/>
                <p:cNvSpPr/>
                <p:nvPr/>
              </p:nvSpPr>
              <p:spPr>
                <a:xfrm>
                  <a:off x="3706813" y="3081338"/>
                  <a:ext cx="38100" cy="30163"/>
                </a:xfrm>
                <a:custGeom>
                  <a:rect b="b" l="l" r="r" t="t"/>
                  <a:pathLst>
                    <a:path extrusionOk="0" h="14" w="18">
                      <a:moveTo>
                        <a:pt x="4" y="0"/>
                      </a:moveTo>
                      <a:cubicBezTo>
                        <a:pt x="2" y="0"/>
                        <a:pt x="0" y="4"/>
                        <a:pt x="3" y="5"/>
                      </a:cubicBezTo>
                      <a:cubicBezTo>
                        <a:pt x="6" y="8"/>
                        <a:pt x="9" y="11"/>
                        <a:pt x="12" y="14"/>
                      </a:cubicBezTo>
                      <a:cubicBezTo>
                        <a:pt x="13" y="14"/>
                        <a:pt x="14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6" y="14"/>
                        <a:pt x="18" y="12"/>
                        <a:pt x="17" y="11"/>
                      </a:cubicBezTo>
                      <a:cubicBezTo>
                        <a:pt x="17" y="10"/>
                        <a:pt x="16" y="10"/>
                        <a:pt x="16" y="10"/>
                      </a:cubicBezTo>
                      <a:cubicBezTo>
                        <a:pt x="13" y="7"/>
                        <a:pt x="9" y="4"/>
                        <a:pt x="5" y="1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4"/>
                <p:cNvSpPr/>
                <p:nvPr/>
              </p:nvSpPr>
              <p:spPr>
                <a:xfrm>
                  <a:off x="3719513" y="3019425"/>
                  <a:ext cx="15875" cy="9525"/>
                </a:xfrm>
                <a:custGeom>
                  <a:rect b="b" l="l" r="r" t="t"/>
                  <a:pathLst>
                    <a:path extrusionOk="0" h="5" w="7">
                      <a:moveTo>
                        <a:pt x="3" y="0"/>
                      </a:move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5"/>
                        <a:pt x="3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7" y="3"/>
                        <a:pt x="5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4"/>
                <p:cNvSpPr/>
                <p:nvPr/>
              </p:nvSpPr>
              <p:spPr>
                <a:xfrm>
                  <a:off x="3678238" y="3132138"/>
                  <a:ext cx="36513" cy="41275"/>
                </a:xfrm>
                <a:custGeom>
                  <a:rect b="b" l="l" r="r" t="t"/>
                  <a:pathLst>
                    <a:path extrusionOk="0" h="19" w="17">
                      <a:moveTo>
                        <a:pt x="3" y="0"/>
                      </a:moveTo>
                      <a:cubicBezTo>
                        <a:pt x="1" y="0"/>
                        <a:pt x="0" y="4"/>
                        <a:pt x="2" y="6"/>
                      </a:cubicBezTo>
                      <a:cubicBezTo>
                        <a:pt x="5" y="8"/>
                        <a:pt x="12" y="11"/>
                        <a:pt x="11" y="16"/>
                      </a:cubicBezTo>
                      <a:cubicBezTo>
                        <a:pt x="11" y="17"/>
                        <a:pt x="11" y="18"/>
                        <a:pt x="12" y="19"/>
                      </a:cubicBezTo>
                      <a:cubicBezTo>
                        <a:pt x="13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6" y="17"/>
                      </a:cubicBezTo>
                      <a:cubicBezTo>
                        <a:pt x="17" y="15"/>
                        <a:pt x="17" y="13"/>
                        <a:pt x="16" y="12"/>
                      </a:cubicBezTo>
                      <a:cubicBezTo>
                        <a:pt x="14" y="7"/>
                        <a:pt x="9" y="4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4"/>
                <p:cNvSpPr/>
                <p:nvPr/>
              </p:nvSpPr>
              <p:spPr>
                <a:xfrm>
                  <a:off x="3695700" y="3098800"/>
                  <a:ext cx="36513" cy="42863"/>
                </a:xfrm>
                <a:custGeom>
                  <a:rect b="b" l="l" r="r" t="t"/>
                  <a:pathLst>
                    <a:path extrusionOk="0" h="20" w="17">
                      <a:moveTo>
                        <a:pt x="4" y="0"/>
                      </a:moveTo>
                      <a:cubicBezTo>
                        <a:pt x="2" y="0"/>
                        <a:pt x="0" y="2"/>
                        <a:pt x="2" y="4"/>
                      </a:cubicBezTo>
                      <a:cubicBezTo>
                        <a:pt x="5" y="7"/>
                        <a:pt x="11" y="12"/>
                        <a:pt x="11" y="17"/>
                      </a:cubicBezTo>
                      <a:cubicBezTo>
                        <a:pt x="12" y="18"/>
                        <a:pt x="12" y="19"/>
                        <a:pt x="13" y="19"/>
                      </a:cubicBezTo>
                      <a:cubicBezTo>
                        <a:pt x="13" y="19"/>
                        <a:pt x="14" y="20"/>
                        <a:pt x="14" y="20"/>
                      </a:cubicBezTo>
                      <a:cubicBezTo>
                        <a:pt x="16" y="20"/>
                        <a:pt x="17" y="19"/>
                        <a:pt x="17" y="17"/>
                      </a:cubicBezTo>
                      <a:cubicBezTo>
                        <a:pt x="17" y="16"/>
                        <a:pt x="17" y="14"/>
                        <a:pt x="16" y="13"/>
                      </a:cubicBezTo>
                      <a:cubicBezTo>
                        <a:pt x="14" y="8"/>
                        <a:pt x="10" y="4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4"/>
                <p:cNvSpPr/>
                <p:nvPr/>
              </p:nvSpPr>
              <p:spPr>
                <a:xfrm>
                  <a:off x="3708400" y="3028950"/>
                  <a:ext cx="50800" cy="69850"/>
                </a:xfrm>
                <a:custGeom>
                  <a:rect b="b" l="l" r="r" t="t"/>
                  <a:pathLst>
                    <a:path extrusionOk="0" h="32" w="23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8" y="12"/>
                        <a:pt x="14" y="21"/>
                        <a:pt x="17" y="30"/>
                      </a:cubicBezTo>
                      <a:cubicBezTo>
                        <a:pt x="17" y="30"/>
                        <a:pt x="18" y="31"/>
                        <a:pt x="18" y="31"/>
                      </a:cubicBezTo>
                      <a:cubicBezTo>
                        <a:pt x="18" y="31"/>
                        <a:pt x="19" y="32"/>
                        <a:pt x="20" y="32"/>
                      </a:cubicBezTo>
                      <a:cubicBezTo>
                        <a:pt x="21" y="32"/>
                        <a:pt x="23" y="30"/>
                        <a:pt x="22" y="28"/>
                      </a:cubicBezTo>
                      <a:cubicBezTo>
                        <a:pt x="22" y="27"/>
                        <a:pt x="22" y="26"/>
                        <a:pt x="21" y="26"/>
                      </a:cubicBezTo>
                      <a:cubicBezTo>
                        <a:pt x="18" y="16"/>
                        <a:pt x="12" y="8"/>
                        <a:pt x="5" y="1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4"/>
                <p:cNvSpPr/>
                <p:nvPr/>
              </p:nvSpPr>
              <p:spPr>
                <a:xfrm>
                  <a:off x="3743325" y="3009900"/>
                  <a:ext cx="46038" cy="58738"/>
                </a:xfrm>
                <a:custGeom>
                  <a:rect b="b" l="l" r="r" t="t"/>
                  <a:pathLst>
                    <a:path extrusionOk="0" h="27" w="21">
                      <a:moveTo>
                        <a:pt x="3" y="0"/>
                      </a:moveTo>
                      <a:cubicBezTo>
                        <a:pt x="2" y="0"/>
                        <a:pt x="0" y="2"/>
                        <a:pt x="1" y="4"/>
                      </a:cubicBezTo>
                      <a:cubicBezTo>
                        <a:pt x="5" y="11"/>
                        <a:pt x="9" y="18"/>
                        <a:pt x="14" y="24"/>
                      </a:cubicBezTo>
                      <a:cubicBezTo>
                        <a:pt x="15" y="25"/>
                        <a:pt x="15" y="25"/>
                        <a:pt x="16" y="26"/>
                      </a:cubicBezTo>
                      <a:cubicBezTo>
                        <a:pt x="16" y="26"/>
                        <a:pt x="17" y="27"/>
                        <a:pt x="17" y="27"/>
                      </a:cubicBezTo>
                      <a:cubicBezTo>
                        <a:pt x="19" y="27"/>
                        <a:pt x="21" y="24"/>
                        <a:pt x="19" y="22"/>
                      </a:cubicBezTo>
                      <a:cubicBezTo>
                        <a:pt x="19" y="22"/>
                        <a:pt x="19" y="21"/>
                        <a:pt x="18" y="21"/>
                      </a:cubicBezTo>
                      <a:cubicBezTo>
                        <a:pt x="14" y="15"/>
                        <a:pt x="10" y="8"/>
                        <a:pt x="6" y="1"/>
                      </a:cubicBezTo>
                      <a:cubicBezTo>
                        <a:pt x="5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4"/>
                <p:cNvSpPr/>
                <p:nvPr/>
              </p:nvSpPr>
              <p:spPr>
                <a:xfrm>
                  <a:off x="3798888" y="3008313"/>
                  <a:ext cx="39688" cy="30163"/>
                </a:xfrm>
                <a:custGeom>
                  <a:rect b="b" l="l" r="r" t="t"/>
                  <a:pathLst>
                    <a:path extrusionOk="0" h="14" w="18">
                      <a:moveTo>
                        <a:pt x="4" y="0"/>
                      </a:move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1" y="1"/>
                        <a:pt x="0" y="4"/>
                        <a:pt x="3" y="5"/>
                      </a:cubicBezTo>
                      <a:cubicBezTo>
                        <a:pt x="5" y="5"/>
                        <a:pt x="8" y="6"/>
                        <a:pt x="10" y="7"/>
                      </a:cubicBezTo>
                      <a:cubicBezTo>
                        <a:pt x="11" y="8"/>
                        <a:pt x="12" y="9"/>
                        <a:pt x="13" y="11"/>
                      </a:cubicBezTo>
                      <a:cubicBezTo>
                        <a:pt x="13" y="11"/>
                        <a:pt x="13" y="12"/>
                        <a:pt x="13" y="12"/>
                      </a:cubicBezTo>
                      <a:cubicBezTo>
                        <a:pt x="13" y="13"/>
                        <a:pt x="14" y="14"/>
                        <a:pt x="15" y="14"/>
                      </a:cubicBezTo>
                      <a:cubicBezTo>
                        <a:pt x="17" y="14"/>
                        <a:pt x="18" y="13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7"/>
                        <a:pt x="16" y="5"/>
                        <a:pt x="14" y="3"/>
                      </a:cubicBezTo>
                      <a:cubicBezTo>
                        <a:pt x="12" y="2"/>
                        <a:pt x="10" y="1"/>
                        <a:pt x="9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3849688" y="2984500"/>
                  <a:ext cx="12700" cy="12700"/>
                </a:xfrm>
                <a:custGeom>
                  <a:rect b="b" l="l" r="r" t="t"/>
                  <a:pathLst>
                    <a:path extrusionOk="0" h="6" w="6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0" y="2"/>
                        <a:pt x="0" y="4"/>
                        <a:pt x="2" y="5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5" y="6"/>
                      </a:cubicBezTo>
                      <a:cubicBezTo>
                        <a:pt x="6" y="5"/>
                        <a:pt x="6" y="2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4"/>
                <p:cNvSpPr/>
                <p:nvPr/>
              </p:nvSpPr>
              <p:spPr>
                <a:xfrm>
                  <a:off x="2771775" y="2260600"/>
                  <a:ext cx="34925" cy="88900"/>
                </a:xfrm>
                <a:custGeom>
                  <a:rect b="b" l="l" r="r" t="t"/>
                  <a:pathLst>
                    <a:path extrusionOk="0" h="41" w="16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4" y="17"/>
                        <a:pt x="8" y="28"/>
                        <a:pt x="11" y="39"/>
                      </a:cubicBezTo>
                      <a:cubicBezTo>
                        <a:pt x="11" y="40"/>
                        <a:pt x="12" y="41"/>
                        <a:pt x="13" y="41"/>
                      </a:cubicBezTo>
                      <a:cubicBezTo>
                        <a:pt x="15" y="41"/>
                        <a:pt x="16" y="39"/>
                        <a:pt x="16" y="37"/>
                      </a:cubicBezTo>
                      <a:cubicBezTo>
                        <a:pt x="14" y="29"/>
                        <a:pt x="11" y="21"/>
                        <a:pt x="9" y="13"/>
                      </a:cubicBezTo>
                      <a:cubicBezTo>
                        <a:pt x="8" y="10"/>
                        <a:pt x="7" y="7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4"/>
                <p:cNvSpPr/>
                <p:nvPr/>
              </p:nvSpPr>
              <p:spPr>
                <a:xfrm>
                  <a:off x="2806700" y="2300288"/>
                  <a:ext cx="17463" cy="26988"/>
                </a:xfrm>
                <a:custGeom>
                  <a:rect b="b" l="l" r="r" t="t"/>
                  <a:pathLst>
                    <a:path extrusionOk="0" h="13" w="8">
                      <a:moveTo>
                        <a:pt x="3" y="0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6"/>
                        <a:pt x="2" y="9"/>
                        <a:pt x="3" y="11"/>
                      </a:cubicBezTo>
                      <a:cubicBezTo>
                        <a:pt x="3" y="12"/>
                        <a:pt x="4" y="13"/>
                        <a:pt x="5" y="13"/>
                      </a:cubicBezTo>
                      <a:cubicBezTo>
                        <a:pt x="6" y="13"/>
                        <a:pt x="6" y="12"/>
                        <a:pt x="7" y="12"/>
                      </a:cubicBezTo>
                      <a:cubicBezTo>
                        <a:pt x="8" y="11"/>
                        <a:pt x="8" y="10"/>
                        <a:pt x="8" y="9"/>
                      </a:cubicBezTo>
                      <a:cubicBezTo>
                        <a:pt x="7" y="8"/>
                        <a:pt x="7" y="8"/>
                        <a:pt x="7" y="7"/>
                      </a:cubicBezTo>
                      <a:cubicBezTo>
                        <a:pt x="6" y="5"/>
                        <a:pt x="6" y="3"/>
                        <a:pt x="5" y="1"/>
                      </a:cubicBezTo>
                      <a:cubicBezTo>
                        <a:pt x="4" y="0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4"/>
                <p:cNvSpPr/>
                <p:nvPr/>
              </p:nvSpPr>
              <p:spPr>
                <a:xfrm>
                  <a:off x="3698875" y="2368550"/>
                  <a:ext cx="19050" cy="65088"/>
                </a:xfrm>
                <a:custGeom>
                  <a:rect b="b" l="l" r="r" t="t"/>
                  <a:pathLst>
                    <a:path extrusionOk="0" h="30" w="9">
                      <a:moveTo>
                        <a:pt x="3" y="0"/>
                      </a:moveTo>
                      <a:cubicBezTo>
                        <a:pt x="1" y="0"/>
                        <a:pt x="0" y="2"/>
                        <a:pt x="1" y="4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3" y="11"/>
                        <a:pt x="3" y="15"/>
                        <a:pt x="3" y="20"/>
                      </a:cubicBezTo>
                      <a:cubicBezTo>
                        <a:pt x="3" y="23"/>
                        <a:pt x="3" y="25"/>
                        <a:pt x="3" y="28"/>
                      </a:cubicBezTo>
                      <a:cubicBezTo>
                        <a:pt x="4" y="29"/>
                        <a:pt x="5" y="30"/>
                        <a:pt x="6" y="30"/>
                      </a:cubicBezTo>
                      <a:cubicBezTo>
                        <a:pt x="7" y="30"/>
                        <a:pt x="9" y="28"/>
                        <a:pt x="9" y="26"/>
                      </a:cubicBezTo>
                      <a:cubicBezTo>
                        <a:pt x="8" y="22"/>
                        <a:pt x="8" y="18"/>
                        <a:pt x="8" y="14"/>
                      </a:cubicBezTo>
                      <a:cubicBezTo>
                        <a:pt x="7" y="11"/>
                        <a:pt x="7" y="7"/>
                        <a:pt x="6" y="4"/>
                      </a:cubicBezTo>
                      <a:cubicBezTo>
                        <a:pt x="6" y="3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4"/>
                <p:cNvSpPr/>
                <p:nvPr/>
              </p:nvSpPr>
              <p:spPr>
                <a:xfrm>
                  <a:off x="3729038" y="2366963"/>
                  <a:ext cx="15875" cy="87313"/>
                </a:xfrm>
                <a:custGeom>
                  <a:rect b="b" l="l" r="r" t="t"/>
                  <a:pathLst>
                    <a:path extrusionOk="0" h="41" w="8">
                      <a:moveTo>
                        <a:pt x="3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1" y="8"/>
                        <a:pt x="1" y="10"/>
                        <a:pt x="1" y="12"/>
                      </a:cubicBezTo>
                      <a:cubicBezTo>
                        <a:pt x="2" y="21"/>
                        <a:pt x="2" y="29"/>
                        <a:pt x="2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1" y="40"/>
                        <a:pt x="3" y="41"/>
                        <a:pt x="4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7" y="37"/>
                        <a:pt x="7" y="36"/>
                        <a:pt x="7" y="35"/>
                      </a:cubicBezTo>
                      <a:cubicBezTo>
                        <a:pt x="8" y="27"/>
                        <a:pt x="7" y="19"/>
                        <a:pt x="7" y="11"/>
                      </a:cubicBezTo>
                      <a:cubicBezTo>
                        <a:pt x="6" y="10"/>
                        <a:pt x="6" y="8"/>
                        <a:pt x="6" y="6"/>
                      </a:cubicBezTo>
                      <a:cubicBezTo>
                        <a:pt x="6" y="5"/>
                        <a:pt x="6" y="4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4"/>
                <p:cNvSpPr/>
                <p:nvPr/>
              </p:nvSpPr>
              <p:spPr>
                <a:xfrm>
                  <a:off x="3760788" y="2351088"/>
                  <a:ext cx="19050" cy="63500"/>
                </a:xfrm>
                <a:custGeom>
                  <a:rect b="b" l="l" r="r" t="t"/>
                  <a:pathLst>
                    <a:path extrusionOk="0" h="29" w="9">
                      <a:moveTo>
                        <a:pt x="6" y="0"/>
                      </a:move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5"/>
                        <a:pt x="2" y="9"/>
                        <a:pt x="1" y="13"/>
                      </a:cubicBezTo>
                      <a:cubicBezTo>
                        <a:pt x="1" y="14"/>
                        <a:pt x="1" y="15"/>
                        <a:pt x="0" y="16"/>
                      </a:cubicBezTo>
                      <a:cubicBezTo>
                        <a:pt x="0" y="20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3" y="29"/>
                      </a:cubicBezTo>
                      <a:cubicBezTo>
                        <a:pt x="4" y="29"/>
                        <a:pt x="5" y="28"/>
                        <a:pt x="5" y="27"/>
                      </a:cubicBezTo>
                      <a:cubicBezTo>
                        <a:pt x="5" y="22"/>
                        <a:pt x="6" y="18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2"/>
                        <a:pt x="9" y="1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1" name="Google Shape;221;p4"/>
            <p:cNvGrpSpPr/>
            <p:nvPr/>
          </p:nvGrpSpPr>
          <p:grpSpPr>
            <a:xfrm>
              <a:off x="135809" y="254962"/>
              <a:ext cx="625500" cy="787984"/>
              <a:chOff x="355601" y="252413"/>
              <a:chExt cx="812800" cy="1023938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796926" y="252413"/>
                <a:ext cx="58738" cy="138113"/>
              </a:xfrm>
              <a:custGeom>
                <a:rect b="b" l="l" r="r" t="t"/>
                <a:pathLst>
                  <a:path extrusionOk="0" h="64" w="27">
                    <a:moveTo>
                      <a:pt x="13" y="1"/>
                    </a:moveTo>
                    <a:cubicBezTo>
                      <a:pt x="9" y="21"/>
                      <a:pt x="0" y="41"/>
                      <a:pt x="3" y="61"/>
                    </a:cubicBezTo>
                    <a:cubicBezTo>
                      <a:pt x="14" y="64"/>
                      <a:pt x="10" y="51"/>
                      <a:pt x="11" y="44"/>
                    </a:cubicBezTo>
                    <a:cubicBezTo>
                      <a:pt x="12" y="35"/>
                      <a:pt x="16" y="24"/>
                      <a:pt x="16" y="15"/>
                    </a:cubicBezTo>
                    <a:cubicBezTo>
                      <a:pt x="19" y="10"/>
                      <a:pt x="27" y="10"/>
                      <a:pt x="26" y="1"/>
                    </a:cubicBezTo>
                    <a:cubicBezTo>
                      <a:pt x="19" y="0"/>
                      <a:pt x="20" y="0"/>
                      <a:pt x="13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584201" y="274638"/>
                <a:ext cx="74613" cy="103188"/>
              </a:xfrm>
              <a:custGeom>
                <a:rect b="b" l="l" r="r" t="t"/>
                <a:pathLst>
                  <a:path extrusionOk="0" h="48" w="34">
                    <a:moveTo>
                      <a:pt x="3" y="0"/>
                    </a:moveTo>
                    <a:cubicBezTo>
                      <a:pt x="0" y="12"/>
                      <a:pt x="10" y="19"/>
                      <a:pt x="16" y="30"/>
                    </a:cubicBezTo>
                    <a:cubicBezTo>
                      <a:pt x="20" y="38"/>
                      <a:pt x="22" y="48"/>
                      <a:pt x="30" y="48"/>
                    </a:cubicBezTo>
                    <a:cubicBezTo>
                      <a:pt x="32" y="46"/>
                      <a:pt x="33" y="43"/>
                      <a:pt x="34" y="39"/>
                    </a:cubicBezTo>
                    <a:cubicBezTo>
                      <a:pt x="22" y="30"/>
                      <a:pt x="18" y="9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944563" y="347663"/>
                <a:ext cx="100013" cy="98425"/>
              </a:xfrm>
              <a:custGeom>
                <a:rect b="b" l="l" r="r" t="t"/>
                <a:pathLst>
                  <a:path extrusionOk="0" h="46" w="46">
                    <a:moveTo>
                      <a:pt x="38" y="0"/>
                    </a:moveTo>
                    <a:cubicBezTo>
                      <a:pt x="28" y="17"/>
                      <a:pt x="7" y="23"/>
                      <a:pt x="0" y="42"/>
                    </a:cubicBezTo>
                    <a:cubicBezTo>
                      <a:pt x="1" y="43"/>
                      <a:pt x="2" y="44"/>
                      <a:pt x="2" y="46"/>
                    </a:cubicBezTo>
                    <a:cubicBezTo>
                      <a:pt x="11" y="46"/>
                      <a:pt x="14" y="42"/>
                      <a:pt x="15" y="34"/>
                    </a:cubicBezTo>
                    <a:cubicBezTo>
                      <a:pt x="24" y="28"/>
                      <a:pt x="32" y="21"/>
                      <a:pt x="39" y="13"/>
                    </a:cubicBezTo>
                    <a:cubicBezTo>
                      <a:pt x="41" y="12"/>
                      <a:pt x="44" y="11"/>
                      <a:pt x="45" y="9"/>
                    </a:cubicBezTo>
                    <a:cubicBezTo>
                      <a:pt x="46" y="5"/>
                      <a:pt x="44" y="3"/>
                      <a:pt x="43" y="0"/>
                    </a:cubicBezTo>
                    <a:cubicBezTo>
                      <a:pt x="41" y="0"/>
                      <a:pt x="40" y="0"/>
                      <a:pt x="3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387351" y="449263"/>
                <a:ext cx="119063" cy="74613"/>
              </a:xfrm>
              <a:custGeom>
                <a:rect b="b" l="l" r="r" t="t"/>
                <a:pathLst>
                  <a:path extrusionOk="0" h="35" w="55">
                    <a:moveTo>
                      <a:pt x="8" y="0"/>
                    </a:moveTo>
                    <a:cubicBezTo>
                      <a:pt x="0" y="5"/>
                      <a:pt x="11" y="16"/>
                      <a:pt x="17" y="14"/>
                    </a:cubicBezTo>
                    <a:cubicBezTo>
                      <a:pt x="14" y="14"/>
                      <a:pt x="13" y="15"/>
                      <a:pt x="13" y="17"/>
                    </a:cubicBezTo>
                    <a:cubicBezTo>
                      <a:pt x="20" y="16"/>
                      <a:pt x="15" y="22"/>
                      <a:pt x="19" y="23"/>
                    </a:cubicBezTo>
                    <a:cubicBezTo>
                      <a:pt x="23" y="21"/>
                      <a:pt x="19" y="19"/>
                      <a:pt x="22" y="17"/>
                    </a:cubicBezTo>
                    <a:cubicBezTo>
                      <a:pt x="35" y="19"/>
                      <a:pt x="39" y="35"/>
                      <a:pt x="53" y="32"/>
                    </a:cubicBezTo>
                    <a:cubicBezTo>
                      <a:pt x="55" y="28"/>
                      <a:pt x="54" y="28"/>
                      <a:pt x="53" y="23"/>
                    </a:cubicBezTo>
                    <a:cubicBezTo>
                      <a:pt x="38" y="16"/>
                      <a:pt x="26" y="5"/>
                      <a:pt x="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1038226" y="528638"/>
                <a:ext cx="115888" cy="53975"/>
              </a:xfrm>
              <a:custGeom>
                <a:rect b="b" l="l" r="r" t="t"/>
                <a:pathLst>
                  <a:path extrusionOk="0" h="25" w="54">
                    <a:moveTo>
                      <a:pt x="1" y="18"/>
                    </a:moveTo>
                    <a:cubicBezTo>
                      <a:pt x="4" y="21"/>
                      <a:pt x="0" y="23"/>
                      <a:pt x="2" y="25"/>
                    </a:cubicBezTo>
                    <a:cubicBezTo>
                      <a:pt x="17" y="25"/>
                      <a:pt x="34" y="3"/>
                      <a:pt x="51" y="15"/>
                    </a:cubicBezTo>
                    <a:cubicBezTo>
                      <a:pt x="52" y="9"/>
                      <a:pt x="54" y="7"/>
                      <a:pt x="51" y="1"/>
                    </a:cubicBezTo>
                    <a:cubicBezTo>
                      <a:pt x="32" y="0"/>
                      <a:pt x="14" y="7"/>
                      <a:pt x="1" y="18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1050926" y="752476"/>
                <a:ext cx="117475" cy="101600"/>
              </a:xfrm>
              <a:custGeom>
                <a:rect b="b" l="l" r="r" t="t"/>
                <a:pathLst>
                  <a:path extrusionOk="0" h="47" w="54">
                    <a:moveTo>
                      <a:pt x="0" y="18"/>
                    </a:moveTo>
                    <a:cubicBezTo>
                      <a:pt x="4" y="22"/>
                      <a:pt x="10" y="25"/>
                      <a:pt x="17" y="26"/>
                    </a:cubicBezTo>
                    <a:cubicBezTo>
                      <a:pt x="28" y="31"/>
                      <a:pt x="36" y="47"/>
                      <a:pt x="50" y="45"/>
                    </a:cubicBezTo>
                    <a:cubicBezTo>
                      <a:pt x="54" y="39"/>
                      <a:pt x="47" y="34"/>
                      <a:pt x="43" y="28"/>
                    </a:cubicBezTo>
                    <a:cubicBezTo>
                      <a:pt x="28" y="28"/>
                      <a:pt x="12" y="0"/>
                      <a:pt x="0" y="18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457201" y="862013"/>
                <a:ext cx="79375" cy="84138"/>
              </a:xfrm>
              <a:custGeom>
                <a:rect b="b" l="l" r="r" t="t"/>
                <a:pathLst>
                  <a:path extrusionOk="0" h="39" w="37">
                    <a:moveTo>
                      <a:pt x="28" y="0"/>
                    </a:moveTo>
                    <a:cubicBezTo>
                      <a:pt x="22" y="13"/>
                      <a:pt x="0" y="23"/>
                      <a:pt x="6" y="39"/>
                    </a:cubicBezTo>
                    <a:cubicBezTo>
                      <a:pt x="18" y="34"/>
                      <a:pt x="18" y="16"/>
                      <a:pt x="34" y="14"/>
                    </a:cubicBezTo>
                    <a:cubicBezTo>
                      <a:pt x="36" y="10"/>
                      <a:pt x="35" y="5"/>
                      <a:pt x="37" y="1"/>
                    </a:cubicBezTo>
                    <a:cubicBezTo>
                      <a:pt x="35" y="0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549276" y="449263"/>
                <a:ext cx="501650" cy="827088"/>
              </a:xfrm>
              <a:custGeom>
                <a:rect b="b" l="l" r="r" t="t"/>
                <a:pathLst>
                  <a:path extrusionOk="0" h="384" w="231">
                    <a:moveTo>
                      <a:pt x="203" y="59"/>
                    </a:moveTo>
                    <a:cubicBezTo>
                      <a:pt x="188" y="28"/>
                      <a:pt x="155" y="9"/>
                      <a:pt x="118" y="4"/>
                    </a:cubicBezTo>
                    <a:cubicBezTo>
                      <a:pt x="94" y="0"/>
                      <a:pt x="68" y="12"/>
                      <a:pt x="57" y="23"/>
                    </a:cubicBezTo>
                    <a:cubicBezTo>
                      <a:pt x="53" y="27"/>
                      <a:pt x="55" y="24"/>
                      <a:pt x="51" y="26"/>
                    </a:cubicBezTo>
                    <a:cubicBezTo>
                      <a:pt x="40" y="29"/>
                      <a:pt x="35" y="44"/>
                      <a:pt x="25" y="47"/>
                    </a:cubicBezTo>
                    <a:cubicBezTo>
                      <a:pt x="16" y="68"/>
                      <a:pt x="0" y="86"/>
                      <a:pt x="5" y="112"/>
                    </a:cubicBezTo>
                    <a:cubicBezTo>
                      <a:pt x="9" y="130"/>
                      <a:pt x="9" y="141"/>
                      <a:pt x="18" y="155"/>
                    </a:cubicBezTo>
                    <a:cubicBezTo>
                      <a:pt x="28" y="172"/>
                      <a:pt x="38" y="177"/>
                      <a:pt x="50" y="190"/>
                    </a:cubicBezTo>
                    <a:cubicBezTo>
                      <a:pt x="70" y="211"/>
                      <a:pt x="82" y="236"/>
                      <a:pt x="90" y="268"/>
                    </a:cubicBezTo>
                    <a:cubicBezTo>
                      <a:pt x="88" y="273"/>
                      <a:pt x="88" y="280"/>
                      <a:pt x="84" y="282"/>
                    </a:cubicBezTo>
                    <a:cubicBezTo>
                      <a:pt x="93" y="299"/>
                      <a:pt x="90" y="330"/>
                      <a:pt x="98" y="352"/>
                    </a:cubicBezTo>
                    <a:cubicBezTo>
                      <a:pt x="109" y="365"/>
                      <a:pt x="118" y="373"/>
                      <a:pt x="132" y="383"/>
                    </a:cubicBezTo>
                    <a:cubicBezTo>
                      <a:pt x="138" y="380"/>
                      <a:pt x="144" y="384"/>
                      <a:pt x="150" y="384"/>
                    </a:cubicBezTo>
                    <a:cubicBezTo>
                      <a:pt x="167" y="377"/>
                      <a:pt x="182" y="380"/>
                      <a:pt x="193" y="366"/>
                    </a:cubicBezTo>
                    <a:cubicBezTo>
                      <a:pt x="194" y="365"/>
                      <a:pt x="193" y="363"/>
                      <a:pt x="194" y="360"/>
                    </a:cubicBezTo>
                    <a:cubicBezTo>
                      <a:pt x="195" y="358"/>
                      <a:pt x="199" y="359"/>
                      <a:pt x="200" y="357"/>
                    </a:cubicBezTo>
                    <a:cubicBezTo>
                      <a:pt x="200" y="356"/>
                      <a:pt x="200" y="352"/>
                      <a:pt x="201" y="350"/>
                    </a:cubicBezTo>
                    <a:cubicBezTo>
                      <a:pt x="203" y="344"/>
                      <a:pt x="207" y="341"/>
                      <a:pt x="207" y="338"/>
                    </a:cubicBezTo>
                    <a:cubicBezTo>
                      <a:pt x="208" y="331"/>
                      <a:pt x="204" y="320"/>
                      <a:pt x="203" y="310"/>
                    </a:cubicBezTo>
                    <a:cubicBezTo>
                      <a:pt x="203" y="290"/>
                      <a:pt x="198" y="272"/>
                      <a:pt x="197" y="254"/>
                    </a:cubicBezTo>
                    <a:cubicBezTo>
                      <a:pt x="189" y="253"/>
                      <a:pt x="186" y="250"/>
                      <a:pt x="180" y="244"/>
                    </a:cubicBezTo>
                    <a:cubicBezTo>
                      <a:pt x="182" y="224"/>
                      <a:pt x="182" y="201"/>
                      <a:pt x="187" y="181"/>
                    </a:cubicBezTo>
                    <a:cubicBezTo>
                      <a:pt x="213" y="156"/>
                      <a:pt x="231" y="90"/>
                      <a:pt x="203" y="59"/>
                    </a:cubicBezTo>
                    <a:close/>
                    <a:moveTo>
                      <a:pt x="104" y="332"/>
                    </a:moveTo>
                    <a:cubicBezTo>
                      <a:pt x="101" y="316"/>
                      <a:pt x="104" y="304"/>
                      <a:pt x="113" y="294"/>
                    </a:cubicBezTo>
                    <a:cubicBezTo>
                      <a:pt x="111" y="288"/>
                      <a:pt x="110" y="292"/>
                      <a:pt x="104" y="292"/>
                    </a:cubicBezTo>
                    <a:cubicBezTo>
                      <a:pt x="105" y="287"/>
                      <a:pt x="102" y="286"/>
                      <a:pt x="103" y="281"/>
                    </a:cubicBezTo>
                    <a:cubicBezTo>
                      <a:pt x="106" y="280"/>
                      <a:pt x="109" y="279"/>
                      <a:pt x="113" y="280"/>
                    </a:cubicBezTo>
                    <a:cubicBezTo>
                      <a:pt x="113" y="283"/>
                      <a:pt x="113" y="285"/>
                      <a:pt x="114" y="286"/>
                    </a:cubicBezTo>
                    <a:cubicBezTo>
                      <a:pt x="117" y="283"/>
                      <a:pt x="123" y="278"/>
                      <a:pt x="128" y="282"/>
                    </a:cubicBezTo>
                    <a:cubicBezTo>
                      <a:pt x="121" y="302"/>
                      <a:pt x="118" y="319"/>
                      <a:pt x="104" y="332"/>
                    </a:cubicBezTo>
                    <a:close/>
                    <a:moveTo>
                      <a:pt x="116" y="332"/>
                    </a:moveTo>
                    <a:cubicBezTo>
                      <a:pt x="124" y="315"/>
                      <a:pt x="134" y="301"/>
                      <a:pt x="141" y="282"/>
                    </a:cubicBezTo>
                    <a:cubicBezTo>
                      <a:pt x="143" y="282"/>
                      <a:pt x="145" y="282"/>
                      <a:pt x="147" y="282"/>
                    </a:cubicBezTo>
                    <a:cubicBezTo>
                      <a:pt x="143" y="307"/>
                      <a:pt x="126" y="331"/>
                      <a:pt x="118" y="356"/>
                    </a:cubicBezTo>
                    <a:cubicBezTo>
                      <a:pt x="106" y="354"/>
                      <a:pt x="118" y="342"/>
                      <a:pt x="116" y="332"/>
                    </a:cubicBezTo>
                    <a:close/>
                    <a:moveTo>
                      <a:pt x="138" y="229"/>
                    </a:moveTo>
                    <a:cubicBezTo>
                      <a:pt x="140" y="231"/>
                      <a:pt x="142" y="233"/>
                      <a:pt x="142" y="235"/>
                    </a:cubicBezTo>
                    <a:cubicBezTo>
                      <a:pt x="143" y="250"/>
                      <a:pt x="141" y="258"/>
                      <a:pt x="146" y="267"/>
                    </a:cubicBezTo>
                    <a:cubicBezTo>
                      <a:pt x="134" y="271"/>
                      <a:pt x="134" y="256"/>
                      <a:pt x="132" y="249"/>
                    </a:cubicBezTo>
                    <a:cubicBezTo>
                      <a:pt x="127" y="231"/>
                      <a:pt x="121" y="213"/>
                      <a:pt x="116" y="196"/>
                    </a:cubicBezTo>
                    <a:cubicBezTo>
                      <a:pt x="114" y="189"/>
                      <a:pt x="108" y="183"/>
                      <a:pt x="105" y="176"/>
                    </a:cubicBezTo>
                    <a:cubicBezTo>
                      <a:pt x="101" y="162"/>
                      <a:pt x="101" y="148"/>
                      <a:pt x="93" y="137"/>
                    </a:cubicBezTo>
                    <a:cubicBezTo>
                      <a:pt x="103" y="132"/>
                      <a:pt x="112" y="121"/>
                      <a:pt x="125" y="131"/>
                    </a:cubicBezTo>
                    <a:cubicBezTo>
                      <a:pt x="127" y="130"/>
                      <a:pt x="130" y="125"/>
                      <a:pt x="133" y="129"/>
                    </a:cubicBezTo>
                    <a:cubicBezTo>
                      <a:pt x="131" y="158"/>
                      <a:pt x="140" y="199"/>
                      <a:pt x="138" y="229"/>
                    </a:cubicBezTo>
                    <a:close/>
                    <a:moveTo>
                      <a:pt x="127" y="364"/>
                    </a:moveTo>
                    <a:cubicBezTo>
                      <a:pt x="134" y="334"/>
                      <a:pt x="148" y="311"/>
                      <a:pt x="159" y="285"/>
                    </a:cubicBezTo>
                    <a:cubicBezTo>
                      <a:pt x="152" y="310"/>
                      <a:pt x="140" y="341"/>
                      <a:pt x="127" y="364"/>
                    </a:cubicBezTo>
                    <a:close/>
                    <a:moveTo>
                      <a:pt x="178" y="365"/>
                    </a:moveTo>
                    <a:cubicBezTo>
                      <a:pt x="168" y="356"/>
                      <a:pt x="184" y="338"/>
                      <a:pt x="183" y="327"/>
                    </a:cubicBezTo>
                    <a:cubicBezTo>
                      <a:pt x="184" y="327"/>
                      <a:pt x="185" y="327"/>
                      <a:pt x="186" y="327"/>
                    </a:cubicBezTo>
                    <a:cubicBezTo>
                      <a:pt x="195" y="334"/>
                      <a:pt x="181" y="354"/>
                      <a:pt x="178" y="365"/>
                    </a:cubicBezTo>
                    <a:close/>
                    <a:moveTo>
                      <a:pt x="167" y="352"/>
                    </a:moveTo>
                    <a:cubicBezTo>
                      <a:pt x="165" y="359"/>
                      <a:pt x="169" y="369"/>
                      <a:pt x="158" y="367"/>
                    </a:cubicBezTo>
                    <a:cubicBezTo>
                      <a:pt x="156" y="362"/>
                      <a:pt x="163" y="358"/>
                      <a:pt x="158" y="356"/>
                    </a:cubicBezTo>
                    <a:cubicBezTo>
                      <a:pt x="169" y="337"/>
                      <a:pt x="170" y="308"/>
                      <a:pt x="182" y="290"/>
                    </a:cubicBezTo>
                    <a:cubicBezTo>
                      <a:pt x="192" y="308"/>
                      <a:pt x="173" y="331"/>
                      <a:pt x="167" y="352"/>
                    </a:cubicBezTo>
                    <a:close/>
                    <a:moveTo>
                      <a:pt x="183" y="271"/>
                    </a:moveTo>
                    <a:cubicBezTo>
                      <a:pt x="184" y="277"/>
                      <a:pt x="179" y="277"/>
                      <a:pt x="177" y="281"/>
                    </a:cubicBezTo>
                    <a:cubicBezTo>
                      <a:pt x="172" y="292"/>
                      <a:pt x="169" y="304"/>
                      <a:pt x="163" y="313"/>
                    </a:cubicBezTo>
                    <a:cubicBezTo>
                      <a:pt x="160" y="325"/>
                      <a:pt x="157" y="340"/>
                      <a:pt x="153" y="353"/>
                    </a:cubicBezTo>
                    <a:cubicBezTo>
                      <a:pt x="150" y="360"/>
                      <a:pt x="149" y="373"/>
                      <a:pt x="138" y="371"/>
                    </a:cubicBezTo>
                    <a:cubicBezTo>
                      <a:pt x="137" y="356"/>
                      <a:pt x="150" y="349"/>
                      <a:pt x="146" y="336"/>
                    </a:cubicBezTo>
                    <a:cubicBezTo>
                      <a:pt x="149" y="339"/>
                      <a:pt x="148" y="333"/>
                      <a:pt x="151" y="333"/>
                    </a:cubicBezTo>
                    <a:cubicBezTo>
                      <a:pt x="156" y="314"/>
                      <a:pt x="166" y="299"/>
                      <a:pt x="172" y="280"/>
                    </a:cubicBezTo>
                    <a:cubicBezTo>
                      <a:pt x="177" y="279"/>
                      <a:pt x="178" y="273"/>
                      <a:pt x="180" y="270"/>
                    </a:cubicBezTo>
                    <a:cubicBezTo>
                      <a:pt x="182" y="269"/>
                      <a:pt x="183" y="270"/>
                      <a:pt x="183" y="271"/>
                    </a:cubicBezTo>
                    <a:close/>
                    <a:moveTo>
                      <a:pt x="173" y="191"/>
                    </a:moveTo>
                    <a:cubicBezTo>
                      <a:pt x="165" y="215"/>
                      <a:pt x="181" y="249"/>
                      <a:pt x="155" y="262"/>
                    </a:cubicBezTo>
                    <a:cubicBezTo>
                      <a:pt x="133" y="211"/>
                      <a:pt x="147" y="158"/>
                      <a:pt x="154" y="104"/>
                    </a:cubicBezTo>
                    <a:cubicBezTo>
                      <a:pt x="140" y="94"/>
                      <a:pt x="131" y="111"/>
                      <a:pt x="123" y="118"/>
                    </a:cubicBezTo>
                    <a:cubicBezTo>
                      <a:pt x="118" y="118"/>
                      <a:pt x="118" y="112"/>
                      <a:pt x="113" y="111"/>
                    </a:cubicBezTo>
                    <a:cubicBezTo>
                      <a:pt x="102" y="110"/>
                      <a:pt x="102" y="121"/>
                      <a:pt x="94" y="123"/>
                    </a:cubicBezTo>
                    <a:cubicBezTo>
                      <a:pt x="87" y="119"/>
                      <a:pt x="88" y="105"/>
                      <a:pt x="74" y="111"/>
                    </a:cubicBezTo>
                    <a:cubicBezTo>
                      <a:pt x="70" y="117"/>
                      <a:pt x="69" y="119"/>
                      <a:pt x="66" y="125"/>
                    </a:cubicBezTo>
                    <a:cubicBezTo>
                      <a:pt x="77" y="138"/>
                      <a:pt x="89" y="150"/>
                      <a:pt x="95" y="168"/>
                    </a:cubicBezTo>
                    <a:cubicBezTo>
                      <a:pt x="105" y="202"/>
                      <a:pt x="121" y="230"/>
                      <a:pt x="128" y="266"/>
                    </a:cubicBezTo>
                    <a:cubicBezTo>
                      <a:pt x="115" y="268"/>
                      <a:pt x="110" y="264"/>
                      <a:pt x="99" y="262"/>
                    </a:cubicBezTo>
                    <a:cubicBezTo>
                      <a:pt x="100" y="257"/>
                      <a:pt x="92" y="247"/>
                      <a:pt x="95" y="240"/>
                    </a:cubicBezTo>
                    <a:cubicBezTo>
                      <a:pt x="86" y="230"/>
                      <a:pt x="85" y="216"/>
                      <a:pt x="78" y="205"/>
                    </a:cubicBezTo>
                    <a:cubicBezTo>
                      <a:pt x="70" y="194"/>
                      <a:pt x="57" y="181"/>
                      <a:pt x="47" y="170"/>
                    </a:cubicBezTo>
                    <a:cubicBezTo>
                      <a:pt x="43" y="166"/>
                      <a:pt x="37" y="164"/>
                      <a:pt x="34" y="160"/>
                    </a:cubicBezTo>
                    <a:cubicBezTo>
                      <a:pt x="31" y="156"/>
                      <a:pt x="19" y="137"/>
                      <a:pt x="18" y="129"/>
                    </a:cubicBezTo>
                    <a:cubicBezTo>
                      <a:pt x="17" y="124"/>
                      <a:pt x="20" y="119"/>
                      <a:pt x="19" y="115"/>
                    </a:cubicBezTo>
                    <a:cubicBezTo>
                      <a:pt x="18" y="107"/>
                      <a:pt x="13" y="99"/>
                      <a:pt x="15" y="92"/>
                    </a:cubicBezTo>
                    <a:cubicBezTo>
                      <a:pt x="16" y="88"/>
                      <a:pt x="22" y="72"/>
                      <a:pt x="25" y="65"/>
                    </a:cubicBezTo>
                    <a:cubicBezTo>
                      <a:pt x="34" y="48"/>
                      <a:pt x="49" y="36"/>
                      <a:pt x="64" y="26"/>
                    </a:cubicBezTo>
                    <a:cubicBezTo>
                      <a:pt x="66" y="23"/>
                      <a:pt x="64" y="22"/>
                      <a:pt x="64" y="19"/>
                    </a:cubicBezTo>
                    <a:cubicBezTo>
                      <a:pt x="68" y="25"/>
                      <a:pt x="70" y="20"/>
                      <a:pt x="75" y="22"/>
                    </a:cubicBezTo>
                    <a:cubicBezTo>
                      <a:pt x="82" y="17"/>
                      <a:pt x="90" y="12"/>
                      <a:pt x="98" y="10"/>
                    </a:cubicBezTo>
                    <a:cubicBezTo>
                      <a:pt x="120" y="7"/>
                      <a:pt x="165" y="18"/>
                      <a:pt x="175" y="32"/>
                    </a:cubicBezTo>
                    <a:cubicBezTo>
                      <a:pt x="176" y="33"/>
                      <a:pt x="175" y="35"/>
                      <a:pt x="174" y="34"/>
                    </a:cubicBezTo>
                    <a:cubicBezTo>
                      <a:pt x="176" y="36"/>
                      <a:pt x="182" y="38"/>
                      <a:pt x="184" y="41"/>
                    </a:cubicBezTo>
                    <a:cubicBezTo>
                      <a:pt x="186" y="44"/>
                      <a:pt x="185" y="47"/>
                      <a:pt x="189" y="46"/>
                    </a:cubicBezTo>
                    <a:cubicBezTo>
                      <a:pt x="190" y="55"/>
                      <a:pt x="196" y="57"/>
                      <a:pt x="196" y="66"/>
                    </a:cubicBezTo>
                    <a:cubicBezTo>
                      <a:pt x="201" y="70"/>
                      <a:pt x="199" y="72"/>
                      <a:pt x="205" y="75"/>
                    </a:cubicBezTo>
                    <a:cubicBezTo>
                      <a:pt x="219" y="127"/>
                      <a:pt x="187" y="156"/>
                      <a:pt x="173" y="19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355601" y="698501"/>
                <a:ext cx="109538" cy="46038"/>
              </a:xfrm>
              <a:custGeom>
                <a:rect b="b" l="l" r="r" t="t"/>
                <a:pathLst>
                  <a:path extrusionOk="0" h="21" w="51">
                    <a:moveTo>
                      <a:pt x="0" y="20"/>
                    </a:moveTo>
                    <a:cubicBezTo>
                      <a:pt x="2" y="21"/>
                      <a:pt x="5" y="16"/>
                      <a:pt x="5" y="21"/>
                    </a:cubicBezTo>
                    <a:cubicBezTo>
                      <a:pt x="17" y="11"/>
                      <a:pt x="51" y="18"/>
                      <a:pt x="48" y="0"/>
                    </a:cubicBezTo>
                    <a:cubicBezTo>
                      <a:pt x="27" y="1"/>
                      <a:pt x="0" y="2"/>
                      <a:pt x="0" y="2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/>
          <p:nvPr/>
        </p:nvSpPr>
        <p:spPr>
          <a:xfrm>
            <a:off x="1408255" y="817356"/>
            <a:ext cx="53758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5"/>
          <p:cNvCxnSpPr/>
          <p:nvPr/>
        </p:nvCxnSpPr>
        <p:spPr>
          <a:xfrm>
            <a:off x="1408255" y="790522"/>
            <a:ext cx="1078374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5"/>
          <p:cNvSpPr/>
          <p:nvPr/>
        </p:nvSpPr>
        <p:spPr>
          <a:xfrm>
            <a:off x="1408255" y="363579"/>
            <a:ext cx="29928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Dataset</a:t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</p:grpSpPr>
        <p:sp>
          <p:nvSpPr>
            <p:cNvPr id="239" name="Google Shape;239;p5"/>
            <p:cNvSpPr/>
            <p:nvPr/>
          </p:nvSpPr>
          <p:spPr>
            <a:xfrm>
              <a:off x="796926" y="252413"/>
              <a:ext cx="58738" cy="138113"/>
            </a:xfrm>
            <a:custGeom>
              <a:rect b="b" l="l" r="r" t="t"/>
              <a:pathLst>
                <a:path extrusionOk="0" h="64" w="27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84201" y="274638"/>
              <a:ext cx="74613" cy="103188"/>
            </a:xfrm>
            <a:custGeom>
              <a:rect b="b" l="l" r="r" t="t"/>
              <a:pathLst>
                <a:path extrusionOk="0" h="48" w="34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944563" y="347663"/>
              <a:ext cx="100013" cy="98425"/>
            </a:xfrm>
            <a:custGeom>
              <a:rect b="b" l="l" r="r" t="t"/>
              <a:pathLst>
                <a:path extrusionOk="0" h="46" w="46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87351" y="449263"/>
              <a:ext cx="119063" cy="74613"/>
            </a:xfrm>
            <a:custGeom>
              <a:rect b="b" l="l" r="r" t="t"/>
              <a:pathLst>
                <a:path extrusionOk="0" h="35" w="55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038226" y="528638"/>
              <a:ext cx="115888" cy="53975"/>
            </a:xfrm>
            <a:custGeom>
              <a:rect b="b" l="l" r="r" t="t"/>
              <a:pathLst>
                <a:path extrusionOk="0" h="25" w="54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050926" y="752476"/>
              <a:ext cx="117475" cy="101600"/>
            </a:xfrm>
            <a:custGeom>
              <a:rect b="b" l="l" r="r" t="t"/>
              <a:pathLst>
                <a:path extrusionOk="0" h="47" w="54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57201" y="862013"/>
              <a:ext cx="79375" cy="84138"/>
            </a:xfrm>
            <a:custGeom>
              <a:rect b="b" l="l" r="r" t="t"/>
              <a:pathLst>
                <a:path extrusionOk="0" h="39" w="37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49276" y="449263"/>
              <a:ext cx="501650" cy="827088"/>
            </a:xfrm>
            <a:custGeom>
              <a:rect b="b" l="l" r="r" t="t"/>
              <a:pathLst>
                <a:path extrusionOk="0" h="384" w="231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55601" y="698501"/>
              <a:ext cx="109538" cy="46038"/>
            </a:xfrm>
            <a:custGeom>
              <a:rect b="b" l="l" r="r" t="t"/>
              <a:pathLst>
                <a:path extrusionOk="0" h="21" w="51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5"/>
          <p:cNvSpPr txBox="1"/>
          <p:nvPr/>
        </p:nvSpPr>
        <p:spPr>
          <a:xfrm>
            <a:off x="347472" y="1091672"/>
            <a:ext cx="3200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Dataset 1: Twitter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 group of researchers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Indian Institute of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same dataset they use for their research on the application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Contextual LSTM models.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Already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well-preprocessed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genuine accounts and different types of social spambots.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contains some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improve the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3883152" y="1061192"/>
            <a:ext cx="3200400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Dataset 2: Facebook</a:t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 group of researchers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Harvard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page addresses (URLs) that have been shared on Facebook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URLs are included if shared by at least 20 unique accounts, and shared publicly at least once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Starting January 1, 2017 and ending about a month before the present day.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2846" y="1028700"/>
            <a:ext cx="4959154" cy="29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"/>
          <p:cNvSpPr/>
          <p:nvPr/>
        </p:nvSpPr>
        <p:spPr>
          <a:xfrm>
            <a:off x="7315200" y="4179468"/>
            <a:ext cx="26151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Included: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Id; text; source; user_id; truncated; in_reply_to_status_id; in_reply_to_user_id; in_reply_to_screen_name; retweeted_status_id; geo; place…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5"/>
          <p:cNvGrpSpPr/>
          <p:nvPr/>
        </p:nvGrpSpPr>
        <p:grpSpPr>
          <a:xfrm>
            <a:off x="10054766" y="4343399"/>
            <a:ext cx="1631266" cy="2018237"/>
            <a:chOff x="1378035" y="1025526"/>
            <a:chExt cx="3604636" cy="4616450"/>
          </a:xfrm>
        </p:grpSpPr>
        <p:grpSp>
          <p:nvGrpSpPr>
            <p:cNvPr id="253" name="Google Shape;253;p5"/>
            <p:cNvGrpSpPr/>
            <p:nvPr/>
          </p:nvGrpSpPr>
          <p:grpSpPr>
            <a:xfrm>
              <a:off x="1378035" y="1576388"/>
              <a:ext cx="2074863" cy="4065588"/>
              <a:chOff x="1920875" y="1576388"/>
              <a:chExt cx="2074863" cy="4065588"/>
            </a:xfrm>
          </p:grpSpPr>
          <p:sp>
            <p:nvSpPr>
              <p:cNvPr id="254" name="Google Shape;254;p5"/>
              <p:cNvSpPr/>
              <p:nvPr/>
            </p:nvSpPr>
            <p:spPr>
              <a:xfrm>
                <a:off x="2952750" y="3621088"/>
                <a:ext cx="230188" cy="1038225"/>
              </a:xfrm>
              <a:custGeom>
                <a:rect b="b" l="l" r="r" t="t"/>
                <a:pathLst>
                  <a:path extrusionOk="0" h="484" w="107">
                    <a:moveTo>
                      <a:pt x="14" y="407"/>
                    </a:moveTo>
                    <a:cubicBezTo>
                      <a:pt x="12" y="420"/>
                      <a:pt x="12" y="420"/>
                      <a:pt x="12" y="420"/>
                    </a:cubicBezTo>
                    <a:cubicBezTo>
                      <a:pt x="12" y="420"/>
                      <a:pt x="0" y="484"/>
                      <a:pt x="30" y="439"/>
                    </a:cubicBezTo>
                    <a:cubicBezTo>
                      <a:pt x="30" y="439"/>
                      <a:pt x="30" y="439"/>
                      <a:pt x="30" y="439"/>
                    </a:cubicBezTo>
                    <a:cubicBezTo>
                      <a:pt x="33" y="432"/>
                      <a:pt x="34" y="427"/>
                      <a:pt x="32" y="422"/>
                    </a:cubicBezTo>
                    <a:cubicBezTo>
                      <a:pt x="36" y="422"/>
                      <a:pt x="33" y="416"/>
                      <a:pt x="35" y="415"/>
                    </a:cubicBezTo>
                    <a:cubicBezTo>
                      <a:pt x="35" y="415"/>
                      <a:pt x="35" y="415"/>
                      <a:pt x="35" y="415"/>
                    </a:cubicBezTo>
                    <a:cubicBezTo>
                      <a:pt x="33" y="410"/>
                      <a:pt x="39" y="406"/>
                      <a:pt x="37" y="402"/>
                    </a:cubicBezTo>
                    <a:cubicBezTo>
                      <a:pt x="37" y="402"/>
                      <a:pt x="38" y="402"/>
                      <a:pt x="38" y="403"/>
                    </a:cubicBezTo>
                    <a:cubicBezTo>
                      <a:pt x="38" y="400"/>
                      <a:pt x="38" y="396"/>
                      <a:pt x="40" y="396"/>
                    </a:cubicBezTo>
                    <a:cubicBezTo>
                      <a:pt x="41" y="388"/>
                      <a:pt x="44" y="378"/>
                      <a:pt x="41" y="373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0" y="370"/>
                      <a:pt x="42" y="370"/>
                      <a:pt x="42" y="366"/>
                    </a:cubicBezTo>
                    <a:cubicBezTo>
                      <a:pt x="42" y="366"/>
                      <a:pt x="42" y="366"/>
                      <a:pt x="42" y="366"/>
                    </a:cubicBezTo>
                    <a:cubicBezTo>
                      <a:pt x="41" y="363"/>
                      <a:pt x="43" y="358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5" y="349"/>
                      <a:pt x="45" y="349"/>
                      <a:pt x="45" y="349"/>
                    </a:cubicBezTo>
                    <a:cubicBezTo>
                      <a:pt x="44" y="351"/>
                      <a:pt x="44" y="351"/>
                      <a:pt x="44" y="351"/>
                    </a:cubicBezTo>
                    <a:cubicBezTo>
                      <a:pt x="41" y="350"/>
                      <a:pt x="47" y="347"/>
                      <a:pt x="46" y="343"/>
                    </a:cubicBezTo>
                    <a:cubicBezTo>
                      <a:pt x="47" y="339"/>
                      <a:pt x="40" y="333"/>
                      <a:pt x="42" y="329"/>
                    </a:cubicBezTo>
                    <a:cubicBezTo>
                      <a:pt x="41" y="327"/>
                      <a:pt x="45" y="332"/>
                      <a:pt x="44" y="329"/>
                    </a:cubicBezTo>
                    <a:cubicBezTo>
                      <a:pt x="46" y="329"/>
                      <a:pt x="45" y="330"/>
                      <a:pt x="47" y="330"/>
                    </a:cubicBezTo>
                    <a:cubicBezTo>
                      <a:pt x="46" y="327"/>
                      <a:pt x="49" y="325"/>
                      <a:pt x="49" y="322"/>
                    </a:cubicBezTo>
                    <a:cubicBezTo>
                      <a:pt x="50" y="322"/>
                      <a:pt x="50" y="322"/>
                      <a:pt x="50" y="322"/>
                    </a:cubicBezTo>
                    <a:cubicBezTo>
                      <a:pt x="48" y="317"/>
                      <a:pt x="54" y="313"/>
                      <a:pt x="52" y="310"/>
                    </a:cubicBezTo>
                    <a:cubicBezTo>
                      <a:pt x="52" y="305"/>
                      <a:pt x="57" y="307"/>
                      <a:pt x="55" y="30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8" y="298"/>
                      <a:pt x="55" y="298"/>
                      <a:pt x="57" y="296"/>
                    </a:cubicBezTo>
                    <a:cubicBezTo>
                      <a:pt x="58" y="297"/>
                      <a:pt x="58" y="293"/>
                      <a:pt x="59" y="295"/>
                    </a:cubicBezTo>
                    <a:cubicBezTo>
                      <a:pt x="62" y="290"/>
                      <a:pt x="58" y="284"/>
                      <a:pt x="63" y="277"/>
                    </a:cubicBezTo>
                    <a:cubicBezTo>
                      <a:pt x="61" y="275"/>
                      <a:pt x="63" y="272"/>
                      <a:pt x="62" y="271"/>
                    </a:cubicBezTo>
                    <a:cubicBezTo>
                      <a:pt x="63" y="271"/>
                      <a:pt x="63" y="264"/>
                      <a:pt x="65" y="268"/>
                    </a:cubicBezTo>
                    <a:cubicBezTo>
                      <a:pt x="65" y="268"/>
                      <a:pt x="65" y="269"/>
                      <a:pt x="64" y="269"/>
                    </a:cubicBezTo>
                    <a:cubicBezTo>
                      <a:pt x="66" y="270"/>
                      <a:pt x="66" y="270"/>
                      <a:pt x="66" y="270"/>
                    </a:cubicBezTo>
                    <a:cubicBezTo>
                      <a:pt x="69" y="266"/>
                      <a:pt x="66" y="262"/>
                      <a:pt x="67" y="258"/>
                    </a:cubicBezTo>
                    <a:cubicBezTo>
                      <a:pt x="66" y="259"/>
                      <a:pt x="66" y="261"/>
                      <a:pt x="65" y="260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9" y="252"/>
                      <a:pt x="69" y="252"/>
                      <a:pt x="69" y="252"/>
                    </a:cubicBezTo>
                    <a:cubicBezTo>
                      <a:pt x="67" y="252"/>
                      <a:pt x="67" y="252"/>
                      <a:pt x="67" y="252"/>
                    </a:cubicBezTo>
                    <a:cubicBezTo>
                      <a:pt x="69" y="250"/>
                      <a:pt x="71" y="249"/>
                      <a:pt x="70" y="246"/>
                    </a:cubicBezTo>
                    <a:cubicBezTo>
                      <a:pt x="69" y="244"/>
                      <a:pt x="67" y="248"/>
                      <a:pt x="67" y="245"/>
                    </a:cubicBezTo>
                    <a:cubicBezTo>
                      <a:pt x="69" y="242"/>
                      <a:pt x="72" y="237"/>
                      <a:pt x="73" y="232"/>
                    </a:cubicBezTo>
                    <a:cubicBezTo>
                      <a:pt x="71" y="232"/>
                      <a:pt x="72" y="231"/>
                      <a:pt x="72" y="230"/>
                    </a:cubicBezTo>
                    <a:cubicBezTo>
                      <a:pt x="73" y="230"/>
                      <a:pt x="73" y="230"/>
                      <a:pt x="73" y="230"/>
                    </a:cubicBezTo>
                    <a:cubicBezTo>
                      <a:pt x="72" y="224"/>
                      <a:pt x="77" y="229"/>
                      <a:pt x="76" y="224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2" y="217"/>
                      <a:pt x="78" y="221"/>
                      <a:pt x="75" y="215"/>
                    </a:cubicBezTo>
                    <a:cubicBezTo>
                      <a:pt x="75" y="217"/>
                      <a:pt x="71" y="215"/>
                      <a:pt x="72" y="213"/>
                    </a:cubicBezTo>
                    <a:cubicBezTo>
                      <a:pt x="74" y="214"/>
                      <a:pt x="74" y="214"/>
                      <a:pt x="74" y="214"/>
                    </a:cubicBezTo>
                    <a:cubicBezTo>
                      <a:pt x="74" y="212"/>
                      <a:pt x="73" y="212"/>
                      <a:pt x="74" y="211"/>
                    </a:cubicBezTo>
                    <a:cubicBezTo>
                      <a:pt x="74" y="212"/>
                      <a:pt x="76" y="212"/>
                      <a:pt x="76" y="210"/>
                    </a:cubicBezTo>
                    <a:cubicBezTo>
                      <a:pt x="78" y="212"/>
                      <a:pt x="78" y="212"/>
                      <a:pt x="78" y="212"/>
                    </a:cubicBezTo>
                    <a:cubicBezTo>
                      <a:pt x="76" y="207"/>
                      <a:pt x="76" y="207"/>
                      <a:pt x="76" y="207"/>
                    </a:cubicBezTo>
                    <a:cubicBezTo>
                      <a:pt x="78" y="205"/>
                      <a:pt x="77" y="200"/>
                      <a:pt x="79" y="199"/>
                    </a:cubicBezTo>
                    <a:cubicBezTo>
                      <a:pt x="79" y="199"/>
                      <a:pt x="81" y="194"/>
                      <a:pt x="80" y="192"/>
                    </a:cubicBezTo>
                    <a:cubicBezTo>
                      <a:pt x="81" y="193"/>
                      <a:pt x="82" y="190"/>
                      <a:pt x="83" y="192"/>
                    </a:cubicBezTo>
                    <a:cubicBezTo>
                      <a:pt x="82" y="190"/>
                      <a:pt x="82" y="185"/>
                      <a:pt x="84" y="183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87" y="177"/>
                      <a:pt x="84" y="172"/>
                      <a:pt x="88" y="166"/>
                    </a:cubicBezTo>
                    <a:cubicBezTo>
                      <a:pt x="86" y="166"/>
                      <a:pt x="87" y="163"/>
                      <a:pt x="85" y="163"/>
                    </a:cubicBezTo>
                    <a:cubicBezTo>
                      <a:pt x="84" y="156"/>
                      <a:pt x="92" y="153"/>
                      <a:pt x="86" y="149"/>
                    </a:cubicBezTo>
                    <a:cubicBezTo>
                      <a:pt x="86" y="146"/>
                      <a:pt x="88" y="146"/>
                      <a:pt x="89" y="145"/>
                    </a:cubicBezTo>
                    <a:cubicBezTo>
                      <a:pt x="89" y="145"/>
                      <a:pt x="89" y="145"/>
                      <a:pt x="89" y="145"/>
                    </a:cubicBezTo>
                    <a:cubicBezTo>
                      <a:pt x="90" y="140"/>
                      <a:pt x="90" y="138"/>
                      <a:pt x="91" y="134"/>
                    </a:cubicBezTo>
                    <a:cubicBezTo>
                      <a:pt x="91" y="132"/>
                      <a:pt x="88" y="131"/>
                      <a:pt x="89" y="128"/>
                    </a:cubicBezTo>
                    <a:cubicBezTo>
                      <a:pt x="90" y="129"/>
                      <a:pt x="90" y="128"/>
                      <a:pt x="91" y="126"/>
                    </a:cubicBezTo>
                    <a:cubicBezTo>
                      <a:pt x="91" y="127"/>
                      <a:pt x="91" y="128"/>
                      <a:pt x="92" y="126"/>
                    </a:cubicBezTo>
                    <a:cubicBezTo>
                      <a:pt x="92" y="126"/>
                      <a:pt x="92" y="125"/>
                      <a:pt x="92" y="125"/>
                    </a:cubicBezTo>
                    <a:cubicBezTo>
                      <a:pt x="92" y="125"/>
                      <a:pt x="92" y="125"/>
                      <a:pt x="92" y="125"/>
                    </a:cubicBezTo>
                    <a:cubicBezTo>
                      <a:pt x="92" y="123"/>
                      <a:pt x="92" y="123"/>
                      <a:pt x="91" y="124"/>
                    </a:cubicBezTo>
                    <a:cubicBezTo>
                      <a:pt x="91" y="124"/>
                      <a:pt x="91" y="124"/>
                      <a:pt x="90" y="124"/>
                    </a:cubicBezTo>
                    <a:cubicBezTo>
                      <a:pt x="93" y="122"/>
                      <a:pt x="92" y="118"/>
                      <a:pt x="94" y="118"/>
                    </a:cubicBezTo>
                    <a:cubicBezTo>
                      <a:pt x="95" y="111"/>
                      <a:pt x="94" y="106"/>
                      <a:pt x="95" y="100"/>
                    </a:cubicBezTo>
                    <a:cubicBezTo>
                      <a:pt x="96" y="100"/>
                      <a:pt x="97" y="101"/>
                      <a:pt x="97" y="103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9" y="99"/>
                      <a:pt x="98" y="101"/>
                      <a:pt x="98" y="103"/>
                    </a:cubicBezTo>
                    <a:cubicBezTo>
                      <a:pt x="101" y="99"/>
                      <a:pt x="97" y="93"/>
                      <a:pt x="101" y="88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99" y="84"/>
                      <a:pt x="99" y="83"/>
                    </a:cubicBezTo>
                    <a:cubicBezTo>
                      <a:pt x="101" y="83"/>
                      <a:pt x="102" y="84"/>
                      <a:pt x="103" y="82"/>
                    </a:cubicBezTo>
                    <a:cubicBezTo>
                      <a:pt x="105" y="80"/>
                      <a:pt x="104" y="75"/>
                      <a:pt x="104" y="72"/>
                    </a:cubicBezTo>
                    <a:cubicBezTo>
                      <a:pt x="103" y="74"/>
                      <a:pt x="102" y="73"/>
                      <a:pt x="102" y="72"/>
                    </a:cubicBezTo>
                    <a:cubicBezTo>
                      <a:pt x="102" y="71"/>
                      <a:pt x="104" y="71"/>
                      <a:pt x="104" y="69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69"/>
                      <a:pt x="104" y="66"/>
                      <a:pt x="104" y="65"/>
                    </a:cubicBezTo>
                    <a:cubicBezTo>
                      <a:pt x="105" y="65"/>
                      <a:pt x="104" y="67"/>
                      <a:pt x="105" y="68"/>
                    </a:cubicBezTo>
                    <a:cubicBezTo>
                      <a:pt x="107" y="62"/>
                      <a:pt x="106" y="65"/>
                      <a:pt x="107" y="60"/>
                    </a:cubicBezTo>
                    <a:cubicBezTo>
                      <a:pt x="106" y="56"/>
                      <a:pt x="105" y="60"/>
                      <a:pt x="104" y="58"/>
                    </a:cubicBezTo>
                    <a:cubicBezTo>
                      <a:pt x="104" y="55"/>
                      <a:pt x="104" y="53"/>
                      <a:pt x="105" y="50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3" y="45"/>
                      <a:pt x="104" y="42"/>
                      <a:pt x="107" y="40"/>
                    </a:cubicBezTo>
                    <a:cubicBezTo>
                      <a:pt x="103" y="0"/>
                      <a:pt x="90" y="27"/>
                      <a:pt x="90" y="27"/>
                    </a:cubicBezTo>
                    <a:cubicBezTo>
                      <a:pt x="83" y="40"/>
                      <a:pt x="86" y="49"/>
                      <a:pt x="83" y="66"/>
                    </a:cubicBezTo>
                    <a:cubicBezTo>
                      <a:pt x="78" y="81"/>
                      <a:pt x="74" y="84"/>
                      <a:pt x="72" y="100"/>
                    </a:cubicBezTo>
                    <a:cubicBezTo>
                      <a:pt x="70" y="107"/>
                      <a:pt x="69" y="115"/>
                      <a:pt x="67" y="122"/>
                    </a:cubicBezTo>
                    <a:cubicBezTo>
                      <a:pt x="69" y="126"/>
                      <a:pt x="65" y="132"/>
                      <a:pt x="66" y="136"/>
                    </a:cubicBezTo>
                    <a:cubicBezTo>
                      <a:pt x="65" y="137"/>
                      <a:pt x="65" y="137"/>
                      <a:pt x="65" y="137"/>
                    </a:cubicBezTo>
                    <a:cubicBezTo>
                      <a:pt x="65" y="139"/>
                      <a:pt x="65" y="141"/>
                      <a:pt x="64" y="142"/>
                    </a:cubicBezTo>
                    <a:cubicBezTo>
                      <a:pt x="64" y="142"/>
                      <a:pt x="64" y="142"/>
                      <a:pt x="64" y="142"/>
                    </a:cubicBezTo>
                    <a:cubicBezTo>
                      <a:pt x="64" y="144"/>
                      <a:pt x="63" y="146"/>
                      <a:pt x="63" y="147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2" y="153"/>
                      <a:pt x="62" y="157"/>
                      <a:pt x="60" y="160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59" y="167"/>
                      <a:pt x="62" y="170"/>
                      <a:pt x="58" y="176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60" y="185"/>
                      <a:pt x="52" y="188"/>
                      <a:pt x="54" y="197"/>
                    </a:cubicBezTo>
                    <a:cubicBezTo>
                      <a:pt x="54" y="196"/>
                      <a:pt x="53" y="197"/>
                      <a:pt x="53" y="197"/>
                    </a:cubicBezTo>
                    <a:cubicBezTo>
                      <a:pt x="52" y="201"/>
                      <a:pt x="52" y="205"/>
                      <a:pt x="55" y="206"/>
                    </a:cubicBezTo>
                    <a:cubicBezTo>
                      <a:pt x="55" y="209"/>
                      <a:pt x="54" y="208"/>
                      <a:pt x="52" y="208"/>
                    </a:cubicBezTo>
                    <a:cubicBezTo>
                      <a:pt x="54" y="209"/>
                      <a:pt x="54" y="211"/>
                      <a:pt x="53" y="213"/>
                    </a:cubicBezTo>
                    <a:cubicBezTo>
                      <a:pt x="53" y="212"/>
                      <a:pt x="53" y="212"/>
                      <a:pt x="53" y="212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4" y="221"/>
                      <a:pt x="52" y="218"/>
                      <a:pt x="52" y="221"/>
                    </a:cubicBezTo>
                    <a:cubicBezTo>
                      <a:pt x="54" y="222"/>
                      <a:pt x="54" y="222"/>
                      <a:pt x="54" y="222"/>
                    </a:cubicBezTo>
                    <a:cubicBezTo>
                      <a:pt x="53" y="226"/>
                      <a:pt x="49" y="228"/>
                      <a:pt x="46" y="232"/>
                    </a:cubicBezTo>
                    <a:cubicBezTo>
                      <a:pt x="41" y="250"/>
                      <a:pt x="43" y="272"/>
                      <a:pt x="36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1" y="288"/>
                      <a:pt x="37" y="294"/>
                      <a:pt x="34" y="294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4" y="297"/>
                      <a:pt x="34" y="298"/>
                      <a:pt x="33" y="297"/>
                    </a:cubicBezTo>
                    <a:cubicBezTo>
                      <a:pt x="33" y="298"/>
                      <a:pt x="33" y="299"/>
                      <a:pt x="34" y="300"/>
                    </a:cubicBezTo>
                    <a:cubicBezTo>
                      <a:pt x="32" y="302"/>
                      <a:pt x="32" y="302"/>
                      <a:pt x="32" y="302"/>
                    </a:cubicBezTo>
                    <a:cubicBezTo>
                      <a:pt x="29" y="309"/>
                      <a:pt x="31" y="316"/>
                      <a:pt x="29" y="323"/>
                    </a:cubicBezTo>
                    <a:cubicBezTo>
                      <a:pt x="24" y="332"/>
                      <a:pt x="24" y="350"/>
                      <a:pt x="24" y="360"/>
                    </a:cubicBezTo>
                    <a:cubicBezTo>
                      <a:pt x="25" y="375"/>
                      <a:pt x="12" y="389"/>
                      <a:pt x="14" y="405"/>
                    </a:cubicBezTo>
                    <a:cubicBezTo>
                      <a:pt x="13" y="405"/>
                      <a:pt x="14" y="407"/>
                      <a:pt x="14" y="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2651125" y="4127501"/>
                <a:ext cx="301625" cy="1146175"/>
              </a:xfrm>
              <a:custGeom>
                <a:rect b="b" l="l" r="r" t="t"/>
                <a:pathLst>
                  <a:path extrusionOk="0" h="534" w="140">
                    <a:moveTo>
                      <a:pt x="115" y="129"/>
                    </a:moveTo>
                    <a:cubicBezTo>
                      <a:pt x="117" y="122"/>
                      <a:pt x="116" y="116"/>
                      <a:pt x="117" y="110"/>
                    </a:cubicBezTo>
                    <a:cubicBezTo>
                      <a:pt x="119" y="109"/>
                      <a:pt x="119" y="111"/>
                      <a:pt x="119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2" y="109"/>
                      <a:pt x="120" y="111"/>
                      <a:pt x="120" y="113"/>
                    </a:cubicBezTo>
                    <a:cubicBezTo>
                      <a:pt x="124" y="108"/>
                      <a:pt x="121" y="101"/>
                      <a:pt x="125" y="96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4" y="94"/>
                      <a:pt x="123" y="92"/>
                      <a:pt x="124" y="91"/>
                    </a:cubicBezTo>
                    <a:cubicBezTo>
                      <a:pt x="125" y="91"/>
                      <a:pt x="127" y="93"/>
                      <a:pt x="128" y="90"/>
                    </a:cubicBezTo>
                    <a:cubicBezTo>
                      <a:pt x="130" y="88"/>
                      <a:pt x="129" y="83"/>
                      <a:pt x="129" y="79"/>
                    </a:cubicBezTo>
                    <a:cubicBezTo>
                      <a:pt x="129" y="81"/>
                      <a:pt x="128" y="80"/>
                      <a:pt x="128" y="79"/>
                    </a:cubicBezTo>
                    <a:cubicBezTo>
                      <a:pt x="128" y="78"/>
                      <a:pt x="130" y="78"/>
                      <a:pt x="130" y="7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30" y="76"/>
                      <a:pt x="131" y="72"/>
                      <a:pt x="131" y="71"/>
                    </a:cubicBezTo>
                    <a:cubicBezTo>
                      <a:pt x="132" y="71"/>
                      <a:pt x="131" y="74"/>
                      <a:pt x="132" y="75"/>
                    </a:cubicBezTo>
                    <a:cubicBezTo>
                      <a:pt x="134" y="69"/>
                      <a:pt x="133" y="72"/>
                      <a:pt x="135" y="66"/>
                    </a:cubicBezTo>
                    <a:cubicBezTo>
                      <a:pt x="134" y="62"/>
                      <a:pt x="133" y="66"/>
                      <a:pt x="132" y="64"/>
                    </a:cubicBezTo>
                    <a:cubicBezTo>
                      <a:pt x="132" y="61"/>
                      <a:pt x="132" y="58"/>
                      <a:pt x="134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3" y="50"/>
                      <a:pt x="134" y="47"/>
                      <a:pt x="137" y="44"/>
                    </a:cubicBezTo>
                    <a:cubicBezTo>
                      <a:pt x="140" y="0"/>
                      <a:pt x="123" y="29"/>
                      <a:pt x="123" y="29"/>
                    </a:cubicBezTo>
                    <a:cubicBezTo>
                      <a:pt x="113" y="43"/>
                      <a:pt x="115" y="53"/>
                      <a:pt x="109" y="71"/>
                    </a:cubicBezTo>
                    <a:cubicBezTo>
                      <a:pt x="103" y="87"/>
                      <a:pt x="98" y="91"/>
                      <a:pt x="94" y="108"/>
                    </a:cubicBezTo>
                    <a:cubicBezTo>
                      <a:pt x="92" y="116"/>
                      <a:pt x="90" y="125"/>
                      <a:pt x="88" y="133"/>
                    </a:cubicBezTo>
                    <a:cubicBezTo>
                      <a:pt x="90" y="138"/>
                      <a:pt x="85" y="144"/>
                      <a:pt x="86" y="149"/>
                    </a:cubicBez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52"/>
                      <a:pt x="84" y="154"/>
                      <a:pt x="83" y="155"/>
                    </a:cubicBezTo>
                    <a:cubicBezTo>
                      <a:pt x="83" y="155"/>
                      <a:pt x="83" y="155"/>
                      <a:pt x="83" y="155"/>
                    </a:cubicBezTo>
                    <a:cubicBezTo>
                      <a:pt x="83" y="158"/>
                      <a:pt x="82" y="160"/>
                      <a:pt x="82" y="161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63"/>
                      <a:pt x="81" y="163"/>
                      <a:pt x="81" y="163"/>
                    </a:cubicBezTo>
                    <a:cubicBezTo>
                      <a:pt x="81" y="168"/>
                      <a:pt x="80" y="172"/>
                      <a:pt x="79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6" y="183"/>
                      <a:pt x="79" y="187"/>
                      <a:pt x="75" y="193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7" y="203"/>
                      <a:pt x="68" y="207"/>
                      <a:pt x="70" y="217"/>
                    </a:cubicBezTo>
                    <a:cubicBezTo>
                      <a:pt x="70" y="216"/>
                      <a:pt x="69" y="217"/>
                      <a:pt x="69" y="217"/>
                    </a:cubicBezTo>
                    <a:cubicBezTo>
                      <a:pt x="69" y="221"/>
                      <a:pt x="68" y="226"/>
                      <a:pt x="71" y="227"/>
                    </a:cubicBezTo>
                    <a:cubicBezTo>
                      <a:pt x="70" y="230"/>
                      <a:pt x="70" y="229"/>
                      <a:pt x="68" y="229"/>
                    </a:cubicBezTo>
                    <a:cubicBezTo>
                      <a:pt x="70" y="229"/>
                      <a:pt x="70" y="232"/>
                      <a:pt x="69" y="235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68" y="241"/>
                      <a:pt x="68" y="241"/>
                      <a:pt x="68" y="24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69" y="243"/>
                      <a:pt x="67" y="240"/>
                      <a:pt x="67" y="244"/>
                    </a:cubicBezTo>
                    <a:cubicBezTo>
                      <a:pt x="70" y="244"/>
                      <a:pt x="70" y="244"/>
                      <a:pt x="70" y="244"/>
                    </a:cubicBezTo>
                    <a:cubicBezTo>
                      <a:pt x="68" y="249"/>
                      <a:pt x="64" y="251"/>
                      <a:pt x="61" y="256"/>
                    </a:cubicBezTo>
                    <a:cubicBezTo>
                      <a:pt x="55" y="276"/>
                      <a:pt x="56" y="299"/>
                      <a:pt x="48" y="317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3" y="318"/>
                      <a:pt x="49" y="324"/>
                      <a:pt x="46" y="324"/>
                    </a:cubicBezTo>
                    <a:cubicBezTo>
                      <a:pt x="47" y="327"/>
                      <a:pt x="47" y="327"/>
                      <a:pt x="47" y="327"/>
                    </a:cubicBezTo>
                    <a:cubicBezTo>
                      <a:pt x="46" y="327"/>
                      <a:pt x="45" y="328"/>
                      <a:pt x="45" y="327"/>
                    </a:cubicBezTo>
                    <a:cubicBezTo>
                      <a:pt x="44" y="329"/>
                      <a:pt x="45" y="329"/>
                      <a:pt x="45" y="331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0" y="340"/>
                      <a:pt x="42" y="348"/>
                      <a:pt x="39" y="356"/>
                    </a:cubicBezTo>
                    <a:cubicBezTo>
                      <a:pt x="36" y="361"/>
                      <a:pt x="34" y="368"/>
                      <a:pt x="33" y="375"/>
                    </a:cubicBezTo>
                    <a:cubicBezTo>
                      <a:pt x="32" y="383"/>
                      <a:pt x="31" y="391"/>
                      <a:pt x="30" y="397"/>
                    </a:cubicBezTo>
                    <a:cubicBezTo>
                      <a:pt x="30" y="413"/>
                      <a:pt x="16" y="429"/>
                      <a:pt x="17" y="446"/>
                    </a:cubicBezTo>
                    <a:cubicBezTo>
                      <a:pt x="17" y="447"/>
                      <a:pt x="17" y="448"/>
                      <a:pt x="18" y="448"/>
                    </a:cubicBezTo>
                    <a:cubicBezTo>
                      <a:pt x="17" y="453"/>
                      <a:pt x="16" y="458"/>
                      <a:pt x="15" y="463"/>
                    </a:cubicBezTo>
                    <a:cubicBezTo>
                      <a:pt x="15" y="463"/>
                      <a:pt x="0" y="534"/>
                      <a:pt x="32" y="484"/>
                    </a:cubicBezTo>
                    <a:cubicBezTo>
                      <a:pt x="32" y="484"/>
                      <a:pt x="32" y="484"/>
                      <a:pt x="32" y="484"/>
                    </a:cubicBezTo>
                    <a:cubicBezTo>
                      <a:pt x="35" y="477"/>
                      <a:pt x="37" y="472"/>
                      <a:pt x="35" y="466"/>
                    </a:cubicBezTo>
                    <a:cubicBezTo>
                      <a:pt x="38" y="465"/>
                      <a:pt x="36" y="459"/>
                      <a:pt x="38" y="458"/>
                    </a:cubicBezTo>
                    <a:cubicBezTo>
                      <a:pt x="38" y="458"/>
                      <a:pt x="38" y="458"/>
                      <a:pt x="38" y="458"/>
                    </a:cubicBezTo>
                    <a:cubicBezTo>
                      <a:pt x="36" y="452"/>
                      <a:pt x="42" y="448"/>
                      <a:pt x="41" y="443"/>
                    </a:cubicBezTo>
                    <a:cubicBezTo>
                      <a:pt x="41" y="443"/>
                      <a:pt x="42" y="443"/>
                      <a:pt x="42" y="444"/>
                    </a:cubicBezTo>
                    <a:cubicBezTo>
                      <a:pt x="42" y="441"/>
                      <a:pt x="42" y="436"/>
                      <a:pt x="44" y="436"/>
                    </a:cubicBezTo>
                    <a:cubicBezTo>
                      <a:pt x="46" y="428"/>
                      <a:pt x="49" y="417"/>
                      <a:pt x="47" y="411"/>
                    </a:cubicBezTo>
                    <a:cubicBezTo>
                      <a:pt x="47" y="412"/>
                      <a:pt x="47" y="412"/>
                      <a:pt x="47" y="412"/>
                    </a:cubicBezTo>
                    <a:cubicBezTo>
                      <a:pt x="46" y="408"/>
                      <a:pt x="48" y="408"/>
                      <a:pt x="48" y="404"/>
                    </a:cubicBezTo>
                    <a:cubicBezTo>
                      <a:pt x="48" y="404"/>
                      <a:pt x="48" y="404"/>
                      <a:pt x="48" y="404"/>
                    </a:cubicBezTo>
                    <a:cubicBezTo>
                      <a:pt x="47" y="400"/>
                      <a:pt x="50" y="395"/>
                      <a:pt x="50" y="392"/>
                    </a:cubicBezTo>
                    <a:cubicBezTo>
                      <a:pt x="51" y="392"/>
                      <a:pt x="51" y="392"/>
                      <a:pt x="51" y="392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48" y="386"/>
                      <a:pt x="55" y="384"/>
                      <a:pt x="54" y="378"/>
                    </a:cubicBezTo>
                    <a:cubicBezTo>
                      <a:pt x="56" y="374"/>
                      <a:pt x="49" y="368"/>
                      <a:pt x="52" y="363"/>
                    </a:cubicBezTo>
                    <a:cubicBezTo>
                      <a:pt x="50" y="361"/>
                      <a:pt x="54" y="366"/>
                      <a:pt x="53" y="362"/>
                    </a:cubicBezTo>
                    <a:cubicBezTo>
                      <a:pt x="55" y="363"/>
                      <a:pt x="54" y="364"/>
                      <a:pt x="56" y="364"/>
                    </a:cubicBezTo>
                    <a:cubicBezTo>
                      <a:pt x="56" y="360"/>
                      <a:pt x="59" y="359"/>
                      <a:pt x="59" y="355"/>
                    </a:cubicBezTo>
                    <a:cubicBezTo>
                      <a:pt x="60" y="355"/>
                      <a:pt x="60" y="355"/>
                      <a:pt x="60" y="355"/>
                    </a:cubicBezTo>
                    <a:cubicBezTo>
                      <a:pt x="59" y="349"/>
                      <a:pt x="65" y="346"/>
                      <a:pt x="63" y="342"/>
                    </a:cubicBezTo>
                    <a:cubicBezTo>
                      <a:pt x="63" y="336"/>
                      <a:pt x="68" y="339"/>
                      <a:pt x="66" y="333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70" y="329"/>
                      <a:pt x="67" y="329"/>
                      <a:pt x="68" y="327"/>
                    </a:cubicBezTo>
                    <a:cubicBezTo>
                      <a:pt x="70" y="327"/>
                      <a:pt x="70" y="324"/>
                      <a:pt x="71" y="325"/>
                    </a:cubicBezTo>
                    <a:cubicBezTo>
                      <a:pt x="74" y="320"/>
                      <a:pt x="71" y="313"/>
                      <a:pt x="76" y="306"/>
                    </a:cubicBezTo>
                    <a:cubicBezTo>
                      <a:pt x="74" y="303"/>
                      <a:pt x="76" y="300"/>
                      <a:pt x="75" y="298"/>
                    </a:cubicBezTo>
                    <a:cubicBezTo>
                      <a:pt x="76" y="298"/>
                      <a:pt x="77" y="290"/>
                      <a:pt x="78" y="295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83" y="293"/>
                      <a:pt x="79" y="289"/>
                      <a:pt x="81" y="284"/>
                    </a:cubicBezTo>
                    <a:cubicBezTo>
                      <a:pt x="80" y="286"/>
                      <a:pt x="80" y="287"/>
                      <a:pt x="79" y="286"/>
                    </a:cubicBezTo>
                    <a:cubicBezTo>
                      <a:pt x="80" y="282"/>
                      <a:pt x="80" y="282"/>
                      <a:pt x="80" y="282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81" y="278"/>
                      <a:pt x="81" y="278"/>
                      <a:pt x="81" y="278"/>
                    </a:cubicBezTo>
                    <a:cubicBezTo>
                      <a:pt x="83" y="275"/>
                      <a:pt x="86" y="274"/>
                      <a:pt x="84" y="271"/>
                    </a:cubicBezTo>
                    <a:cubicBezTo>
                      <a:pt x="83" y="269"/>
                      <a:pt x="82" y="273"/>
                      <a:pt x="82" y="270"/>
                    </a:cubicBezTo>
                    <a:cubicBezTo>
                      <a:pt x="84" y="266"/>
                      <a:pt x="87" y="260"/>
                      <a:pt x="88" y="255"/>
                    </a:cubicBezTo>
                    <a:cubicBezTo>
                      <a:pt x="86" y="255"/>
                      <a:pt x="87" y="254"/>
                      <a:pt x="87" y="253"/>
                    </a:cubicBezTo>
                    <a:cubicBezTo>
                      <a:pt x="88" y="253"/>
                      <a:pt x="88" y="253"/>
                      <a:pt x="88" y="253"/>
                    </a:cubicBezTo>
                    <a:cubicBezTo>
                      <a:pt x="87" y="247"/>
                      <a:pt x="92" y="252"/>
                      <a:pt x="92" y="246"/>
                    </a:cubicBezTo>
                    <a:cubicBezTo>
                      <a:pt x="93" y="247"/>
                      <a:pt x="93" y="247"/>
                      <a:pt x="93" y="247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88" y="239"/>
                      <a:pt x="93" y="243"/>
                      <a:pt x="91" y="236"/>
                    </a:cubicBezTo>
                    <a:cubicBezTo>
                      <a:pt x="90" y="238"/>
                      <a:pt x="87" y="236"/>
                      <a:pt x="88" y="234"/>
                    </a:cubicBezTo>
                    <a:cubicBezTo>
                      <a:pt x="90" y="235"/>
                      <a:pt x="90" y="235"/>
                      <a:pt x="90" y="235"/>
                    </a:cubicBezTo>
                    <a:cubicBezTo>
                      <a:pt x="90" y="234"/>
                      <a:pt x="89" y="233"/>
                      <a:pt x="90" y="232"/>
                    </a:cubicBezTo>
                    <a:cubicBezTo>
                      <a:pt x="90" y="233"/>
                      <a:pt x="92" y="233"/>
                      <a:pt x="92" y="231"/>
                    </a:cubicBezTo>
                    <a:cubicBezTo>
                      <a:pt x="93" y="233"/>
                      <a:pt x="93" y="233"/>
                      <a:pt x="93" y="233"/>
                    </a:cubicBezTo>
                    <a:cubicBezTo>
                      <a:pt x="92" y="228"/>
                      <a:pt x="92" y="228"/>
                      <a:pt x="92" y="228"/>
                    </a:cubicBezTo>
                    <a:cubicBezTo>
                      <a:pt x="94" y="225"/>
                      <a:pt x="93" y="220"/>
                      <a:pt x="95" y="219"/>
                    </a:cubicBezTo>
                    <a:cubicBezTo>
                      <a:pt x="95" y="219"/>
                      <a:pt x="98" y="213"/>
                      <a:pt x="96" y="211"/>
                    </a:cubicBezTo>
                    <a:cubicBezTo>
                      <a:pt x="97" y="212"/>
                      <a:pt x="99" y="209"/>
                      <a:pt x="100" y="210"/>
                    </a:cubicBezTo>
                    <a:cubicBezTo>
                      <a:pt x="99" y="208"/>
                      <a:pt x="99" y="203"/>
                      <a:pt x="101" y="201"/>
                    </a:cubicBezTo>
                    <a:cubicBezTo>
                      <a:pt x="101" y="202"/>
                      <a:pt x="101" y="202"/>
                      <a:pt x="101" y="202"/>
                    </a:cubicBezTo>
                    <a:cubicBezTo>
                      <a:pt x="105" y="195"/>
                      <a:pt x="102" y="188"/>
                      <a:pt x="106" y="182"/>
                    </a:cubicBezTo>
                    <a:cubicBezTo>
                      <a:pt x="104" y="182"/>
                      <a:pt x="106" y="179"/>
                      <a:pt x="103" y="179"/>
                    </a:cubicBezTo>
                    <a:cubicBezTo>
                      <a:pt x="103" y="172"/>
                      <a:pt x="111" y="168"/>
                      <a:pt x="105" y="163"/>
                    </a:cubicBezTo>
                    <a:cubicBezTo>
                      <a:pt x="105" y="160"/>
                      <a:pt x="107" y="160"/>
                      <a:pt x="108" y="158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9" y="153"/>
                      <a:pt x="110" y="152"/>
                      <a:pt x="111" y="147"/>
                    </a:cubicBezTo>
                    <a:cubicBezTo>
                      <a:pt x="111" y="145"/>
                      <a:pt x="108" y="144"/>
                      <a:pt x="110" y="140"/>
                    </a:cubicBezTo>
                    <a:cubicBezTo>
                      <a:pt x="111" y="142"/>
                      <a:pt x="111" y="140"/>
                      <a:pt x="111" y="138"/>
                    </a:cubicBezTo>
                    <a:cubicBezTo>
                      <a:pt x="111" y="139"/>
                      <a:pt x="112" y="140"/>
                      <a:pt x="113" y="138"/>
                    </a:cubicBezTo>
                    <a:cubicBezTo>
                      <a:pt x="113" y="138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4"/>
                      <a:pt x="113" y="135"/>
                      <a:pt x="112" y="136"/>
                    </a:cubicBezTo>
                    <a:cubicBezTo>
                      <a:pt x="112" y="136"/>
                      <a:pt x="112" y="136"/>
                      <a:pt x="111" y="136"/>
                    </a:cubicBezTo>
                    <a:cubicBezTo>
                      <a:pt x="114" y="134"/>
                      <a:pt x="113" y="129"/>
                      <a:pt x="115" y="1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978150" y="4189413"/>
                <a:ext cx="269875" cy="984250"/>
              </a:xfrm>
              <a:custGeom>
                <a:rect b="b" l="l" r="r" t="t"/>
                <a:pathLst>
                  <a:path extrusionOk="0" h="458" w="125">
                    <a:moveTo>
                      <a:pt x="125" y="38"/>
                    </a:moveTo>
                    <a:cubicBezTo>
                      <a:pt x="121" y="0"/>
                      <a:pt x="108" y="25"/>
                      <a:pt x="108" y="25"/>
                    </a:cubicBezTo>
                    <a:cubicBezTo>
                      <a:pt x="101" y="38"/>
                      <a:pt x="104" y="46"/>
                      <a:pt x="100" y="63"/>
                    </a:cubicBezTo>
                    <a:cubicBezTo>
                      <a:pt x="95" y="76"/>
                      <a:pt x="91" y="79"/>
                      <a:pt x="88" y="94"/>
                    </a:cubicBezTo>
                    <a:cubicBezTo>
                      <a:pt x="86" y="101"/>
                      <a:pt x="84" y="109"/>
                      <a:pt x="83" y="116"/>
                    </a:cubicBezTo>
                    <a:cubicBezTo>
                      <a:pt x="84" y="119"/>
                      <a:pt x="80" y="124"/>
                      <a:pt x="81" y="129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1"/>
                      <a:pt x="80" y="133"/>
                      <a:pt x="79" y="134"/>
                    </a:cubicBezTo>
                    <a:cubicBezTo>
                      <a:pt x="78" y="134"/>
                      <a:pt x="78" y="134"/>
                      <a:pt x="78" y="134"/>
                    </a:cubicBezTo>
                    <a:cubicBezTo>
                      <a:pt x="79" y="136"/>
                      <a:pt x="78" y="138"/>
                      <a:pt x="78" y="140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7" y="145"/>
                      <a:pt x="76" y="148"/>
                      <a:pt x="74" y="151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72" y="158"/>
                      <a:pt x="75" y="161"/>
                      <a:pt x="71" y="167"/>
                    </a:cubicBezTo>
                    <a:cubicBezTo>
                      <a:pt x="71" y="166"/>
                      <a:pt x="71" y="166"/>
                      <a:pt x="71" y="166"/>
                    </a:cubicBezTo>
                    <a:cubicBezTo>
                      <a:pt x="73" y="175"/>
                      <a:pt x="64" y="178"/>
                      <a:pt x="67" y="187"/>
                    </a:cubicBezTo>
                    <a:cubicBezTo>
                      <a:pt x="66" y="186"/>
                      <a:pt x="66" y="187"/>
                      <a:pt x="65" y="187"/>
                    </a:cubicBezTo>
                    <a:cubicBezTo>
                      <a:pt x="65" y="190"/>
                      <a:pt x="64" y="194"/>
                      <a:pt x="67" y="195"/>
                    </a:cubicBezTo>
                    <a:cubicBezTo>
                      <a:pt x="67" y="198"/>
                      <a:pt x="66" y="197"/>
                      <a:pt x="64" y="197"/>
                    </a:cubicBezTo>
                    <a:cubicBezTo>
                      <a:pt x="66" y="198"/>
                      <a:pt x="66" y="200"/>
                      <a:pt x="65" y="202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5" y="210"/>
                      <a:pt x="63" y="207"/>
                      <a:pt x="63" y="210"/>
                    </a:cubicBezTo>
                    <a:cubicBezTo>
                      <a:pt x="66" y="210"/>
                      <a:pt x="66" y="210"/>
                      <a:pt x="66" y="210"/>
                    </a:cubicBezTo>
                    <a:cubicBezTo>
                      <a:pt x="64" y="215"/>
                      <a:pt x="60" y="216"/>
                      <a:pt x="57" y="220"/>
                    </a:cubicBezTo>
                    <a:cubicBezTo>
                      <a:pt x="51" y="237"/>
                      <a:pt x="52" y="257"/>
                      <a:pt x="44" y="273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9" y="272"/>
                      <a:pt x="45" y="278"/>
                      <a:pt x="42" y="278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42" y="281"/>
                      <a:pt x="41" y="282"/>
                      <a:pt x="41" y="281"/>
                    </a:cubicBezTo>
                    <a:cubicBezTo>
                      <a:pt x="40" y="283"/>
                      <a:pt x="41" y="283"/>
                      <a:pt x="41" y="284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36" y="292"/>
                      <a:pt x="38" y="299"/>
                      <a:pt x="35" y="306"/>
                    </a:cubicBezTo>
                    <a:cubicBezTo>
                      <a:pt x="30" y="314"/>
                      <a:pt x="29" y="331"/>
                      <a:pt x="28" y="341"/>
                    </a:cubicBezTo>
                    <a:cubicBezTo>
                      <a:pt x="29" y="355"/>
                      <a:pt x="15" y="369"/>
                      <a:pt x="16" y="383"/>
                    </a:cubicBezTo>
                    <a:cubicBezTo>
                      <a:pt x="16" y="384"/>
                      <a:pt x="17" y="385"/>
                      <a:pt x="17" y="385"/>
                    </a:cubicBezTo>
                    <a:cubicBezTo>
                      <a:pt x="14" y="398"/>
                      <a:pt x="14" y="398"/>
                      <a:pt x="14" y="398"/>
                    </a:cubicBezTo>
                    <a:cubicBezTo>
                      <a:pt x="14" y="398"/>
                      <a:pt x="0" y="458"/>
                      <a:pt x="31" y="417"/>
                    </a:cubicBezTo>
                    <a:cubicBezTo>
                      <a:pt x="31" y="417"/>
                      <a:pt x="31" y="417"/>
                      <a:pt x="31" y="417"/>
                    </a:cubicBezTo>
                    <a:cubicBezTo>
                      <a:pt x="34" y="411"/>
                      <a:pt x="36" y="406"/>
                      <a:pt x="34" y="401"/>
                    </a:cubicBezTo>
                    <a:cubicBezTo>
                      <a:pt x="37" y="401"/>
                      <a:pt x="35" y="395"/>
                      <a:pt x="37" y="394"/>
                    </a:cubicBezTo>
                    <a:cubicBezTo>
                      <a:pt x="37" y="394"/>
                      <a:pt x="37" y="394"/>
                      <a:pt x="37" y="394"/>
                    </a:cubicBezTo>
                    <a:cubicBezTo>
                      <a:pt x="35" y="390"/>
                      <a:pt x="41" y="386"/>
                      <a:pt x="40" y="382"/>
                    </a:cubicBezTo>
                    <a:cubicBezTo>
                      <a:pt x="40" y="382"/>
                      <a:pt x="41" y="382"/>
                      <a:pt x="41" y="383"/>
                    </a:cubicBezTo>
                    <a:cubicBezTo>
                      <a:pt x="41" y="380"/>
                      <a:pt x="41" y="376"/>
                      <a:pt x="43" y="376"/>
                    </a:cubicBezTo>
                    <a:cubicBezTo>
                      <a:pt x="44" y="369"/>
                      <a:pt x="48" y="360"/>
                      <a:pt x="45" y="354"/>
                    </a:cubicBezTo>
                    <a:cubicBezTo>
                      <a:pt x="46" y="355"/>
                      <a:pt x="46" y="355"/>
                      <a:pt x="46" y="355"/>
                    </a:cubicBezTo>
                    <a:cubicBezTo>
                      <a:pt x="44" y="352"/>
                      <a:pt x="46" y="351"/>
                      <a:pt x="46" y="348"/>
                    </a:cubicBezTo>
                    <a:cubicBezTo>
                      <a:pt x="46" y="348"/>
                      <a:pt x="46" y="348"/>
                      <a:pt x="47" y="348"/>
                    </a:cubicBezTo>
                    <a:cubicBezTo>
                      <a:pt x="45" y="345"/>
                      <a:pt x="48" y="340"/>
                      <a:pt x="48" y="337"/>
                    </a:cubicBezTo>
                    <a:cubicBezTo>
                      <a:pt x="49" y="338"/>
                      <a:pt x="49" y="338"/>
                      <a:pt x="49" y="338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49" y="334"/>
                      <a:pt x="49" y="334"/>
                      <a:pt x="49" y="334"/>
                    </a:cubicBezTo>
                    <a:cubicBezTo>
                      <a:pt x="46" y="332"/>
                      <a:pt x="53" y="330"/>
                      <a:pt x="51" y="326"/>
                    </a:cubicBezTo>
                    <a:cubicBezTo>
                      <a:pt x="53" y="322"/>
                      <a:pt x="46" y="316"/>
                      <a:pt x="48" y="313"/>
                    </a:cubicBezTo>
                    <a:cubicBezTo>
                      <a:pt x="47" y="311"/>
                      <a:pt x="51" y="315"/>
                      <a:pt x="50" y="312"/>
                    </a:cubicBezTo>
                    <a:cubicBezTo>
                      <a:pt x="52" y="312"/>
                      <a:pt x="51" y="314"/>
                      <a:pt x="53" y="313"/>
                    </a:cubicBezTo>
                    <a:cubicBezTo>
                      <a:pt x="52" y="310"/>
                      <a:pt x="56" y="309"/>
                      <a:pt x="55" y="306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55" y="301"/>
                      <a:pt x="61" y="298"/>
                      <a:pt x="59" y="295"/>
                    </a:cubicBezTo>
                    <a:cubicBezTo>
                      <a:pt x="59" y="290"/>
                      <a:pt x="64" y="293"/>
                      <a:pt x="62" y="287"/>
                    </a:cubicBezTo>
                    <a:cubicBezTo>
                      <a:pt x="65" y="286"/>
                      <a:pt x="65" y="286"/>
                      <a:pt x="65" y="286"/>
                    </a:cubicBezTo>
                    <a:cubicBezTo>
                      <a:pt x="66" y="284"/>
                      <a:pt x="63" y="284"/>
                      <a:pt x="64" y="282"/>
                    </a:cubicBezTo>
                    <a:cubicBezTo>
                      <a:pt x="66" y="282"/>
                      <a:pt x="66" y="279"/>
                      <a:pt x="67" y="281"/>
                    </a:cubicBezTo>
                    <a:cubicBezTo>
                      <a:pt x="70" y="276"/>
                      <a:pt x="67" y="270"/>
                      <a:pt x="72" y="264"/>
                    </a:cubicBezTo>
                    <a:cubicBezTo>
                      <a:pt x="70" y="262"/>
                      <a:pt x="72" y="259"/>
                      <a:pt x="71" y="258"/>
                    </a:cubicBezTo>
                    <a:cubicBezTo>
                      <a:pt x="72" y="258"/>
                      <a:pt x="72" y="251"/>
                      <a:pt x="74" y="255"/>
                    </a:cubicBezTo>
                    <a:cubicBezTo>
                      <a:pt x="74" y="256"/>
                      <a:pt x="74" y="256"/>
                      <a:pt x="73" y="256"/>
                    </a:cubicBezTo>
                    <a:cubicBezTo>
                      <a:pt x="75" y="257"/>
                      <a:pt x="75" y="257"/>
                      <a:pt x="75" y="257"/>
                    </a:cubicBezTo>
                    <a:cubicBezTo>
                      <a:pt x="78" y="254"/>
                      <a:pt x="75" y="250"/>
                      <a:pt x="76" y="246"/>
                    </a:cubicBezTo>
                    <a:cubicBezTo>
                      <a:pt x="76" y="247"/>
                      <a:pt x="75" y="249"/>
                      <a:pt x="75" y="247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7" y="245"/>
                      <a:pt x="77" y="245"/>
                      <a:pt x="77" y="245"/>
                    </a:cubicBezTo>
                    <a:cubicBezTo>
                      <a:pt x="79" y="240"/>
                      <a:pt x="79" y="240"/>
                      <a:pt x="79" y="240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9" y="238"/>
                      <a:pt x="81" y="238"/>
                      <a:pt x="80" y="234"/>
                    </a:cubicBezTo>
                    <a:cubicBezTo>
                      <a:pt x="79" y="233"/>
                      <a:pt x="77" y="236"/>
                      <a:pt x="78" y="233"/>
                    </a:cubicBezTo>
                    <a:cubicBezTo>
                      <a:pt x="79" y="230"/>
                      <a:pt x="82" y="226"/>
                      <a:pt x="84" y="221"/>
                    </a:cubicBezTo>
                    <a:cubicBezTo>
                      <a:pt x="82" y="221"/>
                      <a:pt x="83" y="220"/>
                      <a:pt x="83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83" y="214"/>
                      <a:pt x="88" y="218"/>
                      <a:pt x="87" y="213"/>
                    </a:cubicBezTo>
                    <a:cubicBezTo>
                      <a:pt x="86" y="212"/>
                      <a:pt x="86" y="212"/>
                      <a:pt x="86" y="212"/>
                    </a:cubicBezTo>
                    <a:cubicBezTo>
                      <a:pt x="84" y="207"/>
                      <a:pt x="89" y="211"/>
                      <a:pt x="86" y="205"/>
                    </a:cubicBezTo>
                    <a:cubicBezTo>
                      <a:pt x="86" y="207"/>
                      <a:pt x="83" y="205"/>
                      <a:pt x="84" y="203"/>
                    </a:cubicBezTo>
                    <a:cubicBezTo>
                      <a:pt x="86" y="204"/>
                      <a:pt x="86" y="204"/>
                      <a:pt x="86" y="204"/>
                    </a:cubicBezTo>
                    <a:cubicBezTo>
                      <a:pt x="86" y="203"/>
                      <a:pt x="85" y="202"/>
                      <a:pt x="86" y="201"/>
                    </a:cubicBezTo>
                    <a:cubicBezTo>
                      <a:pt x="86" y="202"/>
                      <a:pt x="88" y="202"/>
                      <a:pt x="88" y="200"/>
                    </a:cubicBezTo>
                    <a:cubicBezTo>
                      <a:pt x="89" y="202"/>
                      <a:pt x="89" y="202"/>
                      <a:pt x="89" y="202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90" y="196"/>
                      <a:pt x="89" y="191"/>
                      <a:pt x="91" y="191"/>
                    </a:cubicBezTo>
                    <a:cubicBezTo>
                      <a:pt x="91" y="191"/>
                      <a:pt x="94" y="185"/>
                      <a:pt x="92" y="183"/>
                    </a:cubicBezTo>
                    <a:cubicBezTo>
                      <a:pt x="93" y="184"/>
                      <a:pt x="95" y="182"/>
                      <a:pt x="96" y="183"/>
                    </a:cubicBezTo>
                    <a:cubicBezTo>
                      <a:pt x="95" y="181"/>
                      <a:pt x="95" y="177"/>
                      <a:pt x="97" y="175"/>
                    </a:cubicBezTo>
                    <a:cubicBezTo>
                      <a:pt x="97" y="176"/>
                      <a:pt x="97" y="176"/>
                      <a:pt x="97" y="176"/>
                    </a:cubicBezTo>
                    <a:cubicBezTo>
                      <a:pt x="100" y="170"/>
                      <a:pt x="98" y="164"/>
                      <a:pt x="101" y="159"/>
                    </a:cubicBezTo>
                    <a:cubicBezTo>
                      <a:pt x="100" y="159"/>
                      <a:pt x="101" y="156"/>
                      <a:pt x="99" y="156"/>
                    </a:cubicBezTo>
                    <a:cubicBezTo>
                      <a:pt x="98" y="149"/>
                      <a:pt x="106" y="146"/>
                      <a:pt x="100" y="142"/>
                    </a:cubicBezTo>
                    <a:cubicBezTo>
                      <a:pt x="101" y="140"/>
                      <a:pt x="103" y="140"/>
                      <a:pt x="103" y="138"/>
                    </a:cubicBezTo>
                    <a:cubicBezTo>
                      <a:pt x="104" y="139"/>
                      <a:pt x="104" y="139"/>
                      <a:pt x="104" y="139"/>
                    </a:cubicBezTo>
                    <a:cubicBezTo>
                      <a:pt x="105" y="134"/>
                      <a:pt x="105" y="132"/>
                      <a:pt x="106" y="129"/>
                    </a:cubicBezTo>
                    <a:cubicBezTo>
                      <a:pt x="106" y="127"/>
                      <a:pt x="103" y="125"/>
                      <a:pt x="105" y="122"/>
                    </a:cubicBezTo>
                    <a:cubicBezTo>
                      <a:pt x="106" y="124"/>
                      <a:pt x="106" y="122"/>
                      <a:pt x="106" y="121"/>
                    </a:cubicBezTo>
                    <a:cubicBezTo>
                      <a:pt x="106" y="122"/>
                      <a:pt x="106" y="122"/>
                      <a:pt x="108" y="121"/>
                    </a:cubicBezTo>
                    <a:cubicBezTo>
                      <a:pt x="107" y="120"/>
                      <a:pt x="107" y="120"/>
                      <a:pt x="107" y="120"/>
                    </a:cubicBezTo>
                    <a:cubicBezTo>
                      <a:pt x="107" y="120"/>
                      <a:pt x="107" y="120"/>
                      <a:pt x="108" y="120"/>
                    </a:cubicBezTo>
                    <a:cubicBezTo>
                      <a:pt x="108" y="117"/>
                      <a:pt x="107" y="118"/>
                      <a:pt x="107" y="119"/>
                    </a:cubicBezTo>
                    <a:cubicBezTo>
                      <a:pt x="107" y="118"/>
                      <a:pt x="106" y="118"/>
                      <a:pt x="106" y="119"/>
                    </a:cubicBezTo>
                    <a:cubicBezTo>
                      <a:pt x="108" y="117"/>
                      <a:pt x="108" y="113"/>
                      <a:pt x="110" y="113"/>
                    </a:cubicBezTo>
                    <a:cubicBezTo>
                      <a:pt x="111" y="106"/>
                      <a:pt x="110" y="101"/>
                      <a:pt x="111" y="96"/>
                    </a:cubicBezTo>
                    <a:cubicBezTo>
                      <a:pt x="112" y="96"/>
                      <a:pt x="113" y="97"/>
                      <a:pt x="113" y="99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15" y="95"/>
                      <a:pt x="114" y="97"/>
                      <a:pt x="114" y="99"/>
                    </a:cubicBezTo>
                    <a:cubicBezTo>
                      <a:pt x="118" y="95"/>
                      <a:pt x="114" y="89"/>
                      <a:pt x="118" y="84"/>
                    </a:cubicBezTo>
                    <a:cubicBezTo>
                      <a:pt x="117" y="83"/>
                      <a:pt x="117" y="83"/>
                      <a:pt x="117" y="83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6" y="82"/>
                      <a:pt x="116" y="81"/>
                      <a:pt x="116" y="80"/>
                    </a:cubicBezTo>
                    <a:cubicBezTo>
                      <a:pt x="117" y="80"/>
                      <a:pt x="119" y="81"/>
                      <a:pt x="120" y="78"/>
                    </a:cubicBezTo>
                    <a:cubicBezTo>
                      <a:pt x="122" y="77"/>
                      <a:pt x="121" y="72"/>
                      <a:pt x="121" y="69"/>
                    </a:cubicBezTo>
                    <a:cubicBezTo>
                      <a:pt x="120" y="71"/>
                      <a:pt x="119" y="70"/>
                      <a:pt x="119" y="69"/>
                    </a:cubicBezTo>
                    <a:cubicBezTo>
                      <a:pt x="119" y="68"/>
                      <a:pt x="121" y="68"/>
                      <a:pt x="121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6"/>
                      <a:pt x="122" y="63"/>
                      <a:pt x="121" y="62"/>
                    </a:cubicBezTo>
                    <a:cubicBezTo>
                      <a:pt x="123" y="62"/>
                      <a:pt x="122" y="65"/>
                      <a:pt x="123" y="65"/>
                    </a:cubicBezTo>
                    <a:cubicBezTo>
                      <a:pt x="124" y="60"/>
                      <a:pt x="123" y="63"/>
                      <a:pt x="125" y="58"/>
                    </a:cubicBezTo>
                    <a:cubicBezTo>
                      <a:pt x="124" y="54"/>
                      <a:pt x="123" y="58"/>
                      <a:pt x="121" y="56"/>
                    </a:cubicBezTo>
                    <a:cubicBezTo>
                      <a:pt x="122" y="53"/>
                      <a:pt x="121" y="50"/>
                      <a:pt x="123" y="48"/>
                    </a:cubicBezTo>
                    <a:cubicBezTo>
                      <a:pt x="121" y="48"/>
                      <a:pt x="121" y="48"/>
                      <a:pt x="121" y="48"/>
                    </a:cubicBezTo>
                    <a:cubicBezTo>
                      <a:pt x="121" y="43"/>
                      <a:pt x="122" y="41"/>
                      <a:pt x="125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1920875" y="3721101"/>
                <a:ext cx="1949450" cy="1920875"/>
              </a:xfrm>
              <a:custGeom>
                <a:rect b="b" l="l" r="r" t="t"/>
                <a:pathLst>
                  <a:path extrusionOk="0" h="894" w="905">
                    <a:moveTo>
                      <a:pt x="901" y="666"/>
                    </a:moveTo>
                    <a:cubicBezTo>
                      <a:pt x="901" y="665"/>
                      <a:pt x="900" y="665"/>
                      <a:pt x="899" y="665"/>
                    </a:cubicBezTo>
                    <a:cubicBezTo>
                      <a:pt x="894" y="658"/>
                      <a:pt x="901" y="659"/>
                      <a:pt x="894" y="652"/>
                    </a:cubicBezTo>
                    <a:cubicBezTo>
                      <a:pt x="895" y="655"/>
                      <a:pt x="891" y="655"/>
                      <a:pt x="890" y="650"/>
                    </a:cubicBezTo>
                    <a:cubicBezTo>
                      <a:pt x="892" y="651"/>
                      <a:pt x="892" y="651"/>
                      <a:pt x="892" y="651"/>
                    </a:cubicBezTo>
                    <a:cubicBezTo>
                      <a:pt x="891" y="649"/>
                      <a:pt x="890" y="648"/>
                      <a:pt x="890" y="647"/>
                    </a:cubicBezTo>
                    <a:cubicBezTo>
                      <a:pt x="891" y="648"/>
                      <a:pt x="892" y="647"/>
                      <a:pt x="890" y="643"/>
                    </a:cubicBezTo>
                    <a:cubicBezTo>
                      <a:pt x="893" y="645"/>
                      <a:pt x="893" y="645"/>
                      <a:pt x="893" y="645"/>
                    </a:cubicBezTo>
                    <a:cubicBezTo>
                      <a:pt x="891" y="643"/>
                      <a:pt x="890" y="641"/>
                      <a:pt x="888" y="640"/>
                    </a:cubicBezTo>
                    <a:cubicBezTo>
                      <a:pt x="887" y="634"/>
                      <a:pt x="881" y="628"/>
                      <a:pt x="882" y="625"/>
                    </a:cubicBezTo>
                    <a:cubicBezTo>
                      <a:pt x="882" y="625"/>
                      <a:pt x="877" y="616"/>
                      <a:pt x="873" y="615"/>
                    </a:cubicBezTo>
                    <a:cubicBezTo>
                      <a:pt x="875" y="615"/>
                      <a:pt x="873" y="610"/>
                      <a:pt x="875" y="611"/>
                    </a:cubicBezTo>
                    <a:cubicBezTo>
                      <a:pt x="872" y="609"/>
                      <a:pt x="865" y="603"/>
                      <a:pt x="864" y="600"/>
                    </a:cubicBezTo>
                    <a:cubicBezTo>
                      <a:pt x="865" y="600"/>
                      <a:pt x="865" y="600"/>
                      <a:pt x="865" y="600"/>
                    </a:cubicBezTo>
                    <a:cubicBezTo>
                      <a:pt x="858" y="589"/>
                      <a:pt x="848" y="586"/>
                      <a:pt x="841" y="578"/>
                    </a:cubicBezTo>
                    <a:cubicBezTo>
                      <a:pt x="840" y="579"/>
                      <a:pt x="836" y="575"/>
                      <a:pt x="836" y="578"/>
                    </a:cubicBezTo>
                    <a:cubicBezTo>
                      <a:pt x="833" y="576"/>
                      <a:pt x="831" y="575"/>
                      <a:pt x="830" y="573"/>
                    </a:cubicBezTo>
                    <a:cubicBezTo>
                      <a:pt x="831" y="572"/>
                      <a:pt x="832" y="571"/>
                      <a:pt x="833" y="570"/>
                    </a:cubicBezTo>
                    <a:cubicBezTo>
                      <a:pt x="834" y="571"/>
                      <a:pt x="834" y="571"/>
                      <a:pt x="834" y="571"/>
                    </a:cubicBezTo>
                    <a:cubicBezTo>
                      <a:pt x="836" y="566"/>
                      <a:pt x="837" y="562"/>
                      <a:pt x="835" y="558"/>
                    </a:cubicBezTo>
                    <a:cubicBezTo>
                      <a:pt x="838" y="558"/>
                      <a:pt x="836" y="554"/>
                      <a:pt x="837" y="553"/>
                    </a:cubicBezTo>
                    <a:cubicBezTo>
                      <a:pt x="837" y="553"/>
                      <a:pt x="837" y="553"/>
                      <a:pt x="837" y="553"/>
                    </a:cubicBezTo>
                    <a:cubicBezTo>
                      <a:pt x="835" y="549"/>
                      <a:pt x="841" y="547"/>
                      <a:pt x="838" y="543"/>
                    </a:cubicBezTo>
                    <a:cubicBezTo>
                      <a:pt x="839" y="543"/>
                      <a:pt x="840" y="543"/>
                      <a:pt x="840" y="544"/>
                    </a:cubicBezTo>
                    <a:cubicBezTo>
                      <a:pt x="839" y="542"/>
                      <a:pt x="839" y="539"/>
                      <a:pt x="841" y="538"/>
                    </a:cubicBezTo>
                    <a:cubicBezTo>
                      <a:pt x="841" y="533"/>
                      <a:pt x="841" y="525"/>
                      <a:pt x="838" y="521"/>
                    </a:cubicBezTo>
                    <a:cubicBezTo>
                      <a:pt x="838" y="522"/>
                      <a:pt x="838" y="522"/>
                      <a:pt x="838" y="522"/>
                    </a:cubicBezTo>
                    <a:cubicBezTo>
                      <a:pt x="836" y="520"/>
                      <a:pt x="838" y="519"/>
                      <a:pt x="836" y="517"/>
                    </a:cubicBezTo>
                    <a:cubicBezTo>
                      <a:pt x="837" y="517"/>
                      <a:pt x="837" y="517"/>
                      <a:pt x="837" y="517"/>
                    </a:cubicBezTo>
                    <a:cubicBezTo>
                      <a:pt x="834" y="515"/>
                      <a:pt x="836" y="510"/>
                      <a:pt x="834" y="509"/>
                    </a:cubicBezTo>
                    <a:cubicBezTo>
                      <a:pt x="836" y="508"/>
                      <a:pt x="836" y="508"/>
                      <a:pt x="836" y="508"/>
                    </a:cubicBezTo>
                    <a:cubicBezTo>
                      <a:pt x="834" y="504"/>
                      <a:pt x="834" y="504"/>
                      <a:pt x="834" y="504"/>
                    </a:cubicBezTo>
                    <a:cubicBezTo>
                      <a:pt x="834" y="506"/>
                      <a:pt x="834" y="506"/>
                      <a:pt x="834" y="506"/>
                    </a:cubicBezTo>
                    <a:cubicBezTo>
                      <a:pt x="831" y="506"/>
                      <a:pt x="836" y="502"/>
                      <a:pt x="833" y="499"/>
                    </a:cubicBezTo>
                    <a:cubicBezTo>
                      <a:pt x="833" y="496"/>
                      <a:pt x="824" y="496"/>
                      <a:pt x="824" y="492"/>
                    </a:cubicBezTo>
                    <a:cubicBezTo>
                      <a:pt x="822" y="492"/>
                      <a:pt x="828" y="493"/>
                      <a:pt x="825" y="491"/>
                    </a:cubicBezTo>
                    <a:cubicBezTo>
                      <a:pt x="827" y="490"/>
                      <a:pt x="827" y="492"/>
                      <a:pt x="828" y="490"/>
                    </a:cubicBezTo>
                    <a:cubicBezTo>
                      <a:pt x="827" y="489"/>
                      <a:pt x="829" y="486"/>
                      <a:pt x="827" y="484"/>
                    </a:cubicBezTo>
                    <a:cubicBezTo>
                      <a:pt x="828" y="484"/>
                      <a:pt x="828" y="484"/>
                      <a:pt x="828" y="484"/>
                    </a:cubicBezTo>
                    <a:cubicBezTo>
                      <a:pt x="824" y="482"/>
                      <a:pt x="827" y="477"/>
                      <a:pt x="823" y="476"/>
                    </a:cubicBezTo>
                    <a:cubicBezTo>
                      <a:pt x="820" y="473"/>
                      <a:pt x="826" y="471"/>
                      <a:pt x="821" y="470"/>
                    </a:cubicBezTo>
                    <a:cubicBezTo>
                      <a:pt x="822" y="467"/>
                      <a:pt x="822" y="467"/>
                      <a:pt x="822" y="467"/>
                    </a:cubicBezTo>
                    <a:cubicBezTo>
                      <a:pt x="822" y="465"/>
                      <a:pt x="819" y="468"/>
                      <a:pt x="819" y="465"/>
                    </a:cubicBezTo>
                    <a:cubicBezTo>
                      <a:pt x="820" y="465"/>
                      <a:pt x="819" y="463"/>
                      <a:pt x="820" y="463"/>
                    </a:cubicBezTo>
                    <a:cubicBezTo>
                      <a:pt x="819" y="458"/>
                      <a:pt x="813" y="458"/>
                      <a:pt x="812" y="452"/>
                    </a:cubicBezTo>
                    <a:cubicBezTo>
                      <a:pt x="809" y="453"/>
                      <a:pt x="808" y="450"/>
                      <a:pt x="806" y="450"/>
                    </a:cubicBezTo>
                    <a:cubicBezTo>
                      <a:pt x="807" y="449"/>
                      <a:pt x="802" y="446"/>
                      <a:pt x="806" y="447"/>
                    </a:cubicBezTo>
                    <a:cubicBezTo>
                      <a:pt x="806" y="447"/>
                      <a:pt x="807" y="447"/>
                      <a:pt x="806" y="447"/>
                    </a:cubicBezTo>
                    <a:cubicBezTo>
                      <a:pt x="808" y="447"/>
                      <a:pt x="808" y="447"/>
                      <a:pt x="808" y="447"/>
                    </a:cubicBezTo>
                    <a:cubicBezTo>
                      <a:pt x="807" y="442"/>
                      <a:pt x="802" y="444"/>
                      <a:pt x="800" y="442"/>
                    </a:cubicBezTo>
                    <a:cubicBezTo>
                      <a:pt x="801" y="443"/>
                      <a:pt x="802" y="443"/>
                      <a:pt x="800" y="443"/>
                    </a:cubicBezTo>
                    <a:cubicBezTo>
                      <a:pt x="800" y="443"/>
                      <a:pt x="799" y="442"/>
                      <a:pt x="798" y="442"/>
                    </a:cubicBezTo>
                    <a:cubicBezTo>
                      <a:pt x="799" y="441"/>
                      <a:pt x="799" y="441"/>
                      <a:pt x="799" y="441"/>
                    </a:cubicBezTo>
                    <a:cubicBezTo>
                      <a:pt x="798" y="440"/>
                      <a:pt x="797" y="439"/>
                      <a:pt x="796" y="438"/>
                    </a:cubicBezTo>
                    <a:cubicBezTo>
                      <a:pt x="796" y="439"/>
                      <a:pt x="796" y="439"/>
                      <a:pt x="796" y="439"/>
                    </a:cubicBezTo>
                    <a:cubicBezTo>
                      <a:pt x="795" y="437"/>
                      <a:pt x="796" y="435"/>
                      <a:pt x="792" y="435"/>
                    </a:cubicBezTo>
                    <a:cubicBezTo>
                      <a:pt x="791" y="436"/>
                      <a:pt x="793" y="438"/>
                      <a:pt x="791" y="437"/>
                    </a:cubicBezTo>
                    <a:cubicBezTo>
                      <a:pt x="789" y="435"/>
                      <a:pt x="786" y="431"/>
                      <a:pt x="783" y="429"/>
                    </a:cubicBezTo>
                    <a:cubicBezTo>
                      <a:pt x="783" y="431"/>
                      <a:pt x="782" y="430"/>
                      <a:pt x="781" y="430"/>
                    </a:cubicBezTo>
                    <a:cubicBezTo>
                      <a:pt x="782" y="429"/>
                      <a:pt x="782" y="429"/>
                      <a:pt x="782" y="429"/>
                    </a:cubicBezTo>
                    <a:cubicBezTo>
                      <a:pt x="777" y="429"/>
                      <a:pt x="782" y="425"/>
                      <a:pt x="778" y="425"/>
                    </a:cubicBezTo>
                    <a:cubicBezTo>
                      <a:pt x="776" y="426"/>
                      <a:pt x="776" y="426"/>
                      <a:pt x="776" y="426"/>
                    </a:cubicBezTo>
                    <a:cubicBezTo>
                      <a:pt x="772" y="428"/>
                      <a:pt x="776" y="423"/>
                      <a:pt x="771" y="425"/>
                    </a:cubicBezTo>
                    <a:cubicBezTo>
                      <a:pt x="772" y="425"/>
                      <a:pt x="770" y="428"/>
                      <a:pt x="769" y="427"/>
                    </a:cubicBezTo>
                    <a:cubicBezTo>
                      <a:pt x="770" y="426"/>
                      <a:pt x="770" y="426"/>
                      <a:pt x="770" y="426"/>
                    </a:cubicBezTo>
                    <a:cubicBezTo>
                      <a:pt x="769" y="426"/>
                      <a:pt x="768" y="426"/>
                      <a:pt x="768" y="425"/>
                    </a:cubicBezTo>
                    <a:cubicBezTo>
                      <a:pt x="769" y="425"/>
                      <a:pt x="769" y="424"/>
                      <a:pt x="767" y="423"/>
                    </a:cubicBezTo>
                    <a:cubicBezTo>
                      <a:pt x="769" y="422"/>
                      <a:pt x="769" y="422"/>
                      <a:pt x="769" y="422"/>
                    </a:cubicBezTo>
                    <a:cubicBezTo>
                      <a:pt x="765" y="423"/>
                      <a:pt x="765" y="423"/>
                      <a:pt x="765" y="423"/>
                    </a:cubicBezTo>
                    <a:cubicBezTo>
                      <a:pt x="764" y="421"/>
                      <a:pt x="760" y="422"/>
                      <a:pt x="760" y="419"/>
                    </a:cubicBezTo>
                    <a:cubicBezTo>
                      <a:pt x="760" y="419"/>
                      <a:pt x="756" y="417"/>
                      <a:pt x="754" y="419"/>
                    </a:cubicBezTo>
                    <a:cubicBezTo>
                      <a:pt x="756" y="418"/>
                      <a:pt x="753" y="416"/>
                      <a:pt x="755" y="415"/>
                    </a:cubicBezTo>
                    <a:cubicBezTo>
                      <a:pt x="753" y="416"/>
                      <a:pt x="749" y="416"/>
                      <a:pt x="748" y="414"/>
                    </a:cubicBezTo>
                    <a:cubicBezTo>
                      <a:pt x="749" y="414"/>
                      <a:pt x="749" y="414"/>
                      <a:pt x="749" y="414"/>
                    </a:cubicBezTo>
                    <a:cubicBezTo>
                      <a:pt x="744" y="411"/>
                      <a:pt x="739" y="414"/>
                      <a:pt x="735" y="411"/>
                    </a:cubicBezTo>
                    <a:cubicBezTo>
                      <a:pt x="735" y="413"/>
                      <a:pt x="733" y="412"/>
                      <a:pt x="733" y="414"/>
                    </a:cubicBezTo>
                    <a:cubicBezTo>
                      <a:pt x="728" y="415"/>
                      <a:pt x="725" y="408"/>
                      <a:pt x="723" y="415"/>
                    </a:cubicBezTo>
                    <a:cubicBezTo>
                      <a:pt x="720" y="415"/>
                      <a:pt x="720" y="413"/>
                      <a:pt x="719" y="412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16" y="412"/>
                      <a:pt x="715" y="412"/>
                      <a:pt x="712" y="411"/>
                    </a:cubicBezTo>
                    <a:cubicBezTo>
                      <a:pt x="710" y="412"/>
                      <a:pt x="710" y="415"/>
                      <a:pt x="707" y="414"/>
                    </a:cubicBezTo>
                    <a:cubicBezTo>
                      <a:pt x="708" y="413"/>
                      <a:pt x="707" y="413"/>
                      <a:pt x="706" y="413"/>
                    </a:cubicBezTo>
                    <a:cubicBezTo>
                      <a:pt x="707" y="413"/>
                      <a:pt x="707" y="413"/>
                      <a:pt x="706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3" y="412"/>
                      <a:pt x="703" y="413"/>
                      <a:pt x="704" y="413"/>
                    </a:cubicBezTo>
                    <a:cubicBezTo>
                      <a:pt x="704" y="413"/>
                      <a:pt x="704" y="414"/>
                      <a:pt x="704" y="414"/>
                    </a:cubicBezTo>
                    <a:cubicBezTo>
                      <a:pt x="703" y="412"/>
                      <a:pt x="700" y="414"/>
                      <a:pt x="699" y="412"/>
                    </a:cubicBezTo>
                    <a:cubicBezTo>
                      <a:pt x="694" y="412"/>
                      <a:pt x="691" y="414"/>
                      <a:pt x="687" y="415"/>
                    </a:cubicBezTo>
                    <a:cubicBezTo>
                      <a:pt x="686" y="414"/>
                      <a:pt x="687" y="413"/>
                      <a:pt x="688" y="413"/>
                    </a:cubicBezTo>
                    <a:cubicBezTo>
                      <a:pt x="688" y="413"/>
                      <a:pt x="687" y="413"/>
                      <a:pt x="686" y="413"/>
                    </a:cubicBezTo>
                    <a:cubicBezTo>
                      <a:pt x="686" y="411"/>
                      <a:pt x="687" y="412"/>
                      <a:pt x="688" y="412"/>
                    </a:cubicBezTo>
                    <a:cubicBezTo>
                      <a:pt x="684" y="409"/>
                      <a:pt x="681" y="415"/>
                      <a:pt x="677" y="413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5" y="416"/>
                      <a:pt x="674" y="416"/>
                    </a:cubicBezTo>
                    <a:cubicBezTo>
                      <a:pt x="674" y="414"/>
                      <a:pt x="674" y="412"/>
                      <a:pt x="672" y="413"/>
                    </a:cubicBezTo>
                    <a:cubicBezTo>
                      <a:pt x="670" y="412"/>
                      <a:pt x="668" y="414"/>
                      <a:pt x="666" y="415"/>
                    </a:cubicBezTo>
                    <a:cubicBezTo>
                      <a:pt x="667" y="415"/>
                      <a:pt x="667" y="416"/>
                      <a:pt x="666" y="417"/>
                    </a:cubicBezTo>
                    <a:cubicBezTo>
                      <a:pt x="665" y="417"/>
                      <a:pt x="664" y="415"/>
                      <a:pt x="664" y="416"/>
                    </a:cubicBezTo>
                    <a:cubicBezTo>
                      <a:pt x="663" y="415"/>
                      <a:pt x="663" y="415"/>
                      <a:pt x="663" y="415"/>
                    </a:cubicBezTo>
                    <a:cubicBezTo>
                      <a:pt x="664" y="416"/>
                      <a:pt x="661" y="417"/>
                      <a:pt x="661" y="418"/>
                    </a:cubicBezTo>
                    <a:cubicBezTo>
                      <a:pt x="660" y="416"/>
                      <a:pt x="662" y="416"/>
                      <a:pt x="662" y="415"/>
                    </a:cubicBezTo>
                    <a:cubicBezTo>
                      <a:pt x="658" y="416"/>
                      <a:pt x="660" y="415"/>
                      <a:pt x="656" y="416"/>
                    </a:cubicBezTo>
                    <a:cubicBezTo>
                      <a:pt x="654" y="418"/>
                      <a:pt x="657" y="418"/>
                      <a:pt x="656" y="420"/>
                    </a:cubicBezTo>
                    <a:cubicBezTo>
                      <a:pt x="655" y="421"/>
                      <a:pt x="653" y="423"/>
                      <a:pt x="651" y="422"/>
                    </a:cubicBezTo>
                    <a:cubicBezTo>
                      <a:pt x="652" y="424"/>
                      <a:pt x="652" y="424"/>
                      <a:pt x="652" y="424"/>
                    </a:cubicBezTo>
                    <a:cubicBezTo>
                      <a:pt x="650" y="425"/>
                      <a:pt x="649" y="425"/>
                      <a:pt x="648" y="426"/>
                    </a:cubicBezTo>
                    <a:cubicBezTo>
                      <a:pt x="648" y="423"/>
                      <a:pt x="648" y="421"/>
                      <a:pt x="647" y="419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6" y="416"/>
                      <a:pt x="648" y="416"/>
                      <a:pt x="648" y="412"/>
                    </a:cubicBezTo>
                    <a:cubicBezTo>
                      <a:pt x="648" y="412"/>
                      <a:pt x="648" y="412"/>
                      <a:pt x="649" y="412"/>
                    </a:cubicBezTo>
                    <a:cubicBezTo>
                      <a:pt x="647" y="408"/>
                      <a:pt x="651" y="401"/>
                      <a:pt x="650" y="398"/>
                    </a:cubicBezTo>
                    <a:cubicBezTo>
                      <a:pt x="652" y="399"/>
                      <a:pt x="652" y="399"/>
                      <a:pt x="652" y="399"/>
                    </a:cubicBezTo>
                    <a:cubicBezTo>
                      <a:pt x="653" y="392"/>
                      <a:pt x="653" y="392"/>
                      <a:pt x="653" y="392"/>
                    </a:cubicBezTo>
                    <a:cubicBezTo>
                      <a:pt x="652" y="394"/>
                      <a:pt x="652" y="394"/>
                      <a:pt x="652" y="394"/>
                    </a:cubicBezTo>
                    <a:cubicBezTo>
                      <a:pt x="649" y="392"/>
                      <a:pt x="656" y="390"/>
                      <a:pt x="655" y="384"/>
                    </a:cubicBezTo>
                    <a:cubicBezTo>
                      <a:pt x="657" y="379"/>
                      <a:pt x="650" y="373"/>
                      <a:pt x="653" y="368"/>
                    </a:cubicBezTo>
                    <a:cubicBezTo>
                      <a:pt x="652" y="365"/>
                      <a:pt x="655" y="371"/>
                      <a:pt x="655" y="367"/>
                    </a:cubicBezTo>
                    <a:cubicBezTo>
                      <a:pt x="657" y="368"/>
                      <a:pt x="655" y="369"/>
                      <a:pt x="657" y="369"/>
                    </a:cubicBezTo>
                    <a:cubicBezTo>
                      <a:pt x="657" y="365"/>
                      <a:pt x="661" y="364"/>
                      <a:pt x="660" y="359"/>
                    </a:cubicBezTo>
                    <a:cubicBezTo>
                      <a:pt x="662" y="359"/>
                      <a:pt x="662" y="359"/>
                      <a:pt x="662" y="359"/>
                    </a:cubicBezTo>
                    <a:cubicBezTo>
                      <a:pt x="661" y="353"/>
                      <a:pt x="667" y="349"/>
                      <a:pt x="665" y="345"/>
                    </a:cubicBezTo>
                    <a:cubicBezTo>
                      <a:pt x="665" y="339"/>
                      <a:pt x="670" y="343"/>
                      <a:pt x="669" y="336"/>
                    </a:cubicBezTo>
                    <a:cubicBezTo>
                      <a:pt x="672" y="334"/>
                      <a:pt x="672" y="334"/>
                      <a:pt x="672" y="334"/>
                    </a:cubicBezTo>
                    <a:cubicBezTo>
                      <a:pt x="673" y="332"/>
                      <a:pt x="670" y="332"/>
                      <a:pt x="671" y="329"/>
                    </a:cubicBezTo>
                    <a:cubicBezTo>
                      <a:pt x="673" y="330"/>
                      <a:pt x="673" y="326"/>
                      <a:pt x="674" y="328"/>
                    </a:cubicBezTo>
                    <a:cubicBezTo>
                      <a:pt x="678" y="322"/>
                      <a:pt x="675" y="314"/>
                      <a:pt x="680" y="307"/>
                    </a:cubicBezTo>
                    <a:cubicBezTo>
                      <a:pt x="678" y="304"/>
                      <a:pt x="680" y="300"/>
                      <a:pt x="679" y="299"/>
                    </a:cubicBezTo>
                    <a:cubicBezTo>
                      <a:pt x="680" y="299"/>
                      <a:pt x="681" y="290"/>
                      <a:pt x="682" y="295"/>
                    </a:cubicBezTo>
                    <a:cubicBezTo>
                      <a:pt x="682" y="296"/>
                      <a:pt x="682" y="297"/>
                      <a:pt x="682" y="296"/>
                    </a:cubicBezTo>
                    <a:cubicBezTo>
                      <a:pt x="683" y="297"/>
                      <a:pt x="683" y="297"/>
                      <a:pt x="683" y="297"/>
                    </a:cubicBezTo>
                    <a:cubicBezTo>
                      <a:pt x="687" y="293"/>
                      <a:pt x="684" y="288"/>
                      <a:pt x="685" y="283"/>
                    </a:cubicBezTo>
                    <a:cubicBezTo>
                      <a:pt x="684" y="285"/>
                      <a:pt x="684" y="287"/>
                      <a:pt x="683" y="285"/>
                    </a:cubicBezTo>
                    <a:cubicBezTo>
                      <a:pt x="684" y="281"/>
                      <a:pt x="684" y="281"/>
                      <a:pt x="684" y="281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5"/>
                      <a:pt x="688" y="275"/>
                      <a:pt x="688" y="275"/>
                    </a:cubicBezTo>
                    <a:cubicBezTo>
                      <a:pt x="686" y="276"/>
                      <a:pt x="686" y="276"/>
                      <a:pt x="686" y="276"/>
                    </a:cubicBezTo>
                    <a:cubicBezTo>
                      <a:pt x="687" y="273"/>
                      <a:pt x="690" y="272"/>
                      <a:pt x="689" y="268"/>
                    </a:cubicBezTo>
                    <a:cubicBezTo>
                      <a:pt x="688" y="269"/>
                      <a:pt x="688" y="268"/>
                      <a:pt x="688" y="268"/>
                    </a:cubicBezTo>
                    <a:cubicBezTo>
                      <a:pt x="688" y="268"/>
                      <a:pt x="687" y="269"/>
                      <a:pt x="688" y="268"/>
                    </a:cubicBezTo>
                    <a:cubicBezTo>
                      <a:pt x="687" y="268"/>
                      <a:pt x="687" y="268"/>
                      <a:pt x="687" y="268"/>
                    </a:cubicBezTo>
                    <a:cubicBezTo>
                      <a:pt x="687" y="269"/>
                      <a:pt x="686" y="269"/>
                      <a:pt x="686" y="268"/>
                    </a:cubicBezTo>
                    <a:cubicBezTo>
                      <a:pt x="688" y="264"/>
                      <a:pt x="691" y="258"/>
                      <a:pt x="693" y="252"/>
                    </a:cubicBezTo>
                    <a:cubicBezTo>
                      <a:pt x="691" y="252"/>
                      <a:pt x="692" y="251"/>
                      <a:pt x="692" y="249"/>
                    </a:cubicBezTo>
                    <a:cubicBezTo>
                      <a:pt x="693" y="250"/>
                      <a:pt x="693" y="250"/>
                      <a:pt x="693" y="250"/>
                    </a:cubicBezTo>
                    <a:cubicBezTo>
                      <a:pt x="692" y="243"/>
                      <a:pt x="697" y="248"/>
                      <a:pt x="697" y="242"/>
                    </a:cubicBezTo>
                    <a:cubicBezTo>
                      <a:pt x="695" y="240"/>
                      <a:pt x="695" y="240"/>
                      <a:pt x="695" y="240"/>
                    </a:cubicBezTo>
                    <a:cubicBezTo>
                      <a:pt x="693" y="235"/>
                      <a:pt x="699" y="238"/>
                      <a:pt x="696" y="232"/>
                    </a:cubicBezTo>
                    <a:cubicBezTo>
                      <a:pt x="695" y="234"/>
                      <a:pt x="692" y="232"/>
                      <a:pt x="693" y="229"/>
                    </a:cubicBezTo>
                    <a:cubicBezTo>
                      <a:pt x="695" y="230"/>
                      <a:pt x="695" y="230"/>
                      <a:pt x="695" y="230"/>
                    </a:cubicBezTo>
                    <a:cubicBezTo>
                      <a:pt x="695" y="229"/>
                      <a:pt x="694" y="228"/>
                      <a:pt x="695" y="227"/>
                    </a:cubicBezTo>
                    <a:cubicBezTo>
                      <a:pt x="695" y="228"/>
                      <a:pt x="697" y="228"/>
                      <a:pt x="697" y="22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697" y="223"/>
                      <a:pt x="697" y="223"/>
                      <a:pt x="697" y="223"/>
                    </a:cubicBezTo>
                    <a:cubicBezTo>
                      <a:pt x="699" y="220"/>
                      <a:pt x="698" y="214"/>
                      <a:pt x="701" y="213"/>
                    </a:cubicBezTo>
                    <a:cubicBezTo>
                      <a:pt x="701" y="213"/>
                      <a:pt x="703" y="206"/>
                      <a:pt x="701" y="204"/>
                    </a:cubicBezTo>
                    <a:cubicBezTo>
                      <a:pt x="702" y="205"/>
                      <a:pt x="704" y="202"/>
                      <a:pt x="705" y="203"/>
                    </a:cubicBezTo>
                    <a:cubicBezTo>
                      <a:pt x="704" y="201"/>
                      <a:pt x="704" y="195"/>
                      <a:pt x="706" y="193"/>
                    </a:cubicBezTo>
                    <a:cubicBezTo>
                      <a:pt x="706" y="194"/>
                      <a:pt x="706" y="194"/>
                      <a:pt x="706" y="194"/>
                    </a:cubicBezTo>
                    <a:cubicBezTo>
                      <a:pt x="709" y="186"/>
                      <a:pt x="706" y="179"/>
                      <a:pt x="710" y="173"/>
                    </a:cubicBezTo>
                    <a:cubicBezTo>
                      <a:pt x="708" y="173"/>
                      <a:pt x="710" y="169"/>
                      <a:pt x="708" y="169"/>
                    </a:cubicBezTo>
                    <a:cubicBezTo>
                      <a:pt x="707" y="161"/>
                      <a:pt x="715" y="157"/>
                      <a:pt x="709" y="152"/>
                    </a:cubicBezTo>
                    <a:cubicBezTo>
                      <a:pt x="709" y="149"/>
                      <a:pt x="711" y="149"/>
                      <a:pt x="712" y="147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3" y="141"/>
                      <a:pt x="713" y="139"/>
                      <a:pt x="714" y="135"/>
                    </a:cubicBezTo>
                    <a:cubicBezTo>
                      <a:pt x="714" y="132"/>
                      <a:pt x="711" y="131"/>
                      <a:pt x="713" y="127"/>
                    </a:cubicBezTo>
                    <a:cubicBezTo>
                      <a:pt x="714" y="129"/>
                      <a:pt x="714" y="127"/>
                      <a:pt x="714" y="125"/>
                    </a:cubicBezTo>
                    <a:cubicBezTo>
                      <a:pt x="714" y="126"/>
                      <a:pt x="714" y="127"/>
                      <a:pt x="716" y="125"/>
                    </a:cubicBezTo>
                    <a:cubicBezTo>
                      <a:pt x="715" y="124"/>
                      <a:pt x="715" y="124"/>
                      <a:pt x="715" y="123"/>
                    </a:cubicBezTo>
                    <a:cubicBezTo>
                      <a:pt x="715" y="123"/>
                      <a:pt x="715" y="123"/>
                      <a:pt x="715" y="123"/>
                    </a:cubicBezTo>
                    <a:cubicBezTo>
                      <a:pt x="716" y="121"/>
                      <a:pt x="715" y="121"/>
                      <a:pt x="715" y="122"/>
                    </a:cubicBezTo>
                    <a:cubicBezTo>
                      <a:pt x="714" y="122"/>
                      <a:pt x="714" y="122"/>
                      <a:pt x="714" y="123"/>
                    </a:cubicBezTo>
                    <a:cubicBezTo>
                      <a:pt x="716" y="120"/>
                      <a:pt x="715" y="115"/>
                      <a:pt x="718" y="115"/>
                    </a:cubicBezTo>
                    <a:cubicBezTo>
                      <a:pt x="719" y="107"/>
                      <a:pt x="718" y="101"/>
                      <a:pt x="718" y="94"/>
                    </a:cubicBezTo>
                    <a:cubicBezTo>
                      <a:pt x="720" y="93"/>
                      <a:pt x="720" y="95"/>
                      <a:pt x="720" y="97"/>
                    </a:cubicBezTo>
                    <a:cubicBezTo>
                      <a:pt x="721" y="92"/>
                      <a:pt x="721" y="92"/>
                      <a:pt x="721" y="92"/>
                    </a:cubicBezTo>
                    <a:cubicBezTo>
                      <a:pt x="723" y="93"/>
                      <a:pt x="721" y="95"/>
                      <a:pt x="721" y="97"/>
                    </a:cubicBezTo>
                    <a:cubicBezTo>
                      <a:pt x="725" y="92"/>
                      <a:pt x="721" y="85"/>
                      <a:pt x="725" y="79"/>
                    </a:cubicBezTo>
                    <a:cubicBezTo>
                      <a:pt x="724" y="77"/>
                      <a:pt x="724" y="77"/>
                      <a:pt x="724" y="77"/>
                    </a:cubicBezTo>
                    <a:cubicBezTo>
                      <a:pt x="725" y="77"/>
                      <a:pt x="725" y="77"/>
                      <a:pt x="725" y="77"/>
                    </a:cubicBezTo>
                    <a:cubicBezTo>
                      <a:pt x="724" y="77"/>
                      <a:pt x="723" y="75"/>
                      <a:pt x="723" y="74"/>
                    </a:cubicBezTo>
                    <a:cubicBezTo>
                      <a:pt x="725" y="73"/>
                      <a:pt x="727" y="75"/>
                      <a:pt x="727" y="72"/>
                    </a:cubicBezTo>
                    <a:cubicBezTo>
                      <a:pt x="729" y="69"/>
                      <a:pt x="729" y="64"/>
                      <a:pt x="729" y="61"/>
                    </a:cubicBezTo>
                    <a:cubicBezTo>
                      <a:pt x="728" y="62"/>
                      <a:pt x="727" y="62"/>
                      <a:pt x="727" y="61"/>
                    </a:cubicBezTo>
                    <a:cubicBezTo>
                      <a:pt x="727" y="59"/>
                      <a:pt x="729" y="59"/>
                      <a:pt x="729" y="57"/>
                    </a:cubicBezTo>
                    <a:cubicBezTo>
                      <a:pt x="730" y="57"/>
                      <a:pt x="730" y="57"/>
                      <a:pt x="730" y="57"/>
                    </a:cubicBezTo>
                    <a:cubicBezTo>
                      <a:pt x="729" y="57"/>
                      <a:pt x="730" y="53"/>
                      <a:pt x="729" y="52"/>
                    </a:cubicBezTo>
                    <a:cubicBezTo>
                      <a:pt x="731" y="51"/>
                      <a:pt x="730" y="55"/>
                      <a:pt x="731" y="55"/>
                    </a:cubicBezTo>
                    <a:cubicBezTo>
                      <a:pt x="732" y="49"/>
                      <a:pt x="732" y="52"/>
                      <a:pt x="733" y="45"/>
                    </a:cubicBezTo>
                    <a:cubicBezTo>
                      <a:pt x="733" y="41"/>
                      <a:pt x="731" y="46"/>
                      <a:pt x="730" y="44"/>
                    </a:cubicBezTo>
                    <a:cubicBezTo>
                      <a:pt x="730" y="40"/>
                      <a:pt x="730" y="37"/>
                      <a:pt x="731" y="33"/>
                    </a:cubicBezTo>
                    <a:cubicBezTo>
                      <a:pt x="730" y="34"/>
                      <a:pt x="730" y="34"/>
                      <a:pt x="730" y="34"/>
                    </a:cubicBezTo>
                    <a:cubicBezTo>
                      <a:pt x="729" y="28"/>
                      <a:pt x="730" y="25"/>
                      <a:pt x="732" y="21"/>
                    </a:cubicBezTo>
                    <a:cubicBezTo>
                      <a:pt x="730" y="9"/>
                      <a:pt x="725" y="4"/>
                      <a:pt x="722" y="2"/>
                    </a:cubicBezTo>
                    <a:cubicBezTo>
                      <a:pt x="719" y="0"/>
                      <a:pt x="717" y="1"/>
                      <a:pt x="716" y="3"/>
                    </a:cubicBezTo>
                    <a:cubicBezTo>
                      <a:pt x="714" y="6"/>
                      <a:pt x="713" y="12"/>
                      <a:pt x="713" y="12"/>
                    </a:cubicBezTo>
                    <a:cubicBezTo>
                      <a:pt x="709" y="25"/>
                      <a:pt x="712" y="34"/>
                      <a:pt x="708" y="54"/>
                    </a:cubicBezTo>
                    <a:cubicBezTo>
                      <a:pt x="702" y="72"/>
                      <a:pt x="698" y="76"/>
                      <a:pt x="695" y="95"/>
                    </a:cubicBezTo>
                    <a:cubicBezTo>
                      <a:pt x="693" y="103"/>
                      <a:pt x="692" y="113"/>
                      <a:pt x="690" y="122"/>
                    </a:cubicBezTo>
                    <a:cubicBezTo>
                      <a:pt x="692" y="127"/>
                      <a:pt x="688" y="133"/>
                      <a:pt x="689" y="139"/>
                    </a:cubicBezTo>
                    <a:cubicBezTo>
                      <a:pt x="687" y="140"/>
                      <a:pt x="687" y="140"/>
                      <a:pt x="687" y="140"/>
                    </a:cubicBezTo>
                    <a:cubicBezTo>
                      <a:pt x="688" y="142"/>
                      <a:pt x="688" y="144"/>
                      <a:pt x="687" y="146"/>
                    </a:cubicBezTo>
                    <a:cubicBezTo>
                      <a:pt x="686" y="145"/>
                      <a:pt x="686" y="145"/>
                      <a:pt x="686" y="145"/>
                    </a:cubicBezTo>
                    <a:cubicBezTo>
                      <a:pt x="687" y="148"/>
                      <a:pt x="686" y="151"/>
                      <a:pt x="686" y="152"/>
                    </a:cubicBezTo>
                    <a:cubicBezTo>
                      <a:pt x="685" y="152"/>
                      <a:pt x="685" y="152"/>
                      <a:pt x="685" y="152"/>
                    </a:cubicBezTo>
                    <a:cubicBezTo>
                      <a:pt x="685" y="155"/>
                      <a:pt x="685" y="155"/>
                      <a:pt x="685" y="155"/>
                    </a:cubicBezTo>
                    <a:cubicBezTo>
                      <a:pt x="685" y="154"/>
                      <a:pt x="685" y="154"/>
                      <a:pt x="685" y="154"/>
                    </a:cubicBezTo>
                    <a:cubicBezTo>
                      <a:pt x="685" y="159"/>
                      <a:pt x="684" y="163"/>
                      <a:pt x="683" y="167"/>
                    </a:cubicBezTo>
                    <a:cubicBezTo>
                      <a:pt x="684" y="167"/>
                      <a:pt x="684" y="167"/>
                      <a:pt x="684" y="167"/>
                    </a:cubicBezTo>
                    <a:cubicBezTo>
                      <a:pt x="681" y="175"/>
                      <a:pt x="684" y="179"/>
                      <a:pt x="680" y="186"/>
                    </a:cubicBezTo>
                    <a:cubicBezTo>
                      <a:pt x="679" y="186"/>
                      <a:pt x="679" y="186"/>
                      <a:pt x="679" y="186"/>
                    </a:cubicBezTo>
                    <a:cubicBezTo>
                      <a:pt x="682" y="197"/>
                      <a:pt x="673" y="201"/>
                      <a:pt x="675" y="211"/>
                    </a:cubicBezTo>
                    <a:cubicBezTo>
                      <a:pt x="675" y="210"/>
                      <a:pt x="674" y="212"/>
                      <a:pt x="674" y="212"/>
                    </a:cubicBezTo>
                    <a:cubicBezTo>
                      <a:pt x="674" y="216"/>
                      <a:pt x="673" y="221"/>
                      <a:pt x="676" y="222"/>
                    </a:cubicBezTo>
                    <a:cubicBezTo>
                      <a:pt x="675" y="225"/>
                      <a:pt x="675" y="224"/>
                      <a:pt x="673" y="225"/>
                    </a:cubicBezTo>
                    <a:cubicBezTo>
                      <a:pt x="675" y="225"/>
                      <a:pt x="675" y="228"/>
                      <a:pt x="674" y="231"/>
                    </a:cubicBezTo>
                    <a:cubicBezTo>
                      <a:pt x="674" y="229"/>
                      <a:pt x="674" y="229"/>
                      <a:pt x="674" y="229"/>
                    </a:cubicBezTo>
                    <a:cubicBezTo>
                      <a:pt x="673" y="237"/>
                      <a:pt x="673" y="237"/>
                      <a:pt x="673" y="237"/>
                    </a:cubicBezTo>
                    <a:cubicBezTo>
                      <a:pt x="676" y="236"/>
                      <a:pt x="676" y="236"/>
                      <a:pt x="676" y="236"/>
                    </a:cubicBezTo>
                    <a:cubicBezTo>
                      <a:pt x="674" y="240"/>
                      <a:pt x="672" y="236"/>
                      <a:pt x="672" y="240"/>
                    </a:cubicBezTo>
                    <a:cubicBezTo>
                      <a:pt x="674" y="241"/>
                      <a:pt x="674" y="241"/>
                      <a:pt x="674" y="241"/>
                    </a:cubicBezTo>
                    <a:cubicBezTo>
                      <a:pt x="673" y="246"/>
                      <a:pt x="668" y="248"/>
                      <a:pt x="665" y="253"/>
                    </a:cubicBezTo>
                    <a:cubicBezTo>
                      <a:pt x="665" y="256"/>
                      <a:pt x="664" y="258"/>
                      <a:pt x="663" y="261"/>
                    </a:cubicBezTo>
                    <a:cubicBezTo>
                      <a:pt x="663" y="265"/>
                      <a:pt x="662" y="267"/>
                      <a:pt x="662" y="270"/>
                    </a:cubicBezTo>
                    <a:cubicBezTo>
                      <a:pt x="661" y="276"/>
                      <a:pt x="661" y="281"/>
                      <a:pt x="660" y="287"/>
                    </a:cubicBezTo>
                    <a:cubicBezTo>
                      <a:pt x="658" y="298"/>
                      <a:pt x="656" y="309"/>
                      <a:pt x="651" y="319"/>
                    </a:cubicBezTo>
                    <a:cubicBezTo>
                      <a:pt x="649" y="319"/>
                      <a:pt x="649" y="319"/>
                      <a:pt x="649" y="319"/>
                    </a:cubicBezTo>
                    <a:cubicBezTo>
                      <a:pt x="646" y="319"/>
                      <a:pt x="652" y="326"/>
                      <a:pt x="649" y="326"/>
                    </a:cubicBezTo>
                    <a:cubicBezTo>
                      <a:pt x="649" y="329"/>
                      <a:pt x="649" y="329"/>
                      <a:pt x="649" y="329"/>
                    </a:cubicBezTo>
                    <a:cubicBezTo>
                      <a:pt x="649" y="329"/>
                      <a:pt x="648" y="330"/>
                      <a:pt x="648" y="329"/>
                    </a:cubicBezTo>
                    <a:cubicBezTo>
                      <a:pt x="647" y="331"/>
                      <a:pt x="647" y="331"/>
                      <a:pt x="648" y="333"/>
                    </a:cubicBezTo>
                    <a:cubicBezTo>
                      <a:pt x="646" y="335"/>
                      <a:pt x="646" y="335"/>
                      <a:pt x="646" y="335"/>
                    </a:cubicBezTo>
                    <a:cubicBezTo>
                      <a:pt x="642" y="343"/>
                      <a:pt x="643" y="351"/>
                      <a:pt x="640" y="360"/>
                    </a:cubicBezTo>
                    <a:cubicBezTo>
                      <a:pt x="634" y="370"/>
                      <a:pt x="632" y="392"/>
                      <a:pt x="631" y="404"/>
                    </a:cubicBezTo>
                    <a:cubicBezTo>
                      <a:pt x="630" y="421"/>
                      <a:pt x="616" y="439"/>
                      <a:pt x="617" y="457"/>
                    </a:cubicBezTo>
                    <a:cubicBezTo>
                      <a:pt x="616" y="458"/>
                      <a:pt x="617" y="460"/>
                      <a:pt x="617" y="460"/>
                    </a:cubicBezTo>
                    <a:cubicBezTo>
                      <a:pt x="616" y="465"/>
                      <a:pt x="615" y="470"/>
                      <a:pt x="614" y="476"/>
                    </a:cubicBezTo>
                    <a:cubicBezTo>
                      <a:pt x="614" y="476"/>
                      <a:pt x="611" y="495"/>
                      <a:pt x="613" y="508"/>
                    </a:cubicBezTo>
                    <a:cubicBezTo>
                      <a:pt x="614" y="521"/>
                      <a:pt x="619" y="525"/>
                      <a:pt x="632" y="497"/>
                    </a:cubicBezTo>
                    <a:cubicBezTo>
                      <a:pt x="633" y="497"/>
                      <a:pt x="633" y="497"/>
                      <a:pt x="633" y="497"/>
                    </a:cubicBezTo>
                    <a:cubicBezTo>
                      <a:pt x="635" y="489"/>
                      <a:pt x="636" y="484"/>
                      <a:pt x="634" y="477"/>
                    </a:cubicBezTo>
                    <a:cubicBezTo>
                      <a:pt x="638" y="477"/>
                      <a:pt x="636" y="470"/>
                      <a:pt x="637" y="469"/>
                    </a:cubicBezTo>
                    <a:cubicBezTo>
                      <a:pt x="638" y="469"/>
                      <a:pt x="638" y="469"/>
                      <a:pt x="638" y="469"/>
                    </a:cubicBezTo>
                    <a:cubicBezTo>
                      <a:pt x="636" y="463"/>
                      <a:pt x="642" y="459"/>
                      <a:pt x="640" y="453"/>
                    </a:cubicBezTo>
                    <a:cubicBezTo>
                      <a:pt x="641" y="453"/>
                      <a:pt x="641" y="454"/>
                      <a:pt x="641" y="455"/>
                    </a:cubicBezTo>
                    <a:cubicBezTo>
                      <a:pt x="642" y="451"/>
                      <a:pt x="642" y="446"/>
                      <a:pt x="644" y="446"/>
                    </a:cubicBezTo>
                    <a:cubicBezTo>
                      <a:pt x="644" y="446"/>
                      <a:pt x="644" y="445"/>
                      <a:pt x="644" y="445"/>
                    </a:cubicBezTo>
                    <a:cubicBezTo>
                      <a:pt x="645" y="445"/>
                      <a:pt x="646" y="445"/>
                      <a:pt x="646" y="445"/>
                    </a:cubicBezTo>
                    <a:cubicBezTo>
                      <a:pt x="655" y="446"/>
                      <a:pt x="658" y="440"/>
                      <a:pt x="668" y="436"/>
                    </a:cubicBezTo>
                    <a:cubicBezTo>
                      <a:pt x="678" y="436"/>
                      <a:pt x="681" y="439"/>
                      <a:pt x="691" y="437"/>
                    </a:cubicBezTo>
                    <a:cubicBezTo>
                      <a:pt x="695" y="438"/>
                      <a:pt x="701" y="437"/>
                      <a:pt x="705" y="437"/>
                    </a:cubicBezTo>
                    <a:cubicBezTo>
                      <a:pt x="708" y="434"/>
                      <a:pt x="711" y="437"/>
                      <a:pt x="714" y="436"/>
                    </a:cubicBezTo>
                    <a:cubicBezTo>
                      <a:pt x="715" y="437"/>
                      <a:pt x="715" y="437"/>
                      <a:pt x="715" y="437"/>
                    </a:cubicBezTo>
                    <a:cubicBezTo>
                      <a:pt x="716" y="436"/>
                      <a:pt x="717" y="436"/>
                      <a:pt x="718" y="437"/>
                    </a:cubicBezTo>
                    <a:cubicBezTo>
                      <a:pt x="718" y="437"/>
                      <a:pt x="718" y="437"/>
                      <a:pt x="718" y="437"/>
                    </a:cubicBezTo>
                    <a:cubicBezTo>
                      <a:pt x="719" y="437"/>
                      <a:pt x="721" y="437"/>
                      <a:pt x="722" y="437"/>
                    </a:cubicBezTo>
                    <a:cubicBezTo>
                      <a:pt x="722" y="437"/>
                      <a:pt x="722" y="437"/>
                      <a:pt x="722" y="437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5" y="437"/>
                      <a:pt x="728" y="438"/>
                      <a:pt x="730" y="439"/>
                    </a:cubicBezTo>
                    <a:cubicBezTo>
                      <a:pt x="730" y="437"/>
                      <a:pt x="730" y="437"/>
                      <a:pt x="730" y="437"/>
                    </a:cubicBezTo>
                    <a:cubicBezTo>
                      <a:pt x="734" y="440"/>
                      <a:pt x="737" y="437"/>
                      <a:pt x="740" y="440"/>
                    </a:cubicBezTo>
                    <a:cubicBezTo>
                      <a:pt x="740" y="440"/>
                      <a:pt x="740" y="440"/>
                      <a:pt x="740" y="440"/>
                    </a:cubicBezTo>
                    <a:cubicBezTo>
                      <a:pt x="746" y="437"/>
                      <a:pt x="747" y="446"/>
                      <a:pt x="753" y="443"/>
                    </a:cubicBezTo>
                    <a:cubicBezTo>
                      <a:pt x="752" y="444"/>
                      <a:pt x="753" y="444"/>
                      <a:pt x="753" y="445"/>
                    </a:cubicBezTo>
                    <a:cubicBezTo>
                      <a:pt x="756" y="445"/>
                      <a:pt x="758" y="446"/>
                      <a:pt x="759" y="443"/>
                    </a:cubicBezTo>
                    <a:cubicBezTo>
                      <a:pt x="761" y="444"/>
                      <a:pt x="760" y="444"/>
                      <a:pt x="760" y="446"/>
                    </a:cubicBezTo>
                    <a:cubicBezTo>
                      <a:pt x="761" y="444"/>
                      <a:pt x="762" y="444"/>
                      <a:pt x="764" y="445"/>
                    </a:cubicBezTo>
                    <a:cubicBezTo>
                      <a:pt x="763" y="445"/>
                      <a:pt x="763" y="445"/>
                      <a:pt x="763" y="445"/>
                    </a:cubicBezTo>
                    <a:cubicBezTo>
                      <a:pt x="764" y="446"/>
                      <a:pt x="766" y="446"/>
                      <a:pt x="767" y="446"/>
                    </a:cubicBezTo>
                    <a:cubicBezTo>
                      <a:pt x="767" y="443"/>
                      <a:pt x="767" y="443"/>
                      <a:pt x="767" y="443"/>
                    </a:cubicBezTo>
                    <a:cubicBezTo>
                      <a:pt x="769" y="445"/>
                      <a:pt x="766" y="447"/>
                      <a:pt x="769" y="447"/>
                    </a:cubicBezTo>
                    <a:cubicBezTo>
                      <a:pt x="770" y="445"/>
                      <a:pt x="770" y="445"/>
                      <a:pt x="770" y="445"/>
                    </a:cubicBezTo>
                    <a:cubicBezTo>
                      <a:pt x="772" y="447"/>
                      <a:pt x="772" y="451"/>
                      <a:pt x="773" y="454"/>
                    </a:cubicBezTo>
                    <a:cubicBezTo>
                      <a:pt x="778" y="457"/>
                      <a:pt x="784" y="460"/>
                      <a:pt x="789" y="463"/>
                    </a:cubicBezTo>
                    <a:cubicBezTo>
                      <a:pt x="794" y="466"/>
                      <a:pt x="798" y="471"/>
                      <a:pt x="800" y="476"/>
                    </a:cubicBezTo>
                    <a:cubicBezTo>
                      <a:pt x="798" y="478"/>
                      <a:pt x="798" y="478"/>
                      <a:pt x="798" y="478"/>
                    </a:cubicBezTo>
                    <a:cubicBezTo>
                      <a:pt x="796" y="479"/>
                      <a:pt x="803" y="478"/>
                      <a:pt x="802" y="479"/>
                    </a:cubicBezTo>
                    <a:cubicBezTo>
                      <a:pt x="803" y="480"/>
                      <a:pt x="803" y="480"/>
                      <a:pt x="803" y="480"/>
                    </a:cubicBezTo>
                    <a:cubicBezTo>
                      <a:pt x="803" y="480"/>
                      <a:pt x="803" y="481"/>
                      <a:pt x="802" y="481"/>
                    </a:cubicBezTo>
                    <a:cubicBezTo>
                      <a:pt x="803" y="482"/>
                      <a:pt x="803" y="482"/>
                      <a:pt x="804" y="482"/>
                    </a:cubicBezTo>
                    <a:cubicBezTo>
                      <a:pt x="804" y="483"/>
                      <a:pt x="804" y="483"/>
                      <a:pt x="803" y="484"/>
                    </a:cubicBezTo>
                    <a:cubicBezTo>
                      <a:pt x="805" y="488"/>
                      <a:pt x="809" y="490"/>
                      <a:pt x="810" y="495"/>
                    </a:cubicBezTo>
                    <a:cubicBezTo>
                      <a:pt x="809" y="501"/>
                      <a:pt x="815" y="511"/>
                      <a:pt x="817" y="517"/>
                    </a:cubicBezTo>
                    <a:cubicBezTo>
                      <a:pt x="820" y="521"/>
                      <a:pt x="819" y="526"/>
                      <a:pt x="817" y="531"/>
                    </a:cubicBezTo>
                    <a:cubicBezTo>
                      <a:pt x="816" y="536"/>
                      <a:pt x="814" y="541"/>
                      <a:pt x="816" y="546"/>
                    </a:cubicBezTo>
                    <a:cubicBezTo>
                      <a:pt x="815" y="546"/>
                      <a:pt x="816" y="547"/>
                      <a:pt x="816" y="547"/>
                    </a:cubicBezTo>
                    <a:cubicBezTo>
                      <a:pt x="816" y="550"/>
                      <a:pt x="815" y="553"/>
                      <a:pt x="815" y="556"/>
                    </a:cubicBezTo>
                    <a:cubicBezTo>
                      <a:pt x="815" y="556"/>
                      <a:pt x="814" y="560"/>
                      <a:pt x="813" y="565"/>
                    </a:cubicBezTo>
                    <a:cubicBezTo>
                      <a:pt x="809" y="563"/>
                      <a:pt x="809" y="561"/>
                      <a:pt x="807" y="560"/>
                    </a:cubicBezTo>
                    <a:cubicBezTo>
                      <a:pt x="808" y="560"/>
                      <a:pt x="808" y="560"/>
                      <a:pt x="808" y="560"/>
                    </a:cubicBezTo>
                    <a:cubicBezTo>
                      <a:pt x="799" y="556"/>
                      <a:pt x="796" y="555"/>
                      <a:pt x="789" y="552"/>
                    </a:cubicBezTo>
                    <a:cubicBezTo>
                      <a:pt x="786" y="551"/>
                      <a:pt x="784" y="554"/>
                      <a:pt x="778" y="552"/>
                    </a:cubicBezTo>
                    <a:cubicBezTo>
                      <a:pt x="781" y="551"/>
                      <a:pt x="778" y="550"/>
                      <a:pt x="776" y="550"/>
                    </a:cubicBezTo>
                    <a:cubicBezTo>
                      <a:pt x="777" y="550"/>
                      <a:pt x="778" y="550"/>
                      <a:pt x="775" y="548"/>
                    </a:cubicBezTo>
                    <a:cubicBezTo>
                      <a:pt x="774" y="548"/>
                      <a:pt x="774" y="548"/>
                      <a:pt x="773" y="548"/>
                    </a:cubicBezTo>
                    <a:cubicBezTo>
                      <a:pt x="773" y="548"/>
                      <a:pt x="773" y="548"/>
                      <a:pt x="773" y="548"/>
                    </a:cubicBezTo>
                    <a:cubicBezTo>
                      <a:pt x="769" y="547"/>
                      <a:pt x="770" y="548"/>
                      <a:pt x="771" y="549"/>
                    </a:cubicBezTo>
                    <a:cubicBezTo>
                      <a:pt x="771" y="549"/>
                      <a:pt x="771" y="549"/>
                      <a:pt x="772" y="549"/>
                    </a:cubicBezTo>
                    <a:cubicBezTo>
                      <a:pt x="768" y="547"/>
                      <a:pt x="760" y="547"/>
                      <a:pt x="760" y="545"/>
                    </a:cubicBezTo>
                    <a:cubicBezTo>
                      <a:pt x="748" y="543"/>
                      <a:pt x="739" y="545"/>
                      <a:pt x="729" y="547"/>
                    </a:cubicBezTo>
                    <a:cubicBezTo>
                      <a:pt x="727" y="546"/>
                      <a:pt x="730" y="545"/>
                      <a:pt x="733" y="544"/>
                    </a:cubicBezTo>
                    <a:cubicBezTo>
                      <a:pt x="730" y="544"/>
                      <a:pt x="728" y="545"/>
                      <a:pt x="725" y="545"/>
                    </a:cubicBezTo>
                    <a:cubicBezTo>
                      <a:pt x="725" y="543"/>
                      <a:pt x="730" y="544"/>
                      <a:pt x="732" y="543"/>
                    </a:cubicBezTo>
                    <a:cubicBezTo>
                      <a:pt x="723" y="541"/>
                      <a:pt x="714" y="548"/>
                      <a:pt x="704" y="548"/>
                    </a:cubicBezTo>
                    <a:cubicBezTo>
                      <a:pt x="702" y="550"/>
                      <a:pt x="702" y="550"/>
                      <a:pt x="702" y="550"/>
                    </a:cubicBezTo>
                    <a:cubicBezTo>
                      <a:pt x="701" y="550"/>
                      <a:pt x="701" y="550"/>
                      <a:pt x="701" y="550"/>
                    </a:cubicBezTo>
                    <a:cubicBezTo>
                      <a:pt x="702" y="551"/>
                      <a:pt x="700" y="553"/>
                      <a:pt x="698" y="553"/>
                    </a:cubicBezTo>
                    <a:cubicBezTo>
                      <a:pt x="697" y="552"/>
                      <a:pt x="697" y="550"/>
                      <a:pt x="693" y="552"/>
                    </a:cubicBezTo>
                    <a:cubicBezTo>
                      <a:pt x="688" y="553"/>
                      <a:pt x="682" y="558"/>
                      <a:pt x="678" y="561"/>
                    </a:cubicBezTo>
                    <a:cubicBezTo>
                      <a:pt x="681" y="560"/>
                      <a:pt x="681" y="561"/>
                      <a:pt x="680" y="562"/>
                    </a:cubicBezTo>
                    <a:cubicBezTo>
                      <a:pt x="678" y="564"/>
                      <a:pt x="676" y="563"/>
                      <a:pt x="674" y="565"/>
                    </a:cubicBezTo>
                    <a:cubicBezTo>
                      <a:pt x="673" y="564"/>
                      <a:pt x="673" y="564"/>
                      <a:pt x="673" y="564"/>
                    </a:cubicBezTo>
                    <a:cubicBezTo>
                      <a:pt x="674" y="565"/>
                      <a:pt x="669" y="569"/>
                      <a:pt x="669" y="570"/>
                    </a:cubicBezTo>
                    <a:cubicBezTo>
                      <a:pt x="667" y="570"/>
                      <a:pt x="671" y="567"/>
                      <a:pt x="671" y="566"/>
                    </a:cubicBezTo>
                    <a:cubicBezTo>
                      <a:pt x="663" y="572"/>
                      <a:pt x="667" y="569"/>
                      <a:pt x="660" y="576"/>
                    </a:cubicBezTo>
                    <a:cubicBezTo>
                      <a:pt x="657" y="581"/>
                      <a:pt x="662" y="577"/>
                      <a:pt x="661" y="580"/>
                    </a:cubicBezTo>
                    <a:cubicBezTo>
                      <a:pt x="658" y="583"/>
                      <a:pt x="656" y="588"/>
                      <a:pt x="652" y="591"/>
                    </a:cubicBezTo>
                    <a:cubicBezTo>
                      <a:pt x="654" y="591"/>
                      <a:pt x="654" y="591"/>
                      <a:pt x="654" y="591"/>
                    </a:cubicBezTo>
                    <a:cubicBezTo>
                      <a:pt x="650" y="599"/>
                      <a:pt x="648" y="603"/>
                      <a:pt x="643" y="607"/>
                    </a:cubicBezTo>
                    <a:cubicBezTo>
                      <a:pt x="639" y="623"/>
                      <a:pt x="639" y="632"/>
                      <a:pt x="640" y="636"/>
                    </a:cubicBezTo>
                    <a:cubicBezTo>
                      <a:pt x="641" y="641"/>
                      <a:pt x="643" y="641"/>
                      <a:pt x="645" y="640"/>
                    </a:cubicBezTo>
                    <a:cubicBezTo>
                      <a:pt x="649" y="636"/>
                      <a:pt x="655" y="627"/>
                      <a:pt x="655" y="627"/>
                    </a:cubicBezTo>
                    <a:cubicBezTo>
                      <a:pt x="661" y="618"/>
                      <a:pt x="665" y="611"/>
                      <a:pt x="669" y="603"/>
                    </a:cubicBezTo>
                    <a:cubicBezTo>
                      <a:pt x="674" y="596"/>
                      <a:pt x="679" y="588"/>
                      <a:pt x="689" y="580"/>
                    </a:cubicBezTo>
                    <a:cubicBezTo>
                      <a:pt x="698" y="575"/>
                      <a:pt x="705" y="573"/>
                      <a:pt x="712" y="572"/>
                    </a:cubicBezTo>
                    <a:cubicBezTo>
                      <a:pt x="719" y="571"/>
                      <a:pt x="726" y="570"/>
                      <a:pt x="737" y="569"/>
                    </a:cubicBezTo>
                    <a:cubicBezTo>
                      <a:pt x="748" y="569"/>
                      <a:pt x="760" y="570"/>
                      <a:pt x="771" y="573"/>
                    </a:cubicBezTo>
                    <a:cubicBezTo>
                      <a:pt x="777" y="572"/>
                      <a:pt x="785" y="578"/>
                      <a:pt x="792" y="579"/>
                    </a:cubicBezTo>
                    <a:cubicBezTo>
                      <a:pt x="793" y="581"/>
                      <a:pt x="793" y="581"/>
                      <a:pt x="793" y="581"/>
                    </a:cubicBezTo>
                    <a:cubicBezTo>
                      <a:pt x="795" y="581"/>
                      <a:pt x="798" y="582"/>
                      <a:pt x="800" y="584"/>
                    </a:cubicBezTo>
                    <a:cubicBezTo>
                      <a:pt x="799" y="584"/>
                      <a:pt x="799" y="584"/>
                      <a:pt x="799" y="584"/>
                    </a:cubicBezTo>
                    <a:cubicBezTo>
                      <a:pt x="803" y="585"/>
                      <a:pt x="806" y="587"/>
                      <a:pt x="807" y="588"/>
                    </a:cubicBezTo>
                    <a:cubicBezTo>
                      <a:pt x="807" y="588"/>
                      <a:pt x="807" y="588"/>
                      <a:pt x="807" y="588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5" y="592"/>
                      <a:pt x="820" y="596"/>
                      <a:pt x="824" y="599"/>
                    </a:cubicBezTo>
                    <a:cubicBezTo>
                      <a:pt x="824" y="598"/>
                      <a:pt x="824" y="598"/>
                      <a:pt x="824" y="598"/>
                    </a:cubicBezTo>
                    <a:cubicBezTo>
                      <a:pt x="832" y="606"/>
                      <a:pt x="837" y="607"/>
                      <a:pt x="843" y="616"/>
                    </a:cubicBezTo>
                    <a:cubicBezTo>
                      <a:pt x="842" y="616"/>
                      <a:pt x="842" y="616"/>
                      <a:pt x="842" y="616"/>
                    </a:cubicBezTo>
                    <a:cubicBezTo>
                      <a:pt x="854" y="623"/>
                      <a:pt x="853" y="633"/>
                      <a:pt x="863" y="642"/>
                    </a:cubicBezTo>
                    <a:cubicBezTo>
                      <a:pt x="862" y="641"/>
                      <a:pt x="862" y="643"/>
                      <a:pt x="862" y="643"/>
                    </a:cubicBezTo>
                    <a:cubicBezTo>
                      <a:pt x="865" y="648"/>
                      <a:pt x="868" y="654"/>
                      <a:pt x="871" y="653"/>
                    </a:cubicBezTo>
                    <a:cubicBezTo>
                      <a:pt x="873" y="657"/>
                      <a:pt x="872" y="657"/>
                      <a:pt x="871" y="658"/>
                    </a:cubicBezTo>
                    <a:cubicBezTo>
                      <a:pt x="872" y="657"/>
                      <a:pt x="874" y="660"/>
                      <a:pt x="875" y="664"/>
                    </a:cubicBezTo>
                    <a:cubicBezTo>
                      <a:pt x="874" y="662"/>
                      <a:pt x="874" y="662"/>
                      <a:pt x="874" y="662"/>
                    </a:cubicBezTo>
                    <a:cubicBezTo>
                      <a:pt x="876" y="665"/>
                      <a:pt x="877" y="669"/>
                      <a:pt x="878" y="672"/>
                    </a:cubicBezTo>
                    <a:cubicBezTo>
                      <a:pt x="880" y="669"/>
                      <a:pt x="880" y="669"/>
                      <a:pt x="880" y="669"/>
                    </a:cubicBezTo>
                    <a:cubicBezTo>
                      <a:pt x="881" y="674"/>
                      <a:pt x="877" y="671"/>
                      <a:pt x="879" y="676"/>
                    </a:cubicBezTo>
                    <a:cubicBezTo>
                      <a:pt x="881" y="675"/>
                      <a:pt x="881" y="675"/>
                      <a:pt x="881" y="675"/>
                    </a:cubicBezTo>
                    <a:cubicBezTo>
                      <a:pt x="882" y="683"/>
                      <a:pt x="879" y="688"/>
                      <a:pt x="878" y="695"/>
                    </a:cubicBezTo>
                    <a:cubicBezTo>
                      <a:pt x="878" y="709"/>
                      <a:pt x="877" y="723"/>
                      <a:pt x="872" y="737"/>
                    </a:cubicBezTo>
                    <a:cubicBezTo>
                      <a:pt x="868" y="751"/>
                      <a:pt x="860" y="764"/>
                      <a:pt x="849" y="774"/>
                    </a:cubicBezTo>
                    <a:cubicBezTo>
                      <a:pt x="847" y="773"/>
                      <a:pt x="847" y="773"/>
                      <a:pt x="847" y="773"/>
                    </a:cubicBezTo>
                    <a:cubicBezTo>
                      <a:pt x="845" y="772"/>
                      <a:pt x="845" y="782"/>
                      <a:pt x="842" y="781"/>
                    </a:cubicBezTo>
                    <a:cubicBezTo>
                      <a:pt x="841" y="784"/>
                      <a:pt x="841" y="784"/>
                      <a:pt x="841" y="784"/>
                    </a:cubicBezTo>
                    <a:cubicBezTo>
                      <a:pt x="840" y="784"/>
                      <a:pt x="838" y="785"/>
                      <a:pt x="839" y="784"/>
                    </a:cubicBezTo>
                    <a:cubicBezTo>
                      <a:pt x="837" y="786"/>
                      <a:pt x="837" y="786"/>
                      <a:pt x="836" y="788"/>
                    </a:cubicBezTo>
                    <a:cubicBezTo>
                      <a:pt x="835" y="788"/>
                      <a:pt x="834" y="789"/>
                      <a:pt x="833" y="789"/>
                    </a:cubicBezTo>
                    <a:cubicBezTo>
                      <a:pt x="823" y="796"/>
                      <a:pt x="817" y="804"/>
                      <a:pt x="806" y="809"/>
                    </a:cubicBezTo>
                    <a:cubicBezTo>
                      <a:pt x="799" y="811"/>
                      <a:pt x="790" y="815"/>
                      <a:pt x="780" y="819"/>
                    </a:cubicBezTo>
                    <a:cubicBezTo>
                      <a:pt x="770" y="822"/>
                      <a:pt x="759" y="825"/>
                      <a:pt x="751" y="826"/>
                    </a:cubicBezTo>
                    <a:cubicBezTo>
                      <a:pt x="740" y="829"/>
                      <a:pt x="727" y="826"/>
                      <a:pt x="716" y="822"/>
                    </a:cubicBezTo>
                    <a:cubicBezTo>
                      <a:pt x="704" y="819"/>
                      <a:pt x="693" y="814"/>
                      <a:pt x="682" y="811"/>
                    </a:cubicBezTo>
                    <a:cubicBezTo>
                      <a:pt x="681" y="810"/>
                      <a:pt x="679" y="810"/>
                      <a:pt x="679" y="811"/>
                    </a:cubicBezTo>
                    <a:cubicBezTo>
                      <a:pt x="673" y="808"/>
                      <a:pt x="667" y="804"/>
                      <a:pt x="661" y="800"/>
                    </a:cubicBezTo>
                    <a:cubicBezTo>
                      <a:pt x="661" y="800"/>
                      <a:pt x="656" y="797"/>
                      <a:pt x="650" y="792"/>
                    </a:cubicBezTo>
                    <a:cubicBezTo>
                      <a:pt x="644" y="787"/>
                      <a:pt x="637" y="780"/>
                      <a:pt x="634" y="774"/>
                    </a:cubicBezTo>
                    <a:cubicBezTo>
                      <a:pt x="634" y="773"/>
                      <a:pt x="633" y="773"/>
                      <a:pt x="633" y="772"/>
                    </a:cubicBezTo>
                    <a:cubicBezTo>
                      <a:pt x="633" y="768"/>
                      <a:pt x="634" y="764"/>
                      <a:pt x="634" y="760"/>
                    </a:cubicBezTo>
                    <a:cubicBezTo>
                      <a:pt x="635" y="760"/>
                      <a:pt x="636" y="743"/>
                      <a:pt x="632" y="732"/>
                    </a:cubicBezTo>
                    <a:cubicBezTo>
                      <a:pt x="630" y="727"/>
                      <a:pt x="627" y="724"/>
                      <a:pt x="624" y="725"/>
                    </a:cubicBezTo>
                    <a:cubicBezTo>
                      <a:pt x="621" y="726"/>
                      <a:pt x="619" y="732"/>
                      <a:pt x="614" y="744"/>
                    </a:cubicBezTo>
                    <a:cubicBezTo>
                      <a:pt x="613" y="744"/>
                      <a:pt x="613" y="744"/>
                      <a:pt x="613" y="744"/>
                    </a:cubicBezTo>
                    <a:cubicBezTo>
                      <a:pt x="612" y="751"/>
                      <a:pt x="611" y="755"/>
                      <a:pt x="614" y="760"/>
                    </a:cubicBezTo>
                    <a:cubicBezTo>
                      <a:pt x="610" y="760"/>
                      <a:pt x="613" y="765"/>
                      <a:pt x="612" y="767"/>
                    </a:cubicBezTo>
                    <a:cubicBezTo>
                      <a:pt x="611" y="766"/>
                      <a:pt x="611" y="766"/>
                      <a:pt x="611" y="766"/>
                    </a:cubicBezTo>
                    <a:cubicBezTo>
                      <a:pt x="613" y="771"/>
                      <a:pt x="608" y="774"/>
                      <a:pt x="609" y="779"/>
                    </a:cubicBezTo>
                    <a:cubicBezTo>
                      <a:pt x="609" y="778"/>
                      <a:pt x="608" y="778"/>
                      <a:pt x="608" y="777"/>
                    </a:cubicBezTo>
                    <a:cubicBezTo>
                      <a:pt x="608" y="780"/>
                      <a:pt x="608" y="784"/>
                      <a:pt x="606" y="784"/>
                    </a:cubicBezTo>
                    <a:cubicBezTo>
                      <a:pt x="604" y="790"/>
                      <a:pt x="600" y="799"/>
                      <a:pt x="600" y="804"/>
                    </a:cubicBezTo>
                    <a:cubicBezTo>
                      <a:pt x="600" y="803"/>
                      <a:pt x="600" y="803"/>
                      <a:pt x="600" y="803"/>
                    </a:cubicBezTo>
                    <a:cubicBezTo>
                      <a:pt x="601" y="807"/>
                      <a:pt x="599" y="806"/>
                      <a:pt x="599" y="809"/>
                    </a:cubicBezTo>
                    <a:cubicBezTo>
                      <a:pt x="598" y="809"/>
                      <a:pt x="598" y="810"/>
                      <a:pt x="598" y="809"/>
                    </a:cubicBezTo>
                    <a:cubicBezTo>
                      <a:pt x="598" y="813"/>
                      <a:pt x="594" y="817"/>
                      <a:pt x="593" y="819"/>
                    </a:cubicBezTo>
                    <a:cubicBezTo>
                      <a:pt x="592" y="818"/>
                      <a:pt x="592" y="818"/>
                      <a:pt x="592" y="818"/>
                    </a:cubicBezTo>
                    <a:cubicBezTo>
                      <a:pt x="591" y="820"/>
                      <a:pt x="590" y="821"/>
                      <a:pt x="589" y="823"/>
                    </a:cubicBezTo>
                    <a:cubicBezTo>
                      <a:pt x="591" y="821"/>
                      <a:pt x="591" y="821"/>
                      <a:pt x="591" y="821"/>
                    </a:cubicBezTo>
                    <a:cubicBezTo>
                      <a:pt x="593" y="824"/>
                      <a:pt x="586" y="823"/>
                      <a:pt x="586" y="828"/>
                    </a:cubicBezTo>
                    <a:cubicBezTo>
                      <a:pt x="583" y="830"/>
                      <a:pt x="586" y="839"/>
                      <a:pt x="582" y="841"/>
                    </a:cubicBezTo>
                    <a:cubicBezTo>
                      <a:pt x="582" y="843"/>
                      <a:pt x="581" y="837"/>
                      <a:pt x="580" y="840"/>
                    </a:cubicBezTo>
                    <a:cubicBezTo>
                      <a:pt x="579" y="839"/>
                      <a:pt x="580" y="839"/>
                      <a:pt x="579" y="838"/>
                    </a:cubicBezTo>
                    <a:cubicBezTo>
                      <a:pt x="577" y="841"/>
                      <a:pt x="574" y="840"/>
                      <a:pt x="572" y="843"/>
                    </a:cubicBezTo>
                    <a:cubicBezTo>
                      <a:pt x="571" y="842"/>
                      <a:pt x="571" y="842"/>
                      <a:pt x="571" y="842"/>
                    </a:cubicBezTo>
                    <a:cubicBezTo>
                      <a:pt x="570" y="847"/>
                      <a:pt x="564" y="845"/>
                      <a:pt x="563" y="849"/>
                    </a:cubicBezTo>
                    <a:cubicBezTo>
                      <a:pt x="560" y="853"/>
                      <a:pt x="558" y="847"/>
                      <a:pt x="556" y="852"/>
                    </a:cubicBezTo>
                    <a:cubicBezTo>
                      <a:pt x="555" y="852"/>
                      <a:pt x="554" y="852"/>
                      <a:pt x="553" y="852"/>
                    </a:cubicBezTo>
                    <a:cubicBezTo>
                      <a:pt x="551" y="852"/>
                      <a:pt x="553" y="855"/>
                      <a:pt x="551" y="855"/>
                    </a:cubicBezTo>
                    <a:cubicBezTo>
                      <a:pt x="550" y="854"/>
                      <a:pt x="548" y="855"/>
                      <a:pt x="548" y="854"/>
                    </a:cubicBezTo>
                    <a:cubicBezTo>
                      <a:pt x="543" y="854"/>
                      <a:pt x="541" y="861"/>
                      <a:pt x="533" y="860"/>
                    </a:cubicBezTo>
                    <a:cubicBezTo>
                      <a:pt x="533" y="863"/>
                      <a:pt x="529" y="863"/>
                      <a:pt x="529" y="865"/>
                    </a:cubicBezTo>
                    <a:cubicBezTo>
                      <a:pt x="528" y="864"/>
                      <a:pt x="523" y="867"/>
                      <a:pt x="525" y="864"/>
                    </a:cubicBezTo>
                    <a:cubicBezTo>
                      <a:pt x="526" y="863"/>
                      <a:pt x="526" y="863"/>
                      <a:pt x="526" y="864"/>
                    </a:cubicBezTo>
                    <a:cubicBezTo>
                      <a:pt x="526" y="862"/>
                      <a:pt x="526" y="862"/>
                      <a:pt x="526" y="862"/>
                    </a:cubicBezTo>
                    <a:cubicBezTo>
                      <a:pt x="522" y="860"/>
                      <a:pt x="520" y="865"/>
                      <a:pt x="517" y="866"/>
                    </a:cubicBezTo>
                    <a:cubicBezTo>
                      <a:pt x="518" y="866"/>
                      <a:pt x="519" y="866"/>
                      <a:pt x="519" y="867"/>
                    </a:cubicBezTo>
                    <a:cubicBezTo>
                      <a:pt x="518" y="867"/>
                      <a:pt x="516" y="867"/>
                      <a:pt x="515" y="867"/>
                    </a:cubicBezTo>
                    <a:cubicBezTo>
                      <a:pt x="516" y="866"/>
                      <a:pt x="516" y="866"/>
                      <a:pt x="516" y="866"/>
                    </a:cubicBezTo>
                    <a:cubicBezTo>
                      <a:pt x="514" y="866"/>
                      <a:pt x="512" y="866"/>
                      <a:pt x="511" y="866"/>
                    </a:cubicBezTo>
                    <a:cubicBezTo>
                      <a:pt x="512" y="868"/>
                      <a:pt x="512" y="868"/>
                      <a:pt x="512" y="868"/>
                    </a:cubicBezTo>
                    <a:cubicBezTo>
                      <a:pt x="509" y="867"/>
                      <a:pt x="508" y="865"/>
                      <a:pt x="506" y="867"/>
                    </a:cubicBezTo>
                    <a:cubicBezTo>
                      <a:pt x="505" y="869"/>
                      <a:pt x="508" y="869"/>
                      <a:pt x="506" y="870"/>
                    </a:cubicBezTo>
                    <a:cubicBezTo>
                      <a:pt x="502" y="869"/>
                      <a:pt x="498" y="868"/>
                      <a:pt x="494" y="867"/>
                    </a:cubicBezTo>
                    <a:cubicBezTo>
                      <a:pt x="494" y="869"/>
                      <a:pt x="493" y="869"/>
                      <a:pt x="492" y="869"/>
                    </a:cubicBezTo>
                    <a:cubicBezTo>
                      <a:pt x="492" y="868"/>
                      <a:pt x="492" y="868"/>
                      <a:pt x="492" y="868"/>
                    </a:cubicBezTo>
                    <a:cubicBezTo>
                      <a:pt x="487" y="869"/>
                      <a:pt x="491" y="864"/>
                      <a:pt x="486" y="865"/>
                    </a:cubicBezTo>
                    <a:cubicBezTo>
                      <a:pt x="487" y="864"/>
                      <a:pt x="487" y="864"/>
                      <a:pt x="487" y="864"/>
                    </a:cubicBezTo>
                    <a:cubicBezTo>
                      <a:pt x="485" y="867"/>
                      <a:pt x="485" y="867"/>
                      <a:pt x="485" y="867"/>
                    </a:cubicBezTo>
                    <a:cubicBezTo>
                      <a:pt x="481" y="870"/>
                      <a:pt x="483" y="864"/>
                      <a:pt x="478" y="867"/>
                    </a:cubicBezTo>
                    <a:cubicBezTo>
                      <a:pt x="480" y="867"/>
                      <a:pt x="479" y="871"/>
                      <a:pt x="476" y="870"/>
                    </a:cubicBezTo>
                    <a:cubicBezTo>
                      <a:pt x="477" y="868"/>
                      <a:pt x="477" y="868"/>
                      <a:pt x="477" y="868"/>
                    </a:cubicBezTo>
                    <a:cubicBezTo>
                      <a:pt x="476" y="869"/>
                      <a:pt x="476" y="869"/>
                      <a:pt x="475" y="869"/>
                    </a:cubicBezTo>
                    <a:cubicBezTo>
                      <a:pt x="476" y="868"/>
                      <a:pt x="476" y="867"/>
                      <a:pt x="474" y="867"/>
                    </a:cubicBezTo>
                    <a:cubicBezTo>
                      <a:pt x="475" y="865"/>
                      <a:pt x="475" y="865"/>
                      <a:pt x="475" y="865"/>
                    </a:cubicBezTo>
                    <a:cubicBezTo>
                      <a:pt x="474" y="866"/>
                      <a:pt x="473" y="866"/>
                      <a:pt x="471" y="867"/>
                    </a:cubicBezTo>
                    <a:cubicBezTo>
                      <a:pt x="469" y="865"/>
                      <a:pt x="465" y="866"/>
                      <a:pt x="464" y="863"/>
                    </a:cubicBezTo>
                    <a:cubicBezTo>
                      <a:pt x="464" y="863"/>
                      <a:pt x="459" y="861"/>
                      <a:pt x="457" y="863"/>
                    </a:cubicBezTo>
                    <a:cubicBezTo>
                      <a:pt x="459" y="862"/>
                      <a:pt x="456" y="860"/>
                      <a:pt x="457" y="859"/>
                    </a:cubicBezTo>
                    <a:cubicBezTo>
                      <a:pt x="456" y="860"/>
                      <a:pt x="451" y="860"/>
                      <a:pt x="450" y="857"/>
                    </a:cubicBezTo>
                    <a:cubicBezTo>
                      <a:pt x="450" y="857"/>
                      <a:pt x="450" y="857"/>
                      <a:pt x="450" y="857"/>
                    </a:cubicBezTo>
                    <a:cubicBezTo>
                      <a:pt x="445" y="853"/>
                      <a:pt x="440" y="855"/>
                      <a:pt x="436" y="851"/>
                    </a:cubicBezTo>
                    <a:cubicBezTo>
                      <a:pt x="435" y="852"/>
                      <a:pt x="433" y="850"/>
                      <a:pt x="432" y="852"/>
                    </a:cubicBezTo>
                    <a:cubicBezTo>
                      <a:pt x="426" y="851"/>
                      <a:pt x="426" y="843"/>
                      <a:pt x="420" y="848"/>
                    </a:cubicBezTo>
                    <a:cubicBezTo>
                      <a:pt x="418" y="846"/>
                      <a:pt x="419" y="844"/>
                      <a:pt x="418" y="843"/>
                    </a:cubicBezTo>
                    <a:cubicBezTo>
                      <a:pt x="418" y="843"/>
                      <a:pt x="418" y="843"/>
                      <a:pt x="418" y="843"/>
                    </a:cubicBezTo>
                    <a:cubicBezTo>
                      <a:pt x="414" y="841"/>
                      <a:pt x="413" y="840"/>
                      <a:pt x="410" y="837"/>
                    </a:cubicBezTo>
                    <a:cubicBezTo>
                      <a:pt x="409" y="836"/>
                      <a:pt x="406" y="839"/>
                      <a:pt x="404" y="836"/>
                    </a:cubicBezTo>
                    <a:cubicBezTo>
                      <a:pt x="406" y="835"/>
                      <a:pt x="405" y="835"/>
                      <a:pt x="404" y="834"/>
                    </a:cubicBezTo>
                    <a:cubicBezTo>
                      <a:pt x="405" y="834"/>
                      <a:pt x="405" y="834"/>
                      <a:pt x="405" y="832"/>
                    </a:cubicBezTo>
                    <a:cubicBezTo>
                      <a:pt x="404" y="832"/>
                      <a:pt x="404" y="832"/>
                      <a:pt x="403" y="832"/>
                    </a:cubicBezTo>
                    <a:cubicBezTo>
                      <a:pt x="403" y="832"/>
                      <a:pt x="403" y="832"/>
                      <a:pt x="404" y="832"/>
                    </a:cubicBezTo>
                    <a:cubicBezTo>
                      <a:pt x="402" y="831"/>
                      <a:pt x="402" y="831"/>
                      <a:pt x="402" y="832"/>
                    </a:cubicBezTo>
                    <a:cubicBezTo>
                      <a:pt x="402" y="832"/>
                      <a:pt x="402" y="832"/>
                      <a:pt x="402" y="833"/>
                    </a:cubicBezTo>
                    <a:cubicBezTo>
                      <a:pt x="402" y="830"/>
                      <a:pt x="398" y="828"/>
                      <a:pt x="400" y="827"/>
                    </a:cubicBezTo>
                    <a:cubicBezTo>
                      <a:pt x="395" y="822"/>
                      <a:pt x="391" y="820"/>
                      <a:pt x="388" y="815"/>
                    </a:cubicBezTo>
                    <a:cubicBezTo>
                      <a:pt x="389" y="814"/>
                      <a:pt x="390" y="815"/>
                      <a:pt x="391" y="816"/>
                    </a:cubicBezTo>
                    <a:cubicBezTo>
                      <a:pt x="391" y="815"/>
                      <a:pt x="390" y="814"/>
                      <a:pt x="389" y="813"/>
                    </a:cubicBezTo>
                    <a:cubicBezTo>
                      <a:pt x="391" y="812"/>
                      <a:pt x="391" y="814"/>
                      <a:pt x="392" y="815"/>
                    </a:cubicBezTo>
                    <a:cubicBezTo>
                      <a:pt x="392" y="811"/>
                      <a:pt x="386" y="808"/>
                      <a:pt x="387" y="803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3" y="801"/>
                      <a:pt x="383" y="800"/>
                    </a:cubicBezTo>
                    <a:cubicBezTo>
                      <a:pt x="384" y="799"/>
                      <a:pt x="386" y="800"/>
                      <a:pt x="386" y="798"/>
                    </a:cubicBezTo>
                    <a:cubicBezTo>
                      <a:pt x="387" y="795"/>
                      <a:pt x="384" y="792"/>
                      <a:pt x="383" y="790"/>
                    </a:cubicBezTo>
                    <a:cubicBezTo>
                      <a:pt x="383" y="791"/>
                      <a:pt x="382" y="791"/>
                      <a:pt x="382" y="790"/>
                    </a:cubicBezTo>
                    <a:cubicBezTo>
                      <a:pt x="382" y="789"/>
                      <a:pt x="383" y="788"/>
                      <a:pt x="383" y="787"/>
                    </a:cubicBezTo>
                    <a:cubicBezTo>
                      <a:pt x="384" y="787"/>
                      <a:pt x="384" y="787"/>
                      <a:pt x="384" y="787"/>
                    </a:cubicBezTo>
                    <a:cubicBezTo>
                      <a:pt x="383" y="787"/>
                      <a:pt x="383" y="784"/>
                      <a:pt x="382" y="783"/>
                    </a:cubicBezTo>
                    <a:cubicBezTo>
                      <a:pt x="383" y="783"/>
                      <a:pt x="383" y="785"/>
                      <a:pt x="384" y="786"/>
                    </a:cubicBezTo>
                    <a:cubicBezTo>
                      <a:pt x="384" y="781"/>
                      <a:pt x="384" y="783"/>
                      <a:pt x="385" y="779"/>
                    </a:cubicBezTo>
                    <a:cubicBezTo>
                      <a:pt x="384" y="776"/>
                      <a:pt x="383" y="779"/>
                      <a:pt x="381" y="777"/>
                    </a:cubicBezTo>
                    <a:cubicBezTo>
                      <a:pt x="381" y="775"/>
                      <a:pt x="381" y="772"/>
                      <a:pt x="383" y="770"/>
                    </a:cubicBezTo>
                    <a:cubicBezTo>
                      <a:pt x="381" y="770"/>
                      <a:pt x="381" y="770"/>
                      <a:pt x="381" y="770"/>
                    </a:cubicBezTo>
                    <a:cubicBezTo>
                      <a:pt x="381" y="765"/>
                      <a:pt x="382" y="762"/>
                      <a:pt x="385" y="760"/>
                    </a:cubicBezTo>
                    <a:cubicBezTo>
                      <a:pt x="386" y="751"/>
                      <a:pt x="387" y="745"/>
                      <a:pt x="386" y="741"/>
                    </a:cubicBezTo>
                    <a:cubicBezTo>
                      <a:pt x="385" y="738"/>
                      <a:pt x="384" y="737"/>
                      <a:pt x="382" y="737"/>
                    </a:cubicBezTo>
                    <a:cubicBezTo>
                      <a:pt x="377" y="737"/>
                      <a:pt x="372" y="744"/>
                      <a:pt x="372" y="744"/>
                    </a:cubicBezTo>
                    <a:cubicBezTo>
                      <a:pt x="366" y="750"/>
                      <a:pt x="363" y="757"/>
                      <a:pt x="362" y="764"/>
                    </a:cubicBezTo>
                    <a:cubicBezTo>
                      <a:pt x="361" y="771"/>
                      <a:pt x="361" y="779"/>
                      <a:pt x="362" y="789"/>
                    </a:cubicBezTo>
                    <a:cubicBezTo>
                      <a:pt x="362" y="793"/>
                      <a:pt x="362" y="797"/>
                      <a:pt x="362" y="800"/>
                    </a:cubicBezTo>
                    <a:cubicBezTo>
                      <a:pt x="360" y="801"/>
                      <a:pt x="358" y="803"/>
                      <a:pt x="356" y="805"/>
                    </a:cubicBezTo>
                    <a:cubicBezTo>
                      <a:pt x="355" y="805"/>
                      <a:pt x="355" y="805"/>
                      <a:pt x="355" y="805"/>
                    </a:cubicBezTo>
                    <a:cubicBezTo>
                      <a:pt x="351" y="811"/>
                      <a:pt x="348" y="814"/>
                      <a:pt x="348" y="819"/>
                    </a:cubicBezTo>
                    <a:cubicBezTo>
                      <a:pt x="344" y="817"/>
                      <a:pt x="343" y="823"/>
                      <a:pt x="341" y="823"/>
                    </a:cubicBezTo>
                    <a:cubicBezTo>
                      <a:pt x="341" y="823"/>
                      <a:pt x="341" y="823"/>
                      <a:pt x="341" y="823"/>
                    </a:cubicBezTo>
                    <a:cubicBezTo>
                      <a:pt x="340" y="828"/>
                      <a:pt x="333" y="827"/>
                      <a:pt x="331" y="831"/>
                    </a:cubicBezTo>
                    <a:cubicBezTo>
                      <a:pt x="331" y="830"/>
                      <a:pt x="331" y="830"/>
                      <a:pt x="331" y="829"/>
                    </a:cubicBezTo>
                    <a:cubicBezTo>
                      <a:pt x="329" y="831"/>
                      <a:pt x="326" y="833"/>
                      <a:pt x="325" y="832"/>
                    </a:cubicBezTo>
                    <a:cubicBezTo>
                      <a:pt x="318" y="835"/>
                      <a:pt x="308" y="836"/>
                      <a:pt x="304" y="840"/>
                    </a:cubicBezTo>
                    <a:cubicBezTo>
                      <a:pt x="304" y="840"/>
                      <a:pt x="304" y="840"/>
                      <a:pt x="304" y="840"/>
                    </a:cubicBezTo>
                    <a:cubicBezTo>
                      <a:pt x="302" y="842"/>
                      <a:pt x="301" y="841"/>
                      <a:pt x="298" y="842"/>
                    </a:cubicBezTo>
                    <a:cubicBezTo>
                      <a:pt x="298" y="842"/>
                      <a:pt x="297" y="842"/>
                      <a:pt x="297" y="842"/>
                    </a:cubicBezTo>
                    <a:cubicBezTo>
                      <a:pt x="294" y="844"/>
                      <a:pt x="288" y="842"/>
                      <a:pt x="286" y="843"/>
                    </a:cubicBezTo>
                    <a:cubicBezTo>
                      <a:pt x="286" y="842"/>
                      <a:pt x="286" y="842"/>
                      <a:pt x="286" y="842"/>
                    </a:cubicBezTo>
                    <a:cubicBezTo>
                      <a:pt x="284" y="842"/>
                      <a:pt x="282" y="842"/>
                      <a:pt x="279" y="842"/>
                    </a:cubicBezTo>
                    <a:cubicBezTo>
                      <a:pt x="282" y="842"/>
                      <a:pt x="282" y="842"/>
                      <a:pt x="282" y="842"/>
                    </a:cubicBezTo>
                    <a:cubicBezTo>
                      <a:pt x="281" y="846"/>
                      <a:pt x="277" y="840"/>
                      <a:pt x="272" y="842"/>
                    </a:cubicBezTo>
                    <a:cubicBezTo>
                      <a:pt x="268" y="841"/>
                      <a:pt x="263" y="848"/>
                      <a:pt x="258" y="846"/>
                    </a:cubicBezTo>
                    <a:cubicBezTo>
                      <a:pt x="256" y="847"/>
                      <a:pt x="261" y="843"/>
                      <a:pt x="257" y="844"/>
                    </a:cubicBezTo>
                    <a:cubicBezTo>
                      <a:pt x="258" y="842"/>
                      <a:pt x="259" y="843"/>
                      <a:pt x="259" y="841"/>
                    </a:cubicBezTo>
                    <a:cubicBezTo>
                      <a:pt x="255" y="842"/>
                      <a:pt x="254" y="838"/>
                      <a:pt x="250" y="839"/>
                    </a:cubicBezTo>
                    <a:cubicBezTo>
                      <a:pt x="250" y="837"/>
                      <a:pt x="250" y="837"/>
                      <a:pt x="250" y="837"/>
                    </a:cubicBezTo>
                    <a:cubicBezTo>
                      <a:pt x="245" y="838"/>
                      <a:pt x="242" y="833"/>
                      <a:pt x="238" y="834"/>
                    </a:cubicBezTo>
                    <a:cubicBezTo>
                      <a:pt x="232" y="833"/>
                      <a:pt x="236" y="829"/>
                      <a:pt x="230" y="829"/>
                    </a:cubicBezTo>
                    <a:cubicBezTo>
                      <a:pt x="229" y="827"/>
                      <a:pt x="229" y="827"/>
                      <a:pt x="229" y="827"/>
                    </a:cubicBezTo>
                    <a:cubicBezTo>
                      <a:pt x="227" y="826"/>
                      <a:pt x="227" y="828"/>
                      <a:pt x="225" y="827"/>
                    </a:cubicBezTo>
                    <a:cubicBezTo>
                      <a:pt x="225" y="825"/>
                      <a:pt x="222" y="824"/>
                      <a:pt x="224" y="824"/>
                    </a:cubicBezTo>
                    <a:cubicBezTo>
                      <a:pt x="220" y="820"/>
                      <a:pt x="213" y="821"/>
                      <a:pt x="209" y="814"/>
                    </a:cubicBezTo>
                    <a:cubicBezTo>
                      <a:pt x="206" y="816"/>
                      <a:pt x="204" y="812"/>
                      <a:pt x="202" y="813"/>
                    </a:cubicBezTo>
                    <a:cubicBezTo>
                      <a:pt x="203" y="812"/>
                      <a:pt x="197" y="808"/>
                      <a:pt x="202" y="809"/>
                    </a:cubicBezTo>
                    <a:cubicBezTo>
                      <a:pt x="202" y="809"/>
                      <a:pt x="202" y="810"/>
                      <a:pt x="202" y="810"/>
                    </a:cubicBezTo>
                    <a:cubicBezTo>
                      <a:pt x="203" y="809"/>
                      <a:pt x="203" y="809"/>
                      <a:pt x="203" y="809"/>
                    </a:cubicBezTo>
                    <a:cubicBezTo>
                      <a:pt x="203" y="805"/>
                      <a:pt x="198" y="806"/>
                      <a:pt x="197" y="803"/>
                    </a:cubicBezTo>
                    <a:cubicBezTo>
                      <a:pt x="196" y="804"/>
                      <a:pt x="197" y="805"/>
                      <a:pt x="196" y="805"/>
                    </a:cubicBezTo>
                    <a:cubicBezTo>
                      <a:pt x="195" y="804"/>
                      <a:pt x="195" y="804"/>
                      <a:pt x="195" y="802"/>
                    </a:cubicBezTo>
                    <a:cubicBezTo>
                      <a:pt x="196" y="802"/>
                      <a:pt x="196" y="802"/>
                      <a:pt x="196" y="802"/>
                    </a:cubicBezTo>
                    <a:cubicBezTo>
                      <a:pt x="196" y="801"/>
                      <a:pt x="195" y="799"/>
                      <a:pt x="194" y="797"/>
                    </a:cubicBezTo>
                    <a:cubicBezTo>
                      <a:pt x="193" y="799"/>
                      <a:pt x="193" y="799"/>
                      <a:pt x="193" y="799"/>
                    </a:cubicBezTo>
                    <a:cubicBezTo>
                      <a:pt x="193" y="796"/>
                      <a:pt x="195" y="794"/>
                      <a:pt x="192" y="792"/>
                    </a:cubicBezTo>
                    <a:cubicBezTo>
                      <a:pt x="190" y="792"/>
                      <a:pt x="191" y="796"/>
                      <a:pt x="189" y="793"/>
                    </a:cubicBezTo>
                    <a:cubicBezTo>
                      <a:pt x="189" y="789"/>
                      <a:pt x="189" y="784"/>
                      <a:pt x="189" y="780"/>
                    </a:cubicBezTo>
                    <a:cubicBezTo>
                      <a:pt x="187" y="780"/>
                      <a:pt x="187" y="779"/>
                      <a:pt x="186" y="778"/>
                    </a:cubicBezTo>
                    <a:cubicBezTo>
                      <a:pt x="188" y="777"/>
                      <a:pt x="188" y="777"/>
                      <a:pt x="188" y="777"/>
                    </a:cubicBezTo>
                    <a:cubicBezTo>
                      <a:pt x="185" y="773"/>
                      <a:pt x="191" y="775"/>
                      <a:pt x="189" y="771"/>
                    </a:cubicBezTo>
                    <a:cubicBezTo>
                      <a:pt x="190" y="771"/>
                      <a:pt x="190" y="771"/>
                      <a:pt x="190" y="771"/>
                    </a:cubicBezTo>
                    <a:cubicBezTo>
                      <a:pt x="187" y="770"/>
                      <a:pt x="187" y="770"/>
                      <a:pt x="187" y="770"/>
                    </a:cubicBezTo>
                    <a:cubicBezTo>
                      <a:pt x="183" y="766"/>
                      <a:pt x="190" y="768"/>
                      <a:pt x="185" y="763"/>
                    </a:cubicBezTo>
                    <a:cubicBezTo>
                      <a:pt x="186" y="765"/>
                      <a:pt x="182" y="764"/>
                      <a:pt x="183" y="762"/>
                    </a:cubicBezTo>
                    <a:cubicBezTo>
                      <a:pt x="184" y="762"/>
                      <a:pt x="184" y="762"/>
                      <a:pt x="184" y="762"/>
                    </a:cubicBezTo>
                    <a:cubicBezTo>
                      <a:pt x="184" y="761"/>
                      <a:pt x="183" y="760"/>
                      <a:pt x="184" y="759"/>
                    </a:cubicBezTo>
                    <a:cubicBezTo>
                      <a:pt x="184" y="760"/>
                      <a:pt x="186" y="760"/>
                      <a:pt x="186" y="758"/>
                    </a:cubicBezTo>
                    <a:cubicBezTo>
                      <a:pt x="187" y="759"/>
                      <a:pt x="187" y="759"/>
                      <a:pt x="187" y="759"/>
                    </a:cubicBezTo>
                    <a:cubicBezTo>
                      <a:pt x="186" y="758"/>
                      <a:pt x="186" y="757"/>
                      <a:pt x="185" y="756"/>
                    </a:cubicBezTo>
                    <a:cubicBezTo>
                      <a:pt x="187" y="753"/>
                      <a:pt x="185" y="748"/>
                      <a:pt x="187" y="747"/>
                    </a:cubicBezTo>
                    <a:cubicBezTo>
                      <a:pt x="187" y="747"/>
                      <a:pt x="189" y="742"/>
                      <a:pt x="188" y="740"/>
                    </a:cubicBezTo>
                    <a:cubicBezTo>
                      <a:pt x="189" y="741"/>
                      <a:pt x="190" y="738"/>
                      <a:pt x="191" y="739"/>
                    </a:cubicBezTo>
                    <a:cubicBezTo>
                      <a:pt x="190" y="737"/>
                      <a:pt x="190" y="732"/>
                      <a:pt x="192" y="731"/>
                    </a:cubicBezTo>
                    <a:cubicBezTo>
                      <a:pt x="192" y="731"/>
                      <a:pt x="192" y="731"/>
                      <a:pt x="192" y="731"/>
                    </a:cubicBezTo>
                    <a:cubicBezTo>
                      <a:pt x="196" y="725"/>
                      <a:pt x="194" y="719"/>
                      <a:pt x="198" y="714"/>
                    </a:cubicBezTo>
                    <a:cubicBezTo>
                      <a:pt x="197" y="714"/>
                      <a:pt x="199" y="711"/>
                      <a:pt x="196" y="711"/>
                    </a:cubicBezTo>
                    <a:cubicBezTo>
                      <a:pt x="197" y="703"/>
                      <a:pt x="206" y="702"/>
                      <a:pt x="201" y="696"/>
                    </a:cubicBezTo>
                    <a:cubicBezTo>
                      <a:pt x="202" y="694"/>
                      <a:pt x="204" y="694"/>
                      <a:pt x="205" y="693"/>
                    </a:cubicBezTo>
                    <a:cubicBezTo>
                      <a:pt x="205" y="694"/>
                      <a:pt x="205" y="694"/>
                      <a:pt x="205" y="694"/>
                    </a:cubicBezTo>
                    <a:cubicBezTo>
                      <a:pt x="208" y="689"/>
                      <a:pt x="209" y="687"/>
                      <a:pt x="212" y="684"/>
                    </a:cubicBezTo>
                    <a:cubicBezTo>
                      <a:pt x="212" y="682"/>
                      <a:pt x="210" y="680"/>
                      <a:pt x="213" y="677"/>
                    </a:cubicBezTo>
                    <a:cubicBezTo>
                      <a:pt x="213" y="679"/>
                      <a:pt x="214" y="678"/>
                      <a:pt x="215" y="677"/>
                    </a:cubicBezTo>
                    <a:cubicBezTo>
                      <a:pt x="215" y="677"/>
                      <a:pt x="215" y="678"/>
                      <a:pt x="217" y="677"/>
                    </a:cubicBezTo>
                    <a:cubicBezTo>
                      <a:pt x="216" y="677"/>
                      <a:pt x="217" y="676"/>
                      <a:pt x="217" y="676"/>
                    </a:cubicBezTo>
                    <a:cubicBezTo>
                      <a:pt x="217" y="676"/>
                      <a:pt x="217" y="676"/>
                      <a:pt x="217" y="676"/>
                    </a:cubicBezTo>
                    <a:cubicBezTo>
                      <a:pt x="218" y="674"/>
                      <a:pt x="218" y="674"/>
                      <a:pt x="217" y="675"/>
                    </a:cubicBezTo>
                    <a:cubicBezTo>
                      <a:pt x="217" y="674"/>
                      <a:pt x="216" y="674"/>
                      <a:pt x="216" y="674"/>
                    </a:cubicBezTo>
                    <a:cubicBezTo>
                      <a:pt x="219" y="674"/>
                      <a:pt x="220" y="669"/>
                      <a:pt x="222" y="671"/>
                    </a:cubicBezTo>
                    <a:cubicBezTo>
                      <a:pt x="227" y="665"/>
                      <a:pt x="229" y="660"/>
                      <a:pt x="234" y="656"/>
                    </a:cubicBezTo>
                    <a:cubicBezTo>
                      <a:pt x="235" y="657"/>
                      <a:pt x="234" y="659"/>
                      <a:pt x="233" y="660"/>
                    </a:cubicBezTo>
                    <a:cubicBezTo>
                      <a:pt x="234" y="659"/>
                      <a:pt x="235" y="658"/>
                      <a:pt x="237" y="657"/>
                    </a:cubicBezTo>
                    <a:cubicBezTo>
                      <a:pt x="237" y="659"/>
                      <a:pt x="235" y="659"/>
                      <a:pt x="234" y="660"/>
                    </a:cubicBezTo>
                    <a:cubicBezTo>
                      <a:pt x="240" y="660"/>
                      <a:pt x="241" y="652"/>
                      <a:pt x="248" y="652"/>
                    </a:cubicBezTo>
                    <a:cubicBezTo>
                      <a:pt x="248" y="651"/>
                      <a:pt x="248" y="651"/>
                      <a:pt x="248" y="651"/>
                    </a:cubicBezTo>
                    <a:cubicBezTo>
                      <a:pt x="249" y="651"/>
                      <a:pt x="249" y="651"/>
                      <a:pt x="249" y="651"/>
                    </a:cubicBezTo>
                    <a:cubicBezTo>
                      <a:pt x="248" y="650"/>
                      <a:pt x="249" y="649"/>
                      <a:pt x="250" y="648"/>
                    </a:cubicBezTo>
                    <a:cubicBezTo>
                      <a:pt x="251" y="649"/>
                      <a:pt x="251" y="651"/>
                      <a:pt x="254" y="650"/>
                    </a:cubicBezTo>
                    <a:cubicBezTo>
                      <a:pt x="256" y="651"/>
                      <a:pt x="259" y="648"/>
                      <a:pt x="262" y="647"/>
                    </a:cubicBezTo>
                    <a:cubicBezTo>
                      <a:pt x="260" y="647"/>
                      <a:pt x="261" y="646"/>
                      <a:pt x="261" y="645"/>
                    </a:cubicBezTo>
                    <a:cubicBezTo>
                      <a:pt x="262" y="645"/>
                      <a:pt x="264" y="646"/>
                      <a:pt x="264" y="645"/>
                    </a:cubicBezTo>
                    <a:cubicBezTo>
                      <a:pt x="265" y="647"/>
                      <a:pt x="265" y="647"/>
                      <a:pt x="265" y="647"/>
                    </a:cubicBezTo>
                    <a:cubicBezTo>
                      <a:pt x="265" y="645"/>
                      <a:pt x="268" y="645"/>
                      <a:pt x="269" y="644"/>
                    </a:cubicBezTo>
                    <a:cubicBezTo>
                      <a:pt x="270" y="645"/>
                      <a:pt x="267" y="645"/>
                      <a:pt x="266" y="647"/>
                    </a:cubicBezTo>
                    <a:cubicBezTo>
                      <a:pt x="272" y="646"/>
                      <a:pt x="269" y="646"/>
                      <a:pt x="274" y="646"/>
                    </a:cubicBezTo>
                    <a:cubicBezTo>
                      <a:pt x="277" y="645"/>
                      <a:pt x="274" y="644"/>
                      <a:pt x="276" y="643"/>
                    </a:cubicBezTo>
                    <a:cubicBezTo>
                      <a:pt x="278" y="642"/>
                      <a:pt x="281" y="641"/>
                      <a:pt x="284" y="643"/>
                    </a:cubicBezTo>
                    <a:cubicBezTo>
                      <a:pt x="283" y="641"/>
                      <a:pt x="283" y="641"/>
                      <a:pt x="283" y="641"/>
                    </a:cubicBezTo>
                    <a:cubicBezTo>
                      <a:pt x="289" y="641"/>
                      <a:pt x="292" y="642"/>
                      <a:pt x="295" y="645"/>
                    </a:cubicBezTo>
                    <a:cubicBezTo>
                      <a:pt x="305" y="646"/>
                      <a:pt x="312" y="647"/>
                      <a:pt x="316" y="646"/>
                    </a:cubicBezTo>
                    <a:cubicBezTo>
                      <a:pt x="319" y="646"/>
                      <a:pt x="320" y="644"/>
                      <a:pt x="320" y="642"/>
                    </a:cubicBezTo>
                    <a:cubicBezTo>
                      <a:pt x="319" y="638"/>
                      <a:pt x="312" y="632"/>
                      <a:pt x="311" y="632"/>
                    </a:cubicBezTo>
                    <a:cubicBezTo>
                      <a:pt x="304" y="625"/>
                      <a:pt x="296" y="623"/>
                      <a:pt x="288" y="622"/>
                    </a:cubicBezTo>
                    <a:cubicBezTo>
                      <a:pt x="279" y="622"/>
                      <a:pt x="270" y="623"/>
                      <a:pt x="259" y="625"/>
                    </a:cubicBezTo>
                    <a:cubicBezTo>
                      <a:pt x="249" y="627"/>
                      <a:pt x="243" y="628"/>
                      <a:pt x="236" y="630"/>
                    </a:cubicBezTo>
                    <a:cubicBezTo>
                      <a:pt x="230" y="632"/>
                      <a:pt x="224" y="635"/>
                      <a:pt x="216" y="642"/>
                    </a:cubicBezTo>
                    <a:cubicBezTo>
                      <a:pt x="208" y="647"/>
                      <a:pt x="202" y="655"/>
                      <a:pt x="196" y="662"/>
                    </a:cubicBezTo>
                    <a:cubicBezTo>
                      <a:pt x="195" y="667"/>
                      <a:pt x="188" y="672"/>
                      <a:pt x="187" y="677"/>
                    </a:cubicBezTo>
                    <a:cubicBezTo>
                      <a:pt x="185" y="678"/>
                      <a:pt x="185" y="678"/>
                      <a:pt x="185" y="678"/>
                    </a:cubicBezTo>
                    <a:cubicBezTo>
                      <a:pt x="185" y="680"/>
                      <a:pt x="184" y="682"/>
                      <a:pt x="183" y="683"/>
                    </a:cubicBezTo>
                    <a:cubicBezTo>
                      <a:pt x="182" y="683"/>
                      <a:pt x="182" y="683"/>
                      <a:pt x="182" y="683"/>
                    </a:cubicBezTo>
                    <a:cubicBezTo>
                      <a:pt x="182" y="685"/>
                      <a:pt x="180" y="688"/>
                      <a:pt x="180" y="689"/>
                    </a:cubicBezTo>
                    <a:cubicBezTo>
                      <a:pt x="179" y="689"/>
                      <a:pt x="179" y="689"/>
                      <a:pt x="179" y="689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7" y="695"/>
                      <a:pt x="175" y="699"/>
                      <a:pt x="173" y="703"/>
                    </a:cubicBezTo>
                    <a:cubicBezTo>
                      <a:pt x="174" y="703"/>
                      <a:pt x="174" y="703"/>
                      <a:pt x="174" y="703"/>
                    </a:cubicBezTo>
                    <a:cubicBezTo>
                      <a:pt x="169" y="711"/>
                      <a:pt x="172" y="715"/>
                      <a:pt x="167" y="722"/>
                    </a:cubicBezTo>
                    <a:cubicBezTo>
                      <a:pt x="167" y="721"/>
                      <a:pt x="167" y="721"/>
                      <a:pt x="167" y="721"/>
                    </a:cubicBezTo>
                    <a:cubicBezTo>
                      <a:pt x="167" y="727"/>
                      <a:pt x="166" y="730"/>
                      <a:pt x="164" y="734"/>
                    </a:cubicBezTo>
                    <a:cubicBezTo>
                      <a:pt x="162" y="733"/>
                      <a:pt x="159" y="733"/>
                      <a:pt x="156" y="733"/>
                    </a:cubicBezTo>
                    <a:cubicBezTo>
                      <a:pt x="156" y="732"/>
                      <a:pt x="156" y="732"/>
                      <a:pt x="156" y="732"/>
                    </a:cubicBezTo>
                    <a:cubicBezTo>
                      <a:pt x="149" y="734"/>
                      <a:pt x="144" y="734"/>
                      <a:pt x="139" y="738"/>
                    </a:cubicBezTo>
                    <a:cubicBezTo>
                      <a:pt x="138" y="735"/>
                      <a:pt x="133" y="738"/>
                      <a:pt x="131" y="737"/>
                    </a:cubicBezTo>
                    <a:cubicBezTo>
                      <a:pt x="132" y="737"/>
                      <a:pt x="132" y="737"/>
                      <a:pt x="132" y="737"/>
                    </a:cubicBezTo>
                    <a:cubicBezTo>
                      <a:pt x="127" y="740"/>
                      <a:pt x="122" y="735"/>
                      <a:pt x="118" y="738"/>
                    </a:cubicBezTo>
                    <a:cubicBezTo>
                      <a:pt x="118" y="737"/>
                      <a:pt x="118" y="736"/>
                      <a:pt x="119" y="736"/>
                    </a:cubicBezTo>
                    <a:cubicBezTo>
                      <a:pt x="116" y="737"/>
                      <a:pt x="111" y="737"/>
                      <a:pt x="111" y="735"/>
                    </a:cubicBezTo>
                    <a:cubicBezTo>
                      <a:pt x="104" y="735"/>
                      <a:pt x="94" y="732"/>
                      <a:pt x="88" y="733"/>
                    </a:cubicBezTo>
                    <a:cubicBezTo>
                      <a:pt x="89" y="733"/>
                      <a:pt x="89" y="733"/>
                      <a:pt x="89" y="733"/>
                    </a:cubicBezTo>
                    <a:cubicBezTo>
                      <a:pt x="85" y="734"/>
                      <a:pt x="85" y="732"/>
                      <a:pt x="82" y="732"/>
                    </a:cubicBezTo>
                    <a:cubicBezTo>
                      <a:pt x="82" y="732"/>
                      <a:pt x="81" y="731"/>
                      <a:pt x="82" y="731"/>
                    </a:cubicBezTo>
                    <a:cubicBezTo>
                      <a:pt x="78" y="732"/>
                      <a:pt x="73" y="728"/>
                      <a:pt x="70" y="728"/>
                    </a:cubicBezTo>
                    <a:cubicBezTo>
                      <a:pt x="71" y="726"/>
                      <a:pt x="71" y="726"/>
                      <a:pt x="71" y="726"/>
                    </a:cubicBezTo>
                    <a:cubicBezTo>
                      <a:pt x="69" y="726"/>
                      <a:pt x="67" y="725"/>
                      <a:pt x="65" y="724"/>
                    </a:cubicBezTo>
                    <a:cubicBezTo>
                      <a:pt x="67" y="725"/>
                      <a:pt x="67" y="725"/>
                      <a:pt x="67" y="725"/>
                    </a:cubicBezTo>
                    <a:cubicBezTo>
                      <a:pt x="65" y="728"/>
                      <a:pt x="64" y="721"/>
                      <a:pt x="59" y="720"/>
                    </a:cubicBezTo>
                    <a:cubicBezTo>
                      <a:pt x="56" y="718"/>
                      <a:pt x="48" y="722"/>
                      <a:pt x="45" y="717"/>
                    </a:cubicBezTo>
                    <a:cubicBezTo>
                      <a:pt x="43" y="717"/>
                      <a:pt x="49" y="716"/>
                      <a:pt x="45" y="715"/>
                    </a:cubicBezTo>
                    <a:cubicBezTo>
                      <a:pt x="47" y="714"/>
                      <a:pt x="47" y="715"/>
                      <a:pt x="48" y="713"/>
                    </a:cubicBezTo>
                    <a:cubicBezTo>
                      <a:pt x="45" y="712"/>
                      <a:pt x="45" y="709"/>
                      <a:pt x="42" y="707"/>
                    </a:cubicBezTo>
                    <a:cubicBezTo>
                      <a:pt x="43" y="706"/>
                      <a:pt x="43" y="706"/>
                      <a:pt x="43" y="706"/>
                    </a:cubicBezTo>
                    <a:cubicBezTo>
                      <a:pt x="38" y="704"/>
                      <a:pt x="39" y="698"/>
                      <a:pt x="35" y="697"/>
                    </a:cubicBezTo>
                    <a:cubicBezTo>
                      <a:pt x="31" y="693"/>
                      <a:pt x="37" y="691"/>
                      <a:pt x="32" y="689"/>
                    </a:cubicBezTo>
                    <a:cubicBezTo>
                      <a:pt x="33" y="686"/>
                      <a:pt x="33" y="686"/>
                      <a:pt x="33" y="686"/>
                    </a:cubicBezTo>
                    <a:cubicBezTo>
                      <a:pt x="32" y="684"/>
                      <a:pt x="30" y="686"/>
                      <a:pt x="29" y="683"/>
                    </a:cubicBezTo>
                    <a:cubicBezTo>
                      <a:pt x="31" y="683"/>
                      <a:pt x="29" y="680"/>
                      <a:pt x="31" y="681"/>
                    </a:cubicBezTo>
                    <a:cubicBezTo>
                      <a:pt x="31" y="675"/>
                      <a:pt x="24" y="672"/>
                      <a:pt x="26" y="664"/>
                    </a:cubicBezTo>
                    <a:cubicBezTo>
                      <a:pt x="24" y="663"/>
                      <a:pt x="25" y="659"/>
                      <a:pt x="23" y="658"/>
                    </a:cubicBezTo>
                    <a:cubicBezTo>
                      <a:pt x="24" y="658"/>
                      <a:pt x="23" y="651"/>
                      <a:pt x="25" y="655"/>
                    </a:cubicBezTo>
                    <a:cubicBezTo>
                      <a:pt x="25" y="656"/>
                      <a:pt x="25" y="656"/>
                      <a:pt x="25" y="656"/>
                    </a:cubicBezTo>
                    <a:cubicBezTo>
                      <a:pt x="26" y="657"/>
                      <a:pt x="26" y="657"/>
                      <a:pt x="26" y="657"/>
                    </a:cubicBezTo>
                    <a:cubicBezTo>
                      <a:pt x="29" y="653"/>
                      <a:pt x="25" y="650"/>
                      <a:pt x="25" y="646"/>
                    </a:cubicBezTo>
                    <a:cubicBezTo>
                      <a:pt x="25" y="647"/>
                      <a:pt x="25" y="648"/>
                      <a:pt x="24" y="647"/>
                    </a:cubicBezTo>
                    <a:cubicBezTo>
                      <a:pt x="24" y="646"/>
                      <a:pt x="24" y="645"/>
                      <a:pt x="24" y="644"/>
                    </a:cubicBezTo>
                    <a:cubicBezTo>
                      <a:pt x="26" y="645"/>
                      <a:pt x="26" y="645"/>
                      <a:pt x="26" y="645"/>
                    </a:cubicBezTo>
                    <a:cubicBezTo>
                      <a:pt x="26" y="643"/>
                      <a:pt x="27" y="641"/>
                      <a:pt x="27" y="639"/>
                    </a:cubicBezTo>
                    <a:cubicBezTo>
                      <a:pt x="25" y="640"/>
                      <a:pt x="25" y="640"/>
                      <a:pt x="25" y="640"/>
                    </a:cubicBezTo>
                    <a:cubicBezTo>
                      <a:pt x="27" y="637"/>
                      <a:pt x="30" y="637"/>
                      <a:pt x="28" y="634"/>
                    </a:cubicBezTo>
                    <a:cubicBezTo>
                      <a:pt x="27" y="632"/>
                      <a:pt x="25" y="636"/>
                      <a:pt x="26" y="633"/>
                    </a:cubicBezTo>
                    <a:cubicBezTo>
                      <a:pt x="27" y="629"/>
                      <a:pt x="31" y="625"/>
                      <a:pt x="33" y="621"/>
                    </a:cubicBezTo>
                    <a:cubicBezTo>
                      <a:pt x="31" y="621"/>
                      <a:pt x="32" y="619"/>
                      <a:pt x="32" y="618"/>
                    </a:cubicBezTo>
                    <a:cubicBezTo>
                      <a:pt x="33" y="619"/>
                      <a:pt x="33" y="619"/>
                      <a:pt x="33" y="619"/>
                    </a:cubicBezTo>
                    <a:cubicBezTo>
                      <a:pt x="33" y="613"/>
                      <a:pt x="37" y="618"/>
                      <a:pt x="38" y="613"/>
                    </a:cubicBezTo>
                    <a:cubicBezTo>
                      <a:pt x="38" y="614"/>
                      <a:pt x="38" y="614"/>
                      <a:pt x="38" y="614"/>
                    </a:cubicBezTo>
                    <a:cubicBezTo>
                      <a:pt x="36" y="612"/>
                      <a:pt x="36" y="612"/>
                      <a:pt x="36" y="612"/>
                    </a:cubicBezTo>
                    <a:cubicBezTo>
                      <a:pt x="36" y="606"/>
                      <a:pt x="40" y="611"/>
                      <a:pt x="39" y="605"/>
                    </a:cubicBezTo>
                    <a:cubicBezTo>
                      <a:pt x="38" y="607"/>
                      <a:pt x="35" y="604"/>
                      <a:pt x="37" y="602"/>
                    </a:cubicBezTo>
                    <a:cubicBezTo>
                      <a:pt x="38" y="604"/>
                      <a:pt x="38" y="604"/>
                      <a:pt x="38" y="604"/>
                    </a:cubicBezTo>
                    <a:cubicBezTo>
                      <a:pt x="39" y="602"/>
                      <a:pt x="39" y="602"/>
                      <a:pt x="39" y="601"/>
                    </a:cubicBezTo>
                    <a:cubicBezTo>
                      <a:pt x="40" y="602"/>
                      <a:pt x="41" y="603"/>
                      <a:pt x="42" y="601"/>
                    </a:cubicBezTo>
                    <a:cubicBezTo>
                      <a:pt x="43" y="603"/>
                      <a:pt x="43" y="603"/>
                      <a:pt x="43" y="603"/>
                    </a:cubicBezTo>
                    <a:cubicBezTo>
                      <a:pt x="43" y="602"/>
                      <a:pt x="43" y="600"/>
                      <a:pt x="43" y="598"/>
                    </a:cubicBezTo>
                    <a:cubicBezTo>
                      <a:pt x="46" y="597"/>
                      <a:pt x="47" y="592"/>
                      <a:pt x="50" y="593"/>
                    </a:cubicBezTo>
                    <a:cubicBezTo>
                      <a:pt x="50" y="593"/>
                      <a:pt x="54" y="589"/>
                      <a:pt x="54" y="586"/>
                    </a:cubicBezTo>
                    <a:cubicBezTo>
                      <a:pt x="54" y="588"/>
                      <a:pt x="57" y="586"/>
                      <a:pt x="57" y="588"/>
                    </a:cubicBezTo>
                    <a:cubicBezTo>
                      <a:pt x="57" y="585"/>
                      <a:pt x="60" y="581"/>
                      <a:pt x="62" y="581"/>
                    </a:cubicBezTo>
                    <a:cubicBezTo>
                      <a:pt x="62" y="581"/>
                      <a:pt x="62" y="581"/>
                      <a:pt x="62" y="581"/>
                    </a:cubicBezTo>
                    <a:cubicBezTo>
                      <a:pt x="69" y="578"/>
                      <a:pt x="70" y="572"/>
                      <a:pt x="76" y="570"/>
                    </a:cubicBezTo>
                    <a:cubicBezTo>
                      <a:pt x="75" y="568"/>
                      <a:pt x="79" y="567"/>
                      <a:pt x="77" y="566"/>
                    </a:cubicBezTo>
                    <a:cubicBezTo>
                      <a:pt x="81" y="560"/>
                      <a:pt x="89" y="563"/>
                      <a:pt x="88" y="556"/>
                    </a:cubicBezTo>
                    <a:cubicBezTo>
                      <a:pt x="90" y="554"/>
                      <a:pt x="92" y="556"/>
                      <a:pt x="93" y="555"/>
                    </a:cubicBezTo>
                    <a:cubicBezTo>
                      <a:pt x="93" y="556"/>
                      <a:pt x="93" y="556"/>
                      <a:pt x="93" y="556"/>
                    </a:cubicBezTo>
                    <a:cubicBezTo>
                      <a:pt x="98" y="553"/>
                      <a:pt x="99" y="552"/>
                      <a:pt x="103" y="551"/>
                    </a:cubicBezTo>
                    <a:cubicBezTo>
                      <a:pt x="105" y="550"/>
                      <a:pt x="104" y="546"/>
                      <a:pt x="108" y="546"/>
                    </a:cubicBezTo>
                    <a:cubicBezTo>
                      <a:pt x="107" y="548"/>
                      <a:pt x="109" y="547"/>
                      <a:pt x="110" y="546"/>
                    </a:cubicBezTo>
                    <a:cubicBezTo>
                      <a:pt x="109" y="547"/>
                      <a:pt x="109" y="547"/>
                      <a:pt x="111" y="548"/>
                    </a:cubicBezTo>
                    <a:cubicBezTo>
                      <a:pt x="111" y="547"/>
                      <a:pt x="112" y="547"/>
                      <a:pt x="112" y="547"/>
                    </a:cubicBezTo>
                    <a:cubicBezTo>
                      <a:pt x="112" y="547"/>
                      <a:pt x="112" y="547"/>
                      <a:pt x="112" y="547"/>
                    </a:cubicBezTo>
                    <a:cubicBezTo>
                      <a:pt x="114" y="546"/>
                      <a:pt x="114" y="546"/>
                      <a:pt x="113" y="546"/>
                    </a:cubicBezTo>
                    <a:cubicBezTo>
                      <a:pt x="113" y="545"/>
                      <a:pt x="113" y="545"/>
                      <a:pt x="112" y="545"/>
                    </a:cubicBezTo>
                    <a:cubicBezTo>
                      <a:pt x="115" y="546"/>
                      <a:pt x="119" y="543"/>
                      <a:pt x="120" y="545"/>
                    </a:cubicBezTo>
                    <a:cubicBezTo>
                      <a:pt x="126" y="543"/>
                      <a:pt x="131" y="541"/>
                      <a:pt x="137" y="539"/>
                    </a:cubicBezTo>
                    <a:cubicBezTo>
                      <a:pt x="138" y="540"/>
                      <a:pt x="137" y="542"/>
                      <a:pt x="135" y="542"/>
                    </a:cubicBezTo>
                    <a:cubicBezTo>
                      <a:pt x="136" y="542"/>
                      <a:pt x="138" y="542"/>
                      <a:pt x="139" y="541"/>
                    </a:cubicBezTo>
                    <a:cubicBezTo>
                      <a:pt x="139" y="543"/>
                      <a:pt x="137" y="543"/>
                      <a:pt x="136" y="543"/>
                    </a:cubicBezTo>
                    <a:cubicBezTo>
                      <a:pt x="141" y="545"/>
                      <a:pt x="146" y="540"/>
                      <a:pt x="152" y="543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1"/>
                      <a:pt x="155" y="541"/>
                      <a:pt x="156" y="540"/>
                    </a:cubicBezTo>
                    <a:cubicBezTo>
                      <a:pt x="156" y="542"/>
                      <a:pt x="155" y="544"/>
                      <a:pt x="158" y="544"/>
                    </a:cubicBezTo>
                    <a:cubicBezTo>
                      <a:pt x="160" y="546"/>
                      <a:pt x="165" y="544"/>
                      <a:pt x="168" y="544"/>
                    </a:cubicBezTo>
                    <a:cubicBezTo>
                      <a:pt x="166" y="544"/>
                      <a:pt x="167" y="543"/>
                      <a:pt x="168" y="543"/>
                    </a:cubicBezTo>
                    <a:cubicBezTo>
                      <a:pt x="169" y="543"/>
                      <a:pt x="170" y="545"/>
                      <a:pt x="171" y="544"/>
                    </a:cubicBezTo>
                    <a:cubicBezTo>
                      <a:pt x="170" y="546"/>
                      <a:pt x="170" y="546"/>
                      <a:pt x="170" y="546"/>
                    </a:cubicBezTo>
                    <a:cubicBezTo>
                      <a:pt x="171" y="545"/>
                      <a:pt x="175" y="546"/>
                      <a:pt x="175" y="545"/>
                    </a:cubicBezTo>
                    <a:cubicBezTo>
                      <a:pt x="176" y="547"/>
                      <a:pt x="173" y="545"/>
                      <a:pt x="172" y="546"/>
                    </a:cubicBezTo>
                    <a:cubicBezTo>
                      <a:pt x="178" y="548"/>
                      <a:pt x="175" y="547"/>
                      <a:pt x="181" y="549"/>
                    </a:cubicBezTo>
                    <a:cubicBezTo>
                      <a:pt x="184" y="549"/>
                      <a:pt x="181" y="547"/>
                      <a:pt x="183" y="546"/>
                    </a:cubicBezTo>
                    <a:cubicBezTo>
                      <a:pt x="185" y="547"/>
                      <a:pt x="189" y="547"/>
                      <a:pt x="191" y="549"/>
                    </a:cubicBezTo>
                    <a:cubicBezTo>
                      <a:pt x="191" y="547"/>
                      <a:pt x="191" y="547"/>
                      <a:pt x="191" y="547"/>
                    </a:cubicBezTo>
                    <a:cubicBezTo>
                      <a:pt x="196" y="548"/>
                      <a:pt x="199" y="550"/>
                      <a:pt x="201" y="554"/>
                    </a:cubicBezTo>
                    <a:cubicBezTo>
                      <a:pt x="212" y="556"/>
                      <a:pt x="218" y="557"/>
                      <a:pt x="222" y="557"/>
                    </a:cubicBezTo>
                    <a:cubicBezTo>
                      <a:pt x="226" y="557"/>
                      <a:pt x="227" y="555"/>
                      <a:pt x="227" y="553"/>
                    </a:cubicBezTo>
                    <a:cubicBezTo>
                      <a:pt x="226" y="549"/>
                      <a:pt x="220" y="542"/>
                      <a:pt x="220" y="542"/>
                    </a:cubicBezTo>
                    <a:cubicBezTo>
                      <a:pt x="213" y="536"/>
                      <a:pt x="207" y="532"/>
                      <a:pt x="200" y="530"/>
                    </a:cubicBezTo>
                    <a:cubicBezTo>
                      <a:pt x="193" y="528"/>
                      <a:pt x="185" y="526"/>
                      <a:pt x="174" y="524"/>
                    </a:cubicBezTo>
                    <a:cubicBezTo>
                      <a:pt x="165" y="521"/>
                      <a:pt x="159" y="519"/>
                      <a:pt x="153" y="518"/>
                    </a:cubicBezTo>
                    <a:cubicBezTo>
                      <a:pt x="147" y="517"/>
                      <a:pt x="140" y="516"/>
                      <a:pt x="130" y="517"/>
                    </a:cubicBezTo>
                    <a:cubicBezTo>
                      <a:pt x="120" y="518"/>
                      <a:pt x="111" y="521"/>
                      <a:pt x="102" y="524"/>
                    </a:cubicBezTo>
                    <a:cubicBezTo>
                      <a:pt x="101" y="525"/>
                      <a:pt x="100" y="526"/>
                      <a:pt x="99" y="526"/>
                    </a:cubicBezTo>
                    <a:cubicBezTo>
                      <a:pt x="99" y="526"/>
                      <a:pt x="99" y="526"/>
                      <a:pt x="99" y="526"/>
                    </a:cubicBezTo>
                    <a:cubicBezTo>
                      <a:pt x="100" y="526"/>
                      <a:pt x="100" y="526"/>
                      <a:pt x="100" y="526"/>
                    </a:cubicBezTo>
                    <a:cubicBezTo>
                      <a:pt x="100" y="520"/>
                      <a:pt x="101" y="516"/>
                      <a:pt x="98" y="512"/>
                    </a:cubicBezTo>
                    <a:cubicBezTo>
                      <a:pt x="101" y="512"/>
                      <a:pt x="99" y="507"/>
                      <a:pt x="100" y="506"/>
                    </a:cubicBezTo>
                    <a:cubicBezTo>
                      <a:pt x="100" y="506"/>
                      <a:pt x="100" y="506"/>
                      <a:pt x="100" y="506"/>
                    </a:cubicBezTo>
                    <a:cubicBezTo>
                      <a:pt x="98" y="502"/>
                      <a:pt x="104" y="499"/>
                      <a:pt x="103" y="495"/>
                    </a:cubicBezTo>
                    <a:cubicBezTo>
                      <a:pt x="103" y="495"/>
                      <a:pt x="104" y="496"/>
                      <a:pt x="104" y="496"/>
                    </a:cubicBezTo>
                    <a:cubicBezTo>
                      <a:pt x="104" y="494"/>
                      <a:pt x="104" y="490"/>
                      <a:pt x="106" y="491"/>
                    </a:cubicBezTo>
                    <a:cubicBezTo>
                      <a:pt x="108" y="485"/>
                      <a:pt x="113" y="478"/>
                      <a:pt x="112" y="472"/>
                    </a:cubicBezTo>
                    <a:cubicBezTo>
                      <a:pt x="112" y="473"/>
                      <a:pt x="112" y="473"/>
                      <a:pt x="112" y="473"/>
                    </a:cubicBezTo>
                    <a:cubicBezTo>
                      <a:pt x="112" y="470"/>
                      <a:pt x="114" y="470"/>
                      <a:pt x="114" y="467"/>
                    </a:cubicBezTo>
                    <a:cubicBezTo>
                      <a:pt x="114" y="467"/>
                      <a:pt x="115" y="467"/>
                      <a:pt x="115" y="467"/>
                    </a:cubicBezTo>
                    <a:cubicBezTo>
                      <a:pt x="114" y="464"/>
                      <a:pt x="119" y="461"/>
                      <a:pt x="119" y="459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1" y="458"/>
                      <a:pt x="122" y="457"/>
                      <a:pt x="123" y="455"/>
                    </a:cubicBezTo>
                    <a:cubicBezTo>
                      <a:pt x="122" y="457"/>
                      <a:pt x="122" y="457"/>
                      <a:pt x="122" y="457"/>
                    </a:cubicBezTo>
                    <a:cubicBezTo>
                      <a:pt x="119" y="454"/>
                      <a:pt x="126" y="455"/>
                      <a:pt x="127" y="451"/>
                    </a:cubicBezTo>
                    <a:cubicBezTo>
                      <a:pt x="130" y="448"/>
                      <a:pt x="126" y="440"/>
                      <a:pt x="130" y="439"/>
                    </a:cubicBezTo>
                    <a:cubicBezTo>
                      <a:pt x="130" y="436"/>
                      <a:pt x="131" y="442"/>
                      <a:pt x="132" y="439"/>
                    </a:cubicBezTo>
                    <a:cubicBezTo>
                      <a:pt x="134" y="440"/>
                      <a:pt x="132" y="441"/>
                      <a:pt x="134" y="441"/>
                    </a:cubicBezTo>
                    <a:cubicBezTo>
                      <a:pt x="135" y="439"/>
                      <a:pt x="138" y="440"/>
                      <a:pt x="140" y="437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2" y="433"/>
                      <a:pt x="148" y="434"/>
                      <a:pt x="149" y="431"/>
                    </a:cubicBezTo>
                    <a:cubicBezTo>
                      <a:pt x="151" y="427"/>
                      <a:pt x="154" y="432"/>
                      <a:pt x="155" y="427"/>
                    </a:cubicBezTo>
                    <a:cubicBezTo>
                      <a:pt x="158" y="428"/>
                      <a:pt x="158" y="428"/>
                      <a:pt x="158" y="428"/>
                    </a:cubicBezTo>
                    <a:cubicBezTo>
                      <a:pt x="160" y="427"/>
                      <a:pt x="158" y="425"/>
                      <a:pt x="160" y="425"/>
                    </a:cubicBezTo>
                    <a:cubicBezTo>
                      <a:pt x="161" y="426"/>
                      <a:pt x="163" y="424"/>
                      <a:pt x="162" y="426"/>
                    </a:cubicBezTo>
                    <a:cubicBezTo>
                      <a:pt x="167" y="425"/>
                      <a:pt x="169" y="418"/>
                      <a:pt x="176" y="418"/>
                    </a:cubicBezTo>
                    <a:cubicBezTo>
                      <a:pt x="176" y="415"/>
                      <a:pt x="180" y="415"/>
                      <a:pt x="180" y="413"/>
                    </a:cubicBezTo>
                    <a:cubicBezTo>
                      <a:pt x="180" y="414"/>
                      <a:pt x="186" y="410"/>
                      <a:pt x="183" y="414"/>
                    </a:cubicBezTo>
                    <a:cubicBezTo>
                      <a:pt x="183" y="414"/>
                      <a:pt x="183" y="415"/>
                      <a:pt x="183" y="414"/>
                    </a:cubicBezTo>
                    <a:cubicBezTo>
                      <a:pt x="183" y="416"/>
                      <a:pt x="183" y="416"/>
                      <a:pt x="183" y="416"/>
                    </a:cubicBezTo>
                    <a:cubicBezTo>
                      <a:pt x="187" y="417"/>
                      <a:pt x="188" y="412"/>
                      <a:pt x="191" y="410"/>
                    </a:cubicBezTo>
                    <a:cubicBezTo>
                      <a:pt x="190" y="410"/>
                      <a:pt x="189" y="411"/>
                      <a:pt x="189" y="410"/>
                    </a:cubicBezTo>
                    <a:cubicBezTo>
                      <a:pt x="190" y="409"/>
                      <a:pt x="191" y="409"/>
                      <a:pt x="193" y="409"/>
                    </a:cubicBezTo>
                    <a:cubicBezTo>
                      <a:pt x="192" y="410"/>
                      <a:pt x="192" y="410"/>
                      <a:pt x="192" y="410"/>
                    </a:cubicBezTo>
                    <a:cubicBezTo>
                      <a:pt x="194" y="410"/>
                      <a:pt x="196" y="409"/>
                      <a:pt x="197" y="409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8" y="408"/>
                      <a:pt x="200" y="410"/>
                      <a:pt x="202" y="407"/>
                    </a:cubicBezTo>
                    <a:cubicBezTo>
                      <a:pt x="203" y="405"/>
                      <a:pt x="199" y="405"/>
                      <a:pt x="201" y="404"/>
                    </a:cubicBezTo>
                    <a:cubicBezTo>
                      <a:pt x="205" y="404"/>
                      <a:pt x="210" y="404"/>
                      <a:pt x="214" y="403"/>
                    </a:cubicBezTo>
                    <a:cubicBezTo>
                      <a:pt x="213" y="402"/>
                      <a:pt x="214" y="401"/>
                      <a:pt x="215" y="401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9" y="399"/>
                      <a:pt x="218" y="405"/>
                      <a:pt x="221" y="402"/>
                    </a:cubicBezTo>
                    <a:cubicBezTo>
                      <a:pt x="221" y="403"/>
                      <a:pt x="221" y="403"/>
                      <a:pt x="221" y="403"/>
                    </a:cubicBezTo>
                    <a:cubicBezTo>
                      <a:pt x="222" y="400"/>
                      <a:pt x="222" y="400"/>
                      <a:pt x="222" y="400"/>
                    </a:cubicBezTo>
                    <a:cubicBezTo>
                      <a:pt x="225" y="396"/>
                      <a:pt x="224" y="403"/>
                      <a:pt x="228" y="398"/>
                    </a:cubicBezTo>
                    <a:cubicBezTo>
                      <a:pt x="226" y="398"/>
                      <a:pt x="226" y="394"/>
                      <a:pt x="228" y="395"/>
                    </a:cubicBezTo>
                    <a:cubicBezTo>
                      <a:pt x="228" y="396"/>
                      <a:pt x="228" y="396"/>
                      <a:pt x="228" y="396"/>
                    </a:cubicBezTo>
                    <a:cubicBezTo>
                      <a:pt x="229" y="396"/>
                      <a:pt x="229" y="395"/>
                      <a:pt x="230" y="395"/>
                    </a:cubicBezTo>
                    <a:cubicBezTo>
                      <a:pt x="230" y="396"/>
                      <a:pt x="230" y="397"/>
                      <a:pt x="232" y="397"/>
                    </a:cubicBezTo>
                    <a:cubicBezTo>
                      <a:pt x="231" y="399"/>
                      <a:pt x="231" y="399"/>
                      <a:pt x="231" y="399"/>
                    </a:cubicBezTo>
                    <a:cubicBezTo>
                      <a:pt x="232" y="398"/>
                      <a:pt x="233" y="397"/>
                      <a:pt x="234" y="395"/>
                    </a:cubicBezTo>
                    <a:cubicBezTo>
                      <a:pt x="236" y="397"/>
                      <a:pt x="240" y="394"/>
                      <a:pt x="241" y="396"/>
                    </a:cubicBezTo>
                    <a:cubicBezTo>
                      <a:pt x="241" y="396"/>
                      <a:pt x="247" y="396"/>
                      <a:pt x="248" y="394"/>
                    </a:cubicBezTo>
                    <a:cubicBezTo>
                      <a:pt x="247" y="395"/>
                      <a:pt x="250" y="396"/>
                      <a:pt x="249" y="398"/>
                    </a:cubicBezTo>
                    <a:cubicBezTo>
                      <a:pt x="250" y="396"/>
                      <a:pt x="254" y="394"/>
                      <a:pt x="256" y="396"/>
                    </a:cubicBezTo>
                    <a:cubicBezTo>
                      <a:pt x="255" y="396"/>
                      <a:pt x="255" y="396"/>
                      <a:pt x="255" y="396"/>
                    </a:cubicBezTo>
                    <a:cubicBezTo>
                      <a:pt x="261" y="398"/>
                      <a:pt x="265" y="393"/>
                      <a:pt x="270" y="396"/>
                    </a:cubicBezTo>
                    <a:cubicBezTo>
                      <a:pt x="270" y="394"/>
                      <a:pt x="273" y="395"/>
                      <a:pt x="272" y="393"/>
                    </a:cubicBezTo>
                    <a:cubicBezTo>
                      <a:pt x="278" y="392"/>
                      <a:pt x="281" y="399"/>
                      <a:pt x="285" y="393"/>
                    </a:cubicBezTo>
                    <a:cubicBezTo>
                      <a:pt x="287" y="393"/>
                      <a:pt x="287" y="395"/>
                      <a:pt x="288" y="396"/>
                    </a:cubicBezTo>
                    <a:cubicBezTo>
                      <a:pt x="287" y="396"/>
                      <a:pt x="287" y="396"/>
                      <a:pt x="287" y="396"/>
                    </a:cubicBezTo>
                    <a:cubicBezTo>
                      <a:pt x="292" y="397"/>
                      <a:pt x="293" y="397"/>
                      <a:pt x="296" y="398"/>
                    </a:cubicBezTo>
                    <a:cubicBezTo>
                      <a:pt x="298" y="398"/>
                      <a:pt x="300" y="396"/>
                      <a:pt x="302" y="398"/>
                    </a:cubicBezTo>
                    <a:cubicBezTo>
                      <a:pt x="301" y="398"/>
                      <a:pt x="302" y="399"/>
                      <a:pt x="303" y="399"/>
                    </a:cubicBezTo>
                    <a:cubicBezTo>
                      <a:pt x="302" y="399"/>
                      <a:pt x="302" y="399"/>
                      <a:pt x="303" y="401"/>
                    </a:cubicBezTo>
                    <a:cubicBezTo>
                      <a:pt x="303" y="400"/>
                      <a:pt x="303" y="400"/>
                      <a:pt x="304" y="400"/>
                    </a:cubicBezTo>
                    <a:cubicBezTo>
                      <a:pt x="304" y="400"/>
                      <a:pt x="304" y="401"/>
                      <a:pt x="304" y="401"/>
                    </a:cubicBezTo>
                    <a:cubicBezTo>
                      <a:pt x="305" y="401"/>
                      <a:pt x="305" y="401"/>
                      <a:pt x="305" y="400"/>
                    </a:cubicBezTo>
                    <a:cubicBezTo>
                      <a:pt x="305" y="400"/>
                      <a:pt x="305" y="400"/>
                      <a:pt x="305" y="399"/>
                    </a:cubicBezTo>
                    <a:cubicBezTo>
                      <a:pt x="306" y="402"/>
                      <a:pt x="310" y="402"/>
                      <a:pt x="309" y="404"/>
                    </a:cubicBezTo>
                    <a:cubicBezTo>
                      <a:pt x="313" y="407"/>
                      <a:pt x="318" y="407"/>
                      <a:pt x="322" y="410"/>
                    </a:cubicBezTo>
                    <a:cubicBezTo>
                      <a:pt x="322" y="411"/>
                      <a:pt x="320" y="411"/>
                      <a:pt x="319" y="411"/>
                    </a:cubicBezTo>
                    <a:cubicBezTo>
                      <a:pt x="320" y="411"/>
                      <a:pt x="321" y="412"/>
                      <a:pt x="321" y="413"/>
                    </a:cubicBezTo>
                    <a:cubicBezTo>
                      <a:pt x="320" y="414"/>
                      <a:pt x="319" y="412"/>
                      <a:pt x="318" y="412"/>
                    </a:cubicBezTo>
                    <a:cubicBezTo>
                      <a:pt x="319" y="416"/>
                      <a:pt x="326" y="416"/>
                      <a:pt x="327" y="421"/>
                    </a:cubicBezTo>
                    <a:cubicBezTo>
                      <a:pt x="328" y="421"/>
                      <a:pt x="328" y="421"/>
                      <a:pt x="328" y="421"/>
                    </a:cubicBezTo>
                    <a:cubicBezTo>
                      <a:pt x="328" y="422"/>
                      <a:pt x="328" y="422"/>
                      <a:pt x="328" y="422"/>
                    </a:cubicBezTo>
                    <a:cubicBezTo>
                      <a:pt x="329" y="421"/>
                      <a:pt x="330" y="422"/>
                      <a:pt x="331" y="422"/>
                    </a:cubicBezTo>
                    <a:cubicBezTo>
                      <a:pt x="330" y="423"/>
                      <a:pt x="328" y="424"/>
                      <a:pt x="329" y="426"/>
                    </a:cubicBezTo>
                    <a:cubicBezTo>
                      <a:pt x="329" y="428"/>
                      <a:pt x="333" y="430"/>
                      <a:pt x="334" y="432"/>
                    </a:cubicBezTo>
                    <a:cubicBezTo>
                      <a:pt x="334" y="430"/>
                      <a:pt x="335" y="430"/>
                      <a:pt x="336" y="431"/>
                    </a:cubicBezTo>
                    <a:cubicBezTo>
                      <a:pt x="336" y="432"/>
                      <a:pt x="335" y="433"/>
                      <a:pt x="336" y="434"/>
                    </a:cubicBezTo>
                    <a:cubicBezTo>
                      <a:pt x="335" y="434"/>
                      <a:pt x="335" y="434"/>
                      <a:pt x="335" y="434"/>
                    </a:cubicBezTo>
                    <a:cubicBezTo>
                      <a:pt x="336" y="434"/>
                      <a:pt x="338" y="437"/>
                      <a:pt x="338" y="437"/>
                    </a:cubicBezTo>
                    <a:cubicBezTo>
                      <a:pt x="337" y="438"/>
                      <a:pt x="336" y="436"/>
                      <a:pt x="335" y="436"/>
                    </a:cubicBezTo>
                    <a:cubicBezTo>
                      <a:pt x="337" y="440"/>
                      <a:pt x="336" y="438"/>
                      <a:pt x="338" y="442"/>
                    </a:cubicBezTo>
                    <a:cubicBezTo>
                      <a:pt x="340" y="444"/>
                      <a:pt x="340" y="441"/>
                      <a:pt x="342" y="442"/>
                    </a:cubicBezTo>
                    <a:cubicBezTo>
                      <a:pt x="343" y="444"/>
                      <a:pt x="345" y="446"/>
                      <a:pt x="344" y="449"/>
                    </a:cubicBezTo>
                    <a:cubicBezTo>
                      <a:pt x="346" y="447"/>
                      <a:pt x="346" y="447"/>
                      <a:pt x="346" y="447"/>
                    </a:cubicBezTo>
                    <a:cubicBezTo>
                      <a:pt x="348" y="452"/>
                      <a:pt x="349" y="454"/>
                      <a:pt x="347" y="458"/>
                    </a:cubicBezTo>
                    <a:cubicBezTo>
                      <a:pt x="348" y="458"/>
                      <a:pt x="348" y="459"/>
                      <a:pt x="348" y="459"/>
                    </a:cubicBezTo>
                    <a:cubicBezTo>
                      <a:pt x="345" y="468"/>
                      <a:pt x="342" y="476"/>
                      <a:pt x="343" y="485"/>
                    </a:cubicBezTo>
                    <a:cubicBezTo>
                      <a:pt x="342" y="486"/>
                      <a:pt x="343" y="487"/>
                      <a:pt x="343" y="487"/>
                    </a:cubicBezTo>
                    <a:cubicBezTo>
                      <a:pt x="340" y="503"/>
                      <a:pt x="340" y="503"/>
                      <a:pt x="340" y="503"/>
                    </a:cubicBezTo>
                    <a:cubicBezTo>
                      <a:pt x="340" y="503"/>
                      <a:pt x="322" y="581"/>
                      <a:pt x="356" y="526"/>
                    </a:cubicBezTo>
                    <a:cubicBezTo>
                      <a:pt x="357" y="527"/>
                      <a:pt x="357" y="527"/>
                      <a:pt x="357" y="527"/>
                    </a:cubicBezTo>
                    <a:cubicBezTo>
                      <a:pt x="360" y="518"/>
                      <a:pt x="361" y="513"/>
                      <a:pt x="360" y="506"/>
                    </a:cubicBezTo>
                    <a:cubicBezTo>
                      <a:pt x="364" y="506"/>
                      <a:pt x="362" y="499"/>
                      <a:pt x="363" y="497"/>
                    </a:cubicBezTo>
                    <a:cubicBezTo>
                      <a:pt x="363" y="497"/>
                      <a:pt x="363" y="497"/>
                      <a:pt x="363" y="497"/>
                    </a:cubicBezTo>
                    <a:cubicBezTo>
                      <a:pt x="362" y="491"/>
                      <a:pt x="368" y="486"/>
                      <a:pt x="366" y="481"/>
                    </a:cubicBezTo>
                    <a:cubicBezTo>
                      <a:pt x="367" y="481"/>
                      <a:pt x="367" y="481"/>
                      <a:pt x="367" y="482"/>
                    </a:cubicBezTo>
                    <a:cubicBezTo>
                      <a:pt x="368" y="478"/>
                      <a:pt x="368" y="473"/>
                      <a:pt x="370" y="473"/>
                    </a:cubicBezTo>
                    <a:cubicBezTo>
                      <a:pt x="371" y="464"/>
                      <a:pt x="374" y="452"/>
                      <a:pt x="372" y="445"/>
                    </a:cubicBezTo>
                    <a:cubicBezTo>
                      <a:pt x="373" y="446"/>
                      <a:pt x="373" y="446"/>
                      <a:pt x="373" y="446"/>
                    </a:cubicBezTo>
                    <a:cubicBezTo>
                      <a:pt x="371" y="442"/>
                      <a:pt x="373" y="441"/>
                      <a:pt x="373" y="437"/>
                    </a:cubicBezTo>
                    <a:cubicBezTo>
                      <a:pt x="373" y="437"/>
                      <a:pt x="373" y="437"/>
                      <a:pt x="373" y="437"/>
                    </a:cubicBezTo>
                    <a:cubicBezTo>
                      <a:pt x="372" y="433"/>
                      <a:pt x="375" y="427"/>
                      <a:pt x="375" y="423"/>
                    </a:cubicBezTo>
                    <a:cubicBezTo>
                      <a:pt x="376" y="424"/>
                      <a:pt x="376" y="424"/>
                      <a:pt x="376" y="424"/>
                    </a:cubicBezTo>
                    <a:cubicBezTo>
                      <a:pt x="377" y="416"/>
                      <a:pt x="377" y="416"/>
                      <a:pt x="377" y="416"/>
                    </a:cubicBezTo>
                    <a:cubicBezTo>
                      <a:pt x="376" y="419"/>
                      <a:pt x="376" y="419"/>
                      <a:pt x="376" y="419"/>
                    </a:cubicBezTo>
                    <a:cubicBezTo>
                      <a:pt x="373" y="417"/>
                      <a:pt x="380" y="414"/>
                      <a:pt x="378" y="408"/>
                    </a:cubicBezTo>
                    <a:cubicBezTo>
                      <a:pt x="379" y="403"/>
                      <a:pt x="372" y="397"/>
                      <a:pt x="375" y="392"/>
                    </a:cubicBezTo>
                    <a:cubicBezTo>
                      <a:pt x="374" y="389"/>
                      <a:pt x="377" y="395"/>
                      <a:pt x="377" y="391"/>
                    </a:cubicBezTo>
                    <a:cubicBezTo>
                      <a:pt x="379" y="391"/>
                      <a:pt x="378" y="393"/>
                      <a:pt x="379" y="392"/>
                    </a:cubicBezTo>
                    <a:cubicBezTo>
                      <a:pt x="379" y="388"/>
                      <a:pt x="382" y="387"/>
                      <a:pt x="382" y="382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82" y="376"/>
                      <a:pt x="387" y="372"/>
                      <a:pt x="386" y="368"/>
                    </a:cubicBezTo>
                    <a:cubicBezTo>
                      <a:pt x="385" y="361"/>
                      <a:pt x="391" y="364"/>
                      <a:pt x="389" y="358"/>
                    </a:cubicBezTo>
                    <a:cubicBezTo>
                      <a:pt x="391" y="356"/>
                      <a:pt x="391" y="356"/>
                      <a:pt x="391" y="356"/>
                    </a:cubicBezTo>
                    <a:cubicBezTo>
                      <a:pt x="392" y="353"/>
                      <a:pt x="389" y="353"/>
                      <a:pt x="391" y="351"/>
                    </a:cubicBezTo>
                    <a:cubicBezTo>
                      <a:pt x="392" y="351"/>
                      <a:pt x="393" y="347"/>
                      <a:pt x="393" y="349"/>
                    </a:cubicBezTo>
                    <a:cubicBezTo>
                      <a:pt x="397" y="343"/>
                      <a:pt x="393" y="335"/>
                      <a:pt x="398" y="327"/>
                    </a:cubicBezTo>
                    <a:cubicBezTo>
                      <a:pt x="396" y="325"/>
                      <a:pt x="398" y="321"/>
                      <a:pt x="397" y="319"/>
                    </a:cubicBezTo>
                    <a:cubicBezTo>
                      <a:pt x="398" y="319"/>
                      <a:pt x="399" y="310"/>
                      <a:pt x="400" y="316"/>
                    </a:cubicBezTo>
                    <a:cubicBezTo>
                      <a:pt x="400" y="316"/>
                      <a:pt x="400" y="317"/>
                      <a:pt x="400" y="317"/>
                    </a:cubicBezTo>
                    <a:cubicBezTo>
                      <a:pt x="401" y="318"/>
                      <a:pt x="401" y="318"/>
                      <a:pt x="401" y="318"/>
                    </a:cubicBezTo>
                    <a:cubicBezTo>
                      <a:pt x="405" y="313"/>
                      <a:pt x="401" y="308"/>
                      <a:pt x="403" y="304"/>
                    </a:cubicBezTo>
                    <a:cubicBezTo>
                      <a:pt x="402" y="305"/>
                      <a:pt x="402" y="307"/>
                      <a:pt x="401" y="305"/>
                    </a:cubicBezTo>
                    <a:cubicBezTo>
                      <a:pt x="402" y="301"/>
                      <a:pt x="402" y="301"/>
                      <a:pt x="402" y="301"/>
                    </a:cubicBezTo>
                    <a:cubicBezTo>
                      <a:pt x="403" y="302"/>
                      <a:pt x="403" y="302"/>
                      <a:pt x="403" y="302"/>
                    </a:cubicBezTo>
                    <a:cubicBezTo>
                      <a:pt x="405" y="296"/>
                      <a:pt x="405" y="296"/>
                      <a:pt x="405" y="296"/>
                    </a:cubicBezTo>
                    <a:cubicBezTo>
                      <a:pt x="403" y="296"/>
                      <a:pt x="403" y="296"/>
                      <a:pt x="403" y="296"/>
                    </a:cubicBezTo>
                    <a:cubicBezTo>
                      <a:pt x="405" y="293"/>
                      <a:pt x="408" y="292"/>
                      <a:pt x="406" y="288"/>
                    </a:cubicBezTo>
                    <a:cubicBezTo>
                      <a:pt x="405" y="286"/>
                      <a:pt x="403" y="291"/>
                      <a:pt x="404" y="287"/>
                    </a:cubicBezTo>
                    <a:cubicBezTo>
                      <a:pt x="406" y="283"/>
                      <a:pt x="409" y="277"/>
                      <a:pt x="410" y="271"/>
                    </a:cubicBezTo>
                    <a:cubicBezTo>
                      <a:pt x="408" y="272"/>
                      <a:pt x="409" y="270"/>
                      <a:pt x="409" y="268"/>
                    </a:cubicBezTo>
                    <a:cubicBezTo>
                      <a:pt x="410" y="269"/>
                      <a:pt x="410" y="269"/>
                      <a:pt x="410" y="269"/>
                    </a:cubicBezTo>
                    <a:cubicBezTo>
                      <a:pt x="409" y="262"/>
                      <a:pt x="414" y="267"/>
                      <a:pt x="414" y="261"/>
                    </a:cubicBezTo>
                    <a:cubicBezTo>
                      <a:pt x="414" y="262"/>
                      <a:pt x="414" y="262"/>
                      <a:pt x="414" y="262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0" y="253"/>
                      <a:pt x="415" y="257"/>
                      <a:pt x="413" y="250"/>
                    </a:cubicBezTo>
                    <a:cubicBezTo>
                      <a:pt x="412" y="253"/>
                      <a:pt x="409" y="251"/>
                      <a:pt x="410" y="248"/>
                    </a:cubicBezTo>
                    <a:cubicBezTo>
                      <a:pt x="412" y="249"/>
                      <a:pt x="412" y="249"/>
                      <a:pt x="412" y="249"/>
                    </a:cubicBezTo>
                    <a:cubicBezTo>
                      <a:pt x="412" y="247"/>
                      <a:pt x="411" y="247"/>
                      <a:pt x="412" y="246"/>
                    </a:cubicBezTo>
                    <a:cubicBezTo>
                      <a:pt x="412" y="247"/>
                      <a:pt x="414" y="247"/>
                      <a:pt x="414" y="244"/>
                    </a:cubicBezTo>
                    <a:cubicBezTo>
                      <a:pt x="415" y="246"/>
                      <a:pt x="415" y="246"/>
                      <a:pt x="415" y="246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6" y="238"/>
                      <a:pt x="415" y="232"/>
                      <a:pt x="418" y="232"/>
                    </a:cubicBezTo>
                    <a:cubicBezTo>
                      <a:pt x="418" y="232"/>
                      <a:pt x="420" y="225"/>
                      <a:pt x="419" y="223"/>
                    </a:cubicBezTo>
                    <a:cubicBezTo>
                      <a:pt x="420" y="224"/>
                      <a:pt x="421" y="220"/>
                      <a:pt x="423" y="222"/>
                    </a:cubicBezTo>
                    <a:cubicBezTo>
                      <a:pt x="421" y="220"/>
                      <a:pt x="421" y="214"/>
                      <a:pt x="424" y="212"/>
                    </a:cubicBezTo>
                    <a:cubicBezTo>
                      <a:pt x="424" y="212"/>
                      <a:pt x="424" y="212"/>
                      <a:pt x="424" y="212"/>
                    </a:cubicBezTo>
                    <a:cubicBezTo>
                      <a:pt x="428" y="205"/>
                      <a:pt x="425" y="198"/>
                      <a:pt x="429" y="191"/>
                    </a:cubicBezTo>
                    <a:cubicBezTo>
                      <a:pt x="428" y="191"/>
                      <a:pt x="430" y="187"/>
                      <a:pt x="427" y="188"/>
                    </a:cubicBezTo>
                    <a:cubicBezTo>
                      <a:pt x="427" y="179"/>
                      <a:pt x="435" y="174"/>
                      <a:pt x="429" y="170"/>
                    </a:cubicBezTo>
                    <a:cubicBezTo>
                      <a:pt x="430" y="166"/>
                      <a:pt x="432" y="166"/>
                      <a:pt x="433" y="164"/>
                    </a:cubicBezTo>
                    <a:cubicBezTo>
                      <a:pt x="433" y="165"/>
                      <a:pt x="433" y="165"/>
                      <a:pt x="433" y="165"/>
                    </a:cubicBezTo>
                    <a:cubicBezTo>
                      <a:pt x="434" y="159"/>
                      <a:pt x="434" y="157"/>
                      <a:pt x="435" y="152"/>
                    </a:cubicBezTo>
                    <a:cubicBezTo>
                      <a:pt x="435" y="149"/>
                      <a:pt x="432" y="148"/>
                      <a:pt x="434" y="144"/>
                    </a:cubicBezTo>
                    <a:cubicBezTo>
                      <a:pt x="435" y="145"/>
                      <a:pt x="435" y="144"/>
                      <a:pt x="436" y="142"/>
                    </a:cubicBezTo>
                    <a:cubicBezTo>
                      <a:pt x="435" y="143"/>
                      <a:pt x="436" y="143"/>
                      <a:pt x="437" y="142"/>
                    </a:cubicBezTo>
                    <a:cubicBezTo>
                      <a:pt x="437" y="141"/>
                      <a:pt x="437" y="141"/>
                      <a:pt x="437" y="140"/>
                    </a:cubicBezTo>
                    <a:cubicBezTo>
                      <a:pt x="437" y="140"/>
                      <a:pt x="437" y="140"/>
                      <a:pt x="437" y="140"/>
                    </a:cubicBezTo>
                    <a:cubicBezTo>
                      <a:pt x="437" y="137"/>
                      <a:pt x="437" y="138"/>
                      <a:pt x="436" y="139"/>
                    </a:cubicBezTo>
                    <a:cubicBezTo>
                      <a:pt x="436" y="139"/>
                      <a:pt x="436" y="139"/>
                      <a:pt x="435" y="139"/>
                    </a:cubicBezTo>
                    <a:cubicBezTo>
                      <a:pt x="438" y="137"/>
                      <a:pt x="437" y="131"/>
                      <a:pt x="439" y="131"/>
                    </a:cubicBezTo>
                    <a:cubicBezTo>
                      <a:pt x="441" y="123"/>
                      <a:pt x="440" y="116"/>
                      <a:pt x="440" y="109"/>
                    </a:cubicBezTo>
                    <a:cubicBezTo>
                      <a:pt x="441" y="109"/>
                      <a:pt x="442" y="111"/>
                      <a:pt x="442" y="113"/>
                    </a:cubicBezTo>
                    <a:cubicBezTo>
                      <a:pt x="443" y="108"/>
                      <a:pt x="443" y="108"/>
                      <a:pt x="443" y="108"/>
                    </a:cubicBezTo>
                    <a:cubicBezTo>
                      <a:pt x="444" y="108"/>
                      <a:pt x="443" y="111"/>
                      <a:pt x="443" y="112"/>
                    </a:cubicBezTo>
                    <a:cubicBezTo>
                      <a:pt x="447" y="107"/>
                      <a:pt x="443" y="100"/>
                      <a:pt x="447" y="94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1"/>
                      <a:pt x="445" y="90"/>
                      <a:pt x="445" y="89"/>
                    </a:cubicBezTo>
                    <a:cubicBezTo>
                      <a:pt x="447" y="88"/>
                      <a:pt x="448" y="89"/>
                      <a:pt x="449" y="86"/>
                    </a:cubicBezTo>
                    <a:cubicBezTo>
                      <a:pt x="451" y="84"/>
                      <a:pt x="450" y="78"/>
                      <a:pt x="450" y="75"/>
                    </a:cubicBezTo>
                    <a:cubicBezTo>
                      <a:pt x="449" y="76"/>
                      <a:pt x="449" y="76"/>
                      <a:pt x="448" y="75"/>
                    </a:cubicBezTo>
                    <a:cubicBezTo>
                      <a:pt x="449" y="73"/>
                      <a:pt x="450" y="72"/>
                      <a:pt x="450" y="71"/>
                    </a:cubicBezTo>
                    <a:cubicBezTo>
                      <a:pt x="451" y="71"/>
                      <a:pt x="451" y="71"/>
                      <a:pt x="451" y="71"/>
                    </a:cubicBezTo>
                    <a:cubicBezTo>
                      <a:pt x="450" y="71"/>
                      <a:pt x="451" y="66"/>
                      <a:pt x="450" y="66"/>
                    </a:cubicBezTo>
                    <a:cubicBezTo>
                      <a:pt x="452" y="65"/>
                      <a:pt x="451" y="69"/>
                      <a:pt x="452" y="69"/>
                    </a:cubicBezTo>
                    <a:cubicBezTo>
                      <a:pt x="453" y="62"/>
                      <a:pt x="452" y="66"/>
                      <a:pt x="454" y="59"/>
                    </a:cubicBezTo>
                    <a:cubicBezTo>
                      <a:pt x="453" y="55"/>
                      <a:pt x="452" y="59"/>
                      <a:pt x="451" y="57"/>
                    </a:cubicBezTo>
                    <a:cubicBezTo>
                      <a:pt x="451" y="54"/>
                      <a:pt x="450" y="51"/>
                      <a:pt x="452" y="47"/>
                    </a:cubicBezTo>
                    <a:cubicBezTo>
                      <a:pt x="450" y="48"/>
                      <a:pt x="450" y="48"/>
                      <a:pt x="450" y="48"/>
                    </a:cubicBezTo>
                    <a:cubicBezTo>
                      <a:pt x="450" y="42"/>
                      <a:pt x="451" y="38"/>
                      <a:pt x="454" y="35"/>
                    </a:cubicBezTo>
                    <a:cubicBezTo>
                      <a:pt x="453" y="11"/>
                      <a:pt x="450" y="7"/>
                      <a:pt x="446" y="9"/>
                    </a:cubicBezTo>
                    <a:cubicBezTo>
                      <a:pt x="442" y="12"/>
                      <a:pt x="438" y="20"/>
                      <a:pt x="438" y="20"/>
                    </a:cubicBezTo>
                    <a:cubicBezTo>
                      <a:pt x="430" y="37"/>
                      <a:pt x="432" y="48"/>
                      <a:pt x="429" y="69"/>
                    </a:cubicBezTo>
                    <a:cubicBezTo>
                      <a:pt x="424" y="87"/>
                      <a:pt x="420" y="91"/>
                      <a:pt x="417" y="111"/>
                    </a:cubicBezTo>
                    <a:cubicBezTo>
                      <a:pt x="415" y="120"/>
                      <a:pt x="414" y="129"/>
                      <a:pt x="412" y="138"/>
                    </a:cubicBezTo>
                    <a:cubicBezTo>
                      <a:pt x="414" y="143"/>
                      <a:pt x="409" y="150"/>
                      <a:pt x="410" y="155"/>
                    </a:cubicBezTo>
                    <a:cubicBezTo>
                      <a:pt x="408" y="157"/>
                      <a:pt x="408" y="157"/>
                      <a:pt x="408" y="157"/>
                    </a:cubicBezTo>
                    <a:cubicBezTo>
                      <a:pt x="409" y="159"/>
                      <a:pt x="409" y="161"/>
                      <a:pt x="408" y="162"/>
                    </a:cubicBezTo>
                    <a:cubicBezTo>
                      <a:pt x="407" y="162"/>
                      <a:pt x="407" y="162"/>
                      <a:pt x="407" y="162"/>
                    </a:cubicBezTo>
                    <a:cubicBezTo>
                      <a:pt x="408" y="165"/>
                      <a:pt x="406" y="167"/>
                      <a:pt x="406" y="169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5" y="172"/>
                      <a:pt x="405" y="172"/>
                      <a:pt x="405" y="172"/>
                    </a:cubicBezTo>
                    <a:cubicBezTo>
                      <a:pt x="405" y="171"/>
                      <a:pt x="405" y="171"/>
                      <a:pt x="405" y="171"/>
                    </a:cubicBezTo>
                    <a:cubicBezTo>
                      <a:pt x="405" y="176"/>
                      <a:pt x="404" y="180"/>
                      <a:pt x="402" y="184"/>
                    </a:cubicBezTo>
                    <a:cubicBezTo>
                      <a:pt x="404" y="184"/>
                      <a:pt x="404" y="184"/>
                      <a:pt x="404" y="184"/>
                    </a:cubicBezTo>
                    <a:cubicBezTo>
                      <a:pt x="400" y="192"/>
                      <a:pt x="402" y="196"/>
                      <a:pt x="398" y="204"/>
                    </a:cubicBezTo>
                    <a:cubicBezTo>
                      <a:pt x="398" y="203"/>
                      <a:pt x="398" y="203"/>
                      <a:pt x="398" y="203"/>
                    </a:cubicBezTo>
                    <a:cubicBezTo>
                      <a:pt x="400" y="214"/>
                      <a:pt x="391" y="218"/>
                      <a:pt x="393" y="230"/>
                    </a:cubicBezTo>
                    <a:cubicBezTo>
                      <a:pt x="392" y="228"/>
                      <a:pt x="392" y="230"/>
                      <a:pt x="391" y="230"/>
                    </a:cubicBezTo>
                    <a:cubicBezTo>
                      <a:pt x="391" y="235"/>
                      <a:pt x="390" y="240"/>
                      <a:pt x="393" y="241"/>
                    </a:cubicBezTo>
                    <a:cubicBezTo>
                      <a:pt x="392" y="244"/>
                      <a:pt x="392" y="243"/>
                      <a:pt x="390" y="243"/>
                    </a:cubicBezTo>
                    <a:cubicBezTo>
                      <a:pt x="392" y="244"/>
                      <a:pt x="392" y="247"/>
                      <a:pt x="391" y="249"/>
                    </a:cubicBezTo>
                    <a:cubicBezTo>
                      <a:pt x="391" y="248"/>
                      <a:pt x="391" y="248"/>
                      <a:pt x="391" y="248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3" y="255"/>
                      <a:pt x="393" y="255"/>
                      <a:pt x="393" y="255"/>
                    </a:cubicBezTo>
                    <a:cubicBezTo>
                      <a:pt x="391" y="259"/>
                      <a:pt x="389" y="255"/>
                      <a:pt x="389" y="259"/>
                    </a:cubicBezTo>
                    <a:cubicBezTo>
                      <a:pt x="391" y="260"/>
                      <a:pt x="391" y="260"/>
                      <a:pt x="391" y="260"/>
                    </a:cubicBezTo>
                    <a:cubicBezTo>
                      <a:pt x="390" y="265"/>
                      <a:pt x="385" y="268"/>
                      <a:pt x="383" y="273"/>
                    </a:cubicBezTo>
                    <a:cubicBezTo>
                      <a:pt x="377" y="296"/>
                      <a:pt x="378" y="321"/>
                      <a:pt x="370" y="342"/>
                    </a:cubicBezTo>
                    <a:cubicBezTo>
                      <a:pt x="368" y="342"/>
                      <a:pt x="368" y="342"/>
                      <a:pt x="368" y="342"/>
                    </a:cubicBezTo>
                    <a:cubicBezTo>
                      <a:pt x="365" y="342"/>
                      <a:pt x="371" y="349"/>
                      <a:pt x="368" y="349"/>
                    </a:cubicBezTo>
                    <a:cubicBezTo>
                      <a:pt x="369" y="352"/>
                      <a:pt x="369" y="352"/>
                      <a:pt x="369" y="352"/>
                    </a:cubicBezTo>
                    <a:cubicBezTo>
                      <a:pt x="368" y="352"/>
                      <a:pt x="368" y="354"/>
                      <a:pt x="367" y="352"/>
                    </a:cubicBezTo>
                    <a:cubicBezTo>
                      <a:pt x="367" y="355"/>
                      <a:pt x="367" y="355"/>
                      <a:pt x="368" y="357"/>
                    </a:cubicBezTo>
                    <a:cubicBezTo>
                      <a:pt x="366" y="359"/>
                      <a:pt x="366" y="359"/>
                      <a:pt x="366" y="359"/>
                    </a:cubicBezTo>
                    <a:cubicBezTo>
                      <a:pt x="363" y="368"/>
                      <a:pt x="364" y="376"/>
                      <a:pt x="362" y="385"/>
                    </a:cubicBezTo>
                    <a:cubicBezTo>
                      <a:pt x="357" y="395"/>
                      <a:pt x="356" y="413"/>
                      <a:pt x="355" y="425"/>
                    </a:cubicBezTo>
                    <a:cubicBezTo>
                      <a:pt x="355" y="425"/>
                      <a:pt x="355" y="424"/>
                      <a:pt x="354" y="423"/>
                    </a:cubicBezTo>
                    <a:cubicBezTo>
                      <a:pt x="351" y="416"/>
                      <a:pt x="349" y="411"/>
                      <a:pt x="347" y="406"/>
                    </a:cubicBezTo>
                    <a:cubicBezTo>
                      <a:pt x="344" y="401"/>
                      <a:pt x="341" y="396"/>
                      <a:pt x="334" y="391"/>
                    </a:cubicBezTo>
                    <a:cubicBezTo>
                      <a:pt x="328" y="385"/>
                      <a:pt x="320" y="380"/>
                      <a:pt x="312" y="377"/>
                    </a:cubicBezTo>
                    <a:cubicBezTo>
                      <a:pt x="308" y="378"/>
                      <a:pt x="303" y="373"/>
                      <a:pt x="298" y="374"/>
                    </a:cubicBezTo>
                    <a:cubicBezTo>
                      <a:pt x="296" y="372"/>
                      <a:pt x="296" y="372"/>
                      <a:pt x="296" y="372"/>
                    </a:cubicBezTo>
                    <a:cubicBezTo>
                      <a:pt x="295" y="372"/>
                      <a:pt x="293" y="372"/>
                      <a:pt x="292" y="371"/>
                    </a:cubicBezTo>
                    <a:cubicBezTo>
                      <a:pt x="292" y="371"/>
                      <a:pt x="292" y="371"/>
                      <a:pt x="292" y="371"/>
                    </a:cubicBezTo>
                    <a:cubicBezTo>
                      <a:pt x="289" y="371"/>
                      <a:pt x="287" y="370"/>
                      <a:pt x="286" y="370"/>
                    </a:cubicBezTo>
                    <a:cubicBezTo>
                      <a:pt x="286" y="370"/>
                      <a:pt x="286" y="370"/>
                      <a:pt x="286" y="370"/>
                    </a:cubicBezTo>
                    <a:cubicBezTo>
                      <a:pt x="283" y="370"/>
                      <a:pt x="283" y="370"/>
                      <a:pt x="283" y="370"/>
                    </a:cubicBezTo>
                    <a:cubicBezTo>
                      <a:pt x="284" y="369"/>
                      <a:pt x="284" y="369"/>
                      <a:pt x="284" y="369"/>
                    </a:cubicBezTo>
                    <a:cubicBezTo>
                      <a:pt x="280" y="370"/>
                      <a:pt x="276" y="369"/>
                      <a:pt x="273" y="368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65" y="367"/>
                      <a:pt x="263" y="371"/>
                      <a:pt x="256" y="369"/>
                    </a:cubicBezTo>
                    <a:cubicBezTo>
                      <a:pt x="256" y="369"/>
                      <a:pt x="256" y="369"/>
                      <a:pt x="256" y="369"/>
                    </a:cubicBezTo>
                    <a:cubicBezTo>
                      <a:pt x="248" y="374"/>
                      <a:pt x="243" y="366"/>
                      <a:pt x="235" y="372"/>
                    </a:cubicBezTo>
                    <a:cubicBezTo>
                      <a:pt x="236" y="371"/>
                      <a:pt x="234" y="371"/>
                      <a:pt x="234" y="371"/>
                    </a:cubicBezTo>
                    <a:cubicBezTo>
                      <a:pt x="231" y="372"/>
                      <a:pt x="227" y="373"/>
                      <a:pt x="227" y="376"/>
                    </a:cubicBezTo>
                    <a:cubicBezTo>
                      <a:pt x="225" y="377"/>
                      <a:pt x="225" y="376"/>
                      <a:pt x="224" y="374"/>
                    </a:cubicBezTo>
                    <a:cubicBezTo>
                      <a:pt x="224" y="376"/>
                      <a:pt x="222" y="377"/>
                      <a:pt x="220" y="378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19" y="377"/>
                      <a:pt x="217" y="378"/>
                      <a:pt x="215" y="379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4" y="381"/>
                      <a:pt x="215" y="378"/>
                      <a:pt x="213" y="379"/>
                    </a:cubicBezTo>
                    <a:cubicBezTo>
                      <a:pt x="213" y="382"/>
                      <a:pt x="213" y="382"/>
                      <a:pt x="213" y="382"/>
                    </a:cubicBezTo>
                    <a:cubicBezTo>
                      <a:pt x="209" y="383"/>
                      <a:pt x="205" y="380"/>
                      <a:pt x="200" y="380"/>
                    </a:cubicBezTo>
                    <a:cubicBezTo>
                      <a:pt x="182" y="385"/>
                      <a:pt x="167" y="399"/>
                      <a:pt x="151" y="404"/>
                    </a:cubicBezTo>
                    <a:cubicBezTo>
                      <a:pt x="149" y="403"/>
                      <a:pt x="149" y="403"/>
                      <a:pt x="149" y="403"/>
                    </a:cubicBezTo>
                    <a:cubicBezTo>
                      <a:pt x="148" y="401"/>
                      <a:pt x="148" y="409"/>
                      <a:pt x="146" y="407"/>
                    </a:cubicBezTo>
                    <a:cubicBezTo>
                      <a:pt x="145" y="410"/>
                      <a:pt x="145" y="410"/>
                      <a:pt x="145" y="410"/>
                    </a:cubicBezTo>
                    <a:cubicBezTo>
                      <a:pt x="144" y="409"/>
                      <a:pt x="143" y="410"/>
                      <a:pt x="143" y="409"/>
                    </a:cubicBezTo>
                    <a:cubicBezTo>
                      <a:pt x="142" y="410"/>
                      <a:pt x="142" y="410"/>
                      <a:pt x="141" y="411"/>
                    </a:cubicBezTo>
                    <a:cubicBezTo>
                      <a:pt x="139" y="411"/>
                      <a:pt x="139" y="411"/>
                      <a:pt x="139" y="411"/>
                    </a:cubicBezTo>
                    <a:cubicBezTo>
                      <a:pt x="132" y="415"/>
                      <a:pt x="129" y="421"/>
                      <a:pt x="123" y="426"/>
                    </a:cubicBezTo>
                    <a:cubicBezTo>
                      <a:pt x="114" y="430"/>
                      <a:pt x="104" y="445"/>
                      <a:pt x="100" y="455"/>
                    </a:cubicBezTo>
                    <a:cubicBezTo>
                      <a:pt x="98" y="462"/>
                      <a:pt x="92" y="467"/>
                      <a:pt x="88" y="474"/>
                    </a:cubicBezTo>
                    <a:cubicBezTo>
                      <a:pt x="83" y="480"/>
                      <a:pt x="79" y="488"/>
                      <a:pt x="79" y="496"/>
                    </a:cubicBezTo>
                    <a:cubicBezTo>
                      <a:pt x="79" y="496"/>
                      <a:pt x="79" y="498"/>
                      <a:pt x="80" y="498"/>
                    </a:cubicBezTo>
                    <a:cubicBezTo>
                      <a:pt x="79" y="503"/>
                      <a:pt x="78" y="507"/>
                      <a:pt x="78" y="512"/>
                    </a:cubicBezTo>
                    <a:cubicBezTo>
                      <a:pt x="78" y="512"/>
                      <a:pt x="77" y="516"/>
                      <a:pt x="78" y="522"/>
                    </a:cubicBezTo>
                    <a:cubicBezTo>
                      <a:pt x="78" y="526"/>
                      <a:pt x="79" y="531"/>
                      <a:pt x="81" y="535"/>
                    </a:cubicBezTo>
                    <a:cubicBezTo>
                      <a:pt x="80" y="535"/>
                      <a:pt x="80" y="535"/>
                      <a:pt x="79" y="535"/>
                    </a:cubicBezTo>
                    <a:cubicBezTo>
                      <a:pt x="79" y="534"/>
                      <a:pt x="79" y="534"/>
                      <a:pt x="79" y="534"/>
                    </a:cubicBezTo>
                    <a:cubicBezTo>
                      <a:pt x="77" y="537"/>
                      <a:pt x="75" y="537"/>
                      <a:pt x="74" y="539"/>
                    </a:cubicBezTo>
                    <a:cubicBezTo>
                      <a:pt x="74" y="538"/>
                      <a:pt x="74" y="538"/>
                      <a:pt x="74" y="538"/>
                    </a:cubicBezTo>
                    <a:cubicBezTo>
                      <a:pt x="73" y="539"/>
                      <a:pt x="72" y="539"/>
                      <a:pt x="71" y="540"/>
                    </a:cubicBezTo>
                    <a:cubicBezTo>
                      <a:pt x="71" y="539"/>
                      <a:pt x="71" y="539"/>
                      <a:pt x="71" y="539"/>
                    </a:cubicBezTo>
                    <a:cubicBezTo>
                      <a:pt x="68" y="542"/>
                      <a:pt x="64" y="545"/>
                      <a:pt x="60" y="54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3" y="552"/>
                      <a:pt x="53" y="557"/>
                      <a:pt x="46" y="560"/>
                    </a:cubicBezTo>
                    <a:cubicBezTo>
                      <a:pt x="45" y="560"/>
                      <a:pt x="45" y="560"/>
                      <a:pt x="45" y="560"/>
                    </a:cubicBezTo>
                    <a:cubicBezTo>
                      <a:pt x="41" y="570"/>
                      <a:pt x="32" y="568"/>
                      <a:pt x="28" y="579"/>
                    </a:cubicBezTo>
                    <a:cubicBezTo>
                      <a:pt x="29" y="578"/>
                      <a:pt x="27" y="579"/>
                      <a:pt x="27" y="579"/>
                    </a:cubicBezTo>
                    <a:cubicBezTo>
                      <a:pt x="25" y="583"/>
                      <a:pt x="22" y="587"/>
                      <a:pt x="25" y="589"/>
                    </a:cubicBezTo>
                    <a:cubicBezTo>
                      <a:pt x="23" y="592"/>
                      <a:pt x="22" y="591"/>
                      <a:pt x="21" y="590"/>
                    </a:cubicBezTo>
                    <a:cubicBezTo>
                      <a:pt x="21" y="591"/>
                      <a:pt x="21" y="592"/>
                      <a:pt x="21" y="593"/>
                    </a:cubicBezTo>
                    <a:cubicBezTo>
                      <a:pt x="21" y="593"/>
                      <a:pt x="21" y="593"/>
                      <a:pt x="20" y="595"/>
                    </a:cubicBezTo>
                    <a:cubicBezTo>
                      <a:pt x="20" y="595"/>
                      <a:pt x="20" y="596"/>
                      <a:pt x="19" y="597"/>
                    </a:cubicBezTo>
                    <a:cubicBezTo>
                      <a:pt x="19" y="595"/>
                      <a:pt x="19" y="595"/>
                      <a:pt x="19" y="595"/>
                    </a:cubicBezTo>
                    <a:cubicBezTo>
                      <a:pt x="18" y="598"/>
                      <a:pt x="17" y="600"/>
                      <a:pt x="16" y="602"/>
                    </a:cubicBezTo>
                    <a:cubicBezTo>
                      <a:pt x="19" y="602"/>
                      <a:pt x="19" y="602"/>
                      <a:pt x="19" y="602"/>
                    </a:cubicBezTo>
                    <a:cubicBezTo>
                      <a:pt x="17" y="605"/>
                      <a:pt x="16" y="601"/>
                      <a:pt x="15" y="605"/>
                    </a:cubicBezTo>
                    <a:cubicBezTo>
                      <a:pt x="17" y="606"/>
                      <a:pt x="17" y="606"/>
                      <a:pt x="17" y="606"/>
                    </a:cubicBezTo>
                    <a:cubicBezTo>
                      <a:pt x="14" y="611"/>
                      <a:pt x="9" y="613"/>
                      <a:pt x="6" y="617"/>
                    </a:cubicBezTo>
                    <a:cubicBezTo>
                      <a:pt x="1" y="628"/>
                      <a:pt x="0" y="641"/>
                      <a:pt x="1" y="653"/>
                    </a:cubicBezTo>
                    <a:cubicBezTo>
                      <a:pt x="2" y="665"/>
                      <a:pt x="5" y="677"/>
                      <a:pt x="7" y="688"/>
                    </a:cubicBezTo>
                    <a:cubicBezTo>
                      <a:pt x="6" y="689"/>
                      <a:pt x="6" y="689"/>
                      <a:pt x="6" y="689"/>
                    </a:cubicBezTo>
                    <a:cubicBezTo>
                      <a:pt x="4" y="691"/>
                      <a:pt x="12" y="693"/>
                      <a:pt x="10" y="695"/>
                    </a:cubicBezTo>
                    <a:cubicBezTo>
                      <a:pt x="11" y="696"/>
                      <a:pt x="12" y="696"/>
                      <a:pt x="13" y="697"/>
                    </a:cubicBezTo>
                    <a:cubicBezTo>
                      <a:pt x="12" y="698"/>
                      <a:pt x="13" y="699"/>
                      <a:pt x="12" y="698"/>
                    </a:cubicBezTo>
                    <a:cubicBezTo>
                      <a:pt x="13" y="701"/>
                      <a:pt x="13" y="700"/>
                      <a:pt x="15" y="702"/>
                    </a:cubicBezTo>
                    <a:cubicBezTo>
                      <a:pt x="15" y="705"/>
                      <a:pt x="15" y="705"/>
                      <a:pt x="15" y="705"/>
                    </a:cubicBezTo>
                    <a:cubicBezTo>
                      <a:pt x="19" y="713"/>
                      <a:pt x="26" y="718"/>
                      <a:pt x="33" y="725"/>
                    </a:cubicBezTo>
                    <a:cubicBezTo>
                      <a:pt x="36" y="730"/>
                      <a:pt x="42" y="736"/>
                      <a:pt x="50" y="740"/>
                    </a:cubicBezTo>
                    <a:cubicBezTo>
                      <a:pt x="57" y="744"/>
                      <a:pt x="66" y="747"/>
                      <a:pt x="72" y="748"/>
                    </a:cubicBezTo>
                    <a:cubicBezTo>
                      <a:pt x="80" y="750"/>
                      <a:pt x="89" y="754"/>
                      <a:pt x="98" y="757"/>
                    </a:cubicBezTo>
                    <a:cubicBezTo>
                      <a:pt x="107" y="761"/>
                      <a:pt x="117" y="763"/>
                      <a:pt x="126" y="760"/>
                    </a:cubicBezTo>
                    <a:cubicBezTo>
                      <a:pt x="126" y="761"/>
                      <a:pt x="128" y="760"/>
                      <a:pt x="128" y="759"/>
                    </a:cubicBezTo>
                    <a:cubicBezTo>
                      <a:pt x="133" y="759"/>
                      <a:pt x="139" y="759"/>
                      <a:pt x="144" y="758"/>
                    </a:cubicBezTo>
                    <a:cubicBezTo>
                      <a:pt x="144" y="758"/>
                      <a:pt x="149" y="757"/>
                      <a:pt x="156" y="755"/>
                    </a:cubicBezTo>
                    <a:cubicBezTo>
                      <a:pt x="157" y="755"/>
                      <a:pt x="159" y="754"/>
                      <a:pt x="161" y="753"/>
                    </a:cubicBezTo>
                    <a:cubicBezTo>
                      <a:pt x="162" y="756"/>
                      <a:pt x="162" y="758"/>
                      <a:pt x="165" y="758"/>
                    </a:cubicBezTo>
                    <a:cubicBezTo>
                      <a:pt x="164" y="761"/>
                      <a:pt x="163" y="761"/>
                      <a:pt x="162" y="761"/>
                    </a:cubicBezTo>
                    <a:cubicBezTo>
                      <a:pt x="164" y="761"/>
                      <a:pt x="164" y="764"/>
                      <a:pt x="164" y="767"/>
                    </a:cubicBezTo>
                    <a:cubicBezTo>
                      <a:pt x="164" y="766"/>
                      <a:pt x="164" y="766"/>
                      <a:pt x="164" y="765"/>
                    </a:cubicBezTo>
                    <a:cubicBezTo>
                      <a:pt x="164" y="768"/>
                      <a:pt x="164" y="771"/>
                      <a:pt x="165" y="773"/>
                    </a:cubicBezTo>
                    <a:cubicBezTo>
                      <a:pt x="167" y="771"/>
                      <a:pt x="167" y="771"/>
                      <a:pt x="167" y="771"/>
                    </a:cubicBezTo>
                    <a:cubicBezTo>
                      <a:pt x="167" y="775"/>
                      <a:pt x="164" y="773"/>
                      <a:pt x="165" y="776"/>
                    </a:cubicBezTo>
                    <a:cubicBezTo>
                      <a:pt x="167" y="776"/>
                      <a:pt x="167" y="776"/>
                      <a:pt x="167" y="776"/>
                    </a:cubicBezTo>
                    <a:cubicBezTo>
                      <a:pt x="168" y="782"/>
                      <a:pt x="165" y="786"/>
                      <a:pt x="164" y="792"/>
                    </a:cubicBezTo>
                    <a:cubicBezTo>
                      <a:pt x="166" y="797"/>
                      <a:pt x="168" y="803"/>
                      <a:pt x="171" y="809"/>
                    </a:cubicBezTo>
                    <a:cubicBezTo>
                      <a:pt x="174" y="814"/>
                      <a:pt x="178" y="820"/>
                      <a:pt x="183" y="824"/>
                    </a:cubicBezTo>
                    <a:cubicBezTo>
                      <a:pt x="193" y="833"/>
                      <a:pt x="203" y="838"/>
                      <a:pt x="211" y="845"/>
                    </a:cubicBezTo>
                    <a:cubicBezTo>
                      <a:pt x="211" y="847"/>
                      <a:pt x="211" y="847"/>
                      <a:pt x="211" y="847"/>
                    </a:cubicBezTo>
                    <a:cubicBezTo>
                      <a:pt x="210" y="849"/>
                      <a:pt x="218" y="846"/>
                      <a:pt x="218" y="848"/>
                    </a:cubicBezTo>
                    <a:cubicBezTo>
                      <a:pt x="219" y="848"/>
                      <a:pt x="220" y="848"/>
                      <a:pt x="220" y="848"/>
                    </a:cubicBezTo>
                    <a:cubicBezTo>
                      <a:pt x="221" y="849"/>
                      <a:pt x="222" y="850"/>
                      <a:pt x="221" y="850"/>
                    </a:cubicBezTo>
                    <a:cubicBezTo>
                      <a:pt x="223" y="851"/>
                      <a:pt x="223" y="850"/>
                      <a:pt x="225" y="850"/>
                    </a:cubicBezTo>
                    <a:cubicBezTo>
                      <a:pt x="226" y="852"/>
                      <a:pt x="226" y="852"/>
                      <a:pt x="226" y="852"/>
                    </a:cubicBezTo>
                    <a:cubicBezTo>
                      <a:pt x="234" y="857"/>
                      <a:pt x="243" y="856"/>
                      <a:pt x="251" y="859"/>
                    </a:cubicBezTo>
                    <a:cubicBezTo>
                      <a:pt x="262" y="865"/>
                      <a:pt x="284" y="864"/>
                      <a:pt x="296" y="861"/>
                    </a:cubicBezTo>
                    <a:cubicBezTo>
                      <a:pt x="304" y="858"/>
                      <a:pt x="313" y="859"/>
                      <a:pt x="323" y="857"/>
                    </a:cubicBezTo>
                    <a:cubicBezTo>
                      <a:pt x="333" y="856"/>
                      <a:pt x="343" y="853"/>
                      <a:pt x="350" y="845"/>
                    </a:cubicBezTo>
                    <a:cubicBezTo>
                      <a:pt x="351" y="845"/>
                      <a:pt x="352" y="843"/>
                      <a:pt x="351" y="843"/>
                    </a:cubicBezTo>
                    <a:cubicBezTo>
                      <a:pt x="356" y="840"/>
                      <a:pt x="360" y="836"/>
                      <a:pt x="364" y="831"/>
                    </a:cubicBezTo>
                    <a:cubicBezTo>
                      <a:pt x="364" y="831"/>
                      <a:pt x="366" y="829"/>
                      <a:pt x="368" y="826"/>
                    </a:cubicBezTo>
                    <a:cubicBezTo>
                      <a:pt x="369" y="827"/>
                      <a:pt x="370" y="829"/>
                      <a:pt x="371" y="830"/>
                    </a:cubicBezTo>
                    <a:cubicBezTo>
                      <a:pt x="375" y="838"/>
                      <a:pt x="382" y="845"/>
                      <a:pt x="388" y="851"/>
                    </a:cubicBezTo>
                    <a:cubicBezTo>
                      <a:pt x="392" y="852"/>
                      <a:pt x="396" y="859"/>
                      <a:pt x="401" y="860"/>
                    </a:cubicBezTo>
                    <a:cubicBezTo>
                      <a:pt x="401" y="862"/>
                      <a:pt x="401" y="862"/>
                      <a:pt x="401" y="862"/>
                    </a:cubicBezTo>
                    <a:cubicBezTo>
                      <a:pt x="403" y="863"/>
                      <a:pt x="404" y="863"/>
                      <a:pt x="405" y="865"/>
                    </a:cubicBezTo>
                    <a:cubicBezTo>
                      <a:pt x="405" y="865"/>
                      <a:pt x="405" y="865"/>
                      <a:pt x="405" y="865"/>
                    </a:cubicBezTo>
                    <a:cubicBezTo>
                      <a:pt x="407" y="866"/>
                      <a:pt x="409" y="868"/>
                      <a:pt x="411" y="868"/>
                    </a:cubicBezTo>
                    <a:cubicBezTo>
                      <a:pt x="410" y="868"/>
                      <a:pt x="410" y="868"/>
                      <a:pt x="410" y="868"/>
                    </a:cubicBezTo>
                    <a:cubicBezTo>
                      <a:pt x="413" y="870"/>
                      <a:pt x="413" y="870"/>
                      <a:pt x="413" y="870"/>
                    </a:cubicBezTo>
                    <a:cubicBezTo>
                      <a:pt x="412" y="870"/>
                      <a:pt x="412" y="870"/>
                      <a:pt x="412" y="870"/>
                    </a:cubicBezTo>
                    <a:cubicBezTo>
                      <a:pt x="416" y="871"/>
                      <a:pt x="420" y="873"/>
                      <a:pt x="423" y="875"/>
                    </a:cubicBezTo>
                    <a:cubicBezTo>
                      <a:pt x="423" y="874"/>
                      <a:pt x="423" y="874"/>
                      <a:pt x="423" y="874"/>
                    </a:cubicBezTo>
                    <a:cubicBezTo>
                      <a:pt x="429" y="879"/>
                      <a:pt x="433" y="877"/>
                      <a:pt x="439" y="882"/>
                    </a:cubicBezTo>
                    <a:cubicBezTo>
                      <a:pt x="439" y="882"/>
                      <a:pt x="439" y="882"/>
                      <a:pt x="439" y="882"/>
                    </a:cubicBezTo>
                    <a:cubicBezTo>
                      <a:pt x="448" y="881"/>
                      <a:pt x="451" y="890"/>
                      <a:pt x="461" y="888"/>
                    </a:cubicBezTo>
                    <a:cubicBezTo>
                      <a:pt x="460" y="888"/>
                      <a:pt x="461" y="889"/>
                      <a:pt x="461" y="890"/>
                    </a:cubicBezTo>
                    <a:cubicBezTo>
                      <a:pt x="465" y="890"/>
                      <a:pt x="470" y="891"/>
                      <a:pt x="470" y="887"/>
                    </a:cubicBezTo>
                    <a:cubicBezTo>
                      <a:pt x="473" y="888"/>
                      <a:pt x="473" y="889"/>
                      <a:pt x="473" y="890"/>
                    </a:cubicBezTo>
                    <a:cubicBezTo>
                      <a:pt x="473" y="889"/>
                      <a:pt x="476" y="889"/>
                      <a:pt x="478" y="889"/>
                    </a:cubicBezTo>
                    <a:cubicBezTo>
                      <a:pt x="477" y="889"/>
                      <a:pt x="477" y="889"/>
                      <a:pt x="477" y="889"/>
                    </a:cubicBezTo>
                    <a:cubicBezTo>
                      <a:pt x="479" y="889"/>
                      <a:pt x="481" y="890"/>
                      <a:pt x="484" y="890"/>
                    </a:cubicBezTo>
                    <a:cubicBezTo>
                      <a:pt x="483" y="887"/>
                      <a:pt x="483" y="887"/>
                      <a:pt x="483" y="887"/>
                    </a:cubicBezTo>
                    <a:cubicBezTo>
                      <a:pt x="486" y="888"/>
                      <a:pt x="483" y="890"/>
                      <a:pt x="487" y="890"/>
                    </a:cubicBezTo>
                    <a:cubicBezTo>
                      <a:pt x="487" y="887"/>
                      <a:pt x="487" y="887"/>
                      <a:pt x="487" y="887"/>
                    </a:cubicBezTo>
                    <a:cubicBezTo>
                      <a:pt x="492" y="888"/>
                      <a:pt x="494" y="892"/>
                      <a:pt x="499" y="894"/>
                    </a:cubicBezTo>
                    <a:cubicBezTo>
                      <a:pt x="510" y="894"/>
                      <a:pt x="521" y="891"/>
                      <a:pt x="530" y="887"/>
                    </a:cubicBezTo>
                    <a:cubicBezTo>
                      <a:pt x="540" y="883"/>
                      <a:pt x="549" y="879"/>
                      <a:pt x="558" y="876"/>
                    </a:cubicBezTo>
                    <a:cubicBezTo>
                      <a:pt x="560" y="877"/>
                      <a:pt x="560" y="877"/>
                      <a:pt x="560" y="877"/>
                    </a:cubicBezTo>
                    <a:cubicBezTo>
                      <a:pt x="561" y="879"/>
                      <a:pt x="562" y="871"/>
                      <a:pt x="564" y="873"/>
                    </a:cubicBezTo>
                    <a:cubicBezTo>
                      <a:pt x="565" y="871"/>
                      <a:pt x="565" y="871"/>
                      <a:pt x="565" y="871"/>
                    </a:cubicBezTo>
                    <a:cubicBezTo>
                      <a:pt x="566" y="871"/>
                      <a:pt x="567" y="871"/>
                      <a:pt x="567" y="872"/>
                    </a:cubicBezTo>
                    <a:cubicBezTo>
                      <a:pt x="569" y="871"/>
                      <a:pt x="568" y="870"/>
                      <a:pt x="569" y="869"/>
                    </a:cubicBezTo>
                    <a:cubicBezTo>
                      <a:pt x="572" y="869"/>
                      <a:pt x="572" y="869"/>
                      <a:pt x="572" y="869"/>
                    </a:cubicBezTo>
                    <a:cubicBezTo>
                      <a:pt x="579" y="865"/>
                      <a:pt x="583" y="859"/>
                      <a:pt x="589" y="853"/>
                    </a:cubicBezTo>
                    <a:cubicBezTo>
                      <a:pt x="599" y="849"/>
                      <a:pt x="609" y="832"/>
                      <a:pt x="613" y="822"/>
                    </a:cubicBezTo>
                    <a:cubicBezTo>
                      <a:pt x="615" y="814"/>
                      <a:pt x="621" y="808"/>
                      <a:pt x="625" y="800"/>
                    </a:cubicBezTo>
                    <a:cubicBezTo>
                      <a:pt x="626" y="799"/>
                      <a:pt x="626" y="798"/>
                      <a:pt x="627" y="797"/>
                    </a:cubicBezTo>
                    <a:cubicBezTo>
                      <a:pt x="627" y="798"/>
                      <a:pt x="627" y="798"/>
                      <a:pt x="628" y="799"/>
                    </a:cubicBezTo>
                    <a:cubicBezTo>
                      <a:pt x="627" y="799"/>
                      <a:pt x="627" y="799"/>
                      <a:pt x="627" y="799"/>
                    </a:cubicBezTo>
                    <a:cubicBezTo>
                      <a:pt x="635" y="810"/>
                      <a:pt x="642" y="816"/>
                      <a:pt x="651" y="818"/>
                    </a:cubicBezTo>
                    <a:cubicBezTo>
                      <a:pt x="651" y="822"/>
                      <a:pt x="660" y="824"/>
                      <a:pt x="663" y="827"/>
                    </a:cubicBezTo>
                    <a:cubicBezTo>
                      <a:pt x="662" y="827"/>
                      <a:pt x="662" y="827"/>
                      <a:pt x="662" y="827"/>
                    </a:cubicBezTo>
                    <a:cubicBezTo>
                      <a:pt x="670" y="828"/>
                      <a:pt x="676" y="836"/>
                      <a:pt x="685" y="836"/>
                    </a:cubicBezTo>
                    <a:cubicBezTo>
                      <a:pt x="684" y="836"/>
                      <a:pt x="684" y="837"/>
                      <a:pt x="682" y="837"/>
                    </a:cubicBezTo>
                    <a:cubicBezTo>
                      <a:pt x="688" y="838"/>
                      <a:pt x="695" y="840"/>
                      <a:pt x="695" y="842"/>
                    </a:cubicBezTo>
                    <a:cubicBezTo>
                      <a:pt x="708" y="845"/>
                      <a:pt x="727" y="849"/>
                      <a:pt x="736" y="846"/>
                    </a:cubicBezTo>
                    <a:cubicBezTo>
                      <a:pt x="735" y="846"/>
                      <a:pt x="735" y="846"/>
                      <a:pt x="735" y="846"/>
                    </a:cubicBezTo>
                    <a:cubicBezTo>
                      <a:pt x="740" y="844"/>
                      <a:pt x="741" y="846"/>
                      <a:pt x="747" y="845"/>
                    </a:cubicBezTo>
                    <a:cubicBezTo>
                      <a:pt x="747" y="845"/>
                      <a:pt x="748" y="845"/>
                      <a:pt x="747" y="845"/>
                    </a:cubicBezTo>
                    <a:cubicBezTo>
                      <a:pt x="753" y="843"/>
                      <a:pt x="763" y="844"/>
                      <a:pt x="767" y="842"/>
                    </a:cubicBezTo>
                    <a:cubicBezTo>
                      <a:pt x="768" y="844"/>
                      <a:pt x="768" y="844"/>
                      <a:pt x="768" y="844"/>
                    </a:cubicBezTo>
                    <a:cubicBezTo>
                      <a:pt x="771" y="843"/>
                      <a:pt x="774" y="842"/>
                      <a:pt x="778" y="841"/>
                    </a:cubicBezTo>
                    <a:cubicBezTo>
                      <a:pt x="777" y="842"/>
                      <a:pt x="775" y="842"/>
                      <a:pt x="774" y="842"/>
                    </a:cubicBezTo>
                    <a:cubicBezTo>
                      <a:pt x="775" y="838"/>
                      <a:pt x="782" y="843"/>
                      <a:pt x="789" y="838"/>
                    </a:cubicBezTo>
                    <a:cubicBezTo>
                      <a:pt x="796" y="836"/>
                      <a:pt x="800" y="826"/>
                      <a:pt x="807" y="825"/>
                    </a:cubicBezTo>
                    <a:cubicBezTo>
                      <a:pt x="810" y="821"/>
                      <a:pt x="806" y="828"/>
                      <a:pt x="810" y="825"/>
                    </a:cubicBezTo>
                    <a:cubicBezTo>
                      <a:pt x="811" y="827"/>
                      <a:pt x="808" y="827"/>
                      <a:pt x="810" y="828"/>
                    </a:cubicBezTo>
                    <a:cubicBezTo>
                      <a:pt x="814" y="825"/>
                      <a:pt x="819" y="826"/>
                      <a:pt x="823" y="821"/>
                    </a:cubicBezTo>
                    <a:cubicBezTo>
                      <a:pt x="825" y="823"/>
                      <a:pt x="825" y="823"/>
                      <a:pt x="825" y="823"/>
                    </a:cubicBezTo>
                    <a:cubicBezTo>
                      <a:pt x="830" y="816"/>
                      <a:pt x="839" y="815"/>
                      <a:pt x="842" y="810"/>
                    </a:cubicBezTo>
                    <a:cubicBezTo>
                      <a:pt x="847" y="803"/>
                      <a:pt x="849" y="809"/>
                      <a:pt x="854" y="801"/>
                    </a:cubicBezTo>
                    <a:cubicBezTo>
                      <a:pt x="855" y="800"/>
                      <a:pt x="856" y="800"/>
                      <a:pt x="858" y="800"/>
                    </a:cubicBezTo>
                    <a:cubicBezTo>
                      <a:pt x="861" y="797"/>
                      <a:pt x="858" y="796"/>
                      <a:pt x="861" y="793"/>
                    </a:cubicBezTo>
                    <a:cubicBezTo>
                      <a:pt x="862" y="795"/>
                      <a:pt x="866" y="790"/>
                      <a:pt x="865" y="793"/>
                    </a:cubicBezTo>
                    <a:cubicBezTo>
                      <a:pt x="873" y="787"/>
                      <a:pt x="875" y="776"/>
                      <a:pt x="885" y="766"/>
                    </a:cubicBezTo>
                    <a:cubicBezTo>
                      <a:pt x="884" y="763"/>
                      <a:pt x="889" y="757"/>
                      <a:pt x="888" y="755"/>
                    </a:cubicBezTo>
                    <a:cubicBezTo>
                      <a:pt x="889" y="755"/>
                      <a:pt x="893" y="743"/>
                      <a:pt x="893" y="750"/>
                    </a:cubicBezTo>
                    <a:cubicBezTo>
                      <a:pt x="893" y="751"/>
                      <a:pt x="892" y="752"/>
                      <a:pt x="892" y="752"/>
                    </a:cubicBezTo>
                    <a:cubicBezTo>
                      <a:pt x="893" y="753"/>
                      <a:pt x="893" y="753"/>
                      <a:pt x="893" y="753"/>
                    </a:cubicBezTo>
                    <a:cubicBezTo>
                      <a:pt x="898" y="747"/>
                      <a:pt x="897" y="740"/>
                      <a:pt x="899" y="733"/>
                    </a:cubicBezTo>
                    <a:cubicBezTo>
                      <a:pt x="898" y="735"/>
                      <a:pt x="897" y="738"/>
                      <a:pt x="897" y="735"/>
                    </a:cubicBezTo>
                    <a:cubicBezTo>
                      <a:pt x="897" y="733"/>
                      <a:pt x="898" y="731"/>
                      <a:pt x="899" y="729"/>
                    </a:cubicBezTo>
                    <a:cubicBezTo>
                      <a:pt x="900" y="731"/>
                      <a:pt x="900" y="731"/>
                      <a:pt x="900" y="731"/>
                    </a:cubicBezTo>
                    <a:cubicBezTo>
                      <a:pt x="901" y="727"/>
                      <a:pt x="902" y="724"/>
                      <a:pt x="903" y="720"/>
                    </a:cubicBezTo>
                    <a:cubicBezTo>
                      <a:pt x="901" y="722"/>
                      <a:pt x="901" y="722"/>
                      <a:pt x="901" y="722"/>
                    </a:cubicBezTo>
                    <a:cubicBezTo>
                      <a:pt x="902" y="717"/>
                      <a:pt x="905" y="715"/>
                      <a:pt x="904" y="709"/>
                    </a:cubicBezTo>
                    <a:cubicBezTo>
                      <a:pt x="903" y="706"/>
                      <a:pt x="901" y="714"/>
                      <a:pt x="901" y="708"/>
                    </a:cubicBezTo>
                    <a:cubicBezTo>
                      <a:pt x="903" y="702"/>
                      <a:pt x="904" y="691"/>
                      <a:pt x="904" y="682"/>
                    </a:cubicBezTo>
                    <a:cubicBezTo>
                      <a:pt x="902" y="683"/>
                      <a:pt x="902" y="681"/>
                      <a:pt x="901" y="679"/>
                    </a:cubicBezTo>
                    <a:cubicBezTo>
                      <a:pt x="902" y="678"/>
                      <a:pt x="902" y="678"/>
                      <a:pt x="902" y="678"/>
                    </a:cubicBezTo>
                    <a:cubicBezTo>
                      <a:pt x="899" y="670"/>
                      <a:pt x="905" y="674"/>
                      <a:pt x="901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000375" y="2727326"/>
                <a:ext cx="669925" cy="654050"/>
              </a:xfrm>
              <a:custGeom>
                <a:rect b="b" l="l" r="r" t="t"/>
                <a:pathLst>
                  <a:path extrusionOk="0" h="305" w="311">
                    <a:moveTo>
                      <a:pt x="296" y="71"/>
                    </a:moveTo>
                    <a:cubicBezTo>
                      <a:pt x="296" y="71"/>
                      <a:pt x="296" y="70"/>
                      <a:pt x="295" y="70"/>
                    </a:cubicBezTo>
                    <a:cubicBezTo>
                      <a:pt x="295" y="70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5" y="71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0" y="70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6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70"/>
                    </a:cubicBezTo>
                    <a:cubicBezTo>
                      <a:pt x="288" y="70"/>
                      <a:pt x="288" y="70"/>
                      <a:pt x="288" y="70"/>
                    </a:cubicBezTo>
                    <a:cubicBezTo>
                      <a:pt x="287" y="70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70"/>
                    </a:cubicBezTo>
                    <a:cubicBezTo>
                      <a:pt x="287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7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7" y="67"/>
                      <a:pt x="287" y="66"/>
                      <a:pt x="287" y="65"/>
                    </a:cubicBezTo>
                    <a:cubicBezTo>
                      <a:pt x="288" y="63"/>
                      <a:pt x="287" y="63"/>
                      <a:pt x="287" y="62"/>
                    </a:cubicBezTo>
                    <a:cubicBezTo>
                      <a:pt x="283" y="63"/>
                      <a:pt x="280" y="67"/>
                      <a:pt x="280" y="67"/>
                    </a:cubicBezTo>
                    <a:cubicBezTo>
                      <a:pt x="275" y="74"/>
                      <a:pt x="276" y="78"/>
                      <a:pt x="275" y="87"/>
                    </a:cubicBezTo>
                    <a:cubicBezTo>
                      <a:pt x="274" y="94"/>
                      <a:pt x="272" y="96"/>
                      <a:pt x="272" y="103"/>
                    </a:cubicBezTo>
                    <a:cubicBezTo>
                      <a:pt x="271" y="107"/>
                      <a:pt x="272" y="110"/>
                      <a:pt x="271" y="114"/>
                    </a:cubicBezTo>
                    <a:cubicBezTo>
                      <a:pt x="272" y="116"/>
                      <a:pt x="271" y="118"/>
                      <a:pt x="272" y="120"/>
                    </a:cubicBezTo>
                    <a:cubicBezTo>
                      <a:pt x="271" y="121"/>
                      <a:pt x="271" y="121"/>
                      <a:pt x="271" y="121"/>
                    </a:cubicBezTo>
                    <a:cubicBezTo>
                      <a:pt x="271" y="122"/>
                      <a:pt x="272" y="122"/>
                      <a:pt x="271" y="123"/>
                    </a:cubicBezTo>
                    <a:cubicBezTo>
                      <a:pt x="270" y="120"/>
                      <a:pt x="269" y="115"/>
                      <a:pt x="270" y="109"/>
                    </a:cubicBezTo>
                    <a:cubicBezTo>
                      <a:pt x="270" y="110"/>
                      <a:pt x="270" y="110"/>
                      <a:pt x="270" y="110"/>
                    </a:cubicBezTo>
                    <a:cubicBezTo>
                      <a:pt x="271" y="100"/>
                      <a:pt x="273" y="93"/>
                      <a:pt x="272" y="85"/>
                    </a:cubicBezTo>
                    <a:cubicBezTo>
                      <a:pt x="274" y="84"/>
                      <a:pt x="273" y="76"/>
                      <a:pt x="274" y="73"/>
                    </a:cubicBezTo>
                    <a:cubicBezTo>
                      <a:pt x="274" y="73"/>
                      <a:pt x="274" y="73"/>
                      <a:pt x="274" y="73"/>
                    </a:cubicBezTo>
                    <a:cubicBezTo>
                      <a:pt x="274" y="73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3" y="72"/>
                    </a:cubicBezTo>
                    <a:cubicBezTo>
                      <a:pt x="273" y="71"/>
                      <a:pt x="273" y="71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69" y="70"/>
                      <a:pt x="281" y="70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2" y="71"/>
                      <a:pt x="261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2"/>
                      <a:pt x="264" y="72"/>
                      <a:pt x="264" y="72"/>
                    </a:cubicBezTo>
                    <a:cubicBezTo>
                      <a:pt x="264" y="73"/>
                      <a:pt x="263" y="75"/>
                      <a:pt x="263" y="76"/>
                    </a:cubicBezTo>
                    <a:cubicBezTo>
                      <a:pt x="262" y="79"/>
                      <a:pt x="260" y="82"/>
                      <a:pt x="260" y="85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85"/>
                      <a:pt x="260" y="84"/>
                      <a:pt x="260" y="84"/>
                    </a:cubicBezTo>
                    <a:cubicBezTo>
                      <a:pt x="260" y="84"/>
                      <a:pt x="260" y="85"/>
                      <a:pt x="260" y="85"/>
                    </a:cubicBezTo>
                    <a:cubicBezTo>
                      <a:pt x="257" y="85"/>
                      <a:pt x="255" y="84"/>
                      <a:pt x="254" y="84"/>
                    </a:cubicBezTo>
                    <a:cubicBezTo>
                      <a:pt x="254" y="84"/>
                      <a:pt x="253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3"/>
                      <a:pt x="253" y="83"/>
                    </a:cubicBezTo>
                    <a:cubicBezTo>
                      <a:pt x="253" y="83"/>
                      <a:pt x="253" y="83"/>
                      <a:pt x="253" y="83"/>
                    </a:cubicBezTo>
                    <a:cubicBezTo>
                      <a:pt x="253" y="83"/>
                      <a:pt x="253" y="84"/>
                      <a:pt x="254" y="84"/>
                    </a:cubicBezTo>
                    <a:cubicBezTo>
                      <a:pt x="256" y="84"/>
                      <a:pt x="257" y="82"/>
                      <a:pt x="259" y="77"/>
                    </a:cubicBezTo>
                    <a:cubicBezTo>
                      <a:pt x="259" y="77"/>
                      <a:pt x="259" y="77"/>
                      <a:pt x="259" y="77"/>
                    </a:cubicBezTo>
                    <a:cubicBezTo>
                      <a:pt x="259" y="76"/>
                      <a:pt x="259" y="76"/>
                      <a:pt x="258" y="77"/>
                    </a:cubicBezTo>
                    <a:cubicBezTo>
                      <a:pt x="259" y="76"/>
                      <a:pt x="258" y="76"/>
                      <a:pt x="258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7" y="76"/>
                      <a:pt x="259" y="75"/>
                      <a:pt x="258" y="75"/>
                    </a:cubicBezTo>
                    <a:cubicBezTo>
                      <a:pt x="258" y="75"/>
                      <a:pt x="258" y="75"/>
                      <a:pt x="258" y="75"/>
                    </a:cubicBezTo>
                    <a:cubicBezTo>
                      <a:pt x="258" y="75"/>
                      <a:pt x="258" y="74"/>
                      <a:pt x="259" y="74"/>
                    </a:cubicBezTo>
                    <a:cubicBezTo>
                      <a:pt x="258" y="74"/>
                      <a:pt x="258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2"/>
                      <a:pt x="257" y="72"/>
                    </a:cubicBezTo>
                    <a:cubicBezTo>
                      <a:pt x="257" y="72"/>
                      <a:pt x="257" y="72"/>
                      <a:pt x="257" y="71"/>
                    </a:cubicBezTo>
                    <a:cubicBezTo>
                      <a:pt x="262" y="71"/>
                      <a:pt x="260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4" y="71"/>
                      <a:pt x="257" y="71"/>
                      <a:pt x="256" y="70"/>
                    </a:cubicBezTo>
                    <a:cubicBezTo>
                      <a:pt x="256" y="70"/>
                      <a:pt x="255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47" y="70"/>
                      <a:pt x="252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1"/>
                      <a:pt x="251" y="71"/>
                      <a:pt x="251" y="71"/>
                    </a:cubicBezTo>
                    <a:cubicBezTo>
                      <a:pt x="251" y="71"/>
                      <a:pt x="250" y="70"/>
                      <a:pt x="250" y="71"/>
                    </a:cubicBezTo>
                    <a:cubicBezTo>
                      <a:pt x="249" y="71"/>
                      <a:pt x="250" y="71"/>
                      <a:pt x="249" y="70"/>
                    </a:cubicBezTo>
                    <a:cubicBezTo>
                      <a:pt x="249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7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6" y="72"/>
                      <a:pt x="246" y="71"/>
                      <a:pt x="247" y="71"/>
                    </a:cubicBezTo>
                    <a:cubicBezTo>
                      <a:pt x="240" y="68"/>
                      <a:pt x="238" y="71"/>
                      <a:pt x="238" y="71"/>
                    </a:cubicBezTo>
                    <a:cubicBezTo>
                      <a:pt x="237" y="72"/>
                      <a:pt x="239" y="73"/>
                      <a:pt x="240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6" y="78"/>
                      <a:pt x="234" y="78"/>
                      <a:pt x="238" y="77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80"/>
                      <a:pt x="238" y="81"/>
                      <a:pt x="238" y="81"/>
                    </a:cubicBezTo>
                    <a:cubicBezTo>
                      <a:pt x="238" y="81"/>
                      <a:pt x="238" y="81"/>
                      <a:pt x="238" y="81"/>
                    </a:cubicBezTo>
                    <a:cubicBezTo>
                      <a:pt x="233" y="81"/>
                      <a:pt x="223" y="80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7" y="82"/>
                      <a:pt x="226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3"/>
                      <a:pt x="229" y="83"/>
                    </a:cubicBezTo>
                    <a:cubicBezTo>
                      <a:pt x="229" y="85"/>
                      <a:pt x="229" y="86"/>
                      <a:pt x="229" y="87"/>
                    </a:cubicBezTo>
                    <a:cubicBezTo>
                      <a:pt x="228" y="89"/>
                      <a:pt x="228" y="92"/>
                      <a:pt x="227" y="92"/>
                    </a:cubicBezTo>
                    <a:cubicBezTo>
                      <a:pt x="227" y="92"/>
                      <a:pt x="226" y="101"/>
                      <a:pt x="226" y="103"/>
                    </a:cubicBezTo>
                    <a:cubicBezTo>
                      <a:pt x="226" y="102"/>
                      <a:pt x="225" y="107"/>
                      <a:pt x="224" y="105"/>
                    </a:cubicBezTo>
                    <a:cubicBezTo>
                      <a:pt x="225" y="108"/>
                      <a:pt x="224" y="115"/>
                      <a:pt x="223" y="117"/>
                    </a:cubicBezTo>
                    <a:cubicBezTo>
                      <a:pt x="223" y="117"/>
                      <a:pt x="223" y="117"/>
                      <a:pt x="223" y="117"/>
                    </a:cubicBezTo>
                    <a:cubicBezTo>
                      <a:pt x="223" y="119"/>
                      <a:pt x="223" y="121"/>
                      <a:pt x="222" y="123"/>
                    </a:cubicBezTo>
                    <a:cubicBezTo>
                      <a:pt x="222" y="121"/>
                      <a:pt x="222" y="120"/>
                      <a:pt x="222" y="119"/>
                    </a:cubicBezTo>
                    <a:cubicBezTo>
                      <a:pt x="222" y="118"/>
                      <a:pt x="222" y="117"/>
                      <a:pt x="223" y="116"/>
                    </a:cubicBezTo>
                    <a:cubicBezTo>
                      <a:pt x="223" y="115"/>
                      <a:pt x="223" y="114"/>
                      <a:pt x="224" y="113"/>
                    </a:cubicBezTo>
                    <a:cubicBezTo>
                      <a:pt x="224" y="113"/>
                      <a:pt x="224" y="113"/>
                      <a:pt x="224" y="113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3" y="112"/>
                      <a:pt x="223" y="112"/>
                      <a:pt x="222" y="112"/>
                    </a:cubicBezTo>
                    <a:cubicBezTo>
                      <a:pt x="222" y="111"/>
                      <a:pt x="222" y="110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05" y="108"/>
                      <a:pt x="217" y="109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11"/>
                      <a:pt x="212" y="111"/>
                      <a:pt x="212" y="112"/>
                    </a:cubicBezTo>
                    <a:cubicBezTo>
                      <a:pt x="204" y="111"/>
                      <a:pt x="215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1" y="114"/>
                      <a:pt x="211" y="114"/>
                      <a:pt x="211" y="114"/>
                    </a:cubicBezTo>
                    <a:cubicBezTo>
                      <a:pt x="211" y="114"/>
                      <a:pt x="211" y="115"/>
                      <a:pt x="211" y="116"/>
                    </a:cubicBezTo>
                    <a:cubicBezTo>
                      <a:pt x="211" y="120"/>
                      <a:pt x="210" y="123"/>
                      <a:pt x="209" y="126"/>
                    </a:cubicBezTo>
                    <a:cubicBezTo>
                      <a:pt x="209" y="127"/>
                      <a:pt x="209" y="127"/>
                      <a:pt x="209" y="127"/>
                    </a:cubicBezTo>
                    <a:cubicBezTo>
                      <a:pt x="209" y="127"/>
                      <a:pt x="209" y="127"/>
                      <a:pt x="208" y="127"/>
                    </a:cubicBezTo>
                    <a:cubicBezTo>
                      <a:pt x="208" y="126"/>
                      <a:pt x="207" y="125"/>
                      <a:pt x="207" y="124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2" y="125"/>
                      <a:pt x="205" y="124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7"/>
                      <a:pt x="204" y="128"/>
                    </a:cubicBezTo>
                    <a:cubicBezTo>
                      <a:pt x="198" y="129"/>
                      <a:pt x="193" y="130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200" y="129"/>
                      <a:pt x="200" y="129"/>
                      <a:pt x="200" y="129"/>
                    </a:cubicBezTo>
                    <a:cubicBezTo>
                      <a:pt x="201" y="131"/>
                      <a:pt x="202" y="133"/>
                      <a:pt x="202" y="136"/>
                    </a:cubicBezTo>
                    <a:cubicBezTo>
                      <a:pt x="202" y="137"/>
                      <a:pt x="202" y="138"/>
                      <a:pt x="201" y="140"/>
                    </a:cubicBezTo>
                    <a:cubicBezTo>
                      <a:pt x="201" y="143"/>
                      <a:pt x="201" y="146"/>
                      <a:pt x="201" y="149"/>
                    </a:cubicBezTo>
                    <a:cubicBezTo>
                      <a:pt x="201" y="150"/>
                      <a:pt x="201" y="152"/>
                      <a:pt x="201" y="153"/>
                    </a:cubicBezTo>
                    <a:cubicBezTo>
                      <a:pt x="201" y="153"/>
                      <a:pt x="201" y="153"/>
                      <a:pt x="201" y="154"/>
                    </a:cubicBezTo>
                    <a:cubicBezTo>
                      <a:pt x="200" y="154"/>
                      <a:pt x="200" y="154"/>
                      <a:pt x="200" y="154"/>
                    </a:cubicBezTo>
                    <a:cubicBezTo>
                      <a:pt x="200" y="150"/>
                      <a:pt x="200" y="147"/>
                      <a:pt x="201" y="145"/>
                    </a:cubicBezTo>
                    <a:cubicBezTo>
                      <a:pt x="201" y="140"/>
                      <a:pt x="200" y="141"/>
                      <a:pt x="199" y="142"/>
                    </a:cubicBezTo>
                    <a:cubicBezTo>
                      <a:pt x="197" y="144"/>
                      <a:pt x="195" y="148"/>
                      <a:pt x="194" y="152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9" y="155"/>
                      <a:pt x="186" y="153"/>
                      <a:pt x="198" y="155"/>
                    </a:cubicBezTo>
                    <a:cubicBezTo>
                      <a:pt x="197" y="156"/>
                      <a:pt x="196" y="157"/>
                      <a:pt x="196" y="157"/>
                    </a:cubicBezTo>
                    <a:cubicBezTo>
                      <a:pt x="196" y="157"/>
                      <a:pt x="196" y="157"/>
                      <a:pt x="196" y="157"/>
                    </a:cubicBezTo>
                    <a:cubicBezTo>
                      <a:pt x="193" y="157"/>
                      <a:pt x="189" y="159"/>
                      <a:pt x="188" y="160"/>
                    </a:cubicBezTo>
                    <a:cubicBezTo>
                      <a:pt x="185" y="162"/>
                      <a:pt x="184" y="164"/>
                      <a:pt x="183" y="166"/>
                    </a:cubicBezTo>
                    <a:cubicBezTo>
                      <a:pt x="180" y="171"/>
                      <a:pt x="179" y="173"/>
                      <a:pt x="178" y="174"/>
                    </a:cubicBezTo>
                    <a:cubicBezTo>
                      <a:pt x="177" y="175"/>
                      <a:pt x="177" y="175"/>
                      <a:pt x="176" y="176"/>
                    </a:cubicBezTo>
                    <a:cubicBezTo>
                      <a:pt x="176" y="172"/>
                      <a:pt x="176" y="168"/>
                      <a:pt x="176" y="164"/>
                    </a:cubicBezTo>
                    <a:cubicBezTo>
                      <a:pt x="175" y="142"/>
                      <a:pt x="176" y="128"/>
                      <a:pt x="174" y="131"/>
                    </a:cubicBezTo>
                    <a:cubicBezTo>
                      <a:pt x="174" y="133"/>
                      <a:pt x="172" y="139"/>
                      <a:pt x="171" y="152"/>
                    </a:cubicBezTo>
                    <a:cubicBezTo>
                      <a:pt x="171" y="158"/>
                      <a:pt x="170" y="166"/>
                      <a:pt x="169" y="176"/>
                    </a:cubicBezTo>
                    <a:cubicBezTo>
                      <a:pt x="169" y="176"/>
                      <a:pt x="169" y="177"/>
                      <a:pt x="169" y="177"/>
                    </a:cubicBezTo>
                    <a:cubicBezTo>
                      <a:pt x="169" y="171"/>
                      <a:pt x="169" y="165"/>
                      <a:pt x="169" y="160"/>
                    </a:cubicBezTo>
                    <a:cubicBezTo>
                      <a:pt x="169" y="154"/>
                      <a:pt x="169" y="149"/>
                      <a:pt x="169" y="143"/>
                    </a:cubicBezTo>
                    <a:cubicBezTo>
                      <a:pt x="169" y="138"/>
                      <a:pt x="169" y="132"/>
                      <a:pt x="168" y="127"/>
                    </a:cubicBezTo>
                    <a:cubicBezTo>
                      <a:pt x="169" y="124"/>
                      <a:pt x="167" y="111"/>
                      <a:pt x="166" y="101"/>
                    </a:cubicBezTo>
                    <a:cubicBezTo>
                      <a:pt x="167" y="97"/>
                      <a:pt x="167" y="93"/>
                      <a:pt x="167" y="88"/>
                    </a:cubicBezTo>
                    <a:cubicBezTo>
                      <a:pt x="168" y="86"/>
                      <a:pt x="167" y="81"/>
                      <a:pt x="167" y="81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3" y="77"/>
                      <a:pt x="17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6" y="77"/>
                      <a:pt x="156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80"/>
                      <a:pt x="157" y="80"/>
                      <a:pt x="157" y="80"/>
                    </a:cubicBezTo>
                    <a:cubicBezTo>
                      <a:pt x="157" y="83"/>
                      <a:pt x="157" y="85"/>
                      <a:pt x="157" y="88"/>
                    </a:cubicBezTo>
                    <a:cubicBezTo>
                      <a:pt x="157" y="88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90"/>
                    </a:cubicBezTo>
                    <a:cubicBezTo>
                      <a:pt x="157" y="90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4" y="89"/>
                      <a:pt x="157" y="89"/>
                      <a:pt x="155" y="88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6"/>
                      <a:pt x="154" y="86"/>
                      <a:pt x="155" y="85"/>
                    </a:cubicBezTo>
                    <a:cubicBezTo>
                      <a:pt x="155" y="85"/>
                      <a:pt x="155" y="84"/>
                      <a:pt x="154" y="84"/>
                    </a:cubicBezTo>
                    <a:cubicBezTo>
                      <a:pt x="155" y="84"/>
                      <a:pt x="155" y="84"/>
                      <a:pt x="156" y="84"/>
                    </a:cubicBezTo>
                    <a:cubicBezTo>
                      <a:pt x="155" y="83"/>
                      <a:pt x="155" y="83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6" y="81"/>
                      <a:pt x="154" y="80"/>
                      <a:pt x="155" y="79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2" y="78"/>
                      <a:pt x="155" y="77"/>
                      <a:pt x="152" y="77"/>
                    </a:cubicBezTo>
                    <a:cubicBezTo>
                      <a:pt x="152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5"/>
                      <a:pt x="153" y="75"/>
                      <a:pt x="153" y="74"/>
                    </a:cubicBezTo>
                    <a:cubicBezTo>
                      <a:pt x="152" y="74"/>
                      <a:pt x="151" y="74"/>
                      <a:pt x="151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72"/>
                      <a:pt x="151" y="72"/>
                      <a:pt x="151" y="73"/>
                    </a:cubicBezTo>
                    <a:cubicBezTo>
                      <a:pt x="152" y="72"/>
                      <a:pt x="151" y="71"/>
                      <a:pt x="152" y="71"/>
                    </a:cubicBezTo>
                    <a:cubicBezTo>
                      <a:pt x="152" y="70"/>
                      <a:pt x="151" y="69"/>
                      <a:pt x="150" y="68"/>
                    </a:cubicBezTo>
                    <a:cubicBezTo>
                      <a:pt x="151" y="68"/>
                      <a:pt x="151" y="69"/>
                      <a:pt x="151" y="69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52" y="68"/>
                      <a:pt x="152" y="68"/>
                      <a:pt x="152" y="69"/>
                    </a:cubicBezTo>
                    <a:cubicBezTo>
                      <a:pt x="153" y="68"/>
                      <a:pt x="151" y="67"/>
                      <a:pt x="152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0" y="66"/>
                      <a:pt x="150" y="66"/>
                    </a:cubicBezTo>
                    <a:cubicBezTo>
                      <a:pt x="151" y="65"/>
                      <a:pt x="152" y="65"/>
                      <a:pt x="152" y="65"/>
                    </a:cubicBezTo>
                    <a:cubicBezTo>
                      <a:pt x="152" y="65"/>
                      <a:pt x="151" y="64"/>
                      <a:pt x="151" y="63"/>
                    </a:cubicBezTo>
                    <a:cubicBezTo>
                      <a:pt x="151" y="64"/>
                      <a:pt x="150" y="64"/>
                      <a:pt x="150" y="64"/>
                    </a:cubicBezTo>
                    <a:cubicBezTo>
                      <a:pt x="150" y="63"/>
                      <a:pt x="151" y="63"/>
                      <a:pt x="151" y="63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1" y="63"/>
                      <a:pt x="151" y="62"/>
                      <a:pt x="150" y="62"/>
                    </a:cubicBezTo>
                    <a:cubicBezTo>
                      <a:pt x="151" y="62"/>
                      <a:pt x="151" y="63"/>
                      <a:pt x="151" y="63"/>
                    </a:cubicBezTo>
                    <a:cubicBezTo>
                      <a:pt x="151" y="62"/>
                      <a:pt x="151" y="62"/>
                      <a:pt x="151" y="6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49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8" y="59"/>
                      <a:pt x="149" y="58"/>
                    </a:cubicBezTo>
                    <a:cubicBezTo>
                      <a:pt x="143" y="51"/>
                      <a:pt x="141" y="56"/>
                      <a:pt x="141" y="56"/>
                    </a:cubicBezTo>
                    <a:cubicBezTo>
                      <a:pt x="139" y="59"/>
                      <a:pt x="141" y="60"/>
                      <a:pt x="142" y="64"/>
                    </a:cubicBezTo>
                    <a:cubicBezTo>
                      <a:pt x="141" y="66"/>
                      <a:pt x="141" y="67"/>
                      <a:pt x="141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38" y="67"/>
                      <a:pt x="142" y="67"/>
                      <a:pt x="137" y="67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68"/>
                      <a:pt x="135" y="67"/>
                      <a:pt x="135" y="67"/>
                    </a:cubicBezTo>
                    <a:cubicBezTo>
                      <a:pt x="135" y="67"/>
                      <a:pt x="135" y="64"/>
                      <a:pt x="135" y="62"/>
                    </a:cubicBezTo>
                    <a:cubicBezTo>
                      <a:pt x="134" y="61"/>
                      <a:pt x="134" y="59"/>
                      <a:pt x="134" y="58"/>
                    </a:cubicBezTo>
                    <a:cubicBezTo>
                      <a:pt x="134" y="58"/>
                      <a:pt x="134" y="57"/>
                      <a:pt x="134" y="57"/>
                    </a:cubicBezTo>
                    <a:cubicBezTo>
                      <a:pt x="135" y="57"/>
                      <a:pt x="135" y="58"/>
                      <a:pt x="135" y="58"/>
                    </a:cubicBezTo>
                    <a:cubicBezTo>
                      <a:pt x="135" y="58"/>
                      <a:pt x="135" y="57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5"/>
                      <a:pt x="135" y="5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1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4" y="54"/>
                      <a:pt x="134" y="54"/>
                    </a:cubicBezTo>
                    <a:cubicBezTo>
                      <a:pt x="133" y="54"/>
                      <a:pt x="133" y="54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3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3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5" y="52"/>
                      <a:pt x="133" y="52"/>
                      <a:pt x="131" y="53"/>
                    </a:cubicBezTo>
                    <a:cubicBezTo>
                      <a:pt x="132" y="51"/>
                      <a:pt x="133" y="50"/>
                      <a:pt x="132" y="49"/>
                    </a:cubicBezTo>
                    <a:cubicBezTo>
                      <a:pt x="131" y="48"/>
                      <a:pt x="129" y="48"/>
                      <a:pt x="126" y="46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4" y="45"/>
                      <a:pt x="123" y="45"/>
                      <a:pt x="122" y="47"/>
                    </a:cubicBezTo>
                    <a:cubicBezTo>
                      <a:pt x="122" y="45"/>
                      <a:pt x="120" y="47"/>
                      <a:pt x="120" y="46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20" y="46"/>
                      <a:pt x="120" y="46"/>
                      <a:pt x="120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5"/>
                      <a:pt x="118" y="45"/>
                    </a:cubicBezTo>
                    <a:cubicBezTo>
                      <a:pt x="117" y="45"/>
                      <a:pt x="117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4" y="44"/>
                      <a:pt x="114" y="44"/>
                    </a:cubicBezTo>
                    <a:cubicBezTo>
                      <a:pt x="114" y="43"/>
                      <a:pt x="114" y="43"/>
                      <a:pt x="113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2" y="44"/>
                      <a:pt x="112" y="44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0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5"/>
                      <a:pt x="109" y="46"/>
                      <a:pt x="109" y="46"/>
                    </a:cubicBezTo>
                    <a:cubicBezTo>
                      <a:pt x="109" y="46"/>
                      <a:pt x="108" y="46"/>
                      <a:pt x="108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5"/>
                      <a:pt x="108" y="45"/>
                      <a:pt x="107" y="45"/>
                    </a:cubicBezTo>
                    <a:cubicBezTo>
                      <a:pt x="107" y="44"/>
                      <a:pt x="106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2"/>
                      <a:pt x="104" y="43"/>
                      <a:pt x="105" y="43"/>
                    </a:cubicBezTo>
                    <a:cubicBezTo>
                      <a:pt x="104" y="42"/>
                      <a:pt x="104" y="42"/>
                      <a:pt x="104" y="41"/>
                    </a:cubicBezTo>
                    <a:cubicBezTo>
                      <a:pt x="103" y="41"/>
                      <a:pt x="103" y="42"/>
                      <a:pt x="102" y="42"/>
                    </a:cubicBezTo>
                    <a:cubicBezTo>
                      <a:pt x="102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99" y="41"/>
                      <a:pt x="99" y="40"/>
                      <a:pt x="100" y="39"/>
                    </a:cubicBezTo>
                    <a:cubicBezTo>
                      <a:pt x="95" y="36"/>
                      <a:pt x="93" y="35"/>
                      <a:pt x="92" y="36"/>
                    </a:cubicBezTo>
                    <a:cubicBezTo>
                      <a:pt x="91" y="37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93" y="37"/>
                      <a:pt x="85" y="42"/>
                      <a:pt x="83" y="43"/>
                    </a:cubicBezTo>
                    <a:cubicBezTo>
                      <a:pt x="82" y="41"/>
                      <a:pt x="79" y="4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7"/>
                      <a:pt x="80" y="38"/>
                      <a:pt x="81" y="38"/>
                    </a:cubicBezTo>
                    <a:cubicBezTo>
                      <a:pt x="80" y="37"/>
                      <a:pt x="80" y="36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79" y="34"/>
                      <a:pt x="79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66" y="33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8" y="36"/>
                      <a:pt x="68" y="37"/>
                      <a:pt x="70" y="36"/>
                    </a:cubicBezTo>
                    <a:cubicBezTo>
                      <a:pt x="70" y="39"/>
                      <a:pt x="68" y="37"/>
                      <a:pt x="69" y="4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7" y="43"/>
                      <a:pt x="67" y="45"/>
                      <a:pt x="67" y="44"/>
                    </a:cubicBezTo>
                    <a:cubicBezTo>
                      <a:pt x="67" y="44"/>
                      <a:pt x="66" y="45"/>
                      <a:pt x="66" y="45"/>
                    </a:cubicBezTo>
                    <a:cubicBezTo>
                      <a:pt x="66" y="44"/>
                      <a:pt x="65" y="43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1"/>
                      <a:pt x="64" y="41"/>
                    </a:cubicBezTo>
                    <a:cubicBezTo>
                      <a:pt x="64" y="41"/>
                      <a:pt x="65" y="41"/>
                      <a:pt x="65" y="40"/>
                    </a:cubicBezTo>
                    <a:cubicBezTo>
                      <a:pt x="65" y="40"/>
                      <a:pt x="64" y="39"/>
                      <a:pt x="64" y="38"/>
                    </a:cubicBezTo>
                    <a:cubicBezTo>
                      <a:pt x="64" y="39"/>
                      <a:pt x="63" y="39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37"/>
                      <a:pt x="63" y="37"/>
                      <a:pt x="62" y="37"/>
                    </a:cubicBezTo>
                    <a:cubicBezTo>
                      <a:pt x="63" y="36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2" y="34"/>
                      <a:pt x="62" y="35"/>
                      <a:pt x="61" y="35"/>
                    </a:cubicBezTo>
                    <a:cubicBezTo>
                      <a:pt x="61" y="35"/>
                      <a:pt x="60" y="34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0" y="24"/>
                      <a:pt x="51" y="32"/>
                      <a:pt x="51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1" y="33"/>
                      <a:pt x="50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8" y="30"/>
                    </a:cubicBezTo>
                    <a:cubicBezTo>
                      <a:pt x="49" y="30"/>
                      <a:pt x="49" y="31"/>
                      <a:pt x="49" y="3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29"/>
                      <a:pt x="50" y="28"/>
                      <a:pt x="50" y="28"/>
                    </a:cubicBezTo>
                    <a:cubicBezTo>
                      <a:pt x="50" y="28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8" y="26"/>
                      <a:pt x="52" y="26"/>
                      <a:pt x="45" y="27"/>
                    </a:cubicBezTo>
                    <a:cubicBezTo>
                      <a:pt x="45" y="26"/>
                      <a:pt x="45" y="26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6" y="25"/>
                      <a:pt x="40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27"/>
                      <a:pt x="36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8" y="30"/>
                    </a:cubicBezTo>
                    <a:cubicBezTo>
                      <a:pt x="38" y="31"/>
                      <a:pt x="40" y="32"/>
                      <a:pt x="40" y="34"/>
                    </a:cubicBezTo>
                    <a:cubicBezTo>
                      <a:pt x="41" y="38"/>
                      <a:pt x="40" y="39"/>
                      <a:pt x="41" y="43"/>
                    </a:cubicBezTo>
                    <a:cubicBezTo>
                      <a:pt x="41" y="43"/>
                      <a:pt x="41" y="43"/>
                      <a:pt x="42" y="44"/>
                    </a:cubicBezTo>
                    <a:cubicBezTo>
                      <a:pt x="39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8" y="47"/>
                      <a:pt x="38" y="47"/>
                      <a:pt x="37" y="47"/>
                    </a:cubicBezTo>
                    <a:cubicBezTo>
                      <a:pt x="36" y="38"/>
                      <a:pt x="35" y="31"/>
                      <a:pt x="35" y="27"/>
                    </a:cubicBezTo>
                    <a:cubicBezTo>
                      <a:pt x="34" y="16"/>
                      <a:pt x="33" y="17"/>
                      <a:pt x="32" y="23"/>
                    </a:cubicBezTo>
                    <a:cubicBezTo>
                      <a:pt x="31" y="30"/>
                      <a:pt x="32" y="45"/>
                      <a:pt x="32" y="55"/>
                    </a:cubicBezTo>
                    <a:cubicBezTo>
                      <a:pt x="32" y="53"/>
                      <a:pt x="31" y="52"/>
                      <a:pt x="30" y="52"/>
                    </a:cubicBezTo>
                    <a:cubicBezTo>
                      <a:pt x="30" y="48"/>
                      <a:pt x="30" y="45"/>
                      <a:pt x="30" y="41"/>
                    </a:cubicBezTo>
                    <a:cubicBezTo>
                      <a:pt x="27" y="19"/>
                      <a:pt x="21" y="9"/>
                      <a:pt x="18" y="4"/>
                    </a:cubicBezTo>
                    <a:cubicBezTo>
                      <a:pt x="15" y="0"/>
                      <a:pt x="14" y="1"/>
                      <a:pt x="14" y="4"/>
                    </a:cubicBezTo>
                    <a:cubicBezTo>
                      <a:pt x="15" y="10"/>
                      <a:pt x="18" y="25"/>
                      <a:pt x="18" y="25"/>
                    </a:cubicBezTo>
                    <a:cubicBezTo>
                      <a:pt x="19" y="40"/>
                      <a:pt x="19" y="52"/>
                      <a:pt x="18" y="65"/>
                    </a:cubicBezTo>
                    <a:cubicBezTo>
                      <a:pt x="18" y="78"/>
                      <a:pt x="17" y="92"/>
                      <a:pt x="16" y="112"/>
                    </a:cubicBezTo>
                    <a:cubicBezTo>
                      <a:pt x="15" y="121"/>
                      <a:pt x="14" y="129"/>
                      <a:pt x="14" y="135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7"/>
                      <a:pt x="14" y="137"/>
                      <a:pt x="14" y="137"/>
                    </a:cubicBezTo>
                    <a:cubicBezTo>
                      <a:pt x="21" y="139"/>
                      <a:pt x="0" y="132"/>
                      <a:pt x="29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2" y="138"/>
                      <a:pt x="33" y="137"/>
                      <a:pt x="34" y="136"/>
                    </a:cubicBezTo>
                    <a:cubicBezTo>
                      <a:pt x="36" y="134"/>
                      <a:pt x="38" y="132"/>
                      <a:pt x="40" y="130"/>
                    </a:cubicBezTo>
                    <a:cubicBezTo>
                      <a:pt x="41" y="128"/>
                      <a:pt x="43" y="127"/>
                      <a:pt x="44" y="126"/>
                    </a:cubicBezTo>
                    <a:cubicBezTo>
                      <a:pt x="44" y="126"/>
                      <a:pt x="44" y="127"/>
                      <a:pt x="45" y="128"/>
                    </a:cubicBezTo>
                    <a:cubicBezTo>
                      <a:pt x="46" y="130"/>
                      <a:pt x="47" y="134"/>
                      <a:pt x="48" y="138"/>
                    </a:cubicBezTo>
                    <a:cubicBezTo>
                      <a:pt x="48" y="140"/>
                      <a:pt x="49" y="142"/>
                      <a:pt x="49" y="144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50"/>
                      <a:pt x="50" y="150"/>
                      <a:pt x="50" y="150"/>
                    </a:cubicBezTo>
                    <a:cubicBezTo>
                      <a:pt x="51" y="154"/>
                      <a:pt x="51" y="158"/>
                      <a:pt x="51" y="163"/>
                    </a:cubicBezTo>
                    <a:cubicBezTo>
                      <a:pt x="52" y="171"/>
                      <a:pt x="52" y="180"/>
                      <a:pt x="53" y="189"/>
                    </a:cubicBezTo>
                    <a:cubicBezTo>
                      <a:pt x="55" y="197"/>
                      <a:pt x="55" y="211"/>
                      <a:pt x="59" y="221"/>
                    </a:cubicBezTo>
                    <a:cubicBezTo>
                      <a:pt x="59" y="222"/>
                      <a:pt x="59" y="224"/>
                      <a:pt x="59" y="225"/>
                    </a:cubicBezTo>
                    <a:cubicBezTo>
                      <a:pt x="60" y="227"/>
                      <a:pt x="60" y="229"/>
                      <a:pt x="61" y="230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9" y="232"/>
                      <a:pt x="47" y="234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0"/>
                      <a:pt x="77" y="229"/>
                      <a:pt x="78" y="228"/>
                    </a:cubicBezTo>
                    <a:cubicBezTo>
                      <a:pt x="78" y="229"/>
                      <a:pt x="78" y="229"/>
                      <a:pt x="78" y="229"/>
                    </a:cubicBezTo>
                    <a:cubicBezTo>
                      <a:pt x="78" y="224"/>
                      <a:pt x="80" y="219"/>
                      <a:pt x="80" y="217"/>
                    </a:cubicBezTo>
                    <a:cubicBezTo>
                      <a:pt x="80" y="217"/>
                      <a:pt x="80" y="217"/>
                      <a:pt x="80" y="217"/>
                    </a:cubicBezTo>
                    <a:cubicBezTo>
                      <a:pt x="81" y="215"/>
                      <a:pt x="81" y="213"/>
                      <a:pt x="82" y="212"/>
                    </a:cubicBezTo>
                    <a:cubicBezTo>
                      <a:pt x="82" y="213"/>
                      <a:pt x="82" y="213"/>
                      <a:pt x="82" y="213"/>
                    </a:cubicBezTo>
                    <a:cubicBezTo>
                      <a:pt x="84" y="205"/>
                      <a:pt x="87" y="197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95" y="178"/>
                      <a:pt x="97" y="171"/>
                      <a:pt x="102" y="161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5" y="170"/>
                      <a:pt x="106" y="177"/>
                      <a:pt x="109" y="186"/>
                    </a:cubicBezTo>
                    <a:cubicBezTo>
                      <a:pt x="108" y="184"/>
                      <a:pt x="109" y="187"/>
                      <a:pt x="108" y="187"/>
                    </a:cubicBezTo>
                    <a:cubicBezTo>
                      <a:pt x="110" y="195"/>
                      <a:pt x="112" y="205"/>
                      <a:pt x="114" y="205"/>
                    </a:cubicBezTo>
                    <a:cubicBezTo>
                      <a:pt x="115" y="211"/>
                      <a:pt x="114" y="210"/>
                      <a:pt x="113" y="211"/>
                    </a:cubicBezTo>
                    <a:cubicBezTo>
                      <a:pt x="114" y="211"/>
                      <a:pt x="115" y="216"/>
                      <a:pt x="116" y="221"/>
                    </a:cubicBezTo>
                    <a:cubicBezTo>
                      <a:pt x="115" y="219"/>
                      <a:pt x="115" y="219"/>
                      <a:pt x="115" y="219"/>
                    </a:cubicBezTo>
                    <a:cubicBezTo>
                      <a:pt x="116" y="223"/>
                      <a:pt x="116" y="223"/>
                      <a:pt x="116" y="223"/>
                    </a:cubicBezTo>
                    <a:cubicBezTo>
                      <a:pt x="116" y="224"/>
                      <a:pt x="117" y="225"/>
                      <a:pt x="117" y="226"/>
                    </a:cubicBezTo>
                    <a:cubicBezTo>
                      <a:pt x="118" y="233"/>
                      <a:pt x="118" y="233"/>
                      <a:pt x="118" y="233"/>
                    </a:cubicBezTo>
                    <a:cubicBezTo>
                      <a:pt x="119" y="230"/>
                      <a:pt x="119" y="230"/>
                      <a:pt x="119" y="230"/>
                    </a:cubicBezTo>
                    <a:cubicBezTo>
                      <a:pt x="120" y="238"/>
                      <a:pt x="118" y="233"/>
                      <a:pt x="119" y="240"/>
                    </a:cubicBezTo>
                    <a:cubicBezTo>
                      <a:pt x="121" y="239"/>
                      <a:pt x="121" y="239"/>
                      <a:pt x="121" y="239"/>
                    </a:cubicBezTo>
                    <a:cubicBezTo>
                      <a:pt x="122" y="250"/>
                      <a:pt x="121" y="256"/>
                      <a:pt x="121" y="267"/>
                    </a:cubicBezTo>
                    <a:cubicBezTo>
                      <a:pt x="121" y="272"/>
                      <a:pt x="121" y="277"/>
                      <a:pt x="121" y="282"/>
                    </a:cubicBezTo>
                    <a:cubicBezTo>
                      <a:pt x="121" y="285"/>
                      <a:pt x="122" y="288"/>
                      <a:pt x="121" y="290"/>
                    </a:cubicBezTo>
                    <a:cubicBezTo>
                      <a:pt x="122" y="292"/>
                      <a:pt x="121" y="293"/>
                      <a:pt x="121" y="294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19" y="295"/>
                      <a:pt x="144" y="305"/>
                      <a:pt x="133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136" y="298"/>
                      <a:pt x="136" y="297"/>
                      <a:pt x="137" y="297"/>
                    </a:cubicBezTo>
                    <a:cubicBezTo>
                      <a:pt x="138" y="297"/>
                      <a:pt x="137" y="297"/>
                      <a:pt x="137" y="297"/>
                    </a:cubicBezTo>
                    <a:cubicBezTo>
                      <a:pt x="144" y="287"/>
                      <a:pt x="147" y="277"/>
                      <a:pt x="151" y="267"/>
                    </a:cubicBezTo>
                    <a:cubicBezTo>
                      <a:pt x="154" y="256"/>
                      <a:pt x="157" y="247"/>
                      <a:pt x="162" y="237"/>
                    </a:cubicBezTo>
                    <a:cubicBezTo>
                      <a:pt x="167" y="228"/>
                      <a:pt x="171" y="218"/>
                      <a:pt x="176" y="209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79" y="208"/>
                      <a:pt x="180" y="197"/>
                      <a:pt x="182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4" y="191"/>
                      <a:pt x="185" y="188"/>
                      <a:pt x="184" y="190"/>
                    </a:cubicBezTo>
                    <a:cubicBezTo>
                      <a:pt x="186" y="186"/>
                      <a:pt x="186" y="186"/>
                      <a:pt x="187" y="183"/>
                    </a:cubicBezTo>
                    <a:cubicBezTo>
                      <a:pt x="187" y="182"/>
                      <a:pt x="188" y="181"/>
                      <a:pt x="189" y="180"/>
                    </a:cubicBezTo>
                    <a:cubicBezTo>
                      <a:pt x="191" y="176"/>
                      <a:pt x="193" y="173"/>
                      <a:pt x="195" y="171"/>
                    </a:cubicBezTo>
                    <a:cubicBezTo>
                      <a:pt x="195" y="170"/>
                      <a:pt x="196" y="170"/>
                      <a:pt x="196" y="169"/>
                    </a:cubicBezTo>
                    <a:cubicBezTo>
                      <a:pt x="198" y="170"/>
                      <a:pt x="200" y="173"/>
                      <a:pt x="201" y="176"/>
                    </a:cubicBezTo>
                    <a:cubicBezTo>
                      <a:pt x="203" y="179"/>
                      <a:pt x="204" y="183"/>
                      <a:pt x="206" y="187"/>
                    </a:cubicBezTo>
                    <a:cubicBezTo>
                      <a:pt x="207" y="192"/>
                      <a:pt x="209" y="198"/>
                      <a:pt x="212" y="205"/>
                    </a:cubicBezTo>
                    <a:cubicBezTo>
                      <a:pt x="212" y="205"/>
                      <a:pt x="212" y="205"/>
                      <a:pt x="212" y="205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00" y="205"/>
                      <a:pt x="229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5"/>
                      <a:pt x="226" y="205"/>
                      <a:pt x="226" y="205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228" y="200"/>
                      <a:pt x="229" y="199"/>
                      <a:pt x="230" y="197"/>
                    </a:cubicBezTo>
                    <a:cubicBezTo>
                      <a:pt x="231" y="193"/>
                      <a:pt x="232" y="189"/>
                      <a:pt x="234" y="185"/>
                    </a:cubicBezTo>
                    <a:cubicBezTo>
                      <a:pt x="235" y="180"/>
                      <a:pt x="237" y="175"/>
                      <a:pt x="238" y="170"/>
                    </a:cubicBezTo>
                    <a:cubicBezTo>
                      <a:pt x="241" y="171"/>
                      <a:pt x="242" y="171"/>
                      <a:pt x="238" y="170"/>
                    </a:cubicBezTo>
                    <a:cubicBezTo>
                      <a:pt x="241" y="160"/>
                      <a:pt x="243" y="151"/>
                      <a:pt x="246" y="144"/>
                    </a:cubicBezTo>
                    <a:cubicBezTo>
                      <a:pt x="247" y="138"/>
                      <a:pt x="249" y="133"/>
                      <a:pt x="251" y="128"/>
                    </a:cubicBezTo>
                    <a:cubicBezTo>
                      <a:pt x="252" y="131"/>
                      <a:pt x="253" y="134"/>
                      <a:pt x="254" y="137"/>
                    </a:cubicBezTo>
                    <a:cubicBezTo>
                      <a:pt x="256" y="145"/>
                      <a:pt x="257" y="154"/>
                      <a:pt x="260" y="163"/>
                    </a:cubicBezTo>
                    <a:cubicBezTo>
                      <a:pt x="261" y="167"/>
                      <a:pt x="263" y="172"/>
                      <a:pt x="265" y="176"/>
                    </a:cubicBezTo>
                    <a:cubicBezTo>
                      <a:pt x="266" y="177"/>
                      <a:pt x="266" y="178"/>
                      <a:pt x="267" y="179"/>
                    </a:cubicBezTo>
                    <a:cubicBezTo>
                      <a:pt x="268" y="180"/>
                      <a:pt x="268" y="180"/>
                      <a:pt x="268" y="180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5" y="181"/>
                      <a:pt x="292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79"/>
                      <a:pt x="281" y="179"/>
                      <a:pt x="281" y="179"/>
                    </a:cubicBezTo>
                    <a:cubicBezTo>
                      <a:pt x="282" y="179"/>
                      <a:pt x="282" y="178"/>
                      <a:pt x="282" y="178"/>
                    </a:cubicBezTo>
                    <a:cubicBezTo>
                      <a:pt x="282" y="178"/>
                      <a:pt x="282" y="178"/>
                      <a:pt x="282" y="178"/>
                    </a:cubicBezTo>
                    <a:cubicBezTo>
                      <a:pt x="283" y="176"/>
                      <a:pt x="283" y="174"/>
                      <a:pt x="284" y="173"/>
                    </a:cubicBezTo>
                    <a:cubicBezTo>
                      <a:pt x="284" y="172"/>
                      <a:pt x="285" y="169"/>
                      <a:pt x="285" y="169"/>
                    </a:cubicBezTo>
                    <a:cubicBezTo>
                      <a:pt x="288" y="159"/>
                      <a:pt x="290" y="149"/>
                      <a:pt x="293" y="138"/>
                    </a:cubicBezTo>
                    <a:cubicBezTo>
                      <a:pt x="294" y="138"/>
                      <a:pt x="311" y="27"/>
                      <a:pt x="296" y="71"/>
                    </a:cubicBezTo>
                    <a:close/>
                    <a:moveTo>
                      <a:pt x="72" y="195"/>
                    </a:move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lose/>
                    <a:moveTo>
                      <a:pt x="42" y="72"/>
                    </a:move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2"/>
                      <a:pt x="41" y="72"/>
                      <a:pt x="41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3" y="77"/>
                      <a:pt x="44" y="83"/>
                      <a:pt x="44" y="90"/>
                    </a:cubicBezTo>
                    <a:cubicBezTo>
                      <a:pt x="43" y="84"/>
                      <a:pt x="42" y="79"/>
                      <a:pt x="42" y="75"/>
                    </a:cubicBezTo>
                    <a:cubicBezTo>
                      <a:pt x="42" y="74"/>
                      <a:pt x="42" y="73"/>
                      <a:pt x="42" y="73"/>
                    </a:cubicBezTo>
                    <a:lnTo>
                      <a:pt x="42" y="72"/>
                    </a:lnTo>
                    <a:close/>
                    <a:moveTo>
                      <a:pt x="76" y="49"/>
                    </a:moveTo>
                    <a:cubicBezTo>
                      <a:pt x="77" y="52"/>
                      <a:pt x="78" y="54"/>
                      <a:pt x="79" y="56"/>
                    </a:cubicBezTo>
                    <a:cubicBezTo>
                      <a:pt x="80" y="58"/>
                      <a:pt x="81" y="59"/>
                      <a:pt x="81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2"/>
                      <a:pt x="81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78" y="64"/>
                      <a:pt x="8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2" y="67"/>
                      <a:pt x="82" y="68"/>
                      <a:pt x="82" y="70"/>
                    </a:cubicBezTo>
                    <a:cubicBezTo>
                      <a:pt x="81" y="70"/>
                      <a:pt x="79" y="70"/>
                      <a:pt x="77" y="70"/>
                    </a:cubicBezTo>
                    <a:cubicBezTo>
                      <a:pt x="77" y="63"/>
                      <a:pt x="75" y="56"/>
                      <a:pt x="76" y="49"/>
                    </a:cubicBezTo>
                    <a:close/>
                    <a:moveTo>
                      <a:pt x="102" y="58"/>
                    </a:moveTo>
                    <a:cubicBezTo>
                      <a:pt x="103" y="58"/>
                      <a:pt x="103" y="58"/>
                      <a:pt x="103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4" y="56"/>
                      <a:pt x="104" y="56"/>
                      <a:pt x="104" y="57"/>
                    </a:cubicBezTo>
                    <a:cubicBezTo>
                      <a:pt x="103" y="58"/>
                      <a:pt x="101" y="62"/>
                      <a:pt x="100" y="68"/>
                    </a:cubicBezTo>
                    <a:cubicBezTo>
                      <a:pt x="100" y="67"/>
                      <a:pt x="100" y="66"/>
                      <a:pt x="100" y="65"/>
                    </a:cubicBezTo>
                    <a:cubicBezTo>
                      <a:pt x="100" y="66"/>
                      <a:pt x="99" y="67"/>
                      <a:pt x="99" y="68"/>
                    </a:cubicBezTo>
                    <a:cubicBezTo>
                      <a:pt x="98" y="66"/>
                      <a:pt x="97" y="64"/>
                      <a:pt x="96" y="62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00" y="60"/>
                      <a:pt x="96" y="60"/>
                      <a:pt x="91" y="60"/>
                    </a:cubicBezTo>
                    <a:cubicBezTo>
                      <a:pt x="92" y="58"/>
                      <a:pt x="92" y="56"/>
                      <a:pt x="92" y="54"/>
                    </a:cubicBezTo>
                    <a:cubicBezTo>
                      <a:pt x="94" y="55"/>
                      <a:pt x="96" y="56"/>
                      <a:pt x="98" y="57"/>
                    </a:cubicBezTo>
                    <a:cubicBezTo>
                      <a:pt x="99" y="58"/>
                      <a:pt x="101" y="59"/>
                      <a:pt x="102" y="58"/>
                    </a:cubicBezTo>
                    <a:cubicBezTo>
                      <a:pt x="101" y="59"/>
                      <a:pt x="101" y="60"/>
                      <a:pt x="101" y="61"/>
                    </a:cubicBezTo>
                    <a:cubicBezTo>
                      <a:pt x="101" y="60"/>
                      <a:pt x="102" y="59"/>
                      <a:pt x="102" y="58"/>
                    </a:cubicBezTo>
                    <a:close/>
                    <a:moveTo>
                      <a:pt x="134" y="56"/>
                    </a:moveTo>
                    <a:cubicBezTo>
                      <a:pt x="134" y="56"/>
                      <a:pt x="134" y="56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lose/>
                    <a:moveTo>
                      <a:pt x="147" y="123"/>
                    </a:move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lose/>
                    <a:moveTo>
                      <a:pt x="92" y="103"/>
                    </a:moveTo>
                    <a:cubicBezTo>
                      <a:pt x="92" y="105"/>
                      <a:pt x="92" y="106"/>
                      <a:pt x="92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7"/>
                      <a:pt x="92" y="105"/>
                      <a:pt x="92" y="103"/>
                    </a:cubicBezTo>
                    <a:close/>
                    <a:moveTo>
                      <a:pt x="92" y="110"/>
                    </a:moveTo>
                    <a:cubicBezTo>
                      <a:pt x="93" y="118"/>
                      <a:pt x="93" y="126"/>
                      <a:pt x="93" y="134"/>
                    </a:cubicBezTo>
                    <a:cubicBezTo>
                      <a:pt x="93" y="137"/>
                      <a:pt x="93" y="140"/>
                      <a:pt x="93" y="144"/>
                    </a:cubicBezTo>
                    <a:cubicBezTo>
                      <a:pt x="92" y="144"/>
                      <a:pt x="91" y="144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93" y="147"/>
                      <a:pt x="93" y="147"/>
                      <a:pt x="92" y="147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47"/>
                      <a:pt x="92" y="148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ubicBezTo>
                      <a:pt x="91" y="135"/>
                      <a:pt x="92" y="122"/>
                      <a:pt x="92" y="110"/>
                    </a:cubicBezTo>
                    <a:close/>
                    <a:moveTo>
                      <a:pt x="105" y="142"/>
                    </a:moveTo>
                    <a:cubicBezTo>
                      <a:pt x="105" y="134"/>
                      <a:pt x="105" y="127"/>
                      <a:pt x="105" y="118"/>
                    </a:cubicBezTo>
                    <a:cubicBezTo>
                      <a:pt x="105" y="123"/>
                      <a:pt x="105" y="116"/>
                      <a:pt x="106" y="117"/>
                    </a:cubicBezTo>
                    <a:cubicBezTo>
                      <a:pt x="106" y="108"/>
                      <a:pt x="106" y="100"/>
                      <a:pt x="106" y="93"/>
                    </a:cubicBezTo>
                    <a:cubicBezTo>
                      <a:pt x="106" y="92"/>
                      <a:pt x="106" y="92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6" y="87"/>
                      <a:pt x="106" y="86"/>
                      <a:pt x="106" y="85"/>
                    </a:cubicBezTo>
                    <a:cubicBezTo>
                      <a:pt x="106" y="83"/>
                      <a:pt x="106" y="82"/>
                      <a:pt x="106" y="82"/>
                    </a:cubicBezTo>
                    <a:cubicBezTo>
                      <a:pt x="107" y="70"/>
                      <a:pt x="107" y="72"/>
                      <a:pt x="108" y="71"/>
                    </a:cubicBezTo>
                    <a:cubicBezTo>
                      <a:pt x="108" y="76"/>
                      <a:pt x="108" y="81"/>
                      <a:pt x="108" y="86"/>
                    </a:cubicBezTo>
                    <a:cubicBezTo>
                      <a:pt x="108" y="84"/>
                      <a:pt x="109" y="82"/>
                      <a:pt x="109" y="80"/>
                    </a:cubicBezTo>
                    <a:cubicBezTo>
                      <a:pt x="108" y="95"/>
                      <a:pt x="108" y="84"/>
                      <a:pt x="107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7" y="108"/>
                      <a:pt x="108" y="117"/>
                      <a:pt x="108" y="125"/>
                    </a:cubicBezTo>
                    <a:cubicBezTo>
                      <a:pt x="108" y="131"/>
                      <a:pt x="108" y="136"/>
                      <a:pt x="109" y="143"/>
                    </a:cubicBezTo>
                    <a:cubicBezTo>
                      <a:pt x="109" y="143"/>
                      <a:pt x="108" y="143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7" y="141"/>
                      <a:pt x="105" y="142"/>
                    </a:cubicBezTo>
                    <a:close/>
                    <a:moveTo>
                      <a:pt x="141" y="223"/>
                    </a:move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4"/>
                      <a:pt x="141" y="224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39" y="225"/>
                      <a:pt x="140" y="224"/>
                      <a:pt x="139" y="225"/>
                    </a:cubicBezTo>
                    <a:cubicBezTo>
                      <a:pt x="138" y="226"/>
                      <a:pt x="139" y="226"/>
                      <a:pt x="139" y="227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8" y="226"/>
                      <a:pt x="138" y="224"/>
                      <a:pt x="139" y="223"/>
                    </a:cubicBezTo>
                    <a:cubicBezTo>
                      <a:pt x="138" y="219"/>
                      <a:pt x="137" y="217"/>
                      <a:pt x="136" y="215"/>
                    </a:cubicBezTo>
                    <a:cubicBezTo>
                      <a:pt x="136" y="216"/>
                      <a:pt x="137" y="216"/>
                      <a:pt x="137" y="216"/>
                    </a:cubicBezTo>
                    <a:cubicBezTo>
                      <a:pt x="137" y="216"/>
                      <a:pt x="137" y="215"/>
                      <a:pt x="137" y="215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8" y="216"/>
                    </a:cubicBezTo>
                    <a:cubicBezTo>
                      <a:pt x="137" y="217"/>
                      <a:pt x="137" y="216"/>
                      <a:pt x="137" y="216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38" y="217"/>
                      <a:pt x="138" y="217"/>
                      <a:pt x="139" y="217"/>
                    </a:cubicBezTo>
                    <a:cubicBezTo>
                      <a:pt x="139" y="217"/>
                      <a:pt x="140" y="217"/>
                      <a:pt x="139" y="217"/>
                    </a:cubicBezTo>
                    <a:cubicBezTo>
                      <a:pt x="140" y="217"/>
                      <a:pt x="140" y="217"/>
                      <a:pt x="140" y="217"/>
                    </a:cubicBezTo>
                    <a:cubicBezTo>
                      <a:pt x="141" y="217"/>
                      <a:pt x="141" y="217"/>
                      <a:pt x="140" y="218"/>
                    </a:cubicBezTo>
                    <a:cubicBezTo>
                      <a:pt x="141" y="218"/>
                      <a:pt x="142" y="218"/>
                      <a:pt x="143" y="218"/>
                    </a:cubicBezTo>
                    <a:cubicBezTo>
                      <a:pt x="143" y="218"/>
                      <a:pt x="143" y="218"/>
                      <a:pt x="143" y="218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42" y="219"/>
                      <a:pt x="142" y="220"/>
                      <a:pt x="142" y="221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2" y="221"/>
                      <a:pt x="141" y="222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lose/>
                    <a:moveTo>
                      <a:pt x="108" y="70"/>
                    </a:moveTo>
                    <a:cubicBezTo>
                      <a:pt x="108" y="70"/>
                      <a:pt x="108" y="71"/>
                      <a:pt x="108" y="71"/>
                    </a:cubicBezTo>
                    <a:cubicBezTo>
                      <a:pt x="108" y="71"/>
                      <a:pt x="108" y="70"/>
                      <a:pt x="108" y="70"/>
                    </a:cubicBezTo>
                    <a:close/>
                    <a:moveTo>
                      <a:pt x="143" y="204"/>
                    </a:move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2" y="204"/>
                    </a:cubicBezTo>
                    <a:cubicBezTo>
                      <a:pt x="142" y="204"/>
                      <a:pt x="142" y="204"/>
                      <a:pt x="142" y="204"/>
                    </a:cubicBezTo>
                    <a:lnTo>
                      <a:pt x="143" y="204"/>
                    </a:lnTo>
                    <a:close/>
                    <a:moveTo>
                      <a:pt x="127" y="215"/>
                    </a:moveTo>
                    <a:cubicBezTo>
                      <a:pt x="127" y="216"/>
                      <a:pt x="126" y="215"/>
                      <a:pt x="126" y="213"/>
                    </a:cubicBezTo>
                    <a:cubicBezTo>
                      <a:pt x="126" y="214"/>
                      <a:pt x="127" y="214"/>
                      <a:pt x="127" y="215"/>
                    </a:cubicBezTo>
                    <a:close/>
                    <a:moveTo>
                      <a:pt x="127" y="164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7"/>
                      <a:pt x="126" y="168"/>
                      <a:pt x="126" y="170"/>
                    </a:cubicBezTo>
                    <a:cubicBezTo>
                      <a:pt x="125" y="169"/>
                      <a:pt x="125" y="168"/>
                      <a:pt x="124" y="167"/>
                    </a:cubicBezTo>
                    <a:cubicBezTo>
                      <a:pt x="124" y="164"/>
                      <a:pt x="125" y="162"/>
                      <a:pt x="125" y="160"/>
                    </a:cubicBezTo>
                    <a:cubicBezTo>
                      <a:pt x="125" y="157"/>
                      <a:pt x="126" y="154"/>
                      <a:pt x="126" y="151"/>
                    </a:cubicBezTo>
                    <a:cubicBezTo>
                      <a:pt x="126" y="155"/>
                      <a:pt x="126" y="159"/>
                      <a:pt x="127" y="164"/>
                    </a:cubicBezTo>
                    <a:close/>
                    <a:moveTo>
                      <a:pt x="143" y="205"/>
                    </a:moveTo>
                    <a:cubicBezTo>
                      <a:pt x="143" y="205"/>
                      <a:pt x="143" y="205"/>
                      <a:pt x="143" y="2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6"/>
                      <a:pt x="118" y="86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8" y="86"/>
                    </a:cubicBezTo>
                    <a:close/>
                    <a:moveTo>
                      <a:pt x="117" y="66"/>
                    </a:moveTo>
                    <a:cubicBezTo>
                      <a:pt x="117" y="64"/>
                      <a:pt x="117" y="63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7" y="60"/>
                      <a:pt x="117" y="60"/>
                      <a:pt x="117" y="59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19" y="60"/>
                      <a:pt x="119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19" y="64"/>
                      <a:pt x="118" y="68"/>
                      <a:pt x="118" y="72"/>
                    </a:cubicBezTo>
                    <a:cubicBezTo>
                      <a:pt x="118" y="74"/>
                      <a:pt x="118" y="75"/>
                      <a:pt x="118" y="76"/>
                    </a:cubicBezTo>
                    <a:cubicBezTo>
                      <a:pt x="117" y="71"/>
                      <a:pt x="117" y="68"/>
                      <a:pt x="117" y="66"/>
                    </a:cubicBezTo>
                    <a:close/>
                    <a:moveTo>
                      <a:pt x="142" y="197"/>
                    </a:moveTo>
                    <a:cubicBezTo>
                      <a:pt x="143" y="199"/>
                      <a:pt x="143" y="201"/>
                      <a:pt x="143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2" y="204"/>
                      <a:pt x="142" y="204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43" y="203"/>
                      <a:pt x="142" y="203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0" y="202"/>
                      <a:pt x="144" y="201"/>
                      <a:pt x="142" y="200"/>
                    </a:cubicBezTo>
                    <a:cubicBezTo>
                      <a:pt x="142" y="201"/>
                      <a:pt x="142" y="200"/>
                      <a:pt x="142" y="200"/>
                    </a:cubicBezTo>
                    <a:cubicBezTo>
                      <a:pt x="142" y="200"/>
                      <a:pt x="142" y="200"/>
                      <a:pt x="141" y="200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9"/>
                      <a:pt x="142" y="199"/>
                      <a:pt x="141" y="199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8"/>
                      <a:pt x="142" y="198"/>
                      <a:pt x="141" y="198"/>
                    </a:cubicBezTo>
                    <a:cubicBezTo>
                      <a:pt x="141" y="198"/>
                      <a:pt x="141" y="198"/>
                      <a:pt x="142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7"/>
                      <a:pt x="142" y="197"/>
                      <a:pt x="142" y="197"/>
                    </a:cubicBezTo>
                    <a:cubicBezTo>
                      <a:pt x="142" y="196"/>
                      <a:pt x="142" y="196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4"/>
                      <a:pt x="142" y="194"/>
                      <a:pt x="142" y="193"/>
                    </a:cubicBezTo>
                    <a:cubicBezTo>
                      <a:pt x="142" y="192"/>
                      <a:pt x="142" y="190"/>
                      <a:pt x="142" y="188"/>
                    </a:cubicBezTo>
                    <a:cubicBezTo>
                      <a:pt x="142" y="191"/>
                      <a:pt x="142" y="194"/>
                      <a:pt x="142" y="197"/>
                    </a:cubicBezTo>
                    <a:close/>
                    <a:moveTo>
                      <a:pt x="127" y="104"/>
                    </a:moveTo>
                    <a:cubicBezTo>
                      <a:pt x="127" y="111"/>
                      <a:pt x="126" y="118"/>
                      <a:pt x="126" y="125"/>
                    </a:cubicBezTo>
                    <a:cubicBezTo>
                      <a:pt x="126" y="121"/>
                      <a:pt x="125" y="116"/>
                      <a:pt x="125" y="112"/>
                    </a:cubicBezTo>
                    <a:cubicBezTo>
                      <a:pt x="125" y="108"/>
                      <a:pt x="126" y="102"/>
                      <a:pt x="126" y="97"/>
                    </a:cubicBezTo>
                    <a:cubicBezTo>
                      <a:pt x="127" y="92"/>
                      <a:pt x="127" y="87"/>
                      <a:pt x="128" y="82"/>
                    </a:cubicBezTo>
                    <a:cubicBezTo>
                      <a:pt x="128" y="89"/>
                      <a:pt x="128" y="97"/>
                      <a:pt x="127" y="104"/>
                    </a:cubicBezTo>
                    <a:close/>
                    <a:moveTo>
                      <a:pt x="133" y="210"/>
                    </a:move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5" y="210"/>
                      <a:pt x="135" y="210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4" y="210"/>
                      <a:pt x="135" y="211"/>
                      <a:pt x="134" y="211"/>
                    </a:cubicBezTo>
                    <a:cubicBezTo>
                      <a:pt x="135" y="212"/>
                      <a:pt x="136" y="212"/>
                      <a:pt x="136" y="212"/>
                    </a:cubicBezTo>
                    <a:cubicBezTo>
                      <a:pt x="136" y="213"/>
                      <a:pt x="136" y="213"/>
                      <a:pt x="135" y="21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35" y="213"/>
                      <a:pt x="135" y="213"/>
                      <a:pt x="135" y="213"/>
                    </a:cubicBezTo>
                    <a:cubicBezTo>
                      <a:pt x="134" y="214"/>
                      <a:pt x="136" y="213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7" y="214"/>
                      <a:pt x="137" y="214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5" y="214"/>
                      <a:pt x="134" y="214"/>
                      <a:pt x="134" y="214"/>
                    </a:cubicBezTo>
                    <a:cubicBezTo>
                      <a:pt x="134" y="213"/>
                      <a:pt x="134" y="211"/>
                      <a:pt x="133" y="210"/>
                    </a:cubicBezTo>
                    <a:close/>
                    <a:moveTo>
                      <a:pt x="141" y="224"/>
                    </a:moveTo>
                    <a:cubicBezTo>
                      <a:pt x="141" y="224"/>
                      <a:pt x="141" y="225"/>
                      <a:pt x="141" y="225"/>
                    </a:cubicBezTo>
                    <a:cubicBezTo>
                      <a:pt x="141" y="225"/>
                      <a:pt x="141" y="224"/>
                      <a:pt x="141" y="224"/>
                    </a:cubicBezTo>
                    <a:close/>
                    <a:moveTo>
                      <a:pt x="160" y="152"/>
                    </a:moveTo>
                    <a:cubicBezTo>
                      <a:pt x="159" y="152"/>
                      <a:pt x="159" y="153"/>
                      <a:pt x="159" y="153"/>
                    </a:cubicBezTo>
                    <a:cubicBezTo>
                      <a:pt x="159" y="151"/>
                      <a:pt x="159" y="149"/>
                      <a:pt x="160" y="147"/>
                    </a:cubicBezTo>
                    <a:cubicBezTo>
                      <a:pt x="160" y="148"/>
                      <a:pt x="160" y="150"/>
                      <a:pt x="160" y="152"/>
                    </a:cubicBezTo>
                    <a:close/>
                    <a:moveTo>
                      <a:pt x="151" y="133"/>
                    </a:moveTo>
                    <a:cubicBezTo>
                      <a:pt x="151" y="135"/>
                      <a:pt x="150" y="137"/>
                      <a:pt x="150" y="138"/>
                    </a:cubicBezTo>
                    <a:cubicBezTo>
                      <a:pt x="150" y="139"/>
                      <a:pt x="150" y="139"/>
                      <a:pt x="150" y="140"/>
                    </a:cubicBezTo>
                    <a:cubicBezTo>
                      <a:pt x="150" y="141"/>
                      <a:pt x="150" y="141"/>
                      <a:pt x="150" y="142"/>
                    </a:cubicBezTo>
                    <a:cubicBezTo>
                      <a:pt x="149" y="144"/>
                      <a:pt x="149" y="145"/>
                      <a:pt x="149" y="146"/>
                    </a:cubicBezTo>
                    <a:cubicBezTo>
                      <a:pt x="149" y="146"/>
                      <a:pt x="149" y="147"/>
                      <a:pt x="149" y="148"/>
                    </a:cubicBezTo>
                    <a:cubicBezTo>
                      <a:pt x="148" y="143"/>
                      <a:pt x="148" y="138"/>
                      <a:pt x="148" y="13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7" y="141"/>
                      <a:pt x="147" y="136"/>
                      <a:pt x="147" y="130"/>
                    </a:cubicBezTo>
                    <a:cubicBezTo>
                      <a:pt x="148" y="131"/>
                      <a:pt x="149" y="131"/>
                      <a:pt x="151" y="131"/>
                    </a:cubicBezTo>
                    <a:cubicBezTo>
                      <a:pt x="151" y="132"/>
                      <a:pt x="151" y="133"/>
                      <a:pt x="151" y="133"/>
                    </a:cubicBezTo>
                    <a:close/>
                    <a:moveTo>
                      <a:pt x="74" y="61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2" y="196"/>
                      <a:pt x="71" y="196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0" y="188"/>
                    </a:moveTo>
                    <a:cubicBezTo>
                      <a:pt x="70" y="188"/>
                      <a:pt x="70" y="188"/>
                      <a:pt x="70" y="188"/>
                    </a:cubicBezTo>
                    <a:cubicBezTo>
                      <a:pt x="69" y="187"/>
                      <a:pt x="69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8"/>
                      <a:pt x="70" y="188"/>
                      <a:pt x="70" y="188"/>
                    </a:cubicBezTo>
                    <a:close/>
                    <a:moveTo>
                      <a:pt x="70" y="187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lose/>
                    <a:moveTo>
                      <a:pt x="55" y="109"/>
                    </a:moveTo>
                    <a:cubicBezTo>
                      <a:pt x="55" y="110"/>
                      <a:pt x="54" y="110"/>
                      <a:pt x="54" y="111"/>
                    </a:cubicBezTo>
                    <a:cubicBezTo>
                      <a:pt x="54" y="110"/>
                      <a:pt x="54" y="110"/>
                      <a:pt x="54" y="109"/>
                    </a:cubicBezTo>
                    <a:cubicBezTo>
                      <a:pt x="54" y="109"/>
                      <a:pt x="55" y="109"/>
                      <a:pt x="55" y="109"/>
                    </a:cubicBezTo>
                    <a:close/>
                    <a:moveTo>
                      <a:pt x="59" y="127"/>
                    </a:moveTo>
                    <a:cubicBezTo>
                      <a:pt x="59" y="128"/>
                      <a:pt x="59" y="129"/>
                      <a:pt x="59" y="130"/>
                    </a:cubicBezTo>
                    <a:cubicBezTo>
                      <a:pt x="59" y="129"/>
                      <a:pt x="59" y="128"/>
                      <a:pt x="58" y="126"/>
                    </a:cubicBezTo>
                    <a:cubicBezTo>
                      <a:pt x="58" y="127"/>
                      <a:pt x="58" y="127"/>
                      <a:pt x="59" y="127"/>
                    </a:cubicBezTo>
                    <a:close/>
                    <a:moveTo>
                      <a:pt x="72" y="185"/>
                    </a:move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5" y="185"/>
                      <a:pt x="74" y="185"/>
                      <a:pt x="72" y="185"/>
                    </a:cubicBezTo>
                    <a:cubicBezTo>
                      <a:pt x="72" y="185"/>
                      <a:pt x="72" y="185"/>
                      <a:pt x="72" y="185"/>
                    </a:cubicBezTo>
                    <a:close/>
                    <a:moveTo>
                      <a:pt x="36" y="114"/>
                    </a:moveTo>
                    <a:cubicBezTo>
                      <a:pt x="36" y="113"/>
                      <a:pt x="38" y="113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7" y="109"/>
                      <a:pt x="36" y="107"/>
                      <a:pt x="37" y="107"/>
                    </a:cubicBezTo>
                    <a:cubicBezTo>
                      <a:pt x="37" y="107"/>
                      <a:pt x="38" y="105"/>
                      <a:pt x="37" y="105"/>
                    </a:cubicBezTo>
                    <a:cubicBezTo>
                      <a:pt x="37" y="105"/>
                      <a:pt x="37" y="105"/>
                      <a:pt x="38" y="104"/>
                    </a:cubicBezTo>
                    <a:cubicBezTo>
                      <a:pt x="38" y="106"/>
                      <a:pt x="38" y="108"/>
                      <a:pt x="38" y="110"/>
                    </a:cubicBezTo>
                    <a:cubicBezTo>
                      <a:pt x="38" y="110"/>
                      <a:pt x="39" y="111"/>
                      <a:pt x="39" y="112"/>
                    </a:cubicBezTo>
                    <a:cubicBezTo>
                      <a:pt x="38" y="113"/>
                      <a:pt x="37" y="113"/>
                      <a:pt x="36" y="114"/>
                    </a:cubicBezTo>
                    <a:close/>
                    <a:moveTo>
                      <a:pt x="71" y="196"/>
                    </a:move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6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1" y="197"/>
                      <a:pt x="71" y="196"/>
                    </a:cubicBezTo>
                    <a:cubicBezTo>
                      <a:pt x="71" y="196"/>
                      <a:pt x="71" y="196"/>
                      <a:pt x="71" y="196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2" y="185"/>
                    </a:moveTo>
                    <a:cubicBezTo>
                      <a:pt x="74" y="185"/>
                      <a:pt x="75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5"/>
                      <a:pt x="73" y="185"/>
                      <a:pt x="72" y="185"/>
                    </a:cubicBezTo>
                    <a:close/>
                    <a:moveTo>
                      <a:pt x="80" y="173"/>
                    </a:moveTo>
                    <a:cubicBezTo>
                      <a:pt x="80" y="173"/>
                      <a:pt x="81" y="173"/>
                      <a:pt x="81" y="173"/>
                    </a:cubicBezTo>
                    <a:cubicBezTo>
                      <a:pt x="81" y="173"/>
                      <a:pt x="80" y="173"/>
                      <a:pt x="80" y="174"/>
                    </a:cubicBezTo>
                    <a:cubicBezTo>
                      <a:pt x="80" y="173"/>
                      <a:pt x="80" y="173"/>
                      <a:pt x="80" y="173"/>
                    </a:cubicBezTo>
                    <a:close/>
                    <a:moveTo>
                      <a:pt x="91" y="148"/>
                    </a:move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lose/>
                    <a:moveTo>
                      <a:pt x="135" y="259"/>
                    </a:moveTo>
                    <a:cubicBezTo>
                      <a:pt x="136" y="259"/>
                      <a:pt x="137" y="259"/>
                      <a:pt x="138" y="259"/>
                    </a:cubicBezTo>
                    <a:cubicBezTo>
                      <a:pt x="137" y="262"/>
                      <a:pt x="136" y="264"/>
                      <a:pt x="135" y="267"/>
                    </a:cubicBezTo>
                    <a:cubicBezTo>
                      <a:pt x="135" y="264"/>
                      <a:pt x="135" y="261"/>
                      <a:pt x="135" y="259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6"/>
                      <a:pt x="141" y="256"/>
                      <a:pt x="141" y="256"/>
                    </a:cubicBezTo>
                    <a:cubicBezTo>
                      <a:pt x="141" y="257"/>
                      <a:pt x="141" y="258"/>
                      <a:pt x="140" y="259"/>
                    </a:cubicBezTo>
                    <a:cubicBezTo>
                      <a:pt x="140" y="259"/>
                      <a:pt x="140" y="259"/>
                      <a:pt x="139" y="259"/>
                    </a:cubicBezTo>
                    <a:close/>
                    <a:moveTo>
                      <a:pt x="135" y="239"/>
                    </a:moveTo>
                    <a:cubicBezTo>
                      <a:pt x="135" y="237"/>
                      <a:pt x="134" y="235"/>
                      <a:pt x="135" y="233"/>
                    </a:cubicBezTo>
                    <a:cubicBezTo>
                      <a:pt x="135" y="234"/>
                      <a:pt x="136" y="234"/>
                      <a:pt x="137" y="234"/>
                    </a:cubicBezTo>
                    <a:cubicBezTo>
                      <a:pt x="137" y="237"/>
                      <a:pt x="136" y="238"/>
                      <a:pt x="135" y="239"/>
                    </a:cubicBezTo>
                    <a:close/>
                    <a:moveTo>
                      <a:pt x="147" y="241"/>
                    </a:move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lose/>
                    <a:moveTo>
                      <a:pt x="153" y="227"/>
                    </a:move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6" y="91"/>
                      <a:pt x="155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5" y="90"/>
                      <a:pt x="157" y="90"/>
                      <a:pt x="157" y="90"/>
                    </a:cubicBezTo>
                    <a:cubicBezTo>
                      <a:pt x="157" y="92"/>
                      <a:pt x="157" y="93"/>
                      <a:pt x="157" y="95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6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6" y="94"/>
                      <a:pt x="157" y="94"/>
                      <a:pt x="156" y="93"/>
                    </a:cubicBezTo>
                    <a:cubicBezTo>
                      <a:pt x="156" y="93"/>
                      <a:pt x="156" y="94"/>
                      <a:pt x="155" y="93"/>
                    </a:cubicBezTo>
                    <a:cubicBezTo>
                      <a:pt x="156" y="93"/>
                      <a:pt x="156" y="92"/>
                      <a:pt x="156" y="91"/>
                    </a:cubicBezTo>
                    <a:close/>
                    <a:moveTo>
                      <a:pt x="157" y="97"/>
                    </a:moveTo>
                    <a:cubicBezTo>
                      <a:pt x="157" y="97"/>
                      <a:pt x="157" y="97"/>
                      <a:pt x="157" y="97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9"/>
                    </a:cubicBezTo>
                    <a:cubicBezTo>
                      <a:pt x="156" y="99"/>
                      <a:pt x="156" y="98"/>
                      <a:pt x="156" y="98"/>
                    </a:cubicBezTo>
                    <a:cubicBezTo>
                      <a:pt x="156" y="98"/>
                      <a:pt x="156" y="97"/>
                      <a:pt x="157" y="97"/>
                    </a:cubicBezTo>
                    <a:close/>
                    <a:moveTo>
                      <a:pt x="156" y="105"/>
                    </a:move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5" y="105"/>
                    </a:cubicBezTo>
                    <a:cubicBezTo>
                      <a:pt x="155" y="105"/>
                      <a:pt x="155" y="105"/>
                      <a:pt x="156" y="105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5" y="107"/>
                      <a:pt x="155" y="107"/>
                      <a:pt x="155" y="107"/>
                    </a:cubicBezTo>
                    <a:close/>
                    <a:moveTo>
                      <a:pt x="155" y="107"/>
                    </a:move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55" y="108"/>
                      <a:pt x="155" y="108"/>
                      <a:pt x="155" y="107"/>
                    </a:cubicBezTo>
                    <a:close/>
                    <a:moveTo>
                      <a:pt x="154" y="109"/>
                    </a:moveTo>
                    <a:cubicBezTo>
                      <a:pt x="155" y="109"/>
                      <a:pt x="154" y="109"/>
                      <a:pt x="155" y="109"/>
                    </a:cubicBezTo>
                    <a:cubicBezTo>
                      <a:pt x="155" y="109"/>
                      <a:pt x="155" y="108"/>
                      <a:pt x="155" y="108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0"/>
                      <a:pt x="153" y="110"/>
                      <a:pt x="153" y="109"/>
                    </a:cubicBezTo>
                    <a:cubicBezTo>
                      <a:pt x="152" y="109"/>
                      <a:pt x="154" y="109"/>
                      <a:pt x="154" y="109"/>
                    </a:cubicBezTo>
                    <a:close/>
                    <a:moveTo>
                      <a:pt x="146" y="91"/>
                    </a:moveTo>
                    <a:cubicBezTo>
                      <a:pt x="147" y="91"/>
                      <a:pt x="147" y="91"/>
                      <a:pt x="147" y="91"/>
                    </a:cubicBezTo>
                    <a:cubicBezTo>
                      <a:pt x="147" y="92"/>
                      <a:pt x="146" y="92"/>
                      <a:pt x="145" y="93"/>
                    </a:cubicBezTo>
                    <a:cubicBezTo>
                      <a:pt x="145" y="97"/>
                      <a:pt x="148" y="100"/>
                      <a:pt x="147" y="103"/>
                    </a:cubicBezTo>
                    <a:cubicBezTo>
                      <a:pt x="146" y="103"/>
                      <a:pt x="146" y="103"/>
                      <a:pt x="146" y="103"/>
                    </a:cubicBezTo>
                    <a:cubicBezTo>
                      <a:pt x="145" y="103"/>
                      <a:pt x="148" y="104"/>
                      <a:pt x="147" y="104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4"/>
                      <a:pt x="147" y="105"/>
                      <a:pt x="146" y="104"/>
                    </a:cubicBezTo>
                    <a:cubicBezTo>
                      <a:pt x="146" y="105"/>
                      <a:pt x="147" y="105"/>
                      <a:pt x="147" y="105"/>
                    </a:cubicBezTo>
                    <a:cubicBezTo>
                      <a:pt x="146" y="105"/>
                      <a:pt x="146" y="105"/>
                      <a:pt x="146" y="105"/>
                    </a:cubicBezTo>
                    <a:cubicBezTo>
                      <a:pt x="146" y="107"/>
                      <a:pt x="147" y="108"/>
                      <a:pt x="147" y="109"/>
                    </a:cubicBezTo>
                    <a:cubicBezTo>
                      <a:pt x="146" y="110"/>
                      <a:pt x="147" y="113"/>
                      <a:pt x="148" y="115"/>
                    </a:cubicBezTo>
                    <a:cubicBezTo>
                      <a:pt x="149" y="117"/>
                      <a:pt x="148" y="118"/>
                      <a:pt x="147" y="120"/>
                    </a:cubicBezTo>
                    <a:cubicBezTo>
                      <a:pt x="147" y="115"/>
                      <a:pt x="146" y="110"/>
                      <a:pt x="145" y="104"/>
                    </a:cubicBezTo>
                    <a:cubicBezTo>
                      <a:pt x="145" y="97"/>
                      <a:pt x="144" y="90"/>
                      <a:pt x="142" y="82"/>
                    </a:cubicBezTo>
                    <a:cubicBezTo>
                      <a:pt x="143" y="81"/>
                      <a:pt x="143" y="80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2"/>
                      <a:pt x="145" y="82"/>
                      <a:pt x="144" y="83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6" y="85"/>
                      <a:pt x="143" y="86"/>
                      <a:pt x="145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8"/>
                      <a:pt x="145" y="89"/>
                      <a:pt x="146" y="88"/>
                    </a:cubicBezTo>
                    <a:cubicBezTo>
                      <a:pt x="146" y="89"/>
                      <a:pt x="146" y="89"/>
                      <a:pt x="145" y="89"/>
                    </a:cubicBezTo>
                    <a:cubicBezTo>
                      <a:pt x="146" y="89"/>
                      <a:pt x="146" y="89"/>
                      <a:pt x="146" y="90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6" y="91"/>
                      <a:pt x="146" y="91"/>
                    </a:cubicBezTo>
                    <a:close/>
                    <a:moveTo>
                      <a:pt x="143" y="78"/>
                    </a:move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lose/>
                    <a:moveTo>
                      <a:pt x="143" y="79"/>
                    </a:move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lose/>
                    <a:moveTo>
                      <a:pt x="134" y="54"/>
                    </a:moveTo>
                    <a:cubicBezTo>
                      <a:pt x="134" y="54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3" y="55"/>
                      <a:pt x="133" y="55"/>
                    </a:cubicBezTo>
                    <a:cubicBezTo>
                      <a:pt x="133" y="54"/>
                      <a:pt x="134" y="54"/>
                      <a:pt x="134" y="54"/>
                    </a:cubicBezTo>
                    <a:close/>
                    <a:moveTo>
                      <a:pt x="124" y="46"/>
                    </a:moveTo>
                    <a:cubicBezTo>
                      <a:pt x="124" y="46"/>
                      <a:pt x="124" y="46"/>
                      <a:pt x="124" y="46"/>
                    </a:cubicBezTo>
                    <a:close/>
                    <a:moveTo>
                      <a:pt x="103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56"/>
                      <a:pt x="102" y="55"/>
                      <a:pt x="102" y="55"/>
                    </a:cubicBezTo>
                    <a:cubicBezTo>
                      <a:pt x="102" y="55"/>
                      <a:pt x="103" y="55"/>
                      <a:pt x="103" y="56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51" y="34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6"/>
                      <a:pt x="53" y="37"/>
                      <a:pt x="55" y="41"/>
                    </a:cubicBezTo>
                    <a:cubicBezTo>
                      <a:pt x="55" y="44"/>
                      <a:pt x="54" y="46"/>
                      <a:pt x="56" y="49"/>
                    </a:cubicBezTo>
                    <a:cubicBezTo>
                      <a:pt x="56" y="51"/>
                      <a:pt x="57" y="53"/>
                      <a:pt x="58" y="55"/>
                    </a:cubicBezTo>
                    <a:cubicBezTo>
                      <a:pt x="59" y="55"/>
                      <a:pt x="58" y="57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9"/>
                      <a:pt x="60" y="5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2"/>
                      <a:pt x="61" y="63"/>
                      <a:pt x="60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5"/>
                      <a:pt x="62" y="66"/>
                      <a:pt x="62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4" y="69"/>
                      <a:pt x="61" y="71"/>
                      <a:pt x="63" y="73"/>
                    </a:cubicBezTo>
                    <a:cubicBezTo>
                      <a:pt x="63" y="72"/>
                      <a:pt x="63" y="73"/>
                      <a:pt x="63" y="73"/>
                    </a:cubicBezTo>
                    <a:cubicBezTo>
                      <a:pt x="63" y="74"/>
                      <a:pt x="63" y="75"/>
                      <a:pt x="64" y="75"/>
                    </a:cubicBezTo>
                    <a:cubicBezTo>
                      <a:pt x="65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7"/>
                      <a:pt x="65" y="78"/>
                      <a:pt x="65" y="80"/>
                    </a:cubicBezTo>
                    <a:cubicBezTo>
                      <a:pt x="65" y="80"/>
                      <a:pt x="65" y="81"/>
                      <a:pt x="65" y="81"/>
                    </a:cubicBezTo>
                    <a:cubicBezTo>
                      <a:pt x="65" y="81"/>
                      <a:pt x="64" y="81"/>
                      <a:pt x="64" y="82"/>
                    </a:cubicBezTo>
                    <a:cubicBezTo>
                      <a:pt x="64" y="82"/>
                      <a:pt x="65" y="83"/>
                      <a:pt x="65" y="84"/>
                    </a:cubicBezTo>
                    <a:cubicBezTo>
                      <a:pt x="65" y="87"/>
                      <a:pt x="65" y="89"/>
                      <a:pt x="65" y="92"/>
                    </a:cubicBezTo>
                    <a:cubicBezTo>
                      <a:pt x="67" y="94"/>
                      <a:pt x="65" y="97"/>
                      <a:pt x="67" y="99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7" y="101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3"/>
                      <a:pt x="66" y="105"/>
                      <a:pt x="67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7" y="108"/>
                      <a:pt x="67" y="109"/>
                      <a:pt x="67" y="111"/>
                    </a:cubicBezTo>
                    <a:cubicBezTo>
                      <a:pt x="66" y="111"/>
                      <a:pt x="66" y="111"/>
                      <a:pt x="67" y="111"/>
                    </a:cubicBezTo>
                    <a:cubicBezTo>
                      <a:pt x="67" y="111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9" y="113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2" y="117"/>
                      <a:pt x="69" y="122"/>
                      <a:pt x="71" y="125"/>
                    </a:cubicBezTo>
                    <a:cubicBezTo>
                      <a:pt x="71" y="125"/>
                      <a:pt x="71" y="125"/>
                      <a:pt x="71" y="125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30"/>
                      <a:pt x="72" y="131"/>
                    </a:cubicBezTo>
                    <a:cubicBezTo>
                      <a:pt x="72" y="133"/>
                      <a:pt x="72" y="135"/>
                      <a:pt x="72" y="138"/>
                    </a:cubicBezTo>
                    <a:cubicBezTo>
                      <a:pt x="70" y="132"/>
                      <a:pt x="69" y="126"/>
                      <a:pt x="68" y="119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66" y="113"/>
                      <a:pt x="65" y="112"/>
                      <a:pt x="65" y="110"/>
                    </a:cubicBezTo>
                    <a:cubicBezTo>
                      <a:pt x="65" y="110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4" y="108"/>
                    </a:cubicBezTo>
                    <a:cubicBezTo>
                      <a:pt x="65" y="107"/>
                      <a:pt x="65" y="107"/>
                      <a:pt x="65" y="106"/>
                    </a:cubicBezTo>
                    <a:cubicBezTo>
                      <a:pt x="65" y="102"/>
                      <a:pt x="65" y="98"/>
                      <a:pt x="64" y="95"/>
                    </a:cubicBezTo>
                    <a:cubicBezTo>
                      <a:pt x="64" y="94"/>
                      <a:pt x="64" y="94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3" y="93"/>
                      <a:pt x="63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0" y="92"/>
                      <a:pt x="62" y="91"/>
                      <a:pt x="61" y="90"/>
                    </a:cubicBezTo>
                    <a:cubicBezTo>
                      <a:pt x="60" y="89"/>
                      <a:pt x="63" y="89"/>
                      <a:pt x="61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87"/>
                      <a:pt x="61" y="87"/>
                      <a:pt x="61" y="87"/>
                    </a:cubicBezTo>
                    <a:cubicBezTo>
                      <a:pt x="62" y="87"/>
                      <a:pt x="62" y="86"/>
                      <a:pt x="62" y="86"/>
                    </a:cubicBezTo>
                    <a:cubicBezTo>
                      <a:pt x="63" y="85"/>
                      <a:pt x="60" y="84"/>
                      <a:pt x="62" y="82"/>
                    </a:cubicBezTo>
                    <a:cubicBezTo>
                      <a:pt x="61" y="82"/>
                      <a:pt x="61" y="81"/>
                      <a:pt x="60" y="80"/>
                    </a:cubicBezTo>
                    <a:cubicBezTo>
                      <a:pt x="61" y="80"/>
                      <a:pt x="60" y="79"/>
                      <a:pt x="61" y="79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79"/>
                      <a:pt x="61" y="78"/>
                      <a:pt x="61" y="77"/>
                    </a:cubicBezTo>
                    <a:cubicBezTo>
                      <a:pt x="61" y="77"/>
                      <a:pt x="61" y="78"/>
                      <a:pt x="60" y="78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5"/>
                      <a:pt x="62" y="74"/>
                      <a:pt x="61" y="74"/>
                    </a:cubicBezTo>
                    <a:cubicBezTo>
                      <a:pt x="60" y="74"/>
                      <a:pt x="60" y="75"/>
                      <a:pt x="59" y="74"/>
                    </a:cubicBezTo>
                    <a:cubicBezTo>
                      <a:pt x="60" y="73"/>
                      <a:pt x="60" y="72"/>
                      <a:pt x="60" y="70"/>
                    </a:cubicBezTo>
                    <a:cubicBezTo>
                      <a:pt x="60" y="71"/>
                      <a:pt x="60" y="70"/>
                      <a:pt x="59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59" y="69"/>
                      <a:pt x="61" y="69"/>
                      <a:pt x="60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7"/>
                      <a:pt x="61" y="67"/>
                      <a:pt x="59" y="66"/>
                    </a:cubicBezTo>
                    <a:cubicBezTo>
                      <a:pt x="59" y="67"/>
                      <a:pt x="57" y="67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9" y="66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59" y="61"/>
                      <a:pt x="58" y="61"/>
                    </a:cubicBezTo>
                    <a:cubicBezTo>
                      <a:pt x="58" y="61"/>
                      <a:pt x="58" y="60"/>
                      <a:pt x="59" y="60"/>
                    </a:cubicBezTo>
                    <a:cubicBezTo>
                      <a:pt x="58" y="60"/>
                      <a:pt x="57" y="59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7" y="56"/>
                      <a:pt x="57" y="54"/>
                    </a:cubicBezTo>
                    <a:cubicBezTo>
                      <a:pt x="57" y="54"/>
                      <a:pt x="57" y="53"/>
                      <a:pt x="56" y="54"/>
                    </a:cubicBezTo>
                    <a:cubicBezTo>
                      <a:pt x="55" y="53"/>
                      <a:pt x="57" y="51"/>
                      <a:pt x="54" y="51"/>
                    </a:cubicBezTo>
                    <a:cubicBezTo>
                      <a:pt x="54" y="50"/>
                      <a:pt x="55" y="50"/>
                      <a:pt x="55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4" y="46"/>
                      <a:pt x="52" y="47"/>
                      <a:pt x="52" y="46"/>
                    </a:cubicBezTo>
                    <a:cubicBezTo>
                      <a:pt x="53" y="46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5"/>
                    </a:cubicBezTo>
                    <a:cubicBezTo>
                      <a:pt x="53" y="45"/>
                      <a:pt x="52" y="45"/>
                      <a:pt x="52" y="45"/>
                    </a:cubicBezTo>
                    <a:cubicBezTo>
                      <a:pt x="53" y="44"/>
                      <a:pt x="52" y="43"/>
                      <a:pt x="53" y="43"/>
                    </a:cubicBezTo>
                    <a:cubicBezTo>
                      <a:pt x="52" y="41"/>
                      <a:pt x="51" y="40"/>
                      <a:pt x="50" y="39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8"/>
                      <a:pt x="52" y="39"/>
                      <a:pt x="52" y="39"/>
                    </a:cubicBezTo>
                    <a:cubicBezTo>
                      <a:pt x="53" y="38"/>
                      <a:pt x="50" y="37"/>
                      <a:pt x="51" y="36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49" y="35"/>
                    </a:cubicBezTo>
                    <a:cubicBezTo>
                      <a:pt x="50" y="35"/>
                      <a:pt x="51" y="35"/>
                      <a:pt x="51" y="34"/>
                    </a:cubicBezTo>
                    <a:close/>
                    <a:moveTo>
                      <a:pt x="38" y="50"/>
                    </a:moveTo>
                    <a:cubicBezTo>
                      <a:pt x="38" y="51"/>
                      <a:pt x="39" y="51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8" y="52"/>
                      <a:pt x="38" y="52"/>
                    </a:cubicBezTo>
                    <a:cubicBezTo>
                      <a:pt x="38" y="51"/>
                      <a:pt x="38" y="50"/>
                      <a:pt x="38" y="49"/>
                    </a:cubicBezTo>
                    <a:lnTo>
                      <a:pt x="38" y="50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lnTo>
                      <a:pt x="33" y="66"/>
                    </a:lnTo>
                    <a:close/>
                    <a:moveTo>
                      <a:pt x="28" y="122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9" y="121"/>
                      <a:pt x="29" y="121"/>
                    </a:cubicBezTo>
                    <a:cubicBezTo>
                      <a:pt x="29" y="121"/>
                      <a:pt x="28" y="121"/>
                      <a:pt x="28" y="122"/>
                    </a:cubicBezTo>
                    <a:close/>
                    <a:moveTo>
                      <a:pt x="46" y="124"/>
                    </a:moveTo>
                    <a:cubicBezTo>
                      <a:pt x="46" y="124"/>
                      <a:pt x="47" y="124"/>
                      <a:pt x="46" y="124"/>
                    </a:cubicBezTo>
                    <a:cubicBezTo>
                      <a:pt x="46" y="124"/>
                      <a:pt x="46" y="124"/>
                      <a:pt x="46" y="124"/>
                    </a:cubicBezTo>
                    <a:close/>
                    <a:moveTo>
                      <a:pt x="70" y="204"/>
                    </a:moveTo>
                    <a:cubicBezTo>
                      <a:pt x="69" y="203"/>
                      <a:pt x="69" y="203"/>
                      <a:pt x="69" y="202"/>
                    </a:cubicBezTo>
                    <a:cubicBezTo>
                      <a:pt x="69" y="200"/>
                      <a:pt x="68" y="199"/>
                      <a:pt x="68" y="197"/>
                    </a:cubicBezTo>
                    <a:cubicBezTo>
                      <a:pt x="69" y="197"/>
                      <a:pt x="71" y="197"/>
                      <a:pt x="72" y="197"/>
                    </a:cubicBezTo>
                    <a:cubicBezTo>
                      <a:pt x="71" y="200"/>
                      <a:pt x="70" y="202"/>
                      <a:pt x="70" y="204"/>
                    </a:cubicBezTo>
                    <a:close/>
                    <a:moveTo>
                      <a:pt x="75" y="190"/>
                    </a:moveTo>
                    <a:cubicBezTo>
                      <a:pt x="74" y="191"/>
                      <a:pt x="74" y="193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4"/>
                      <a:pt x="72" y="194"/>
                      <a:pt x="72" y="194"/>
                    </a:cubicBezTo>
                    <a:cubicBezTo>
                      <a:pt x="72" y="194"/>
                      <a:pt x="73" y="193"/>
                      <a:pt x="73" y="193"/>
                    </a:cubicBezTo>
                    <a:cubicBezTo>
                      <a:pt x="73" y="193"/>
                      <a:pt x="72" y="193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2" y="192"/>
                      <a:pt x="72" y="191"/>
                    </a:cubicBezTo>
                    <a:cubicBezTo>
                      <a:pt x="70" y="190"/>
                      <a:pt x="75" y="190"/>
                      <a:pt x="73" y="189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7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6"/>
                    </a:cubicBezTo>
                    <a:cubicBezTo>
                      <a:pt x="73" y="186"/>
                      <a:pt x="73" y="186"/>
                      <a:pt x="72" y="185"/>
                    </a:cubicBez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7"/>
                      <a:pt x="73" y="191"/>
                      <a:pt x="75" y="190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60"/>
                      <a:pt x="139" y="261"/>
                      <a:pt x="139" y="259"/>
                    </a:cubicBezTo>
                    <a:close/>
                    <a:moveTo>
                      <a:pt x="142" y="254"/>
                    </a:moveTo>
                    <a:cubicBezTo>
                      <a:pt x="141" y="254"/>
                      <a:pt x="141" y="254"/>
                      <a:pt x="141" y="254"/>
                    </a:cubicBezTo>
                    <a:cubicBezTo>
                      <a:pt x="141" y="252"/>
                      <a:pt x="143" y="254"/>
                      <a:pt x="142" y="251"/>
                    </a:cubicBezTo>
                    <a:cubicBezTo>
                      <a:pt x="142" y="252"/>
                      <a:pt x="140" y="251"/>
                      <a:pt x="141" y="250"/>
                    </a:cubicBezTo>
                    <a:cubicBezTo>
                      <a:pt x="142" y="250"/>
                      <a:pt x="142" y="250"/>
                      <a:pt x="142" y="250"/>
                    </a:cubicBezTo>
                    <a:cubicBezTo>
                      <a:pt x="142" y="250"/>
                      <a:pt x="141" y="250"/>
                      <a:pt x="142" y="249"/>
                    </a:cubicBezTo>
                    <a:cubicBezTo>
                      <a:pt x="142" y="250"/>
                      <a:pt x="142" y="250"/>
                      <a:pt x="143" y="249"/>
                    </a:cubicBezTo>
                    <a:cubicBezTo>
                      <a:pt x="143" y="250"/>
                      <a:pt x="143" y="250"/>
                      <a:pt x="143" y="250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144" y="247"/>
                      <a:pt x="144" y="245"/>
                      <a:pt x="145" y="245"/>
                    </a:cubicBezTo>
                    <a:cubicBezTo>
                      <a:pt x="145" y="245"/>
                      <a:pt x="146" y="243"/>
                      <a:pt x="145" y="242"/>
                    </a:cubicBezTo>
                    <a:cubicBezTo>
                      <a:pt x="146" y="243"/>
                      <a:pt x="146" y="242"/>
                      <a:pt x="146" y="242"/>
                    </a:cubicBezTo>
                    <a:cubicBezTo>
                      <a:pt x="145" y="245"/>
                      <a:pt x="144" y="249"/>
                      <a:pt x="144" y="251"/>
                    </a:cubicBezTo>
                    <a:cubicBezTo>
                      <a:pt x="143" y="251"/>
                      <a:pt x="143" y="252"/>
                      <a:pt x="142" y="254"/>
                    </a:cubicBezTo>
                    <a:close/>
                    <a:moveTo>
                      <a:pt x="293" y="79"/>
                    </a:move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lose/>
                    <a:moveTo>
                      <a:pt x="207" y="155"/>
                    </a:moveTo>
                    <a:cubicBezTo>
                      <a:pt x="208" y="155"/>
                      <a:pt x="208" y="155"/>
                      <a:pt x="208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8" y="155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9" y="154"/>
                      <a:pt x="210" y="155"/>
                      <a:pt x="213" y="155"/>
                    </a:cubicBezTo>
                    <a:cubicBezTo>
                      <a:pt x="213" y="157"/>
                      <a:pt x="213" y="159"/>
                      <a:pt x="213" y="161"/>
                    </a:cubicBez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1"/>
                      <a:pt x="213" y="161"/>
                      <a:pt x="213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2" y="160"/>
                      <a:pt x="210" y="161"/>
                      <a:pt x="210" y="160"/>
                    </a:cubicBezTo>
                    <a:cubicBezTo>
                      <a:pt x="211" y="160"/>
                      <a:pt x="211" y="160"/>
                      <a:pt x="211" y="160"/>
                    </a:cubicBezTo>
                    <a:cubicBezTo>
                      <a:pt x="211" y="160"/>
                      <a:pt x="211" y="160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60"/>
                    </a:cubicBezTo>
                    <a:cubicBezTo>
                      <a:pt x="211" y="160"/>
                      <a:pt x="210" y="160"/>
                      <a:pt x="210" y="160"/>
                    </a:cubicBezTo>
                    <a:cubicBezTo>
                      <a:pt x="211" y="159"/>
                      <a:pt x="210" y="159"/>
                      <a:pt x="211" y="159"/>
                    </a:cubicBezTo>
                    <a:cubicBezTo>
                      <a:pt x="210" y="158"/>
                      <a:pt x="209" y="158"/>
                      <a:pt x="208" y="158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7"/>
                      <a:pt x="209" y="157"/>
                      <a:pt x="209" y="157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56"/>
                      <a:pt x="208" y="157"/>
                      <a:pt x="209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7"/>
                      <a:pt x="208" y="156"/>
                    </a:cubicBezTo>
                    <a:cubicBezTo>
                      <a:pt x="208" y="156"/>
                      <a:pt x="209" y="156"/>
                      <a:pt x="209" y="156"/>
                    </a:cubicBezTo>
                    <a:cubicBezTo>
                      <a:pt x="209" y="155"/>
                      <a:pt x="208" y="155"/>
                      <a:pt x="208" y="155"/>
                    </a:cubicBezTo>
                    <a:cubicBezTo>
                      <a:pt x="208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1" y="83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5" y="182"/>
                    </a:moveTo>
                    <a:cubicBezTo>
                      <a:pt x="225" y="182"/>
                      <a:pt x="225" y="182"/>
                      <a:pt x="225" y="182"/>
                    </a:cubicBezTo>
                    <a:close/>
                    <a:moveTo>
                      <a:pt x="218" y="196"/>
                    </a:moveTo>
                    <a:cubicBezTo>
                      <a:pt x="217" y="195"/>
                      <a:pt x="217" y="193"/>
                      <a:pt x="216" y="192"/>
                    </a:cubicBezTo>
                    <a:cubicBezTo>
                      <a:pt x="214" y="188"/>
                      <a:pt x="219" y="195"/>
                      <a:pt x="216" y="189"/>
                    </a:cubicBezTo>
                    <a:cubicBezTo>
                      <a:pt x="217" y="188"/>
                      <a:pt x="218" y="190"/>
                      <a:pt x="218" y="190"/>
                    </a:cubicBezTo>
                    <a:cubicBezTo>
                      <a:pt x="218" y="190"/>
                      <a:pt x="218" y="190"/>
                      <a:pt x="218" y="190"/>
                    </a:cubicBezTo>
                    <a:cubicBezTo>
                      <a:pt x="218" y="190"/>
                      <a:pt x="218" y="191"/>
                      <a:pt x="219" y="192"/>
                    </a:cubicBezTo>
                    <a:cubicBezTo>
                      <a:pt x="218" y="193"/>
                      <a:pt x="218" y="195"/>
                      <a:pt x="218" y="196"/>
                    </a:cubicBezTo>
                    <a:close/>
                    <a:moveTo>
                      <a:pt x="217" y="187"/>
                    </a:moveTo>
                    <a:cubicBezTo>
                      <a:pt x="217" y="186"/>
                      <a:pt x="217" y="185"/>
                      <a:pt x="217" y="185"/>
                    </a:cubicBezTo>
                    <a:cubicBezTo>
                      <a:pt x="217" y="185"/>
                      <a:pt x="217" y="185"/>
                      <a:pt x="217" y="185"/>
                    </a:cubicBezTo>
                    <a:cubicBezTo>
                      <a:pt x="218" y="185"/>
                      <a:pt x="218" y="186"/>
                      <a:pt x="217" y="187"/>
                    </a:cubicBezTo>
                    <a:close/>
                    <a:moveTo>
                      <a:pt x="220" y="180"/>
                    </a:moveTo>
                    <a:cubicBezTo>
                      <a:pt x="220" y="180"/>
                      <a:pt x="222" y="179"/>
                      <a:pt x="221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2" y="179"/>
                      <a:pt x="222" y="179"/>
                      <a:pt x="223" y="179"/>
                    </a:cubicBezTo>
                    <a:cubicBezTo>
                      <a:pt x="223" y="179"/>
                      <a:pt x="223" y="179"/>
                      <a:pt x="222" y="179"/>
                    </a:cubicBezTo>
                    <a:cubicBezTo>
                      <a:pt x="222" y="180"/>
                      <a:pt x="220" y="180"/>
                      <a:pt x="220" y="180"/>
                    </a:cubicBezTo>
                    <a:close/>
                    <a:moveTo>
                      <a:pt x="242" y="107"/>
                    </a:moveTo>
                    <a:cubicBezTo>
                      <a:pt x="241" y="106"/>
                      <a:pt x="241" y="106"/>
                      <a:pt x="241" y="106"/>
                    </a:cubicBezTo>
                    <a:cubicBezTo>
                      <a:pt x="241" y="106"/>
                      <a:pt x="241" y="106"/>
                      <a:pt x="241" y="106"/>
                    </a:cubicBezTo>
                    <a:lnTo>
                      <a:pt x="242" y="107"/>
                    </a:lnTo>
                    <a:close/>
                    <a:moveTo>
                      <a:pt x="288" y="75"/>
                    </a:moveTo>
                    <a:cubicBezTo>
                      <a:pt x="287" y="75"/>
                      <a:pt x="288" y="75"/>
                      <a:pt x="289" y="75"/>
                    </a:cubicBezTo>
                    <a:cubicBezTo>
                      <a:pt x="289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lose/>
                    <a:moveTo>
                      <a:pt x="293" y="78"/>
                    </a:moveTo>
                    <a:cubicBezTo>
                      <a:pt x="293" y="78"/>
                      <a:pt x="293" y="78"/>
                      <a:pt x="293" y="77"/>
                    </a:cubicBezTo>
                    <a:cubicBezTo>
                      <a:pt x="293" y="78"/>
                      <a:pt x="293" y="78"/>
                      <a:pt x="293" y="78"/>
                    </a:cubicBezTo>
                    <a:close/>
                    <a:moveTo>
                      <a:pt x="289" y="71"/>
                    </a:moveTo>
                    <a:cubicBezTo>
                      <a:pt x="289" y="71"/>
                      <a:pt x="288" y="71"/>
                      <a:pt x="288" y="71"/>
                    </a:cubicBezTo>
                    <a:cubicBezTo>
                      <a:pt x="288" y="71"/>
                      <a:pt x="289" y="71"/>
                      <a:pt x="289" y="71"/>
                    </a:cubicBezTo>
                    <a:close/>
                    <a:moveTo>
                      <a:pt x="286" y="70"/>
                    </a:moveTo>
                    <a:cubicBezTo>
                      <a:pt x="286" y="70"/>
                      <a:pt x="286" y="70"/>
                      <a:pt x="286" y="70"/>
                    </a:cubicBezTo>
                    <a:cubicBezTo>
                      <a:pt x="286" y="70"/>
                      <a:pt x="286" y="71"/>
                      <a:pt x="286" y="71"/>
                    </a:cubicBezTo>
                    <a:cubicBezTo>
                      <a:pt x="286" y="71"/>
                      <a:pt x="286" y="70"/>
                      <a:pt x="286" y="70"/>
                    </a:cubicBezTo>
                    <a:close/>
                    <a:moveTo>
                      <a:pt x="286" y="71"/>
                    </a:move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lose/>
                    <a:moveTo>
                      <a:pt x="285" y="75"/>
                    </a:moveTo>
                    <a:cubicBezTo>
                      <a:pt x="286" y="76"/>
                      <a:pt x="285" y="76"/>
                      <a:pt x="285" y="76"/>
                    </a:cubicBezTo>
                    <a:cubicBezTo>
                      <a:pt x="285" y="76"/>
                      <a:pt x="285" y="75"/>
                      <a:pt x="285" y="75"/>
                    </a:cubicBezTo>
                    <a:cubicBezTo>
                      <a:pt x="285" y="75"/>
                      <a:pt x="285" y="75"/>
                      <a:pt x="285" y="75"/>
                    </a:cubicBezTo>
                    <a:close/>
                    <a:moveTo>
                      <a:pt x="285" y="87"/>
                    </a:moveTo>
                    <a:cubicBezTo>
                      <a:pt x="285" y="87"/>
                      <a:pt x="285" y="87"/>
                      <a:pt x="285" y="87"/>
                    </a:cubicBezTo>
                    <a:close/>
                    <a:moveTo>
                      <a:pt x="285" y="85"/>
                    </a:moveTo>
                    <a:cubicBezTo>
                      <a:pt x="285" y="84"/>
                      <a:pt x="285" y="84"/>
                      <a:pt x="286" y="83"/>
                    </a:cubicBezTo>
                    <a:cubicBezTo>
                      <a:pt x="285" y="81"/>
                      <a:pt x="285" y="83"/>
                      <a:pt x="284" y="82"/>
                    </a:cubicBezTo>
                    <a:cubicBezTo>
                      <a:pt x="284" y="81"/>
                      <a:pt x="284" y="80"/>
                      <a:pt x="285" y="80"/>
                    </a:cubicBezTo>
                    <a:cubicBezTo>
                      <a:pt x="285" y="80"/>
                      <a:pt x="288" y="81"/>
                      <a:pt x="292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2" y="85"/>
                      <a:pt x="290" y="90"/>
                      <a:pt x="289" y="96"/>
                    </a:cubicBezTo>
                    <a:cubicBezTo>
                      <a:pt x="289" y="91"/>
                      <a:pt x="289" y="82"/>
                      <a:pt x="285" y="85"/>
                    </a:cubicBezTo>
                    <a:close/>
                    <a:moveTo>
                      <a:pt x="293" y="80"/>
                    </a:moveTo>
                    <a:cubicBezTo>
                      <a:pt x="293" y="80"/>
                      <a:pt x="293" y="80"/>
                      <a:pt x="292" y="80"/>
                    </a:cubicBezTo>
                    <a:cubicBezTo>
                      <a:pt x="294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ubicBezTo>
                      <a:pt x="292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lose/>
                    <a:moveTo>
                      <a:pt x="294" y="78"/>
                    </a:moveTo>
                    <a:cubicBezTo>
                      <a:pt x="294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4" y="78"/>
                    </a:cubicBezTo>
                    <a:cubicBezTo>
                      <a:pt x="294" y="78"/>
                      <a:pt x="294" y="78"/>
                      <a:pt x="294" y="78"/>
                    </a:cubicBezTo>
                    <a:close/>
                    <a:moveTo>
                      <a:pt x="295" y="75"/>
                    </a:moveTo>
                    <a:cubicBezTo>
                      <a:pt x="295" y="75"/>
                      <a:pt x="295" y="75"/>
                      <a:pt x="295" y="75"/>
                    </a:cubicBezTo>
                    <a:cubicBezTo>
                      <a:pt x="295" y="75"/>
                      <a:pt x="295" y="75"/>
                      <a:pt x="295" y="75"/>
                    </a:cubicBezTo>
                    <a:close/>
                    <a:moveTo>
                      <a:pt x="296" y="71"/>
                    </a:move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lose/>
                    <a:moveTo>
                      <a:pt x="285" y="85"/>
                    </a:moveTo>
                    <a:cubicBezTo>
                      <a:pt x="285" y="85"/>
                      <a:pt x="285" y="86"/>
                      <a:pt x="284" y="86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5" y="85"/>
                      <a:pt x="285" y="85"/>
                      <a:pt x="285" y="85"/>
                    </a:cubicBezTo>
                    <a:close/>
                    <a:moveTo>
                      <a:pt x="254" y="84"/>
                    </a:move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5"/>
                      <a:pt x="254" y="85"/>
                      <a:pt x="254" y="86"/>
                    </a:cubicBezTo>
                    <a:cubicBezTo>
                      <a:pt x="254" y="86"/>
                      <a:pt x="253" y="87"/>
                      <a:pt x="253" y="88"/>
                    </a:cubicBezTo>
                    <a:cubicBezTo>
                      <a:pt x="253" y="89"/>
                      <a:pt x="252" y="90"/>
                      <a:pt x="252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2" y="95"/>
                      <a:pt x="251" y="96"/>
                      <a:pt x="251" y="98"/>
                    </a:cubicBezTo>
                    <a:cubicBezTo>
                      <a:pt x="250" y="95"/>
                      <a:pt x="248" y="91"/>
                      <a:pt x="247" y="87"/>
                    </a:cubicBezTo>
                    <a:cubicBezTo>
                      <a:pt x="249" y="88"/>
                      <a:pt x="251" y="89"/>
                      <a:pt x="250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0" y="87"/>
                      <a:pt x="253" y="88"/>
                      <a:pt x="252" y="86"/>
                    </a:cubicBezTo>
                    <a:cubicBezTo>
                      <a:pt x="252" y="86"/>
                      <a:pt x="253" y="86"/>
                      <a:pt x="253" y="86"/>
                    </a:cubicBezTo>
                    <a:cubicBezTo>
                      <a:pt x="253" y="86"/>
                      <a:pt x="253" y="85"/>
                      <a:pt x="252" y="84"/>
                    </a:cubicBezTo>
                    <a:cubicBezTo>
                      <a:pt x="252" y="84"/>
                      <a:pt x="252" y="84"/>
                      <a:pt x="253" y="85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4" y="84"/>
                      <a:pt x="254" y="84"/>
                    </a:cubicBezTo>
                    <a:close/>
                    <a:moveTo>
                      <a:pt x="252" y="84"/>
                    </a:move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2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1" y="110"/>
                    </a:moveTo>
                    <a:cubicBezTo>
                      <a:pt x="221" y="110"/>
                      <a:pt x="222" y="111"/>
                      <a:pt x="222" y="112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21" y="111"/>
                      <a:pt x="221" y="110"/>
                      <a:pt x="221" y="110"/>
                    </a:cubicBezTo>
                    <a:close/>
                    <a:moveTo>
                      <a:pt x="196" y="169"/>
                    </a:moveTo>
                    <a:cubicBezTo>
                      <a:pt x="196" y="169"/>
                      <a:pt x="196" y="169"/>
                      <a:pt x="196" y="169"/>
                    </a:cubicBezTo>
                    <a:cubicBezTo>
                      <a:pt x="196" y="169"/>
                      <a:pt x="195" y="169"/>
                      <a:pt x="196" y="169"/>
                    </a:cubicBezTo>
                    <a:close/>
                    <a:moveTo>
                      <a:pt x="242" y="123"/>
                    </a:moveTo>
                    <a:cubicBezTo>
                      <a:pt x="242" y="121"/>
                      <a:pt x="241" y="119"/>
                      <a:pt x="242" y="118"/>
                    </a:cubicBezTo>
                    <a:cubicBezTo>
                      <a:pt x="242" y="115"/>
                      <a:pt x="242" y="115"/>
                      <a:pt x="242" y="115"/>
                    </a:cubicBezTo>
                    <a:cubicBezTo>
                      <a:pt x="242" y="115"/>
                      <a:pt x="242" y="113"/>
                      <a:pt x="243" y="114"/>
                    </a:cubicBezTo>
                    <a:cubicBezTo>
                      <a:pt x="243" y="112"/>
                      <a:pt x="243" y="111"/>
                      <a:pt x="243" y="109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10"/>
                      <a:pt x="243" y="111"/>
                      <a:pt x="244" y="113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7" y="116"/>
                      <a:pt x="240" y="114"/>
                      <a:pt x="245" y="116"/>
                    </a:cubicBezTo>
                    <a:cubicBezTo>
                      <a:pt x="244" y="117"/>
                      <a:pt x="244" y="119"/>
                      <a:pt x="243" y="120"/>
                    </a:cubicBezTo>
                    <a:cubicBezTo>
                      <a:pt x="243" y="119"/>
                      <a:pt x="243" y="119"/>
                      <a:pt x="243" y="119"/>
                    </a:cubicBezTo>
                    <a:cubicBezTo>
                      <a:pt x="243" y="121"/>
                      <a:pt x="242" y="122"/>
                      <a:pt x="242" y="123"/>
                    </a:cubicBezTo>
                    <a:close/>
                    <a:moveTo>
                      <a:pt x="258" y="112"/>
                    </a:move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63" y="112"/>
                      <a:pt x="260" y="112"/>
                      <a:pt x="256" y="112"/>
                    </a:cubicBezTo>
                    <a:cubicBezTo>
                      <a:pt x="256" y="111"/>
                      <a:pt x="256" y="110"/>
                      <a:pt x="256" y="109"/>
                    </a:cubicBezTo>
                    <a:cubicBezTo>
                      <a:pt x="258" y="109"/>
                      <a:pt x="259" y="109"/>
                      <a:pt x="261" y="110"/>
                    </a:cubicBezTo>
                    <a:cubicBezTo>
                      <a:pt x="262" y="111"/>
                      <a:pt x="262" y="112"/>
                      <a:pt x="262" y="113"/>
                    </a:cubicBezTo>
                    <a:cubicBezTo>
                      <a:pt x="262" y="118"/>
                      <a:pt x="264" y="124"/>
                      <a:pt x="267" y="127"/>
                    </a:cubicBezTo>
                    <a:cubicBezTo>
                      <a:pt x="269" y="129"/>
                      <a:pt x="270" y="130"/>
                      <a:pt x="271" y="130"/>
                    </a:cubicBezTo>
                    <a:cubicBezTo>
                      <a:pt x="271" y="131"/>
                      <a:pt x="271" y="131"/>
                      <a:pt x="271" y="132"/>
                    </a:cubicBezTo>
                    <a:cubicBezTo>
                      <a:pt x="272" y="132"/>
                      <a:pt x="272" y="132"/>
                      <a:pt x="272" y="132"/>
                    </a:cubicBezTo>
                    <a:cubicBezTo>
                      <a:pt x="271" y="133"/>
                      <a:pt x="271" y="134"/>
                      <a:pt x="271" y="135"/>
                    </a:cubicBezTo>
                    <a:cubicBezTo>
                      <a:pt x="271" y="137"/>
                      <a:pt x="272" y="138"/>
                      <a:pt x="271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2" y="142"/>
                      <a:pt x="271" y="144"/>
                      <a:pt x="270" y="146"/>
                    </a:cubicBezTo>
                    <a:cubicBezTo>
                      <a:pt x="269" y="140"/>
                      <a:pt x="267" y="133"/>
                      <a:pt x="264" y="126"/>
                    </a:cubicBezTo>
                    <a:cubicBezTo>
                      <a:pt x="263" y="122"/>
                      <a:pt x="261" y="117"/>
                      <a:pt x="259" y="113"/>
                    </a:cubicBezTo>
                    <a:lnTo>
                      <a:pt x="258" y="1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3354388" y="1585913"/>
                <a:ext cx="377825" cy="298450"/>
              </a:xfrm>
              <a:custGeom>
                <a:rect b="b" l="l" r="r" t="t"/>
                <a:pathLst>
                  <a:path extrusionOk="0" h="139" w="176">
                    <a:moveTo>
                      <a:pt x="174" y="112"/>
                    </a:moveTo>
                    <a:cubicBezTo>
                      <a:pt x="173" y="112"/>
                      <a:pt x="171" y="113"/>
                      <a:pt x="166" y="114"/>
                    </a:cubicBezTo>
                    <a:cubicBezTo>
                      <a:pt x="162" y="115"/>
                      <a:pt x="156" y="118"/>
                      <a:pt x="149" y="119"/>
                    </a:cubicBezTo>
                    <a:cubicBezTo>
                      <a:pt x="149" y="119"/>
                      <a:pt x="149" y="118"/>
                      <a:pt x="150" y="118"/>
                    </a:cubicBezTo>
                    <a:cubicBezTo>
                      <a:pt x="152" y="115"/>
                      <a:pt x="155" y="112"/>
                      <a:pt x="158" y="109"/>
                    </a:cubicBezTo>
                    <a:cubicBezTo>
                      <a:pt x="159" y="108"/>
                      <a:pt x="160" y="106"/>
                      <a:pt x="162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7" y="108"/>
                      <a:pt x="156" y="95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7"/>
                      <a:pt x="155" y="97"/>
                      <a:pt x="155" y="97"/>
                    </a:cubicBezTo>
                    <a:cubicBezTo>
                      <a:pt x="154" y="97"/>
                      <a:pt x="154" y="97"/>
                      <a:pt x="153" y="97"/>
                    </a:cubicBezTo>
                    <a:cubicBezTo>
                      <a:pt x="153" y="97"/>
                      <a:pt x="152" y="96"/>
                      <a:pt x="153" y="97"/>
                    </a:cubicBezTo>
                    <a:cubicBezTo>
                      <a:pt x="153" y="98"/>
                      <a:pt x="152" y="98"/>
                      <a:pt x="151" y="98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51" y="98"/>
                      <a:pt x="150" y="99"/>
                      <a:pt x="149" y="99"/>
                    </a:cubicBezTo>
                    <a:cubicBezTo>
                      <a:pt x="152" y="96"/>
                      <a:pt x="155" y="94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9" y="91"/>
                      <a:pt x="159" y="92"/>
                      <a:pt x="158" y="90"/>
                    </a:cubicBezTo>
                    <a:cubicBezTo>
                      <a:pt x="158" y="90"/>
                      <a:pt x="159" y="90"/>
                      <a:pt x="159" y="89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90"/>
                      <a:pt x="151" y="77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4"/>
                      <a:pt x="150" y="84"/>
                      <a:pt x="149" y="85"/>
                    </a:cubicBezTo>
                    <a:cubicBezTo>
                      <a:pt x="150" y="84"/>
                      <a:pt x="151" y="84"/>
                      <a:pt x="152" y="84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48" y="86"/>
                      <a:pt x="146" y="87"/>
                    </a:cubicBezTo>
                    <a:cubicBezTo>
                      <a:pt x="148" y="85"/>
                      <a:pt x="149" y="84"/>
                      <a:pt x="150" y="82"/>
                    </a:cubicBezTo>
                    <a:cubicBezTo>
                      <a:pt x="151" y="80"/>
                      <a:pt x="152" y="79"/>
                      <a:pt x="153" y="77"/>
                    </a:cubicBezTo>
                    <a:cubicBezTo>
                      <a:pt x="153" y="76"/>
                      <a:pt x="154" y="75"/>
                      <a:pt x="154" y="74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4"/>
                      <a:pt x="155" y="74"/>
                      <a:pt x="155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3" y="70"/>
                      <a:pt x="148" y="65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47" y="66"/>
                      <a:pt x="147" y="66"/>
                      <a:pt x="147" y="66"/>
                    </a:cubicBezTo>
                    <a:cubicBezTo>
                      <a:pt x="146" y="66"/>
                      <a:pt x="145" y="66"/>
                      <a:pt x="144" y="66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2" y="66"/>
                      <a:pt x="139" y="67"/>
                      <a:pt x="135" y="68"/>
                    </a:cubicBezTo>
                    <a:cubicBezTo>
                      <a:pt x="136" y="68"/>
                      <a:pt x="136" y="68"/>
                      <a:pt x="137" y="68"/>
                    </a:cubicBezTo>
                    <a:cubicBezTo>
                      <a:pt x="134" y="69"/>
                      <a:pt x="133" y="69"/>
                      <a:pt x="131" y="70"/>
                    </a:cubicBezTo>
                    <a:cubicBezTo>
                      <a:pt x="136" y="66"/>
                      <a:pt x="140" y="62"/>
                      <a:pt x="141" y="59"/>
                    </a:cubicBezTo>
                    <a:cubicBezTo>
                      <a:pt x="142" y="57"/>
                      <a:pt x="143" y="56"/>
                      <a:pt x="144" y="55"/>
                    </a:cubicBezTo>
                    <a:cubicBezTo>
                      <a:pt x="145" y="54"/>
                      <a:pt x="145" y="54"/>
                      <a:pt x="146" y="54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6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1" y="59"/>
                      <a:pt x="142" y="44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3" y="46"/>
                      <a:pt x="144" y="48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5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3" y="46"/>
                      <a:pt x="143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1" y="45"/>
                      <a:pt x="141" y="45"/>
                      <a:pt x="140" y="45"/>
                    </a:cubicBezTo>
                    <a:cubicBezTo>
                      <a:pt x="139" y="46"/>
                      <a:pt x="138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5" y="47"/>
                      <a:pt x="134" y="47"/>
                      <a:pt x="133" y="48"/>
                    </a:cubicBezTo>
                    <a:cubicBezTo>
                      <a:pt x="130" y="49"/>
                      <a:pt x="128" y="50"/>
                      <a:pt x="125" y="52"/>
                    </a:cubicBezTo>
                    <a:cubicBezTo>
                      <a:pt x="122" y="53"/>
                      <a:pt x="122" y="55"/>
                      <a:pt x="120" y="56"/>
                    </a:cubicBezTo>
                    <a:cubicBezTo>
                      <a:pt x="119" y="56"/>
                      <a:pt x="118" y="55"/>
                      <a:pt x="118" y="54"/>
                    </a:cubicBezTo>
                    <a:cubicBezTo>
                      <a:pt x="124" y="46"/>
                      <a:pt x="127" y="41"/>
                      <a:pt x="128" y="38"/>
                    </a:cubicBezTo>
                    <a:cubicBezTo>
                      <a:pt x="129" y="34"/>
                      <a:pt x="128" y="34"/>
                      <a:pt x="127" y="35"/>
                    </a:cubicBezTo>
                    <a:cubicBezTo>
                      <a:pt x="123" y="38"/>
                      <a:pt x="115" y="46"/>
                      <a:pt x="115" y="46"/>
                    </a:cubicBezTo>
                    <a:cubicBezTo>
                      <a:pt x="115" y="47"/>
                      <a:pt x="114" y="48"/>
                      <a:pt x="113" y="48"/>
                    </a:cubicBezTo>
                    <a:cubicBezTo>
                      <a:pt x="111" y="46"/>
                      <a:pt x="110" y="43"/>
                      <a:pt x="108" y="41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7"/>
                      <a:pt x="106" y="37"/>
                    </a:cubicBezTo>
                    <a:cubicBezTo>
                      <a:pt x="105" y="37"/>
                      <a:pt x="105" y="36"/>
                      <a:pt x="105" y="36"/>
                    </a:cubicBezTo>
                    <a:cubicBezTo>
                      <a:pt x="104" y="36"/>
                      <a:pt x="104" y="35"/>
                      <a:pt x="104" y="35"/>
                    </a:cubicBezTo>
                    <a:cubicBezTo>
                      <a:pt x="103" y="34"/>
                      <a:pt x="102" y="33"/>
                      <a:pt x="101" y="32"/>
                    </a:cubicBezTo>
                    <a:cubicBezTo>
                      <a:pt x="106" y="35"/>
                      <a:pt x="109" y="37"/>
                      <a:pt x="112" y="37"/>
                    </a:cubicBezTo>
                    <a:cubicBezTo>
                      <a:pt x="115" y="38"/>
                      <a:pt x="117" y="38"/>
                      <a:pt x="116" y="37"/>
                    </a:cubicBezTo>
                    <a:cubicBezTo>
                      <a:pt x="116" y="37"/>
                      <a:pt x="115" y="37"/>
                      <a:pt x="114" y="36"/>
                    </a:cubicBezTo>
                    <a:cubicBezTo>
                      <a:pt x="122" y="38"/>
                      <a:pt x="121" y="33"/>
                      <a:pt x="121" y="33"/>
                    </a:cubicBezTo>
                    <a:cubicBezTo>
                      <a:pt x="122" y="30"/>
                      <a:pt x="119" y="30"/>
                      <a:pt x="117" y="27"/>
                    </a:cubicBezTo>
                    <a:cubicBezTo>
                      <a:pt x="117" y="27"/>
                      <a:pt x="117" y="27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18" y="27"/>
                      <a:pt x="125" y="35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6" y="22"/>
                      <a:pt x="126" y="21"/>
                      <a:pt x="124" y="21"/>
                    </a:cubicBezTo>
                    <a:cubicBezTo>
                      <a:pt x="125" y="20"/>
                      <a:pt x="124" y="20"/>
                      <a:pt x="124" y="20"/>
                    </a:cubicBezTo>
                    <a:cubicBezTo>
                      <a:pt x="124" y="20"/>
                      <a:pt x="124" y="20"/>
                      <a:pt x="124" y="20"/>
                    </a:cubicBezTo>
                    <a:cubicBezTo>
                      <a:pt x="123" y="20"/>
                      <a:pt x="123" y="18"/>
                      <a:pt x="122" y="18"/>
                    </a:cubicBezTo>
                    <a:cubicBezTo>
                      <a:pt x="122" y="18"/>
                      <a:pt x="123" y="18"/>
                      <a:pt x="123" y="18"/>
                    </a:cubicBezTo>
                    <a:cubicBezTo>
                      <a:pt x="122" y="18"/>
                      <a:pt x="121" y="17"/>
                      <a:pt x="122" y="17"/>
                    </a:cubicBezTo>
                    <a:cubicBezTo>
                      <a:pt x="121" y="16"/>
                      <a:pt x="120" y="15"/>
                      <a:pt x="118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5"/>
                      <a:pt x="116" y="14"/>
                      <a:pt x="115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4"/>
                      <a:pt x="115" y="12"/>
                      <a:pt x="114" y="12"/>
                    </a:cubicBezTo>
                    <a:cubicBezTo>
                      <a:pt x="114" y="12"/>
                      <a:pt x="111" y="14"/>
                      <a:pt x="111" y="13"/>
                    </a:cubicBezTo>
                    <a:cubicBezTo>
                      <a:pt x="110" y="13"/>
                      <a:pt x="112" y="12"/>
                      <a:pt x="111" y="12"/>
                    </a:cubicBezTo>
                    <a:cubicBezTo>
                      <a:pt x="111" y="12"/>
                      <a:pt x="111" y="12"/>
                      <a:pt x="112" y="11"/>
                    </a:cubicBezTo>
                    <a:cubicBezTo>
                      <a:pt x="111" y="11"/>
                      <a:pt x="112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0" y="10"/>
                      <a:pt x="110" y="8"/>
                      <a:pt x="109" y="9"/>
                    </a:cubicBezTo>
                    <a:cubicBezTo>
                      <a:pt x="108" y="9"/>
                      <a:pt x="110" y="7"/>
                      <a:pt x="108" y="8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08" y="7"/>
                      <a:pt x="107" y="7"/>
                    </a:cubicBezTo>
                    <a:cubicBezTo>
                      <a:pt x="108" y="6"/>
                      <a:pt x="107" y="6"/>
                      <a:pt x="108" y="6"/>
                    </a:cubicBezTo>
                    <a:cubicBezTo>
                      <a:pt x="107" y="4"/>
                      <a:pt x="105" y="6"/>
                      <a:pt x="105" y="4"/>
                    </a:cubicBezTo>
                    <a:cubicBezTo>
                      <a:pt x="104" y="5"/>
                      <a:pt x="104" y="4"/>
                      <a:pt x="103" y="5"/>
                    </a:cubicBezTo>
                    <a:cubicBezTo>
                      <a:pt x="103" y="4"/>
                      <a:pt x="102" y="4"/>
                      <a:pt x="103" y="3"/>
                    </a:cubicBezTo>
                    <a:cubicBezTo>
                      <a:pt x="103" y="3"/>
                      <a:pt x="103" y="3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2" y="3"/>
                    </a:cubicBezTo>
                    <a:cubicBezTo>
                      <a:pt x="102" y="2"/>
                      <a:pt x="102" y="2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2"/>
                      <a:pt x="100" y="1"/>
                      <a:pt x="99" y="2"/>
                    </a:cubicBezTo>
                    <a:cubicBezTo>
                      <a:pt x="98" y="2"/>
                      <a:pt x="99" y="3"/>
                      <a:pt x="98" y="3"/>
                    </a:cubicBezTo>
                    <a:cubicBezTo>
                      <a:pt x="98" y="3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9" y="0"/>
                      <a:pt x="86" y="17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1"/>
                      <a:pt x="92" y="11"/>
                    </a:cubicBezTo>
                    <a:cubicBezTo>
                      <a:pt x="92" y="11"/>
                      <a:pt x="92" y="11"/>
                      <a:pt x="93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3" y="12"/>
                      <a:pt x="91" y="13"/>
                      <a:pt x="92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4" y="12"/>
                      <a:pt x="92" y="14"/>
                      <a:pt x="94" y="13"/>
                    </a:cubicBezTo>
                    <a:cubicBezTo>
                      <a:pt x="94" y="13"/>
                      <a:pt x="95" y="12"/>
                      <a:pt x="95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5" y="13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5"/>
                      <a:pt x="96" y="15"/>
                      <a:pt x="95" y="16"/>
                    </a:cubicBezTo>
                    <a:cubicBezTo>
                      <a:pt x="95" y="16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5" y="18"/>
                    </a:cubicBezTo>
                    <a:cubicBezTo>
                      <a:pt x="96" y="17"/>
                      <a:pt x="97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6" y="20"/>
                      <a:pt x="98" y="20"/>
                      <a:pt x="98" y="21"/>
                    </a:cubicBezTo>
                    <a:cubicBezTo>
                      <a:pt x="99" y="20"/>
                      <a:pt x="99" y="21"/>
                      <a:pt x="99" y="20"/>
                    </a:cubicBezTo>
                    <a:cubicBezTo>
                      <a:pt x="101" y="21"/>
                      <a:pt x="99" y="23"/>
                      <a:pt x="102" y="22"/>
                    </a:cubicBezTo>
                    <a:cubicBezTo>
                      <a:pt x="102" y="22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4"/>
                      <a:pt x="102" y="24"/>
                    </a:cubicBezTo>
                    <a:cubicBezTo>
                      <a:pt x="103" y="24"/>
                      <a:pt x="104" y="24"/>
                      <a:pt x="104" y="24"/>
                    </a:cubicBezTo>
                    <a:cubicBezTo>
                      <a:pt x="104" y="24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3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6"/>
                      <a:pt x="105" y="26"/>
                      <a:pt x="104" y="26"/>
                    </a:cubicBezTo>
                    <a:cubicBezTo>
                      <a:pt x="105" y="27"/>
                      <a:pt x="106" y="27"/>
                      <a:pt x="107" y="28"/>
                    </a:cubicBezTo>
                    <a:cubicBezTo>
                      <a:pt x="107" y="28"/>
                      <a:pt x="106" y="28"/>
                      <a:pt x="106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6" y="29"/>
                      <a:pt x="106" y="28"/>
                      <a:pt x="106" y="28"/>
                    </a:cubicBezTo>
                    <a:cubicBezTo>
                      <a:pt x="105" y="30"/>
                      <a:pt x="108" y="29"/>
                      <a:pt x="107" y="30"/>
                    </a:cubicBezTo>
                    <a:cubicBezTo>
                      <a:pt x="103" y="26"/>
                      <a:pt x="97" y="21"/>
                      <a:pt x="85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4"/>
                      <a:pt x="82" y="13"/>
                      <a:pt x="80" y="13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8" y="13"/>
                      <a:pt x="77" y="13"/>
                      <a:pt x="76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6" y="6"/>
                      <a:pt x="74" y="23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6" y="23"/>
                    </a:cubicBezTo>
                    <a:cubicBezTo>
                      <a:pt x="78" y="25"/>
                      <a:pt x="80" y="26"/>
                      <a:pt x="82" y="28"/>
                    </a:cubicBezTo>
                    <a:cubicBezTo>
                      <a:pt x="86" y="32"/>
                      <a:pt x="90" y="35"/>
                      <a:pt x="94" y="37"/>
                    </a:cubicBezTo>
                    <a:cubicBezTo>
                      <a:pt x="94" y="38"/>
                      <a:pt x="94" y="38"/>
                      <a:pt x="95" y="38"/>
                    </a:cubicBezTo>
                    <a:cubicBezTo>
                      <a:pt x="91" y="36"/>
                      <a:pt x="88" y="35"/>
                      <a:pt x="86" y="34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2" y="32"/>
                      <a:pt x="81" y="30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6"/>
                      <a:pt x="73" y="25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2"/>
                      <a:pt x="69" y="22"/>
                      <a:pt x="68" y="22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31"/>
                      <a:pt x="65" y="24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0" y="30"/>
                      <a:pt x="65" y="25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8"/>
                      <a:pt x="64" y="29"/>
                      <a:pt x="65" y="29"/>
                    </a:cubicBezTo>
                    <a:cubicBezTo>
                      <a:pt x="67" y="32"/>
                      <a:pt x="69" y="35"/>
                      <a:pt x="71" y="36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9" y="47"/>
                      <a:pt x="82" y="51"/>
                    </a:cubicBezTo>
                    <a:cubicBezTo>
                      <a:pt x="80" y="49"/>
                      <a:pt x="80" y="50"/>
                      <a:pt x="77" y="47"/>
                    </a:cubicBezTo>
                    <a:cubicBezTo>
                      <a:pt x="77" y="47"/>
                      <a:pt x="72" y="43"/>
                      <a:pt x="75" y="44"/>
                    </a:cubicBezTo>
                    <a:cubicBezTo>
                      <a:pt x="71" y="40"/>
                      <a:pt x="67" y="37"/>
                      <a:pt x="62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44" y="46"/>
                      <a:pt x="55" y="35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1"/>
                      <a:pt x="55" y="42"/>
                      <a:pt x="56" y="44"/>
                    </a:cubicBezTo>
                    <a:cubicBezTo>
                      <a:pt x="58" y="46"/>
                      <a:pt x="60" y="48"/>
                      <a:pt x="62" y="51"/>
                    </a:cubicBezTo>
                    <a:cubicBezTo>
                      <a:pt x="61" y="50"/>
                      <a:pt x="61" y="50"/>
                      <a:pt x="60" y="50"/>
                    </a:cubicBezTo>
                    <a:cubicBezTo>
                      <a:pt x="58" y="48"/>
                      <a:pt x="54" y="46"/>
                      <a:pt x="51" y="44"/>
                    </a:cubicBezTo>
                    <a:cubicBezTo>
                      <a:pt x="51" y="44"/>
                      <a:pt x="51" y="43"/>
                      <a:pt x="50" y="43"/>
                    </a:cubicBezTo>
                    <a:cubicBezTo>
                      <a:pt x="50" y="43"/>
                      <a:pt x="51" y="43"/>
                      <a:pt x="50" y="43"/>
                    </a:cubicBezTo>
                    <a:cubicBezTo>
                      <a:pt x="50" y="43"/>
                      <a:pt x="49" y="43"/>
                      <a:pt x="49" y="4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5" y="45"/>
                      <a:pt x="55" y="34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1"/>
                      <a:pt x="43" y="52"/>
                      <a:pt x="43" y="53"/>
                    </a:cubicBezTo>
                    <a:cubicBezTo>
                      <a:pt x="43" y="53"/>
                      <a:pt x="51" y="62"/>
                      <a:pt x="53" y="64"/>
                    </a:cubicBezTo>
                    <a:cubicBezTo>
                      <a:pt x="52" y="64"/>
                      <a:pt x="55" y="67"/>
                      <a:pt x="54" y="67"/>
                    </a:cubicBezTo>
                    <a:cubicBezTo>
                      <a:pt x="54" y="67"/>
                      <a:pt x="53" y="66"/>
                      <a:pt x="53" y="65"/>
                    </a:cubicBezTo>
                    <a:cubicBezTo>
                      <a:pt x="49" y="63"/>
                      <a:pt x="48" y="61"/>
                      <a:pt x="44" y="59"/>
                    </a:cubicBezTo>
                    <a:cubicBezTo>
                      <a:pt x="42" y="57"/>
                      <a:pt x="40" y="57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0"/>
                      <a:pt x="34" y="51"/>
                      <a:pt x="33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0" y="52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4" y="45"/>
                      <a:pt x="25" y="59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8"/>
                      <a:pt x="26" y="58"/>
                    </a:cubicBezTo>
                    <a:cubicBezTo>
                      <a:pt x="26" y="57"/>
                      <a:pt x="27" y="55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9" y="52"/>
                      <a:pt x="27" y="55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5" y="59"/>
                      <a:pt x="25" y="59"/>
                      <a:pt x="26" y="58"/>
                    </a:cubicBezTo>
                    <a:cubicBezTo>
                      <a:pt x="26" y="58"/>
                      <a:pt x="26" y="58"/>
                      <a:pt x="27" y="59"/>
                    </a:cubicBezTo>
                    <a:cubicBezTo>
                      <a:pt x="27" y="59"/>
                      <a:pt x="27" y="60"/>
                      <a:pt x="28" y="60"/>
                    </a:cubicBezTo>
                    <a:cubicBezTo>
                      <a:pt x="27" y="61"/>
                      <a:pt x="27" y="61"/>
                      <a:pt x="27" y="62"/>
                    </a:cubicBezTo>
                    <a:cubicBezTo>
                      <a:pt x="27" y="62"/>
                      <a:pt x="27" y="62"/>
                      <a:pt x="27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5" y="61"/>
                      <a:pt x="25" y="62"/>
                    </a:cubicBezTo>
                    <a:cubicBezTo>
                      <a:pt x="25" y="61"/>
                      <a:pt x="24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72"/>
                      <a:pt x="20" y="64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5" y="73"/>
                      <a:pt x="21" y="66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1" y="71"/>
                      <a:pt x="22" y="71"/>
                    </a:cubicBezTo>
                    <a:cubicBezTo>
                      <a:pt x="22" y="71"/>
                      <a:pt x="22" y="71"/>
                      <a:pt x="22" y="72"/>
                    </a:cubicBezTo>
                    <a:cubicBezTo>
                      <a:pt x="23" y="73"/>
                      <a:pt x="23" y="73"/>
                      <a:pt x="24" y="74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7" y="81"/>
                      <a:pt x="27" y="82"/>
                    </a:cubicBezTo>
                    <a:cubicBezTo>
                      <a:pt x="27" y="84"/>
                      <a:pt x="25" y="78"/>
                      <a:pt x="24" y="78"/>
                    </a:cubicBezTo>
                    <a:cubicBezTo>
                      <a:pt x="27" y="83"/>
                      <a:pt x="27" y="84"/>
                      <a:pt x="28" y="86"/>
                    </a:cubicBezTo>
                    <a:cubicBezTo>
                      <a:pt x="28" y="86"/>
                      <a:pt x="28" y="86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9" y="8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14" y="73"/>
                      <a:pt x="11" y="74"/>
                      <a:pt x="13" y="78"/>
                    </a:cubicBezTo>
                    <a:cubicBezTo>
                      <a:pt x="16" y="82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3" y="96"/>
                      <a:pt x="25" y="94"/>
                      <a:pt x="24" y="95"/>
                    </a:cubicBezTo>
                    <a:cubicBezTo>
                      <a:pt x="24" y="95"/>
                      <a:pt x="23" y="96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4" y="94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2" y="94"/>
                      <a:pt x="23" y="93"/>
                    </a:cubicBezTo>
                    <a:cubicBezTo>
                      <a:pt x="23" y="93"/>
                      <a:pt x="22" y="92"/>
                      <a:pt x="22" y="93"/>
                    </a:cubicBezTo>
                    <a:cubicBezTo>
                      <a:pt x="22" y="93"/>
                      <a:pt x="22" y="92"/>
                      <a:pt x="23" y="92"/>
                    </a:cubicBezTo>
                    <a:cubicBezTo>
                      <a:pt x="22" y="92"/>
                      <a:pt x="21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0"/>
                      <a:pt x="20" y="91"/>
                      <a:pt x="20" y="90"/>
                    </a:cubicBezTo>
                    <a:cubicBezTo>
                      <a:pt x="20" y="91"/>
                      <a:pt x="20" y="90"/>
                      <a:pt x="19" y="91"/>
                    </a:cubicBezTo>
                    <a:cubicBezTo>
                      <a:pt x="18" y="91"/>
                      <a:pt x="19" y="89"/>
                      <a:pt x="17" y="91"/>
                    </a:cubicBezTo>
                    <a:cubicBezTo>
                      <a:pt x="17" y="91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89"/>
                      <a:pt x="16" y="89"/>
                    </a:cubicBezTo>
                    <a:cubicBezTo>
                      <a:pt x="16" y="89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4" y="89"/>
                      <a:pt x="14" y="88"/>
                    </a:cubicBezTo>
                    <a:cubicBezTo>
                      <a:pt x="14" y="88"/>
                      <a:pt x="13" y="89"/>
                      <a:pt x="12" y="89"/>
                    </a:cubicBezTo>
                    <a:cubicBezTo>
                      <a:pt x="12" y="88"/>
                      <a:pt x="12" y="88"/>
                      <a:pt x="13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6"/>
                      <a:pt x="11" y="88"/>
                      <a:pt x="11" y="86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0" y="87"/>
                      <a:pt x="10" y="87"/>
                    </a:cubicBezTo>
                    <a:cubicBezTo>
                      <a:pt x="10" y="87"/>
                      <a:pt x="11" y="86"/>
                      <a:pt x="11" y="86"/>
                    </a:cubicBezTo>
                    <a:cubicBezTo>
                      <a:pt x="11" y="85"/>
                      <a:pt x="10" y="86"/>
                      <a:pt x="9" y="86"/>
                    </a:cubicBezTo>
                    <a:cubicBezTo>
                      <a:pt x="9" y="86"/>
                      <a:pt x="9" y="87"/>
                      <a:pt x="9" y="87"/>
                    </a:cubicBezTo>
                    <a:cubicBezTo>
                      <a:pt x="9" y="87"/>
                      <a:pt x="9" y="86"/>
                      <a:pt x="9" y="8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8" y="86"/>
                      <a:pt x="8" y="86"/>
                    </a:cubicBezTo>
                    <a:cubicBezTo>
                      <a:pt x="8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8" y="85"/>
                    </a:cubicBezTo>
                    <a:cubicBezTo>
                      <a:pt x="7" y="86"/>
                      <a:pt x="8" y="86"/>
                      <a:pt x="7" y="87"/>
                    </a:cubicBezTo>
                    <a:cubicBezTo>
                      <a:pt x="7" y="87"/>
                      <a:pt x="6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5" y="88"/>
                      <a:pt x="5" y="87"/>
                      <a:pt x="5" y="87"/>
                    </a:cubicBezTo>
                    <a:cubicBezTo>
                      <a:pt x="0" y="91"/>
                      <a:pt x="2" y="94"/>
                      <a:pt x="2" y="94"/>
                    </a:cubicBezTo>
                    <a:cubicBezTo>
                      <a:pt x="3" y="96"/>
                      <a:pt x="4" y="94"/>
                      <a:pt x="5" y="94"/>
                    </a:cubicBezTo>
                    <a:cubicBezTo>
                      <a:pt x="6" y="95"/>
                      <a:pt x="6" y="97"/>
                      <a:pt x="7" y="97"/>
                    </a:cubicBezTo>
                    <a:cubicBezTo>
                      <a:pt x="8" y="97"/>
                      <a:pt x="8" y="97"/>
                      <a:pt x="9" y="98"/>
                    </a:cubicBezTo>
                    <a:cubicBezTo>
                      <a:pt x="10" y="97"/>
                      <a:pt x="10" y="98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4" y="99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6" y="99"/>
                      <a:pt x="14" y="102"/>
                      <a:pt x="16" y="101"/>
                    </a:cubicBezTo>
                    <a:cubicBezTo>
                      <a:pt x="15" y="101"/>
                      <a:pt x="15" y="102"/>
                      <a:pt x="15" y="102"/>
                    </a:cubicBezTo>
                    <a:cubicBezTo>
                      <a:pt x="16" y="102"/>
                      <a:pt x="16" y="102"/>
                      <a:pt x="17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1"/>
                      <a:pt x="17" y="101"/>
                      <a:pt x="18" y="101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8" y="103"/>
                      <a:pt x="18" y="104"/>
                    </a:cubicBezTo>
                    <a:cubicBezTo>
                      <a:pt x="19" y="106"/>
                      <a:pt x="23" y="105"/>
                      <a:pt x="23" y="108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4" y="108"/>
                      <a:pt x="23" y="109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0"/>
                      <a:pt x="25" y="110"/>
                      <a:pt x="26" y="111"/>
                    </a:cubicBezTo>
                    <a:cubicBezTo>
                      <a:pt x="26" y="112"/>
                      <a:pt x="27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7" y="115"/>
                      <a:pt x="28" y="114"/>
                      <a:pt x="29" y="113"/>
                    </a:cubicBezTo>
                    <a:cubicBezTo>
                      <a:pt x="29" y="113"/>
                      <a:pt x="29" y="113"/>
                      <a:pt x="30" y="113"/>
                    </a:cubicBezTo>
                    <a:cubicBezTo>
                      <a:pt x="30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0" y="114"/>
                      <a:pt x="34" y="111"/>
                      <a:pt x="36" y="108"/>
                    </a:cubicBezTo>
                    <a:cubicBezTo>
                      <a:pt x="36" y="109"/>
                      <a:pt x="36" y="109"/>
                      <a:pt x="37" y="110"/>
                    </a:cubicBezTo>
                    <a:cubicBezTo>
                      <a:pt x="39" y="112"/>
                      <a:pt x="41" y="114"/>
                      <a:pt x="43" y="116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2" y="124"/>
                      <a:pt x="58" y="107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4" y="105"/>
                      <a:pt x="55" y="105"/>
                      <a:pt x="56" y="105"/>
                    </a:cubicBezTo>
                    <a:cubicBezTo>
                      <a:pt x="57" y="106"/>
                      <a:pt x="58" y="108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4" y="108"/>
                      <a:pt x="66" y="107"/>
                      <a:pt x="68" y="106"/>
                    </a:cubicBezTo>
                    <a:cubicBezTo>
                      <a:pt x="69" y="105"/>
                      <a:pt x="70" y="104"/>
                      <a:pt x="71" y="104"/>
                    </a:cubicBezTo>
                    <a:cubicBezTo>
                      <a:pt x="69" y="106"/>
                      <a:pt x="68" y="108"/>
                      <a:pt x="67" y="111"/>
                    </a:cubicBezTo>
                    <a:cubicBezTo>
                      <a:pt x="68" y="109"/>
                      <a:pt x="66" y="111"/>
                      <a:pt x="66" y="111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59" y="106"/>
                      <a:pt x="73" y="122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3" y="120"/>
                      <a:pt x="74" y="120"/>
                      <a:pt x="75" y="120"/>
                    </a:cubicBezTo>
                    <a:cubicBezTo>
                      <a:pt x="76" y="119"/>
                      <a:pt x="78" y="118"/>
                      <a:pt x="79" y="118"/>
                    </a:cubicBezTo>
                    <a:cubicBezTo>
                      <a:pt x="81" y="116"/>
                      <a:pt x="83" y="115"/>
                      <a:pt x="83" y="114"/>
                    </a:cubicBezTo>
                    <a:cubicBezTo>
                      <a:pt x="84" y="114"/>
                      <a:pt x="85" y="113"/>
                      <a:pt x="85" y="113"/>
                    </a:cubicBezTo>
                    <a:cubicBezTo>
                      <a:pt x="87" y="113"/>
                      <a:pt x="88" y="114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9" y="113"/>
                      <a:pt x="89" y="112"/>
                      <a:pt x="89" y="112"/>
                    </a:cubicBezTo>
                    <a:cubicBezTo>
                      <a:pt x="89" y="111"/>
                      <a:pt x="90" y="111"/>
                      <a:pt x="90" y="111"/>
                    </a:cubicBezTo>
                    <a:cubicBezTo>
                      <a:pt x="91" y="110"/>
                      <a:pt x="92" y="109"/>
                      <a:pt x="93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5" y="107"/>
                      <a:pt x="97" y="105"/>
                      <a:pt x="100" y="104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0" y="108"/>
                      <a:pt x="98" y="111"/>
                      <a:pt x="97" y="112"/>
                    </a:cubicBezTo>
                    <a:cubicBezTo>
                      <a:pt x="96" y="112"/>
                      <a:pt x="95" y="113"/>
                      <a:pt x="95" y="114"/>
                    </a:cubicBezTo>
                    <a:cubicBezTo>
                      <a:pt x="94" y="115"/>
                      <a:pt x="92" y="116"/>
                      <a:pt x="93" y="115"/>
                    </a:cubicBezTo>
                    <a:cubicBezTo>
                      <a:pt x="91" y="117"/>
                      <a:pt x="91" y="117"/>
                      <a:pt x="90" y="120"/>
                    </a:cubicBezTo>
                    <a:cubicBezTo>
                      <a:pt x="89" y="120"/>
                      <a:pt x="88" y="121"/>
                      <a:pt x="87" y="122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9" y="139"/>
                      <a:pt x="90" y="127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29"/>
                      <a:pt x="99" y="129"/>
                      <a:pt x="101" y="128"/>
                    </a:cubicBezTo>
                    <a:cubicBezTo>
                      <a:pt x="104" y="127"/>
                      <a:pt x="106" y="125"/>
                      <a:pt x="109" y="124"/>
                    </a:cubicBezTo>
                    <a:cubicBezTo>
                      <a:pt x="109" y="123"/>
                      <a:pt x="110" y="123"/>
                      <a:pt x="111" y="122"/>
                    </a:cubicBezTo>
                    <a:cubicBezTo>
                      <a:pt x="113" y="125"/>
                      <a:pt x="119" y="131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29"/>
                      <a:pt x="118" y="129"/>
                      <a:pt x="118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30"/>
                      <a:pt x="120" y="129"/>
                      <a:pt x="119" y="129"/>
                    </a:cubicBezTo>
                    <a:cubicBezTo>
                      <a:pt x="121" y="128"/>
                      <a:pt x="122" y="127"/>
                      <a:pt x="124" y="126"/>
                    </a:cubicBezTo>
                    <a:cubicBezTo>
                      <a:pt x="126" y="125"/>
                      <a:pt x="129" y="123"/>
                      <a:pt x="132" y="121"/>
                    </a:cubicBezTo>
                    <a:cubicBezTo>
                      <a:pt x="134" y="119"/>
                      <a:pt x="137" y="118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7"/>
                      <a:pt x="138" y="118"/>
                      <a:pt x="137" y="119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8" y="124"/>
                      <a:pt x="134" y="114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40" y="127"/>
                      <a:pt x="140" y="127"/>
                      <a:pt x="140" y="127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6" y="128"/>
                      <a:pt x="149" y="127"/>
                      <a:pt x="151" y="127"/>
                    </a:cubicBezTo>
                    <a:cubicBezTo>
                      <a:pt x="156" y="125"/>
                      <a:pt x="161" y="123"/>
                      <a:pt x="164" y="120"/>
                    </a:cubicBezTo>
                    <a:cubicBezTo>
                      <a:pt x="171" y="116"/>
                      <a:pt x="176" y="113"/>
                      <a:pt x="174" y="112"/>
                    </a:cubicBezTo>
                    <a:close/>
                    <a:moveTo>
                      <a:pt x="153" y="74"/>
                    </a:move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3"/>
                    </a:cubicBezTo>
                    <a:cubicBezTo>
                      <a:pt x="154" y="73"/>
                      <a:pt x="154" y="73"/>
                      <a:pt x="154" y="73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3" y="75"/>
                      <a:pt x="153" y="75"/>
                      <a:pt x="153" y="74"/>
                    </a:cubicBezTo>
                    <a:close/>
                    <a:moveTo>
                      <a:pt x="26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8"/>
                      <a:pt x="26" y="57"/>
                      <a:pt x="26" y="57"/>
                    </a:cubicBezTo>
                    <a:close/>
                    <a:moveTo>
                      <a:pt x="29" y="99"/>
                    </a:moveTo>
                    <a:cubicBezTo>
                      <a:pt x="28" y="100"/>
                      <a:pt x="28" y="99"/>
                      <a:pt x="27" y="99"/>
                    </a:cubicBezTo>
                    <a:cubicBezTo>
                      <a:pt x="28" y="99"/>
                      <a:pt x="27" y="99"/>
                      <a:pt x="28" y="98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9"/>
                      <a:pt x="28" y="99"/>
                      <a:pt x="29" y="99"/>
                    </a:cubicBezTo>
                    <a:close/>
                    <a:moveTo>
                      <a:pt x="29" y="101"/>
                    </a:move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29" y="102"/>
                      <a:pt x="29" y="101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29" y="100"/>
                      <a:pt x="29" y="100"/>
                      <a:pt x="29" y="99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8"/>
                      <a:pt x="28" y="98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27" y="97"/>
                    </a:move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lose/>
                    <a:moveTo>
                      <a:pt x="30" y="101"/>
                    </a:move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lnTo>
                      <a:pt x="30" y="101"/>
                    </a:lnTo>
                    <a:close/>
                    <a:moveTo>
                      <a:pt x="122" y="91"/>
                    </a:move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2"/>
                      <a:pt x="121" y="92"/>
                      <a:pt x="120" y="93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6"/>
                      <a:pt x="115" y="97"/>
                      <a:pt x="113" y="98"/>
                    </a:cubicBezTo>
                    <a:cubicBezTo>
                      <a:pt x="113" y="99"/>
                      <a:pt x="112" y="99"/>
                      <a:pt x="111" y="100"/>
                    </a:cubicBezTo>
                    <a:cubicBezTo>
                      <a:pt x="110" y="99"/>
                      <a:pt x="109" y="97"/>
                      <a:pt x="108" y="96"/>
                    </a:cubicBezTo>
                    <a:cubicBezTo>
                      <a:pt x="112" y="94"/>
                      <a:pt x="116" y="92"/>
                      <a:pt x="120" y="89"/>
                    </a:cubicBezTo>
                    <a:cubicBezTo>
                      <a:pt x="126" y="85"/>
                      <a:pt x="132" y="82"/>
                      <a:pt x="138" y="79"/>
                    </a:cubicBezTo>
                    <a:cubicBezTo>
                      <a:pt x="133" y="83"/>
                      <a:pt x="128" y="87"/>
                      <a:pt x="122" y="91"/>
                    </a:cubicBezTo>
                    <a:close/>
                    <a:moveTo>
                      <a:pt x="52" y="104"/>
                    </a:moveTo>
                    <a:cubicBezTo>
                      <a:pt x="53" y="103"/>
                      <a:pt x="53" y="103"/>
                      <a:pt x="52" y="104"/>
                    </a:cubicBezTo>
                    <a:close/>
                    <a:moveTo>
                      <a:pt x="85" y="70"/>
                    </a:move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0"/>
                      <a:pt x="85" y="70"/>
                      <a:pt x="85" y="70"/>
                    </a:cubicBezTo>
                    <a:close/>
                    <a:moveTo>
                      <a:pt x="110" y="63"/>
                    </a:move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3"/>
                      <a:pt x="109" y="63"/>
                      <a:pt x="110" y="63"/>
                    </a:cubicBezTo>
                    <a:cubicBezTo>
                      <a:pt x="110" y="63"/>
                      <a:pt x="110" y="63"/>
                      <a:pt x="110" y="63"/>
                    </a:cubicBezTo>
                    <a:close/>
                    <a:moveTo>
                      <a:pt x="67" y="56"/>
                    </a:moveTo>
                    <a:cubicBezTo>
                      <a:pt x="67" y="56"/>
                      <a:pt x="66" y="55"/>
                      <a:pt x="66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5"/>
                      <a:pt x="67" y="56"/>
                      <a:pt x="67" y="56"/>
                    </a:cubicBezTo>
                    <a:close/>
                    <a:moveTo>
                      <a:pt x="78" y="77"/>
                    </a:moveTo>
                    <a:cubicBezTo>
                      <a:pt x="78" y="77"/>
                      <a:pt x="77" y="76"/>
                      <a:pt x="77" y="75"/>
                    </a:cubicBezTo>
                    <a:cubicBezTo>
                      <a:pt x="79" y="77"/>
                      <a:pt x="79" y="78"/>
                      <a:pt x="79" y="78"/>
                    </a:cubicBezTo>
                    <a:cubicBezTo>
                      <a:pt x="79" y="79"/>
                      <a:pt x="78" y="80"/>
                      <a:pt x="77" y="80"/>
                    </a:cubicBezTo>
                    <a:cubicBezTo>
                      <a:pt x="76" y="79"/>
                      <a:pt x="76" y="78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4" y="75"/>
                      <a:pt x="73" y="73"/>
                      <a:pt x="72" y="72"/>
                    </a:cubicBezTo>
                    <a:cubicBezTo>
                      <a:pt x="74" y="74"/>
                      <a:pt x="76" y="76"/>
                      <a:pt x="78" y="77"/>
                    </a:cubicBezTo>
                    <a:close/>
                    <a:moveTo>
                      <a:pt x="61" y="93"/>
                    </a:moveTo>
                    <a:cubicBezTo>
                      <a:pt x="60" y="92"/>
                      <a:pt x="60" y="91"/>
                      <a:pt x="59" y="89"/>
                    </a:cubicBezTo>
                    <a:cubicBezTo>
                      <a:pt x="59" y="88"/>
                      <a:pt x="59" y="88"/>
                      <a:pt x="58" y="87"/>
                    </a:cubicBezTo>
                    <a:cubicBezTo>
                      <a:pt x="60" y="89"/>
                      <a:pt x="62" y="90"/>
                      <a:pt x="63" y="92"/>
                    </a:cubicBezTo>
                    <a:cubicBezTo>
                      <a:pt x="62" y="92"/>
                      <a:pt x="62" y="93"/>
                      <a:pt x="61" y="93"/>
                    </a:cubicBezTo>
                    <a:close/>
                    <a:moveTo>
                      <a:pt x="52" y="104"/>
                    </a:move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3"/>
                      <a:pt x="52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4"/>
                      <a:pt x="52" y="104"/>
                      <a:pt x="52" y="104"/>
                    </a:cubicBezTo>
                    <a:close/>
                    <a:moveTo>
                      <a:pt x="133" y="107"/>
                    </a:move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33" y="107"/>
                      <a:pt x="133" y="107"/>
                      <a:pt x="133" y="107"/>
                    </a:cubicBezTo>
                    <a:close/>
                    <a:moveTo>
                      <a:pt x="153" y="83"/>
                    </a:moveTo>
                    <a:cubicBezTo>
                      <a:pt x="153" y="83"/>
                      <a:pt x="153" y="83"/>
                      <a:pt x="153" y="84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lose/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9"/>
                      <a:pt x="141" y="90"/>
                      <a:pt x="140" y="90"/>
                    </a:cubicBezTo>
                    <a:cubicBezTo>
                      <a:pt x="134" y="94"/>
                      <a:pt x="130" y="101"/>
                      <a:pt x="125" y="104"/>
                    </a:cubicBezTo>
                    <a:cubicBezTo>
                      <a:pt x="122" y="107"/>
                      <a:pt x="126" y="102"/>
                      <a:pt x="123" y="105"/>
                    </a:cubicBezTo>
                    <a:cubicBezTo>
                      <a:pt x="122" y="104"/>
                      <a:pt x="124" y="103"/>
                      <a:pt x="123" y="103"/>
                    </a:cubicBezTo>
                    <a:cubicBezTo>
                      <a:pt x="122" y="104"/>
                      <a:pt x="121" y="105"/>
                      <a:pt x="120" y="106"/>
                    </a:cubicBezTo>
                    <a:cubicBezTo>
                      <a:pt x="121" y="104"/>
                      <a:pt x="123" y="103"/>
                      <a:pt x="125" y="101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99"/>
                      <a:pt x="127" y="99"/>
                      <a:pt x="127" y="99"/>
                    </a:cubicBezTo>
                    <a:cubicBezTo>
                      <a:pt x="129" y="98"/>
                      <a:pt x="130" y="98"/>
                      <a:pt x="131" y="97"/>
                    </a:cubicBezTo>
                    <a:cubicBezTo>
                      <a:pt x="133" y="95"/>
                      <a:pt x="138" y="92"/>
                      <a:pt x="139" y="90"/>
                    </a:cubicBezTo>
                    <a:cubicBezTo>
                      <a:pt x="140" y="90"/>
                      <a:pt x="149" y="82"/>
                      <a:pt x="144" y="87"/>
                    </a:cubicBezTo>
                    <a:cubicBezTo>
                      <a:pt x="144" y="87"/>
                      <a:pt x="144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lose/>
                    <a:moveTo>
                      <a:pt x="126" y="74"/>
                    </a:moveTo>
                    <a:cubicBezTo>
                      <a:pt x="126" y="74"/>
                      <a:pt x="125" y="74"/>
                      <a:pt x="125" y="74"/>
                    </a:cubicBezTo>
                    <a:cubicBezTo>
                      <a:pt x="126" y="74"/>
                      <a:pt x="126" y="73"/>
                      <a:pt x="127" y="73"/>
                    </a:cubicBezTo>
                    <a:cubicBezTo>
                      <a:pt x="127" y="73"/>
                      <a:pt x="128" y="73"/>
                      <a:pt x="126" y="74"/>
                    </a:cubicBezTo>
                    <a:close/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109" y="32"/>
                      <a:pt x="109" y="32"/>
                    </a:cubicBezTo>
                    <a:cubicBezTo>
                      <a:pt x="109" y="32"/>
                      <a:pt x="110" y="32"/>
                      <a:pt x="110" y="32"/>
                    </a:cubicBezTo>
                    <a:close/>
                    <a:moveTo>
                      <a:pt x="111" y="33"/>
                    </a:moveTo>
                    <a:cubicBezTo>
                      <a:pt x="111" y="33"/>
                      <a:pt x="111" y="33"/>
                      <a:pt x="111" y="33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4"/>
                      <a:pt x="112" y="34"/>
                      <a:pt x="111" y="33"/>
                    </a:cubicBezTo>
                    <a:close/>
                    <a:moveTo>
                      <a:pt x="112" y="34"/>
                    </a:moveTo>
                    <a:cubicBezTo>
                      <a:pt x="113" y="34"/>
                      <a:pt x="113" y="34"/>
                      <a:pt x="113" y="34"/>
                    </a:cubicBezTo>
                    <a:cubicBezTo>
                      <a:pt x="114" y="34"/>
                      <a:pt x="114" y="35"/>
                      <a:pt x="114" y="35"/>
                    </a:cubicBezTo>
                    <a:cubicBezTo>
                      <a:pt x="113" y="35"/>
                      <a:pt x="113" y="35"/>
                      <a:pt x="112" y="34"/>
                    </a:cubicBezTo>
                    <a:close/>
                    <a:moveTo>
                      <a:pt x="108" y="30"/>
                    </a:move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9" y="30"/>
                      <a:pt x="109" y="30"/>
                    </a:cubicBezTo>
                    <a:cubicBezTo>
                      <a:pt x="108" y="30"/>
                      <a:pt x="108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7" y="30"/>
                    </a:cubicBezTo>
                    <a:lnTo>
                      <a:pt x="108" y="30"/>
                    </a:lnTo>
                    <a:close/>
                    <a:moveTo>
                      <a:pt x="103" y="57"/>
                    </a:move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8"/>
                      <a:pt x="102" y="59"/>
                      <a:pt x="101" y="60"/>
                    </a:cubicBezTo>
                    <a:cubicBezTo>
                      <a:pt x="98" y="56"/>
                      <a:pt x="94" y="51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5" y="50"/>
                      <a:pt x="99" y="53"/>
                      <a:pt x="103" y="57"/>
                    </a:cubicBezTo>
                    <a:close/>
                    <a:moveTo>
                      <a:pt x="32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7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28" y="62"/>
                      <a:pt x="29" y="62"/>
                      <a:pt x="29" y="62"/>
                    </a:cubicBezTo>
                    <a:cubicBezTo>
                      <a:pt x="31" y="64"/>
                      <a:pt x="31" y="63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4"/>
                      <a:pt x="33" y="66"/>
                      <a:pt x="35" y="68"/>
                    </a:cubicBezTo>
                    <a:cubicBezTo>
                      <a:pt x="33" y="67"/>
                      <a:pt x="31" y="65"/>
                      <a:pt x="28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7" y="62"/>
                      <a:pt x="27" y="62"/>
                    </a:cubicBezTo>
                    <a:cubicBezTo>
                      <a:pt x="27" y="62"/>
                      <a:pt x="27" y="61"/>
                      <a:pt x="27" y="61"/>
                    </a:cubicBezTo>
                    <a:close/>
                    <a:moveTo>
                      <a:pt x="25" y="95"/>
                    </a:moveTo>
                    <a:cubicBezTo>
                      <a:pt x="26" y="95"/>
                      <a:pt x="26" y="96"/>
                      <a:pt x="27" y="97"/>
                    </a:cubicBezTo>
                    <a:cubicBezTo>
                      <a:pt x="27" y="97"/>
                      <a:pt x="27" y="97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6" y="97"/>
                      <a:pt x="26" y="96"/>
                      <a:pt x="26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5"/>
                      <a:pt x="25" y="95"/>
                    </a:cubicBezTo>
                    <a:close/>
                    <a:moveTo>
                      <a:pt x="98" y="103"/>
                    </a:moveTo>
                    <a:cubicBezTo>
                      <a:pt x="98" y="103"/>
                      <a:pt x="98" y="103"/>
                      <a:pt x="99" y="103"/>
                    </a:cubicBezTo>
                    <a:cubicBezTo>
                      <a:pt x="99" y="103"/>
                      <a:pt x="99" y="103"/>
                      <a:pt x="99" y="103"/>
                    </a:cubicBezTo>
                    <a:lnTo>
                      <a:pt x="98" y="103"/>
                    </a:lnTo>
                    <a:close/>
                    <a:moveTo>
                      <a:pt x="111" y="122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2"/>
                      <a:pt x="110" y="122"/>
                    </a:cubicBezTo>
                    <a:cubicBezTo>
                      <a:pt x="111" y="122"/>
                      <a:pt x="112" y="121"/>
                      <a:pt x="113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lnTo>
                      <a:pt x="111" y="1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2941638" y="2678113"/>
                <a:ext cx="800100" cy="1006475"/>
              </a:xfrm>
              <a:custGeom>
                <a:rect b="b" l="l" r="r" t="t"/>
                <a:pathLst>
                  <a:path extrusionOk="0" h="469" w="371">
                    <a:moveTo>
                      <a:pt x="367" y="73"/>
                    </a:moveTo>
                    <a:cubicBezTo>
                      <a:pt x="363" y="78"/>
                      <a:pt x="359" y="94"/>
                      <a:pt x="359" y="94"/>
                    </a:cubicBezTo>
                    <a:cubicBezTo>
                      <a:pt x="354" y="109"/>
                      <a:pt x="351" y="122"/>
                      <a:pt x="349" y="134"/>
                    </a:cubicBezTo>
                    <a:cubicBezTo>
                      <a:pt x="347" y="147"/>
                      <a:pt x="345" y="160"/>
                      <a:pt x="340" y="179"/>
                    </a:cubicBezTo>
                    <a:cubicBezTo>
                      <a:pt x="332" y="213"/>
                      <a:pt x="330" y="221"/>
                      <a:pt x="323" y="255"/>
                    </a:cubicBezTo>
                    <a:cubicBezTo>
                      <a:pt x="323" y="257"/>
                      <a:pt x="322" y="258"/>
                      <a:pt x="322" y="260"/>
                    </a:cubicBezTo>
                    <a:cubicBezTo>
                      <a:pt x="320" y="255"/>
                      <a:pt x="318" y="251"/>
                      <a:pt x="316" y="247"/>
                    </a:cubicBezTo>
                    <a:cubicBezTo>
                      <a:pt x="316" y="246"/>
                      <a:pt x="315" y="245"/>
                      <a:pt x="315" y="243"/>
                    </a:cubicBezTo>
                    <a:cubicBezTo>
                      <a:pt x="313" y="241"/>
                      <a:pt x="311" y="237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0"/>
                      <a:pt x="302" y="226"/>
                      <a:pt x="300" y="224"/>
                    </a:cubicBezTo>
                    <a:cubicBezTo>
                      <a:pt x="300" y="224"/>
                      <a:pt x="300" y="224"/>
                      <a:pt x="300" y="224"/>
                    </a:cubicBezTo>
                    <a:cubicBezTo>
                      <a:pt x="300" y="223"/>
                      <a:pt x="300" y="223"/>
                      <a:pt x="300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4" y="224"/>
                      <a:pt x="312" y="221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6" y="227"/>
                      <a:pt x="286" y="227"/>
                      <a:pt x="286" y="227"/>
                    </a:cubicBezTo>
                    <a:cubicBezTo>
                      <a:pt x="286" y="228"/>
                      <a:pt x="285" y="229"/>
                      <a:pt x="285" y="230"/>
                    </a:cubicBezTo>
                    <a:cubicBezTo>
                      <a:pt x="285" y="229"/>
                      <a:pt x="285" y="229"/>
                      <a:pt x="285" y="229"/>
                    </a:cubicBezTo>
                    <a:cubicBezTo>
                      <a:pt x="282" y="237"/>
                      <a:pt x="279" y="245"/>
                      <a:pt x="276" y="252"/>
                    </a:cubicBezTo>
                    <a:cubicBezTo>
                      <a:pt x="278" y="252"/>
                      <a:pt x="278" y="252"/>
                      <a:pt x="278" y="252"/>
                    </a:cubicBezTo>
                    <a:cubicBezTo>
                      <a:pt x="271" y="266"/>
                      <a:pt x="272" y="273"/>
                      <a:pt x="265" y="286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3" y="294"/>
                      <a:pt x="260" y="300"/>
                      <a:pt x="257" y="306"/>
                    </a:cubicBezTo>
                    <a:cubicBezTo>
                      <a:pt x="256" y="308"/>
                      <a:pt x="255" y="309"/>
                      <a:pt x="254" y="311"/>
                    </a:cubicBezTo>
                    <a:cubicBezTo>
                      <a:pt x="253" y="307"/>
                      <a:pt x="252" y="305"/>
                      <a:pt x="251" y="305"/>
                    </a:cubicBezTo>
                    <a:cubicBezTo>
                      <a:pt x="250" y="299"/>
                      <a:pt x="251" y="300"/>
                      <a:pt x="252" y="299"/>
                    </a:cubicBezTo>
                    <a:cubicBezTo>
                      <a:pt x="251" y="299"/>
                      <a:pt x="250" y="294"/>
                      <a:pt x="249" y="289"/>
                    </a:cubicBezTo>
                    <a:cubicBezTo>
                      <a:pt x="250" y="291"/>
                      <a:pt x="250" y="291"/>
                      <a:pt x="250" y="291"/>
                    </a:cubicBezTo>
                    <a:cubicBezTo>
                      <a:pt x="249" y="287"/>
                      <a:pt x="248" y="282"/>
                      <a:pt x="248" y="277"/>
                    </a:cubicBezTo>
                    <a:cubicBezTo>
                      <a:pt x="247" y="280"/>
                      <a:pt x="247" y="280"/>
                      <a:pt x="247" y="280"/>
                    </a:cubicBezTo>
                    <a:cubicBezTo>
                      <a:pt x="246" y="273"/>
                      <a:pt x="248" y="278"/>
                      <a:pt x="247" y="271"/>
                    </a:cubicBezTo>
                    <a:cubicBezTo>
                      <a:pt x="246" y="271"/>
                      <a:pt x="246" y="271"/>
                      <a:pt x="246" y="271"/>
                    </a:cubicBezTo>
                    <a:cubicBezTo>
                      <a:pt x="245" y="261"/>
                      <a:pt x="246" y="255"/>
                      <a:pt x="246" y="244"/>
                    </a:cubicBezTo>
                    <a:cubicBezTo>
                      <a:pt x="245" y="239"/>
                      <a:pt x="243" y="233"/>
                      <a:pt x="242" y="228"/>
                    </a:cubicBezTo>
                    <a:cubicBezTo>
                      <a:pt x="241" y="227"/>
                      <a:pt x="241" y="227"/>
                      <a:pt x="241" y="227"/>
                    </a:cubicBezTo>
                    <a:cubicBezTo>
                      <a:pt x="244" y="228"/>
                      <a:pt x="218" y="224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8" y="227"/>
                      <a:pt x="228" y="227"/>
                      <a:pt x="228" y="227"/>
                    </a:cubicBezTo>
                    <a:cubicBezTo>
                      <a:pt x="227" y="229"/>
                      <a:pt x="227" y="229"/>
                      <a:pt x="227" y="229"/>
                    </a:cubicBezTo>
                    <a:cubicBezTo>
                      <a:pt x="226" y="230"/>
                      <a:pt x="225" y="231"/>
                      <a:pt x="224" y="232"/>
                    </a:cubicBezTo>
                    <a:cubicBezTo>
                      <a:pt x="223" y="235"/>
                      <a:pt x="222" y="237"/>
                      <a:pt x="221" y="240"/>
                    </a:cubicBezTo>
                    <a:cubicBezTo>
                      <a:pt x="216" y="250"/>
                      <a:pt x="213" y="261"/>
                      <a:pt x="210" y="271"/>
                    </a:cubicBezTo>
                    <a:cubicBezTo>
                      <a:pt x="204" y="292"/>
                      <a:pt x="200" y="312"/>
                      <a:pt x="193" y="330"/>
                    </a:cubicBezTo>
                    <a:cubicBezTo>
                      <a:pt x="192" y="331"/>
                      <a:pt x="192" y="331"/>
                      <a:pt x="192" y="331"/>
                    </a:cubicBezTo>
                    <a:cubicBezTo>
                      <a:pt x="190" y="332"/>
                      <a:pt x="191" y="342"/>
                      <a:pt x="189" y="343"/>
                    </a:cubicBezTo>
                    <a:cubicBezTo>
                      <a:pt x="189" y="344"/>
                      <a:pt x="188" y="346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7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6" y="350"/>
                      <a:pt x="186" y="350"/>
                      <a:pt x="186" y="349"/>
                    </a:cubicBezTo>
                    <a:cubicBezTo>
                      <a:pt x="185" y="353"/>
                      <a:pt x="185" y="353"/>
                      <a:pt x="185" y="356"/>
                    </a:cubicBezTo>
                    <a:cubicBezTo>
                      <a:pt x="183" y="360"/>
                      <a:pt x="183" y="360"/>
                      <a:pt x="183" y="360"/>
                    </a:cubicBezTo>
                    <a:cubicBezTo>
                      <a:pt x="177" y="375"/>
                      <a:pt x="174" y="388"/>
                      <a:pt x="167" y="404"/>
                    </a:cubicBezTo>
                    <a:cubicBezTo>
                      <a:pt x="164" y="411"/>
                      <a:pt x="161" y="419"/>
                      <a:pt x="158" y="429"/>
                    </a:cubicBezTo>
                    <a:cubicBezTo>
                      <a:pt x="156" y="419"/>
                      <a:pt x="154" y="408"/>
                      <a:pt x="152" y="398"/>
                    </a:cubicBezTo>
                    <a:cubicBezTo>
                      <a:pt x="152" y="396"/>
                      <a:pt x="152" y="394"/>
                      <a:pt x="152" y="392"/>
                    </a:cubicBezTo>
                    <a:cubicBezTo>
                      <a:pt x="152" y="391"/>
                      <a:pt x="151" y="389"/>
                      <a:pt x="151" y="389"/>
                    </a:cubicBezTo>
                    <a:cubicBezTo>
                      <a:pt x="151" y="386"/>
                      <a:pt x="151" y="386"/>
                      <a:pt x="151" y="386"/>
                    </a:cubicBezTo>
                    <a:cubicBezTo>
                      <a:pt x="151" y="381"/>
                      <a:pt x="150" y="377"/>
                      <a:pt x="150" y="373"/>
                    </a:cubicBezTo>
                    <a:cubicBezTo>
                      <a:pt x="149" y="364"/>
                      <a:pt x="148" y="356"/>
                      <a:pt x="146" y="348"/>
                    </a:cubicBezTo>
                    <a:cubicBezTo>
                      <a:pt x="146" y="347"/>
                      <a:pt x="145" y="344"/>
                      <a:pt x="145" y="344"/>
                    </a:cubicBezTo>
                    <a:cubicBezTo>
                      <a:pt x="141" y="315"/>
                      <a:pt x="141" y="315"/>
                      <a:pt x="141" y="315"/>
                    </a:cubicBezTo>
                    <a:cubicBezTo>
                      <a:pt x="141" y="315"/>
                      <a:pt x="130" y="229"/>
                      <a:pt x="126" y="242"/>
                    </a:cubicBezTo>
                    <a:cubicBezTo>
                      <a:pt x="124" y="244"/>
                      <a:pt x="119" y="253"/>
                      <a:pt x="113" y="273"/>
                    </a:cubicBezTo>
                    <a:cubicBezTo>
                      <a:pt x="112" y="273"/>
                      <a:pt x="112" y="273"/>
                      <a:pt x="112" y="273"/>
                    </a:cubicBezTo>
                    <a:cubicBezTo>
                      <a:pt x="109" y="286"/>
                      <a:pt x="108" y="294"/>
                      <a:pt x="108" y="304"/>
                    </a:cubicBezTo>
                    <a:cubicBezTo>
                      <a:pt x="106" y="305"/>
                      <a:pt x="106" y="315"/>
                      <a:pt x="105" y="318"/>
                    </a:cubicBezTo>
                    <a:cubicBezTo>
                      <a:pt x="105" y="317"/>
                      <a:pt x="105" y="317"/>
                      <a:pt x="105" y="317"/>
                    </a:cubicBezTo>
                    <a:cubicBezTo>
                      <a:pt x="105" y="326"/>
                      <a:pt x="101" y="334"/>
                      <a:pt x="102" y="342"/>
                    </a:cubicBezTo>
                    <a:cubicBezTo>
                      <a:pt x="102" y="342"/>
                      <a:pt x="101" y="341"/>
                      <a:pt x="101" y="340"/>
                    </a:cubicBezTo>
                    <a:cubicBezTo>
                      <a:pt x="101" y="346"/>
                      <a:pt x="100" y="353"/>
                      <a:pt x="99" y="353"/>
                    </a:cubicBezTo>
                    <a:cubicBezTo>
                      <a:pt x="98" y="362"/>
                      <a:pt x="95" y="373"/>
                      <a:pt x="94" y="382"/>
                    </a:cubicBezTo>
                    <a:cubicBezTo>
                      <a:pt x="94" y="381"/>
                      <a:pt x="93" y="380"/>
                      <a:pt x="93" y="380"/>
                    </a:cubicBezTo>
                    <a:cubicBezTo>
                      <a:pt x="94" y="379"/>
                      <a:pt x="94" y="379"/>
                      <a:pt x="94" y="379"/>
                    </a:cubicBezTo>
                    <a:cubicBezTo>
                      <a:pt x="93" y="376"/>
                      <a:pt x="92" y="372"/>
                      <a:pt x="92" y="369"/>
                    </a:cubicBezTo>
                    <a:cubicBezTo>
                      <a:pt x="92" y="370"/>
                      <a:pt x="92" y="371"/>
                      <a:pt x="92" y="373"/>
                    </a:cubicBezTo>
                    <a:cubicBezTo>
                      <a:pt x="90" y="372"/>
                      <a:pt x="92" y="365"/>
                      <a:pt x="90" y="357"/>
                    </a:cubicBezTo>
                    <a:cubicBezTo>
                      <a:pt x="89" y="350"/>
                      <a:pt x="84" y="343"/>
                      <a:pt x="84" y="335"/>
                    </a:cubicBezTo>
                    <a:cubicBezTo>
                      <a:pt x="83" y="332"/>
                      <a:pt x="86" y="338"/>
                      <a:pt x="85" y="333"/>
                    </a:cubicBezTo>
                    <a:cubicBezTo>
                      <a:pt x="86" y="333"/>
                      <a:pt x="86" y="335"/>
                      <a:pt x="86" y="334"/>
                    </a:cubicBezTo>
                    <a:cubicBezTo>
                      <a:pt x="85" y="329"/>
                      <a:pt x="87" y="325"/>
                      <a:pt x="85" y="318"/>
                    </a:cubicBezTo>
                    <a:cubicBezTo>
                      <a:pt x="86" y="318"/>
                      <a:pt x="86" y="318"/>
                      <a:pt x="86" y="318"/>
                    </a:cubicBezTo>
                    <a:cubicBezTo>
                      <a:pt x="84" y="310"/>
                      <a:pt x="86" y="301"/>
                      <a:pt x="83" y="296"/>
                    </a:cubicBezTo>
                    <a:cubicBezTo>
                      <a:pt x="81" y="287"/>
                      <a:pt x="85" y="289"/>
                      <a:pt x="81" y="280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1" y="273"/>
                      <a:pt x="80" y="274"/>
                      <a:pt x="79" y="270"/>
                    </a:cubicBezTo>
                    <a:cubicBezTo>
                      <a:pt x="80" y="270"/>
                      <a:pt x="79" y="264"/>
                      <a:pt x="80" y="266"/>
                    </a:cubicBezTo>
                    <a:cubicBezTo>
                      <a:pt x="79" y="256"/>
                      <a:pt x="73" y="247"/>
                      <a:pt x="72" y="234"/>
                    </a:cubicBezTo>
                    <a:cubicBezTo>
                      <a:pt x="70" y="231"/>
                      <a:pt x="68" y="225"/>
                      <a:pt x="67" y="223"/>
                    </a:cubicBezTo>
                    <a:cubicBezTo>
                      <a:pt x="67" y="222"/>
                      <a:pt x="63" y="210"/>
                      <a:pt x="67" y="217"/>
                    </a:cubicBezTo>
                    <a:cubicBezTo>
                      <a:pt x="67" y="217"/>
                      <a:pt x="67" y="219"/>
                      <a:pt x="67" y="21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67" y="211"/>
                      <a:pt x="63" y="206"/>
                      <a:pt x="61" y="199"/>
                    </a:cubicBezTo>
                    <a:cubicBezTo>
                      <a:pt x="62" y="201"/>
                      <a:pt x="63" y="204"/>
                      <a:pt x="61" y="202"/>
                    </a:cubicBezTo>
                    <a:cubicBezTo>
                      <a:pt x="60" y="196"/>
                      <a:pt x="60" y="196"/>
                      <a:pt x="60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58" y="187"/>
                      <a:pt x="58" y="187"/>
                      <a:pt x="58" y="187"/>
                    </a:cubicBezTo>
                    <a:cubicBezTo>
                      <a:pt x="58" y="189"/>
                      <a:pt x="58" y="189"/>
                      <a:pt x="58" y="189"/>
                    </a:cubicBezTo>
                    <a:cubicBezTo>
                      <a:pt x="57" y="186"/>
                      <a:pt x="57" y="184"/>
                      <a:pt x="57" y="183"/>
                    </a:cubicBezTo>
                    <a:cubicBezTo>
                      <a:pt x="57" y="182"/>
                      <a:pt x="57" y="182"/>
                      <a:pt x="57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27" y="175"/>
                      <a:pt x="48" y="179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80"/>
                      <a:pt x="40" y="181"/>
                      <a:pt x="39" y="182"/>
                    </a:cubicBezTo>
                    <a:cubicBezTo>
                      <a:pt x="38" y="185"/>
                      <a:pt x="43" y="179"/>
                      <a:pt x="40" y="184"/>
                    </a:cubicBezTo>
                    <a:cubicBezTo>
                      <a:pt x="36" y="189"/>
                      <a:pt x="30" y="199"/>
                      <a:pt x="26" y="207"/>
                    </a:cubicBezTo>
                    <a:cubicBezTo>
                      <a:pt x="28" y="206"/>
                      <a:pt x="27" y="209"/>
                      <a:pt x="26" y="211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23" y="220"/>
                      <a:pt x="22" y="214"/>
                      <a:pt x="20" y="223"/>
                    </a:cubicBezTo>
                    <a:cubicBezTo>
                      <a:pt x="21" y="225"/>
                      <a:pt x="21" y="225"/>
                      <a:pt x="21" y="225"/>
                    </a:cubicBezTo>
                    <a:cubicBezTo>
                      <a:pt x="21" y="234"/>
                      <a:pt x="18" y="229"/>
                      <a:pt x="18" y="238"/>
                    </a:cubicBezTo>
                    <a:cubicBezTo>
                      <a:pt x="19" y="235"/>
                      <a:pt x="20" y="237"/>
                      <a:pt x="19" y="242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8" y="243"/>
                      <a:pt x="18" y="244"/>
                      <a:pt x="18" y="245"/>
                    </a:cubicBezTo>
                    <a:cubicBezTo>
                      <a:pt x="18" y="244"/>
                      <a:pt x="17" y="244"/>
                      <a:pt x="17" y="245"/>
                    </a:cubicBezTo>
                    <a:cubicBezTo>
                      <a:pt x="17" y="243"/>
                      <a:pt x="16" y="242"/>
                      <a:pt x="15" y="241"/>
                    </a:cubicBezTo>
                    <a:cubicBezTo>
                      <a:pt x="15" y="236"/>
                      <a:pt x="16" y="235"/>
                      <a:pt x="16" y="232"/>
                    </a:cubicBez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223"/>
                      <a:pt x="16" y="220"/>
                      <a:pt x="16" y="213"/>
                    </a:cubicBezTo>
                    <a:cubicBezTo>
                      <a:pt x="16" y="209"/>
                      <a:pt x="14" y="208"/>
                      <a:pt x="15" y="202"/>
                    </a:cubicBezTo>
                    <a:cubicBezTo>
                      <a:pt x="15" y="204"/>
                      <a:pt x="15" y="201"/>
                      <a:pt x="15" y="199"/>
                    </a:cubicBezTo>
                    <a:cubicBezTo>
                      <a:pt x="15" y="200"/>
                      <a:pt x="16" y="201"/>
                      <a:pt x="16" y="197"/>
                    </a:cubicBezTo>
                    <a:cubicBezTo>
                      <a:pt x="16" y="197"/>
                      <a:pt x="16" y="196"/>
                      <a:pt x="16" y="196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6" y="191"/>
                      <a:pt x="15" y="192"/>
                      <a:pt x="15" y="194"/>
                    </a:cubicBezTo>
                    <a:cubicBezTo>
                      <a:pt x="15" y="194"/>
                      <a:pt x="15" y="194"/>
                      <a:pt x="15" y="195"/>
                    </a:cubicBezTo>
                    <a:cubicBezTo>
                      <a:pt x="16" y="190"/>
                      <a:pt x="15" y="183"/>
                      <a:pt x="16" y="182"/>
                    </a:cubicBezTo>
                    <a:cubicBezTo>
                      <a:pt x="16" y="170"/>
                      <a:pt x="15" y="161"/>
                      <a:pt x="15" y="150"/>
                    </a:cubicBezTo>
                    <a:cubicBezTo>
                      <a:pt x="16" y="149"/>
                      <a:pt x="16" y="151"/>
                      <a:pt x="16" y="154"/>
                    </a:cubicBezTo>
                    <a:cubicBezTo>
                      <a:pt x="16" y="147"/>
                      <a:pt x="16" y="147"/>
                      <a:pt x="16" y="147"/>
                    </a:cubicBezTo>
                    <a:cubicBezTo>
                      <a:pt x="17" y="147"/>
                      <a:pt x="17" y="151"/>
                      <a:pt x="17" y="154"/>
                    </a:cubicBezTo>
                    <a:cubicBezTo>
                      <a:pt x="19" y="145"/>
                      <a:pt x="16" y="135"/>
                      <a:pt x="17" y="12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16" y="122"/>
                      <a:pt x="16" y="120"/>
                      <a:pt x="16" y="118"/>
                    </a:cubicBezTo>
                    <a:cubicBezTo>
                      <a:pt x="17" y="117"/>
                      <a:pt x="18" y="118"/>
                      <a:pt x="18" y="113"/>
                    </a:cubicBezTo>
                    <a:cubicBezTo>
                      <a:pt x="19" y="109"/>
                      <a:pt x="18" y="102"/>
                      <a:pt x="17" y="96"/>
                    </a:cubicBezTo>
                    <a:cubicBezTo>
                      <a:pt x="17" y="99"/>
                      <a:pt x="16" y="98"/>
                      <a:pt x="16" y="97"/>
                    </a:cubicBezTo>
                    <a:cubicBezTo>
                      <a:pt x="16" y="94"/>
                      <a:pt x="17" y="93"/>
                      <a:pt x="17" y="9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0"/>
                      <a:pt x="17" y="84"/>
                      <a:pt x="16" y="83"/>
                    </a:cubicBezTo>
                    <a:cubicBezTo>
                      <a:pt x="17" y="82"/>
                      <a:pt x="17" y="87"/>
                      <a:pt x="18" y="88"/>
                    </a:cubicBezTo>
                    <a:cubicBezTo>
                      <a:pt x="17" y="77"/>
                      <a:pt x="17" y="83"/>
                      <a:pt x="17" y="72"/>
                    </a:cubicBezTo>
                    <a:cubicBezTo>
                      <a:pt x="16" y="67"/>
                      <a:pt x="16" y="73"/>
                      <a:pt x="15" y="71"/>
                    </a:cubicBezTo>
                    <a:cubicBezTo>
                      <a:pt x="15" y="66"/>
                      <a:pt x="14" y="61"/>
                      <a:pt x="14" y="55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48"/>
                      <a:pt x="12" y="43"/>
                      <a:pt x="13" y="37"/>
                    </a:cubicBezTo>
                    <a:cubicBezTo>
                      <a:pt x="6" y="3"/>
                      <a:pt x="2" y="0"/>
                      <a:pt x="1" y="5"/>
                    </a:cubicBezTo>
                    <a:cubicBezTo>
                      <a:pt x="0" y="10"/>
                      <a:pt x="1" y="23"/>
                      <a:pt x="1" y="23"/>
                    </a:cubicBezTo>
                    <a:cubicBezTo>
                      <a:pt x="1" y="50"/>
                      <a:pt x="4" y="63"/>
                      <a:pt x="5" y="95"/>
                    </a:cubicBezTo>
                    <a:cubicBezTo>
                      <a:pt x="4" y="122"/>
                      <a:pt x="2" y="130"/>
                      <a:pt x="2" y="159"/>
                    </a:cubicBezTo>
                    <a:cubicBezTo>
                      <a:pt x="2" y="172"/>
                      <a:pt x="2" y="187"/>
                      <a:pt x="2" y="201"/>
                    </a:cubicBezTo>
                    <a:cubicBezTo>
                      <a:pt x="3" y="207"/>
                      <a:pt x="1" y="219"/>
                      <a:pt x="3" y="226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2" y="232"/>
                      <a:pt x="2" y="235"/>
                      <a:pt x="2" y="237"/>
                    </a:cubicBezTo>
                    <a:cubicBezTo>
                      <a:pt x="2" y="237"/>
                      <a:pt x="2" y="237"/>
                      <a:pt x="2" y="237"/>
                    </a:cubicBezTo>
                    <a:cubicBezTo>
                      <a:pt x="2" y="241"/>
                      <a:pt x="2" y="246"/>
                      <a:pt x="2" y="248"/>
                    </a:cubicBezTo>
                    <a:cubicBezTo>
                      <a:pt x="2" y="247"/>
                      <a:pt x="2" y="247"/>
                      <a:pt x="2" y="247"/>
                    </a:cubicBezTo>
                    <a:cubicBezTo>
                      <a:pt x="2" y="252"/>
                      <a:pt x="2" y="252"/>
                      <a:pt x="2" y="252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3" y="258"/>
                      <a:pt x="3" y="265"/>
                      <a:pt x="3" y="272"/>
                    </a:cubicBezTo>
                    <a:cubicBezTo>
                      <a:pt x="4" y="271"/>
                      <a:pt x="4" y="271"/>
                      <a:pt x="4" y="271"/>
                    </a:cubicBezTo>
                    <a:cubicBezTo>
                      <a:pt x="4" y="283"/>
                      <a:pt x="5" y="288"/>
                      <a:pt x="6" y="297"/>
                    </a:cubicBezTo>
                    <a:cubicBezTo>
                      <a:pt x="6" y="297"/>
                      <a:pt x="6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5" y="297"/>
                      <a:pt x="5" y="298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6" y="299"/>
                    </a:cubicBezTo>
                    <a:cubicBezTo>
                      <a:pt x="6" y="300"/>
                      <a:pt x="6" y="301"/>
                      <a:pt x="6" y="301"/>
                    </a:cubicBezTo>
                    <a:cubicBezTo>
                      <a:pt x="6" y="301"/>
                      <a:pt x="6" y="301"/>
                      <a:pt x="6" y="301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34" y="304"/>
                      <a:pt x="14" y="302"/>
                      <a:pt x="20" y="303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20" y="301"/>
                      <a:pt x="20" y="300"/>
                      <a:pt x="20" y="300"/>
                    </a:cubicBezTo>
                    <a:cubicBezTo>
                      <a:pt x="26" y="301"/>
                      <a:pt x="22" y="300"/>
                      <a:pt x="20" y="300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299"/>
                      <a:pt x="21" y="299"/>
                      <a:pt x="21" y="299"/>
                    </a:cubicBezTo>
                    <a:cubicBezTo>
                      <a:pt x="21" y="297"/>
                      <a:pt x="21" y="296"/>
                      <a:pt x="21" y="295"/>
                    </a:cubicBezTo>
                    <a:cubicBezTo>
                      <a:pt x="21" y="294"/>
                      <a:pt x="21" y="294"/>
                      <a:pt x="21" y="293"/>
                    </a:cubicBezTo>
                    <a:cubicBezTo>
                      <a:pt x="22" y="290"/>
                      <a:pt x="23" y="287"/>
                      <a:pt x="24" y="284"/>
                    </a:cubicBezTo>
                    <a:cubicBezTo>
                      <a:pt x="25" y="278"/>
                      <a:pt x="27" y="272"/>
                      <a:pt x="27" y="264"/>
                    </a:cubicBezTo>
                    <a:cubicBezTo>
                      <a:pt x="27" y="266"/>
                      <a:pt x="28" y="264"/>
                      <a:pt x="28" y="264"/>
                    </a:cubicBezTo>
                    <a:cubicBezTo>
                      <a:pt x="29" y="257"/>
                      <a:pt x="30" y="249"/>
                      <a:pt x="28" y="249"/>
                    </a:cubicBezTo>
                    <a:cubicBezTo>
                      <a:pt x="29" y="244"/>
                      <a:pt x="30" y="245"/>
                      <a:pt x="31" y="244"/>
                    </a:cubicBezTo>
                    <a:cubicBezTo>
                      <a:pt x="30" y="244"/>
                      <a:pt x="30" y="240"/>
                      <a:pt x="31" y="236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2" y="234"/>
                      <a:pt x="33" y="230"/>
                      <a:pt x="34" y="227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34" y="223"/>
                      <a:pt x="34" y="227"/>
                      <a:pt x="35" y="222"/>
                    </a:cubicBezTo>
                    <a:cubicBezTo>
                      <a:pt x="34" y="221"/>
                      <a:pt x="34" y="221"/>
                      <a:pt x="34" y="221"/>
                    </a:cubicBezTo>
                    <a:cubicBezTo>
                      <a:pt x="37" y="214"/>
                      <a:pt x="40" y="210"/>
                      <a:pt x="45" y="203"/>
                    </a:cubicBezTo>
                    <a:cubicBezTo>
                      <a:pt x="45" y="202"/>
                      <a:pt x="46" y="201"/>
                      <a:pt x="46" y="199"/>
                    </a:cubicBezTo>
                    <a:cubicBezTo>
                      <a:pt x="48" y="205"/>
                      <a:pt x="50" y="211"/>
                      <a:pt x="52" y="216"/>
                    </a:cubicBezTo>
                    <a:cubicBezTo>
                      <a:pt x="58" y="233"/>
                      <a:pt x="63" y="249"/>
                      <a:pt x="65" y="265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3" y="268"/>
                      <a:pt x="69" y="275"/>
                      <a:pt x="68" y="276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1"/>
                      <a:pt x="69" y="283"/>
                      <a:pt x="69" y="281"/>
                    </a:cubicBezTo>
                    <a:cubicBezTo>
                      <a:pt x="69" y="285"/>
                      <a:pt x="70" y="285"/>
                      <a:pt x="71" y="287"/>
                    </a:cubicBezTo>
                    <a:cubicBezTo>
                      <a:pt x="71" y="288"/>
                      <a:pt x="70" y="289"/>
                      <a:pt x="70" y="290"/>
                    </a:cubicBezTo>
                    <a:cubicBezTo>
                      <a:pt x="72" y="304"/>
                      <a:pt x="75" y="315"/>
                      <a:pt x="75" y="329"/>
                    </a:cubicBezTo>
                    <a:cubicBezTo>
                      <a:pt x="75" y="338"/>
                      <a:pt x="76" y="350"/>
                      <a:pt x="78" y="363"/>
                    </a:cubicBezTo>
                    <a:cubicBezTo>
                      <a:pt x="80" y="376"/>
                      <a:pt x="84" y="388"/>
                      <a:pt x="88" y="397"/>
                    </a:cubicBezTo>
                    <a:cubicBezTo>
                      <a:pt x="88" y="399"/>
                      <a:pt x="89" y="400"/>
                      <a:pt x="90" y="402"/>
                    </a:cubicBezTo>
                    <a:cubicBezTo>
                      <a:pt x="91" y="404"/>
                      <a:pt x="91" y="404"/>
                      <a:pt x="91" y="404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95" y="405"/>
                      <a:pt x="81" y="406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4"/>
                      <a:pt x="101" y="404"/>
                      <a:pt x="101" y="404"/>
                    </a:cubicBezTo>
                    <a:cubicBezTo>
                      <a:pt x="101" y="403"/>
                      <a:pt x="102" y="402"/>
                      <a:pt x="102" y="402"/>
                    </a:cubicBezTo>
                    <a:cubicBezTo>
                      <a:pt x="103" y="401"/>
                      <a:pt x="103" y="401"/>
                      <a:pt x="102" y="402"/>
                    </a:cubicBezTo>
                    <a:cubicBezTo>
                      <a:pt x="102" y="399"/>
                      <a:pt x="103" y="396"/>
                      <a:pt x="104" y="393"/>
                    </a:cubicBezTo>
                    <a:cubicBezTo>
                      <a:pt x="106" y="387"/>
                      <a:pt x="108" y="380"/>
                      <a:pt x="109" y="373"/>
                    </a:cubicBezTo>
                    <a:cubicBezTo>
                      <a:pt x="113" y="359"/>
                      <a:pt x="116" y="344"/>
                      <a:pt x="116" y="331"/>
                    </a:cubicBezTo>
                    <a:cubicBezTo>
                      <a:pt x="117" y="330"/>
                      <a:pt x="116" y="328"/>
                      <a:pt x="116" y="328"/>
                    </a:cubicBezTo>
                    <a:cubicBezTo>
                      <a:pt x="117" y="320"/>
                      <a:pt x="119" y="312"/>
                      <a:pt x="120" y="304"/>
                    </a:cubicBezTo>
                    <a:cubicBezTo>
                      <a:pt x="120" y="303"/>
                      <a:pt x="122" y="286"/>
                      <a:pt x="125" y="270"/>
                    </a:cubicBezTo>
                    <a:cubicBezTo>
                      <a:pt x="125" y="274"/>
                      <a:pt x="125" y="278"/>
                      <a:pt x="125" y="282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26" y="298"/>
                      <a:pt x="127" y="308"/>
                      <a:pt x="130" y="319"/>
                    </a:cubicBezTo>
                    <a:cubicBezTo>
                      <a:pt x="128" y="321"/>
                      <a:pt x="132" y="332"/>
                      <a:pt x="132" y="336"/>
                    </a:cubicBezTo>
                    <a:cubicBezTo>
                      <a:pt x="131" y="336"/>
                      <a:pt x="131" y="336"/>
                      <a:pt x="131" y="336"/>
                    </a:cubicBezTo>
                    <a:cubicBezTo>
                      <a:pt x="134" y="345"/>
                      <a:pt x="133" y="356"/>
                      <a:pt x="135" y="365"/>
                    </a:cubicBezTo>
                    <a:cubicBezTo>
                      <a:pt x="135" y="365"/>
                      <a:pt x="135" y="365"/>
                      <a:pt x="134" y="363"/>
                    </a:cubicBezTo>
                    <a:cubicBezTo>
                      <a:pt x="135" y="370"/>
                      <a:pt x="137" y="379"/>
                      <a:pt x="136" y="379"/>
                    </a:cubicBezTo>
                    <a:cubicBezTo>
                      <a:pt x="138" y="396"/>
                      <a:pt x="143" y="419"/>
                      <a:pt x="147" y="429"/>
                    </a:cubicBezTo>
                    <a:cubicBezTo>
                      <a:pt x="147" y="428"/>
                      <a:pt x="147" y="428"/>
                      <a:pt x="147" y="428"/>
                    </a:cubicBezTo>
                    <a:cubicBezTo>
                      <a:pt x="149" y="434"/>
                      <a:pt x="148" y="436"/>
                      <a:pt x="150" y="442"/>
                    </a:cubicBezTo>
                    <a:cubicBezTo>
                      <a:pt x="150" y="443"/>
                      <a:pt x="150" y="443"/>
                      <a:pt x="150" y="443"/>
                    </a:cubicBezTo>
                    <a:cubicBezTo>
                      <a:pt x="151" y="446"/>
                      <a:pt x="151" y="451"/>
                      <a:pt x="151" y="455"/>
                    </a:cubicBezTo>
                    <a:cubicBezTo>
                      <a:pt x="151" y="459"/>
                      <a:pt x="150" y="462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44" y="466"/>
                      <a:pt x="147" y="466"/>
                      <a:pt x="152" y="466"/>
                    </a:cubicBezTo>
                    <a:cubicBezTo>
                      <a:pt x="152" y="466"/>
                      <a:pt x="152" y="466"/>
                      <a:pt x="152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72" y="469"/>
                      <a:pt x="157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2" y="468"/>
                      <a:pt x="162" y="468"/>
                      <a:pt x="162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2"/>
                      <a:pt x="163" y="462"/>
                      <a:pt x="163" y="462"/>
                    </a:cubicBezTo>
                    <a:cubicBezTo>
                      <a:pt x="163" y="462"/>
                      <a:pt x="163" y="462"/>
                      <a:pt x="163" y="461"/>
                    </a:cubicBezTo>
                    <a:cubicBezTo>
                      <a:pt x="163" y="459"/>
                      <a:pt x="163" y="457"/>
                      <a:pt x="164" y="456"/>
                    </a:cubicBezTo>
                    <a:cubicBezTo>
                      <a:pt x="163" y="460"/>
                      <a:pt x="163" y="460"/>
                      <a:pt x="163" y="460"/>
                    </a:cubicBezTo>
                    <a:cubicBezTo>
                      <a:pt x="162" y="459"/>
                      <a:pt x="162" y="458"/>
                      <a:pt x="162" y="457"/>
                    </a:cubicBezTo>
                    <a:cubicBezTo>
                      <a:pt x="163" y="454"/>
                      <a:pt x="166" y="448"/>
                      <a:pt x="167" y="442"/>
                    </a:cubicBezTo>
                    <a:cubicBezTo>
                      <a:pt x="170" y="433"/>
                      <a:pt x="168" y="423"/>
                      <a:pt x="172" y="415"/>
                    </a:cubicBezTo>
                    <a:cubicBezTo>
                      <a:pt x="173" y="410"/>
                      <a:pt x="172" y="419"/>
                      <a:pt x="174" y="413"/>
                    </a:cubicBezTo>
                    <a:cubicBezTo>
                      <a:pt x="175" y="413"/>
                      <a:pt x="173" y="416"/>
                      <a:pt x="175" y="414"/>
                    </a:cubicBezTo>
                    <a:cubicBezTo>
                      <a:pt x="176" y="408"/>
                      <a:pt x="180" y="405"/>
                      <a:pt x="182" y="397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185" y="387"/>
                      <a:pt x="191" y="379"/>
                      <a:pt x="191" y="372"/>
                    </a:cubicBezTo>
                    <a:cubicBezTo>
                      <a:pt x="194" y="362"/>
                      <a:pt x="196" y="366"/>
                      <a:pt x="198" y="355"/>
                    </a:cubicBezTo>
                    <a:cubicBezTo>
                      <a:pt x="199" y="353"/>
                      <a:pt x="199" y="353"/>
                      <a:pt x="199" y="353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3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2" y="347"/>
                      <a:pt x="200" y="347"/>
                      <a:pt x="203" y="343"/>
                    </a:cubicBezTo>
                    <a:cubicBezTo>
                      <a:pt x="203" y="343"/>
                      <a:pt x="205" y="336"/>
                      <a:pt x="205" y="339"/>
                    </a:cubicBezTo>
                    <a:cubicBezTo>
                      <a:pt x="210" y="328"/>
                      <a:pt x="210" y="315"/>
                      <a:pt x="216" y="300"/>
                    </a:cubicBezTo>
                    <a:cubicBezTo>
                      <a:pt x="216" y="297"/>
                      <a:pt x="218" y="289"/>
                      <a:pt x="218" y="286"/>
                    </a:cubicBezTo>
                    <a:cubicBezTo>
                      <a:pt x="219" y="286"/>
                      <a:pt x="222" y="271"/>
                      <a:pt x="221" y="280"/>
                    </a:cubicBezTo>
                    <a:cubicBezTo>
                      <a:pt x="221" y="281"/>
                      <a:pt x="221" y="282"/>
                      <a:pt x="221" y="282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5" y="275"/>
                      <a:pt x="225" y="268"/>
                      <a:pt x="228" y="260"/>
                    </a:cubicBezTo>
                    <a:cubicBezTo>
                      <a:pt x="227" y="262"/>
                      <a:pt x="226" y="265"/>
                      <a:pt x="226" y="263"/>
                    </a:cubicBezTo>
                    <a:cubicBezTo>
                      <a:pt x="227" y="260"/>
                      <a:pt x="228" y="258"/>
                      <a:pt x="229" y="255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0" y="255"/>
                      <a:pt x="231" y="253"/>
                      <a:pt x="232" y="251"/>
                    </a:cubicBezTo>
                    <a:cubicBezTo>
                      <a:pt x="232" y="254"/>
                      <a:pt x="232" y="257"/>
                      <a:pt x="233" y="259"/>
                    </a:cubicBezTo>
                    <a:cubicBezTo>
                      <a:pt x="233" y="258"/>
                      <a:pt x="234" y="261"/>
                      <a:pt x="234" y="264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36" y="275"/>
                      <a:pt x="232" y="268"/>
                      <a:pt x="234" y="279"/>
                    </a:cubicBezTo>
                    <a:cubicBezTo>
                      <a:pt x="233" y="278"/>
                      <a:pt x="233" y="278"/>
                      <a:pt x="233" y="278"/>
                    </a:cubicBezTo>
                    <a:cubicBezTo>
                      <a:pt x="235" y="281"/>
                      <a:pt x="235" y="281"/>
                      <a:pt x="235" y="281"/>
                    </a:cubicBezTo>
                    <a:cubicBezTo>
                      <a:pt x="238" y="290"/>
                      <a:pt x="234" y="286"/>
                      <a:pt x="238" y="297"/>
                    </a:cubicBezTo>
                    <a:cubicBezTo>
                      <a:pt x="237" y="292"/>
                      <a:pt x="239" y="294"/>
                      <a:pt x="240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02"/>
                      <a:pt x="240" y="302"/>
                      <a:pt x="240" y="304"/>
                    </a:cubicBezTo>
                    <a:cubicBezTo>
                      <a:pt x="239" y="303"/>
                      <a:pt x="239" y="304"/>
                      <a:pt x="239" y="308"/>
                    </a:cubicBezTo>
                    <a:cubicBezTo>
                      <a:pt x="238" y="305"/>
                      <a:pt x="238" y="305"/>
                      <a:pt x="238" y="305"/>
                    </a:cubicBezTo>
                    <a:cubicBezTo>
                      <a:pt x="239" y="308"/>
                      <a:pt x="240" y="311"/>
                      <a:pt x="241" y="313"/>
                    </a:cubicBezTo>
                    <a:cubicBezTo>
                      <a:pt x="241" y="317"/>
                      <a:pt x="242" y="321"/>
                      <a:pt x="243" y="325"/>
                    </a:cubicBezTo>
                    <a:cubicBezTo>
                      <a:pt x="243" y="326"/>
                      <a:pt x="244" y="326"/>
                      <a:pt x="244" y="327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67" y="334"/>
                      <a:pt x="251" y="330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7" y="331"/>
                      <a:pt x="257" y="331"/>
                      <a:pt x="257" y="331"/>
                    </a:cubicBezTo>
                    <a:cubicBezTo>
                      <a:pt x="258" y="330"/>
                      <a:pt x="259" y="329"/>
                      <a:pt x="259" y="329"/>
                    </a:cubicBezTo>
                    <a:cubicBezTo>
                      <a:pt x="259" y="329"/>
                      <a:pt x="262" y="326"/>
                      <a:pt x="264" y="322"/>
                    </a:cubicBezTo>
                    <a:cubicBezTo>
                      <a:pt x="267" y="319"/>
                      <a:pt x="268" y="315"/>
                      <a:pt x="269" y="313"/>
                    </a:cubicBezTo>
                    <a:cubicBezTo>
                      <a:pt x="268" y="315"/>
                      <a:pt x="272" y="309"/>
                      <a:pt x="272" y="311"/>
                    </a:cubicBezTo>
                    <a:cubicBezTo>
                      <a:pt x="273" y="308"/>
                      <a:pt x="276" y="297"/>
                      <a:pt x="279" y="294"/>
                    </a:cubicBezTo>
                    <a:cubicBezTo>
                      <a:pt x="278" y="295"/>
                      <a:pt x="278" y="295"/>
                      <a:pt x="278" y="295"/>
                    </a:cubicBezTo>
                    <a:cubicBezTo>
                      <a:pt x="285" y="280"/>
                      <a:pt x="286" y="269"/>
                      <a:pt x="292" y="257"/>
                    </a:cubicBezTo>
                    <a:cubicBezTo>
                      <a:pt x="291" y="257"/>
                      <a:pt x="293" y="250"/>
                      <a:pt x="292" y="251"/>
                    </a:cubicBezTo>
                    <a:cubicBezTo>
                      <a:pt x="293" y="247"/>
                      <a:pt x="295" y="242"/>
                      <a:pt x="296" y="239"/>
                    </a:cubicBezTo>
                    <a:cubicBezTo>
                      <a:pt x="300" y="243"/>
                      <a:pt x="299" y="245"/>
                      <a:pt x="301" y="248"/>
                    </a:cubicBezTo>
                    <a:cubicBezTo>
                      <a:pt x="300" y="246"/>
                      <a:pt x="300" y="246"/>
                      <a:pt x="300" y="246"/>
                    </a:cubicBezTo>
                    <a:cubicBezTo>
                      <a:pt x="306" y="256"/>
                      <a:pt x="307" y="259"/>
                      <a:pt x="310" y="268"/>
                    </a:cubicBezTo>
                    <a:cubicBezTo>
                      <a:pt x="311" y="271"/>
                      <a:pt x="313" y="272"/>
                      <a:pt x="315" y="279"/>
                    </a:cubicBezTo>
                    <a:cubicBezTo>
                      <a:pt x="314" y="277"/>
                      <a:pt x="315" y="280"/>
                      <a:pt x="315" y="283"/>
                    </a:cubicBezTo>
                    <a:cubicBezTo>
                      <a:pt x="315" y="281"/>
                      <a:pt x="314" y="281"/>
                      <a:pt x="314" y="284"/>
                    </a:cubicBezTo>
                    <a:cubicBezTo>
                      <a:pt x="315" y="285"/>
                      <a:pt x="315" y="285"/>
                      <a:pt x="315" y="285"/>
                    </a:cubicBezTo>
                    <a:cubicBezTo>
                      <a:pt x="314" y="286"/>
                      <a:pt x="314" y="286"/>
                      <a:pt x="314" y="287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06" y="287"/>
                      <a:pt x="310" y="288"/>
                      <a:pt x="316" y="289"/>
                    </a:cubicBezTo>
                    <a:cubicBezTo>
                      <a:pt x="316" y="290"/>
                      <a:pt x="316" y="290"/>
                      <a:pt x="316" y="289"/>
                    </a:cubicBezTo>
                    <a:cubicBezTo>
                      <a:pt x="316" y="289"/>
                      <a:pt x="316" y="289"/>
                      <a:pt x="316" y="289"/>
                    </a:cubicBezTo>
                    <a:cubicBezTo>
                      <a:pt x="316" y="290"/>
                      <a:pt x="316" y="291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08" y="291"/>
                      <a:pt x="328" y="295"/>
                      <a:pt x="326" y="294"/>
                    </a:cubicBezTo>
                    <a:cubicBezTo>
                      <a:pt x="326" y="294"/>
                      <a:pt x="326" y="294"/>
                      <a:pt x="326" y="294"/>
                    </a:cubicBezTo>
                    <a:cubicBezTo>
                      <a:pt x="326" y="293"/>
                      <a:pt x="326" y="293"/>
                      <a:pt x="326" y="293"/>
                    </a:cubicBezTo>
                    <a:cubicBezTo>
                      <a:pt x="327" y="292"/>
                      <a:pt x="327" y="292"/>
                      <a:pt x="327" y="291"/>
                    </a:cubicBezTo>
                    <a:cubicBezTo>
                      <a:pt x="330" y="291"/>
                      <a:pt x="331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89"/>
                      <a:pt x="330" y="288"/>
                      <a:pt x="330" y="286"/>
                    </a:cubicBezTo>
                    <a:cubicBezTo>
                      <a:pt x="330" y="286"/>
                      <a:pt x="330" y="285"/>
                      <a:pt x="330" y="285"/>
                    </a:cubicBezTo>
                    <a:cubicBezTo>
                      <a:pt x="335" y="270"/>
                      <a:pt x="336" y="259"/>
                      <a:pt x="338" y="247"/>
                    </a:cubicBezTo>
                    <a:cubicBezTo>
                      <a:pt x="339" y="246"/>
                      <a:pt x="339" y="249"/>
                      <a:pt x="338" y="252"/>
                    </a:cubicBezTo>
                    <a:cubicBezTo>
                      <a:pt x="339" y="249"/>
                      <a:pt x="339" y="246"/>
                      <a:pt x="340" y="243"/>
                    </a:cubicBezTo>
                    <a:cubicBezTo>
                      <a:pt x="341" y="244"/>
                      <a:pt x="339" y="249"/>
                      <a:pt x="339" y="251"/>
                    </a:cubicBezTo>
                    <a:cubicBezTo>
                      <a:pt x="343" y="241"/>
                      <a:pt x="342" y="229"/>
                      <a:pt x="346" y="217"/>
                    </a:cubicBezTo>
                    <a:cubicBezTo>
                      <a:pt x="345" y="215"/>
                      <a:pt x="345" y="215"/>
                      <a:pt x="345" y="215"/>
                    </a:cubicBezTo>
                    <a:cubicBezTo>
                      <a:pt x="346" y="214"/>
                      <a:pt x="346" y="214"/>
                      <a:pt x="346" y="214"/>
                    </a:cubicBezTo>
                    <a:cubicBezTo>
                      <a:pt x="345" y="214"/>
                      <a:pt x="345" y="211"/>
                      <a:pt x="345" y="209"/>
                    </a:cubicBezTo>
                    <a:cubicBezTo>
                      <a:pt x="346" y="208"/>
                      <a:pt x="347" y="210"/>
                      <a:pt x="348" y="204"/>
                    </a:cubicBezTo>
                    <a:cubicBezTo>
                      <a:pt x="350" y="199"/>
                      <a:pt x="350" y="190"/>
                      <a:pt x="351" y="184"/>
                    </a:cubicBezTo>
                    <a:cubicBezTo>
                      <a:pt x="351" y="187"/>
                      <a:pt x="350" y="186"/>
                      <a:pt x="350" y="184"/>
                    </a:cubicBezTo>
                    <a:cubicBezTo>
                      <a:pt x="351" y="181"/>
                      <a:pt x="352" y="180"/>
                      <a:pt x="353" y="178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7"/>
                      <a:pt x="355" y="169"/>
                      <a:pt x="355" y="168"/>
                    </a:cubicBezTo>
                    <a:cubicBezTo>
                      <a:pt x="356" y="167"/>
                      <a:pt x="354" y="173"/>
                      <a:pt x="354" y="174"/>
                    </a:cubicBezTo>
                    <a:cubicBezTo>
                      <a:pt x="358" y="162"/>
                      <a:pt x="356" y="168"/>
                      <a:pt x="359" y="156"/>
                    </a:cubicBezTo>
                    <a:cubicBezTo>
                      <a:pt x="360" y="149"/>
                      <a:pt x="358" y="157"/>
                      <a:pt x="357" y="154"/>
                    </a:cubicBezTo>
                    <a:cubicBezTo>
                      <a:pt x="359" y="148"/>
                      <a:pt x="359" y="142"/>
                      <a:pt x="361" y="136"/>
                    </a:cubicBezTo>
                    <a:cubicBezTo>
                      <a:pt x="360" y="137"/>
                      <a:pt x="360" y="137"/>
                      <a:pt x="360" y="137"/>
                    </a:cubicBezTo>
                    <a:cubicBezTo>
                      <a:pt x="361" y="127"/>
                      <a:pt x="363" y="120"/>
                      <a:pt x="365" y="113"/>
                    </a:cubicBezTo>
                    <a:cubicBezTo>
                      <a:pt x="371" y="73"/>
                      <a:pt x="370" y="68"/>
                      <a:pt x="367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759075" y="1576388"/>
                <a:ext cx="1236663" cy="1577975"/>
              </a:xfrm>
              <a:custGeom>
                <a:rect b="b" l="l" r="r" t="t"/>
                <a:pathLst>
                  <a:path extrusionOk="0" h="735" w="574">
                    <a:moveTo>
                      <a:pt x="568" y="462"/>
                    </a:moveTo>
                    <a:cubicBezTo>
                      <a:pt x="569" y="454"/>
                      <a:pt x="563" y="439"/>
                      <a:pt x="560" y="430"/>
                    </a:cubicBezTo>
                    <a:cubicBezTo>
                      <a:pt x="554" y="419"/>
                      <a:pt x="554" y="403"/>
                      <a:pt x="546" y="392"/>
                    </a:cubicBezTo>
                    <a:cubicBezTo>
                      <a:pt x="545" y="392"/>
                      <a:pt x="545" y="391"/>
                      <a:pt x="544" y="391"/>
                    </a:cubicBezTo>
                    <a:cubicBezTo>
                      <a:pt x="542" y="388"/>
                      <a:pt x="540" y="384"/>
                      <a:pt x="538" y="381"/>
                    </a:cubicBezTo>
                    <a:cubicBezTo>
                      <a:pt x="538" y="381"/>
                      <a:pt x="530" y="368"/>
                      <a:pt x="521" y="363"/>
                    </a:cubicBezTo>
                    <a:cubicBezTo>
                      <a:pt x="520" y="362"/>
                      <a:pt x="520" y="362"/>
                      <a:pt x="519" y="361"/>
                    </a:cubicBezTo>
                    <a:cubicBezTo>
                      <a:pt x="519" y="361"/>
                      <a:pt x="519" y="360"/>
                      <a:pt x="519" y="360"/>
                    </a:cubicBezTo>
                    <a:cubicBezTo>
                      <a:pt x="519" y="360"/>
                      <a:pt x="519" y="355"/>
                      <a:pt x="520" y="357"/>
                    </a:cubicBezTo>
                    <a:cubicBezTo>
                      <a:pt x="520" y="350"/>
                      <a:pt x="517" y="342"/>
                      <a:pt x="518" y="332"/>
                    </a:cubicBezTo>
                    <a:cubicBezTo>
                      <a:pt x="516" y="330"/>
                      <a:pt x="517" y="325"/>
                      <a:pt x="515" y="323"/>
                    </a:cubicBezTo>
                    <a:cubicBezTo>
                      <a:pt x="516" y="323"/>
                      <a:pt x="514" y="313"/>
                      <a:pt x="516" y="319"/>
                    </a:cubicBezTo>
                    <a:cubicBezTo>
                      <a:pt x="516" y="319"/>
                      <a:pt x="517" y="320"/>
                      <a:pt x="516" y="320"/>
                    </a:cubicBezTo>
                    <a:cubicBezTo>
                      <a:pt x="517" y="320"/>
                      <a:pt x="517" y="320"/>
                      <a:pt x="517" y="320"/>
                    </a:cubicBezTo>
                    <a:cubicBezTo>
                      <a:pt x="518" y="315"/>
                      <a:pt x="515" y="310"/>
                      <a:pt x="515" y="305"/>
                    </a:cubicBezTo>
                    <a:cubicBezTo>
                      <a:pt x="515" y="306"/>
                      <a:pt x="515" y="309"/>
                      <a:pt x="514" y="307"/>
                    </a:cubicBezTo>
                    <a:cubicBezTo>
                      <a:pt x="514" y="302"/>
                      <a:pt x="514" y="302"/>
                      <a:pt x="514" y="302"/>
                    </a:cubicBezTo>
                    <a:cubicBezTo>
                      <a:pt x="514" y="303"/>
                      <a:pt x="514" y="303"/>
                      <a:pt x="514" y="303"/>
                    </a:cubicBezTo>
                    <a:cubicBezTo>
                      <a:pt x="514" y="300"/>
                      <a:pt x="514" y="298"/>
                      <a:pt x="514" y="295"/>
                    </a:cubicBezTo>
                    <a:cubicBezTo>
                      <a:pt x="513" y="296"/>
                      <a:pt x="513" y="296"/>
                      <a:pt x="513" y="296"/>
                    </a:cubicBezTo>
                    <a:cubicBezTo>
                      <a:pt x="513" y="292"/>
                      <a:pt x="514" y="291"/>
                      <a:pt x="512" y="287"/>
                    </a:cubicBezTo>
                    <a:cubicBezTo>
                      <a:pt x="511" y="285"/>
                      <a:pt x="512" y="291"/>
                      <a:pt x="511" y="287"/>
                    </a:cubicBezTo>
                    <a:cubicBezTo>
                      <a:pt x="511" y="281"/>
                      <a:pt x="510" y="274"/>
                      <a:pt x="509" y="267"/>
                    </a:cubicBezTo>
                    <a:cubicBezTo>
                      <a:pt x="508" y="268"/>
                      <a:pt x="508" y="266"/>
                      <a:pt x="508" y="264"/>
                    </a:cubicBezTo>
                    <a:cubicBezTo>
                      <a:pt x="509" y="264"/>
                      <a:pt x="509" y="264"/>
                      <a:pt x="509" y="264"/>
                    </a:cubicBezTo>
                    <a:cubicBezTo>
                      <a:pt x="506" y="258"/>
                      <a:pt x="510" y="261"/>
                      <a:pt x="508" y="255"/>
                    </a:cubicBezTo>
                    <a:cubicBezTo>
                      <a:pt x="506" y="254"/>
                      <a:pt x="506" y="254"/>
                      <a:pt x="506" y="254"/>
                    </a:cubicBezTo>
                    <a:cubicBezTo>
                      <a:pt x="503" y="248"/>
                      <a:pt x="507" y="250"/>
                      <a:pt x="504" y="244"/>
                    </a:cubicBezTo>
                    <a:cubicBezTo>
                      <a:pt x="504" y="246"/>
                      <a:pt x="502" y="245"/>
                      <a:pt x="502" y="242"/>
                    </a:cubicBezTo>
                    <a:cubicBezTo>
                      <a:pt x="503" y="243"/>
                      <a:pt x="503" y="243"/>
                      <a:pt x="503" y="243"/>
                    </a:cubicBezTo>
                    <a:cubicBezTo>
                      <a:pt x="502" y="241"/>
                      <a:pt x="502" y="240"/>
                      <a:pt x="502" y="239"/>
                    </a:cubicBezTo>
                    <a:cubicBezTo>
                      <a:pt x="502" y="240"/>
                      <a:pt x="503" y="239"/>
                      <a:pt x="502" y="237"/>
                    </a:cubicBezTo>
                    <a:cubicBezTo>
                      <a:pt x="504" y="238"/>
                      <a:pt x="504" y="238"/>
                      <a:pt x="504" y="238"/>
                    </a:cubicBezTo>
                    <a:cubicBezTo>
                      <a:pt x="501" y="234"/>
                      <a:pt x="501" y="234"/>
                      <a:pt x="501" y="234"/>
                    </a:cubicBezTo>
                    <a:cubicBezTo>
                      <a:pt x="501" y="230"/>
                      <a:pt x="499" y="224"/>
                      <a:pt x="499" y="222"/>
                    </a:cubicBezTo>
                    <a:cubicBezTo>
                      <a:pt x="499" y="222"/>
                      <a:pt x="498" y="214"/>
                      <a:pt x="496" y="212"/>
                    </a:cubicBezTo>
                    <a:cubicBezTo>
                      <a:pt x="497" y="213"/>
                      <a:pt x="497" y="209"/>
                      <a:pt x="498" y="210"/>
                    </a:cubicBezTo>
                    <a:cubicBezTo>
                      <a:pt x="496" y="208"/>
                      <a:pt x="494" y="202"/>
                      <a:pt x="494" y="199"/>
                    </a:cubicBezTo>
                    <a:cubicBezTo>
                      <a:pt x="495" y="199"/>
                      <a:pt x="495" y="199"/>
                      <a:pt x="495" y="199"/>
                    </a:cubicBezTo>
                    <a:cubicBezTo>
                      <a:pt x="493" y="190"/>
                      <a:pt x="489" y="183"/>
                      <a:pt x="487" y="175"/>
                    </a:cubicBezTo>
                    <a:cubicBezTo>
                      <a:pt x="487" y="175"/>
                      <a:pt x="486" y="171"/>
                      <a:pt x="485" y="172"/>
                    </a:cubicBezTo>
                    <a:cubicBezTo>
                      <a:pt x="481" y="164"/>
                      <a:pt x="483" y="156"/>
                      <a:pt x="478" y="154"/>
                    </a:cubicBezTo>
                    <a:cubicBezTo>
                      <a:pt x="476" y="150"/>
                      <a:pt x="477" y="149"/>
                      <a:pt x="477" y="147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4" y="141"/>
                      <a:pt x="473" y="139"/>
                      <a:pt x="472" y="133"/>
                    </a:cubicBezTo>
                    <a:cubicBezTo>
                      <a:pt x="470" y="131"/>
                      <a:pt x="468" y="131"/>
                      <a:pt x="467" y="126"/>
                    </a:cubicBezTo>
                    <a:cubicBezTo>
                      <a:pt x="468" y="127"/>
                      <a:pt x="467" y="125"/>
                      <a:pt x="467" y="124"/>
                    </a:cubicBezTo>
                    <a:cubicBezTo>
                      <a:pt x="467" y="125"/>
                      <a:pt x="468" y="125"/>
                      <a:pt x="467" y="122"/>
                    </a:cubicBezTo>
                    <a:cubicBezTo>
                      <a:pt x="467" y="122"/>
                      <a:pt x="467" y="122"/>
                      <a:pt x="466" y="121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65" y="118"/>
                      <a:pt x="465" y="119"/>
                      <a:pt x="465" y="120"/>
                    </a:cubicBezTo>
                    <a:cubicBezTo>
                      <a:pt x="465" y="120"/>
                      <a:pt x="465" y="120"/>
                      <a:pt x="465" y="121"/>
                    </a:cubicBezTo>
                    <a:cubicBezTo>
                      <a:pt x="465" y="117"/>
                      <a:pt x="462" y="112"/>
                      <a:pt x="463" y="111"/>
                    </a:cubicBezTo>
                    <a:cubicBezTo>
                      <a:pt x="459" y="103"/>
                      <a:pt x="455" y="97"/>
                      <a:pt x="451" y="90"/>
                    </a:cubicBezTo>
                    <a:cubicBezTo>
                      <a:pt x="451" y="89"/>
                      <a:pt x="453" y="90"/>
                      <a:pt x="454" y="92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52" y="87"/>
                      <a:pt x="453" y="90"/>
                      <a:pt x="454" y="91"/>
                    </a:cubicBezTo>
                    <a:cubicBezTo>
                      <a:pt x="453" y="85"/>
                      <a:pt x="447" y="79"/>
                      <a:pt x="444" y="72"/>
                    </a:cubicBezTo>
                    <a:cubicBezTo>
                      <a:pt x="443" y="71"/>
                      <a:pt x="443" y="71"/>
                      <a:pt x="443" y="71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70"/>
                      <a:pt x="441" y="69"/>
                      <a:pt x="441" y="68"/>
                    </a:cubicBezTo>
                    <a:cubicBezTo>
                      <a:pt x="441" y="67"/>
                      <a:pt x="442" y="67"/>
                      <a:pt x="440" y="64"/>
                    </a:cubicBezTo>
                    <a:cubicBezTo>
                      <a:pt x="440" y="61"/>
                      <a:pt x="436" y="56"/>
                      <a:pt x="433" y="53"/>
                    </a:cubicBezTo>
                    <a:cubicBezTo>
                      <a:pt x="434" y="55"/>
                      <a:pt x="434" y="55"/>
                      <a:pt x="433" y="54"/>
                    </a:cubicBezTo>
                    <a:cubicBezTo>
                      <a:pt x="432" y="52"/>
                      <a:pt x="432" y="51"/>
                      <a:pt x="431" y="50"/>
                    </a:cubicBezTo>
                    <a:cubicBezTo>
                      <a:pt x="432" y="49"/>
                      <a:pt x="432" y="49"/>
                      <a:pt x="432" y="49"/>
                    </a:cubicBezTo>
                    <a:cubicBezTo>
                      <a:pt x="431" y="49"/>
                      <a:pt x="428" y="45"/>
                      <a:pt x="427" y="45"/>
                    </a:cubicBezTo>
                    <a:cubicBezTo>
                      <a:pt x="428" y="43"/>
                      <a:pt x="430" y="47"/>
                      <a:pt x="430" y="47"/>
                    </a:cubicBezTo>
                    <a:cubicBezTo>
                      <a:pt x="426" y="40"/>
                      <a:pt x="428" y="44"/>
                      <a:pt x="424" y="37"/>
                    </a:cubicBezTo>
                    <a:cubicBezTo>
                      <a:pt x="421" y="34"/>
                      <a:pt x="424" y="38"/>
                      <a:pt x="422" y="37"/>
                    </a:cubicBezTo>
                    <a:cubicBezTo>
                      <a:pt x="419" y="34"/>
                      <a:pt x="417" y="32"/>
                      <a:pt x="415" y="28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4"/>
                      <a:pt x="408" y="21"/>
                      <a:pt x="405" y="17"/>
                    </a:cubicBezTo>
                    <a:cubicBezTo>
                      <a:pt x="397" y="9"/>
                      <a:pt x="391" y="6"/>
                      <a:pt x="387" y="4"/>
                    </a:cubicBezTo>
                    <a:cubicBezTo>
                      <a:pt x="388" y="3"/>
                      <a:pt x="388" y="2"/>
                      <a:pt x="388" y="2"/>
                    </a:cubicBezTo>
                    <a:cubicBezTo>
                      <a:pt x="386" y="1"/>
                      <a:pt x="378" y="0"/>
                      <a:pt x="361" y="6"/>
                    </a:cubicBezTo>
                    <a:cubicBezTo>
                      <a:pt x="361" y="6"/>
                      <a:pt x="361" y="6"/>
                      <a:pt x="361" y="6"/>
                    </a:cubicBezTo>
                    <a:cubicBezTo>
                      <a:pt x="351" y="10"/>
                      <a:pt x="346" y="14"/>
                      <a:pt x="341" y="19"/>
                    </a:cubicBezTo>
                    <a:cubicBezTo>
                      <a:pt x="339" y="18"/>
                      <a:pt x="334" y="24"/>
                      <a:pt x="331" y="25"/>
                    </a:cubicBezTo>
                    <a:cubicBezTo>
                      <a:pt x="331" y="25"/>
                      <a:pt x="331" y="25"/>
                      <a:pt x="331" y="25"/>
                    </a:cubicBezTo>
                    <a:cubicBezTo>
                      <a:pt x="327" y="30"/>
                      <a:pt x="320" y="32"/>
                      <a:pt x="316" y="37"/>
                    </a:cubicBezTo>
                    <a:cubicBezTo>
                      <a:pt x="316" y="36"/>
                      <a:pt x="316" y="36"/>
                      <a:pt x="317" y="35"/>
                    </a:cubicBezTo>
                    <a:cubicBezTo>
                      <a:pt x="314" y="38"/>
                      <a:pt x="310" y="42"/>
                      <a:pt x="309" y="42"/>
                    </a:cubicBezTo>
                    <a:cubicBezTo>
                      <a:pt x="301" y="49"/>
                      <a:pt x="290" y="59"/>
                      <a:pt x="286" y="65"/>
                    </a:cubicBezTo>
                    <a:cubicBezTo>
                      <a:pt x="286" y="65"/>
                      <a:pt x="286" y="65"/>
                      <a:pt x="286" y="65"/>
                    </a:cubicBezTo>
                    <a:cubicBezTo>
                      <a:pt x="284" y="68"/>
                      <a:pt x="283" y="68"/>
                      <a:pt x="280" y="72"/>
                    </a:cubicBezTo>
                    <a:cubicBezTo>
                      <a:pt x="280" y="72"/>
                      <a:pt x="280" y="72"/>
                      <a:pt x="280" y="72"/>
                    </a:cubicBezTo>
                    <a:cubicBezTo>
                      <a:pt x="278" y="76"/>
                      <a:pt x="272" y="81"/>
                      <a:pt x="270" y="84"/>
                    </a:cubicBezTo>
                    <a:cubicBezTo>
                      <a:pt x="269" y="84"/>
                      <a:pt x="269" y="84"/>
                      <a:pt x="269" y="84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90"/>
                      <a:pt x="260" y="92"/>
                      <a:pt x="257" y="97"/>
                    </a:cubicBezTo>
                    <a:cubicBezTo>
                      <a:pt x="254" y="102"/>
                      <a:pt x="253" y="109"/>
                      <a:pt x="249" y="113"/>
                    </a:cubicBezTo>
                    <a:cubicBezTo>
                      <a:pt x="248" y="116"/>
                      <a:pt x="249" y="110"/>
                      <a:pt x="247" y="114"/>
                    </a:cubicBezTo>
                    <a:cubicBezTo>
                      <a:pt x="246" y="113"/>
                      <a:pt x="248" y="112"/>
                      <a:pt x="247" y="112"/>
                    </a:cubicBezTo>
                    <a:cubicBezTo>
                      <a:pt x="244" y="116"/>
                      <a:pt x="241" y="117"/>
                      <a:pt x="239" y="121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5" y="127"/>
                      <a:pt x="229" y="130"/>
                      <a:pt x="228" y="135"/>
                    </a:cubicBezTo>
                    <a:cubicBezTo>
                      <a:pt x="224" y="141"/>
                      <a:pt x="223" y="137"/>
                      <a:pt x="220" y="144"/>
                    </a:cubicBezTo>
                    <a:cubicBezTo>
                      <a:pt x="218" y="145"/>
                      <a:pt x="218" y="145"/>
                      <a:pt x="218" y="145"/>
                    </a:cubicBezTo>
                    <a:cubicBezTo>
                      <a:pt x="216" y="147"/>
                      <a:pt x="218" y="148"/>
                      <a:pt x="215" y="150"/>
                    </a:cubicBezTo>
                    <a:cubicBezTo>
                      <a:pt x="215" y="150"/>
                      <a:pt x="212" y="153"/>
                      <a:pt x="213" y="151"/>
                    </a:cubicBezTo>
                    <a:cubicBezTo>
                      <a:pt x="207" y="157"/>
                      <a:pt x="205" y="165"/>
                      <a:pt x="198" y="172"/>
                    </a:cubicBezTo>
                    <a:cubicBezTo>
                      <a:pt x="198" y="175"/>
                      <a:pt x="194" y="179"/>
                      <a:pt x="194" y="181"/>
                    </a:cubicBezTo>
                    <a:cubicBezTo>
                      <a:pt x="194" y="181"/>
                      <a:pt x="189" y="189"/>
                      <a:pt x="191" y="184"/>
                    </a:cubicBezTo>
                    <a:cubicBezTo>
                      <a:pt x="191" y="183"/>
                      <a:pt x="191" y="183"/>
                      <a:pt x="192" y="183"/>
                    </a:cubicBezTo>
                    <a:cubicBezTo>
                      <a:pt x="191" y="182"/>
                      <a:pt x="191" y="182"/>
                      <a:pt x="191" y="182"/>
                    </a:cubicBezTo>
                    <a:cubicBezTo>
                      <a:pt x="187" y="186"/>
                      <a:pt x="186" y="191"/>
                      <a:pt x="183" y="196"/>
                    </a:cubicBezTo>
                    <a:cubicBezTo>
                      <a:pt x="184" y="195"/>
                      <a:pt x="185" y="193"/>
                      <a:pt x="185" y="194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1" y="200"/>
                      <a:pt x="179" y="202"/>
                      <a:pt x="178" y="204"/>
                    </a:cubicBezTo>
                    <a:cubicBezTo>
                      <a:pt x="179" y="203"/>
                      <a:pt x="179" y="203"/>
                      <a:pt x="179" y="203"/>
                    </a:cubicBezTo>
                    <a:cubicBezTo>
                      <a:pt x="177" y="207"/>
                      <a:pt x="175" y="207"/>
                      <a:pt x="173" y="211"/>
                    </a:cubicBezTo>
                    <a:cubicBezTo>
                      <a:pt x="173" y="213"/>
                      <a:pt x="176" y="209"/>
                      <a:pt x="175" y="212"/>
                    </a:cubicBezTo>
                    <a:cubicBezTo>
                      <a:pt x="171" y="217"/>
                      <a:pt x="167" y="223"/>
                      <a:pt x="163" y="229"/>
                    </a:cubicBezTo>
                    <a:cubicBezTo>
                      <a:pt x="164" y="228"/>
                      <a:pt x="164" y="230"/>
                      <a:pt x="163" y="232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38"/>
                      <a:pt x="159" y="233"/>
                      <a:pt x="157" y="239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56" y="247"/>
                      <a:pt x="154" y="243"/>
                      <a:pt x="153" y="251"/>
                    </a:cubicBezTo>
                    <a:cubicBezTo>
                      <a:pt x="154" y="248"/>
                      <a:pt x="155" y="250"/>
                      <a:pt x="153" y="253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2" y="254"/>
                      <a:pt x="152" y="254"/>
                      <a:pt x="151" y="255"/>
                    </a:cubicBezTo>
                    <a:cubicBezTo>
                      <a:pt x="152" y="254"/>
                      <a:pt x="151" y="254"/>
                      <a:pt x="149" y="257"/>
                    </a:cubicBezTo>
                    <a:cubicBezTo>
                      <a:pt x="149" y="255"/>
                      <a:pt x="149" y="255"/>
                      <a:pt x="149" y="255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146" y="263"/>
                      <a:pt x="144" y="270"/>
                      <a:pt x="142" y="271"/>
                    </a:cubicBezTo>
                    <a:cubicBezTo>
                      <a:pt x="142" y="271"/>
                      <a:pt x="138" y="278"/>
                      <a:pt x="138" y="280"/>
                    </a:cubicBezTo>
                    <a:cubicBezTo>
                      <a:pt x="138" y="279"/>
                      <a:pt x="136" y="283"/>
                      <a:pt x="136" y="281"/>
                    </a:cubicBezTo>
                    <a:cubicBezTo>
                      <a:pt x="135" y="284"/>
                      <a:pt x="133" y="290"/>
                      <a:pt x="131" y="292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28" y="297"/>
                      <a:pt x="127" y="302"/>
                      <a:pt x="125" y="307"/>
                    </a:cubicBezTo>
                    <a:cubicBezTo>
                      <a:pt x="123" y="307"/>
                      <a:pt x="120" y="308"/>
                      <a:pt x="120" y="308"/>
                    </a:cubicBezTo>
                    <a:cubicBezTo>
                      <a:pt x="107" y="312"/>
                      <a:pt x="103" y="318"/>
                      <a:pt x="93" y="328"/>
                    </a:cubicBezTo>
                    <a:cubicBezTo>
                      <a:pt x="83" y="336"/>
                      <a:pt x="79" y="338"/>
                      <a:pt x="72" y="348"/>
                    </a:cubicBezTo>
                    <a:cubicBezTo>
                      <a:pt x="67" y="353"/>
                      <a:pt x="64" y="359"/>
                      <a:pt x="61" y="364"/>
                    </a:cubicBezTo>
                    <a:cubicBezTo>
                      <a:pt x="60" y="367"/>
                      <a:pt x="56" y="370"/>
                      <a:pt x="55" y="374"/>
                    </a:cubicBezTo>
                    <a:cubicBezTo>
                      <a:pt x="54" y="375"/>
                      <a:pt x="54" y="375"/>
                      <a:pt x="54" y="375"/>
                    </a:cubicBezTo>
                    <a:cubicBezTo>
                      <a:pt x="54" y="376"/>
                      <a:pt x="53" y="377"/>
                      <a:pt x="52" y="378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52" y="380"/>
                      <a:pt x="50" y="381"/>
                      <a:pt x="50" y="382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9" y="383"/>
                      <a:pt x="49" y="383"/>
                      <a:pt x="49" y="383"/>
                    </a:cubicBezTo>
                    <a:cubicBezTo>
                      <a:pt x="48" y="386"/>
                      <a:pt x="47" y="389"/>
                      <a:pt x="45" y="391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2" y="396"/>
                      <a:pt x="43" y="399"/>
                      <a:pt x="40" y="403"/>
                    </a:cubicBezTo>
                    <a:cubicBezTo>
                      <a:pt x="39" y="403"/>
                      <a:pt x="39" y="403"/>
                      <a:pt x="39" y="403"/>
                    </a:cubicBezTo>
                    <a:cubicBezTo>
                      <a:pt x="39" y="410"/>
                      <a:pt x="33" y="412"/>
                      <a:pt x="33" y="419"/>
                    </a:cubicBezTo>
                    <a:cubicBezTo>
                      <a:pt x="33" y="418"/>
                      <a:pt x="32" y="419"/>
                      <a:pt x="32" y="419"/>
                    </a:cubicBezTo>
                    <a:cubicBezTo>
                      <a:pt x="31" y="422"/>
                      <a:pt x="30" y="425"/>
                      <a:pt x="32" y="426"/>
                    </a:cubicBezTo>
                    <a:cubicBezTo>
                      <a:pt x="31" y="428"/>
                      <a:pt x="30" y="427"/>
                      <a:pt x="30" y="427"/>
                    </a:cubicBezTo>
                    <a:cubicBezTo>
                      <a:pt x="30" y="428"/>
                      <a:pt x="30" y="430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2"/>
                      <a:pt x="28" y="434"/>
                      <a:pt x="28" y="435"/>
                    </a:cubicBezTo>
                    <a:cubicBezTo>
                      <a:pt x="30" y="435"/>
                      <a:pt x="30" y="435"/>
                      <a:pt x="30" y="435"/>
                    </a:cubicBezTo>
                    <a:cubicBezTo>
                      <a:pt x="28" y="437"/>
                      <a:pt x="28" y="435"/>
                      <a:pt x="27" y="438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7" y="441"/>
                      <a:pt x="24" y="443"/>
                      <a:pt x="22" y="446"/>
                    </a:cubicBezTo>
                    <a:cubicBezTo>
                      <a:pt x="16" y="460"/>
                      <a:pt x="15" y="477"/>
                      <a:pt x="10" y="490"/>
                    </a:cubicBezTo>
                    <a:cubicBezTo>
                      <a:pt x="9" y="491"/>
                      <a:pt x="9" y="491"/>
                      <a:pt x="9" y="491"/>
                    </a:cubicBezTo>
                    <a:cubicBezTo>
                      <a:pt x="7" y="491"/>
                      <a:pt x="10" y="495"/>
                      <a:pt x="9" y="495"/>
                    </a:cubicBezTo>
                    <a:cubicBezTo>
                      <a:pt x="9" y="497"/>
                      <a:pt x="9" y="497"/>
                      <a:pt x="9" y="497"/>
                    </a:cubicBezTo>
                    <a:cubicBezTo>
                      <a:pt x="9" y="497"/>
                      <a:pt x="9" y="498"/>
                      <a:pt x="8" y="497"/>
                    </a:cubicBezTo>
                    <a:cubicBezTo>
                      <a:pt x="8" y="499"/>
                      <a:pt x="8" y="499"/>
                      <a:pt x="8" y="500"/>
                    </a:cubicBezTo>
                    <a:cubicBezTo>
                      <a:pt x="7" y="502"/>
                      <a:pt x="7" y="502"/>
                      <a:pt x="7" y="502"/>
                    </a:cubicBezTo>
                    <a:cubicBezTo>
                      <a:pt x="5" y="507"/>
                      <a:pt x="7" y="513"/>
                      <a:pt x="5" y="519"/>
                    </a:cubicBezTo>
                    <a:cubicBezTo>
                      <a:pt x="2" y="526"/>
                      <a:pt x="3" y="541"/>
                      <a:pt x="4" y="549"/>
                    </a:cubicBezTo>
                    <a:cubicBezTo>
                      <a:pt x="6" y="561"/>
                      <a:pt x="0" y="574"/>
                      <a:pt x="4" y="586"/>
                    </a:cubicBezTo>
                    <a:cubicBezTo>
                      <a:pt x="4" y="587"/>
                      <a:pt x="5" y="588"/>
                      <a:pt x="5" y="588"/>
                    </a:cubicBezTo>
                    <a:cubicBezTo>
                      <a:pt x="5" y="591"/>
                      <a:pt x="6" y="595"/>
                      <a:pt x="6" y="599"/>
                    </a:cubicBezTo>
                    <a:cubicBezTo>
                      <a:pt x="6" y="598"/>
                      <a:pt x="8" y="612"/>
                      <a:pt x="12" y="619"/>
                    </a:cubicBezTo>
                    <a:cubicBezTo>
                      <a:pt x="15" y="625"/>
                      <a:pt x="17" y="627"/>
                      <a:pt x="19" y="620"/>
                    </a:cubicBezTo>
                    <a:cubicBezTo>
                      <a:pt x="24" y="630"/>
                      <a:pt x="28" y="622"/>
                      <a:pt x="28" y="622"/>
                    </a:cubicBezTo>
                    <a:cubicBezTo>
                      <a:pt x="31" y="619"/>
                      <a:pt x="29" y="616"/>
                      <a:pt x="29" y="611"/>
                    </a:cubicBezTo>
                    <a:cubicBezTo>
                      <a:pt x="31" y="607"/>
                      <a:pt x="33" y="606"/>
                      <a:pt x="34" y="602"/>
                    </a:cubicBezTo>
                    <a:cubicBezTo>
                      <a:pt x="35" y="599"/>
                      <a:pt x="35" y="597"/>
                      <a:pt x="35" y="595"/>
                    </a:cubicBezTo>
                    <a:cubicBezTo>
                      <a:pt x="34" y="594"/>
                      <a:pt x="36" y="592"/>
                      <a:pt x="36" y="591"/>
                    </a:cubicBezTo>
                    <a:cubicBezTo>
                      <a:pt x="37" y="591"/>
                      <a:pt x="37" y="591"/>
                      <a:pt x="37" y="591"/>
                    </a:cubicBezTo>
                    <a:cubicBezTo>
                      <a:pt x="36" y="590"/>
                      <a:pt x="36" y="590"/>
                      <a:pt x="37" y="589"/>
                    </a:cubicBezTo>
                    <a:cubicBezTo>
                      <a:pt x="37" y="589"/>
                      <a:pt x="37" y="589"/>
                      <a:pt x="37" y="589"/>
                    </a:cubicBezTo>
                    <a:cubicBezTo>
                      <a:pt x="37" y="589"/>
                      <a:pt x="37" y="588"/>
                      <a:pt x="37" y="588"/>
                    </a:cubicBezTo>
                    <a:cubicBezTo>
                      <a:pt x="37" y="588"/>
                      <a:pt x="37" y="588"/>
                      <a:pt x="37" y="588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6"/>
                      <a:pt x="38" y="585"/>
                      <a:pt x="39" y="584"/>
                    </a:cubicBezTo>
                    <a:cubicBezTo>
                      <a:pt x="38" y="584"/>
                      <a:pt x="38" y="584"/>
                      <a:pt x="38" y="584"/>
                    </a:cubicBezTo>
                    <a:cubicBezTo>
                      <a:pt x="40" y="582"/>
                      <a:pt x="38" y="581"/>
                      <a:pt x="40" y="580"/>
                    </a:cubicBezTo>
                    <a:cubicBezTo>
                      <a:pt x="40" y="580"/>
                      <a:pt x="40" y="580"/>
                      <a:pt x="40" y="580"/>
                    </a:cubicBezTo>
                    <a:cubicBezTo>
                      <a:pt x="39" y="576"/>
                      <a:pt x="44" y="577"/>
                      <a:pt x="43" y="574"/>
                    </a:cubicBezTo>
                    <a:cubicBezTo>
                      <a:pt x="43" y="574"/>
                      <a:pt x="43" y="574"/>
                      <a:pt x="43" y="574"/>
                    </a:cubicBezTo>
                    <a:cubicBezTo>
                      <a:pt x="44" y="573"/>
                      <a:pt x="44" y="572"/>
                      <a:pt x="42" y="571"/>
                    </a:cubicBezTo>
                    <a:cubicBezTo>
                      <a:pt x="43" y="570"/>
                      <a:pt x="43" y="571"/>
                      <a:pt x="44" y="571"/>
                    </a:cubicBezTo>
                    <a:cubicBezTo>
                      <a:pt x="43" y="570"/>
                      <a:pt x="43" y="570"/>
                      <a:pt x="43" y="569"/>
                    </a:cubicBezTo>
                    <a:cubicBezTo>
                      <a:pt x="44" y="569"/>
                      <a:pt x="44" y="569"/>
                      <a:pt x="44" y="569"/>
                    </a:cubicBezTo>
                    <a:cubicBezTo>
                      <a:pt x="44" y="568"/>
                      <a:pt x="44" y="568"/>
                      <a:pt x="44" y="568"/>
                    </a:cubicBezTo>
                    <a:cubicBezTo>
                      <a:pt x="43" y="567"/>
                      <a:pt x="43" y="567"/>
                      <a:pt x="43" y="567"/>
                    </a:cubicBezTo>
                    <a:cubicBezTo>
                      <a:pt x="43" y="566"/>
                      <a:pt x="44" y="568"/>
                      <a:pt x="45" y="567"/>
                    </a:cubicBezTo>
                    <a:cubicBezTo>
                      <a:pt x="43" y="566"/>
                      <a:pt x="43" y="566"/>
                      <a:pt x="43" y="566"/>
                    </a:cubicBezTo>
                    <a:cubicBezTo>
                      <a:pt x="44" y="565"/>
                      <a:pt x="47" y="565"/>
                      <a:pt x="48" y="565"/>
                    </a:cubicBezTo>
                    <a:cubicBezTo>
                      <a:pt x="51" y="561"/>
                      <a:pt x="52" y="554"/>
                      <a:pt x="57" y="551"/>
                    </a:cubicBezTo>
                    <a:cubicBezTo>
                      <a:pt x="58" y="551"/>
                      <a:pt x="58" y="551"/>
                      <a:pt x="58" y="551"/>
                    </a:cubicBezTo>
                    <a:cubicBezTo>
                      <a:pt x="59" y="552"/>
                      <a:pt x="57" y="549"/>
                      <a:pt x="58" y="550"/>
                    </a:cubicBezTo>
                    <a:cubicBezTo>
                      <a:pt x="58" y="549"/>
                      <a:pt x="58" y="549"/>
                      <a:pt x="58" y="549"/>
                    </a:cubicBezTo>
                    <a:cubicBezTo>
                      <a:pt x="58" y="549"/>
                      <a:pt x="59" y="549"/>
                      <a:pt x="59" y="549"/>
                    </a:cubicBezTo>
                    <a:cubicBezTo>
                      <a:pt x="59" y="549"/>
                      <a:pt x="59" y="549"/>
                      <a:pt x="59" y="548"/>
                    </a:cubicBezTo>
                    <a:cubicBezTo>
                      <a:pt x="60" y="548"/>
                      <a:pt x="60" y="548"/>
                      <a:pt x="60" y="548"/>
                    </a:cubicBezTo>
                    <a:cubicBezTo>
                      <a:pt x="62" y="547"/>
                      <a:pt x="62" y="544"/>
                      <a:pt x="64" y="543"/>
                    </a:cubicBezTo>
                    <a:cubicBezTo>
                      <a:pt x="67" y="542"/>
                      <a:pt x="69" y="538"/>
                      <a:pt x="71" y="535"/>
                    </a:cubicBezTo>
                    <a:cubicBezTo>
                      <a:pt x="73" y="531"/>
                      <a:pt x="80" y="533"/>
                      <a:pt x="82" y="529"/>
                    </a:cubicBezTo>
                    <a:cubicBezTo>
                      <a:pt x="82" y="529"/>
                      <a:pt x="82" y="528"/>
                      <a:pt x="82" y="528"/>
                    </a:cubicBezTo>
                    <a:cubicBezTo>
                      <a:pt x="83" y="528"/>
                      <a:pt x="84" y="527"/>
                      <a:pt x="86" y="527"/>
                    </a:cubicBezTo>
                    <a:cubicBezTo>
                      <a:pt x="86" y="527"/>
                      <a:pt x="87" y="526"/>
                      <a:pt x="88" y="526"/>
                    </a:cubicBezTo>
                    <a:cubicBezTo>
                      <a:pt x="88" y="526"/>
                      <a:pt x="89" y="527"/>
                      <a:pt x="89" y="527"/>
                    </a:cubicBezTo>
                    <a:cubicBezTo>
                      <a:pt x="92" y="534"/>
                      <a:pt x="97" y="534"/>
                      <a:pt x="104" y="538"/>
                    </a:cubicBezTo>
                    <a:cubicBezTo>
                      <a:pt x="109" y="542"/>
                      <a:pt x="110" y="544"/>
                      <a:pt x="116" y="547"/>
                    </a:cubicBezTo>
                    <a:cubicBezTo>
                      <a:pt x="119" y="549"/>
                      <a:pt x="123" y="550"/>
                      <a:pt x="126" y="551"/>
                    </a:cubicBezTo>
                    <a:cubicBezTo>
                      <a:pt x="128" y="550"/>
                      <a:pt x="129" y="553"/>
                      <a:pt x="132" y="553"/>
                    </a:cubicBezTo>
                    <a:cubicBezTo>
                      <a:pt x="132" y="554"/>
                      <a:pt x="132" y="554"/>
                      <a:pt x="132" y="554"/>
                    </a:cubicBezTo>
                    <a:cubicBezTo>
                      <a:pt x="133" y="553"/>
                      <a:pt x="133" y="553"/>
                      <a:pt x="134" y="554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5" y="554"/>
                      <a:pt x="135" y="555"/>
                      <a:pt x="136" y="555"/>
                    </a:cubicBezTo>
                    <a:cubicBezTo>
                      <a:pt x="136" y="555"/>
                      <a:pt x="136" y="555"/>
                      <a:pt x="136" y="555"/>
                    </a:cubicBezTo>
                    <a:cubicBezTo>
                      <a:pt x="137" y="555"/>
                      <a:pt x="137" y="555"/>
                      <a:pt x="137" y="555"/>
                    </a:cubicBezTo>
                    <a:cubicBezTo>
                      <a:pt x="137" y="556"/>
                      <a:pt x="137" y="556"/>
                      <a:pt x="137" y="556"/>
                    </a:cubicBezTo>
                    <a:cubicBezTo>
                      <a:pt x="138" y="556"/>
                      <a:pt x="140" y="556"/>
                      <a:pt x="141" y="557"/>
                    </a:cubicBezTo>
                    <a:cubicBezTo>
                      <a:pt x="141" y="556"/>
                      <a:pt x="141" y="556"/>
                      <a:pt x="141" y="556"/>
                    </a:cubicBezTo>
                    <a:cubicBezTo>
                      <a:pt x="144" y="558"/>
                      <a:pt x="146" y="557"/>
                      <a:pt x="148" y="559"/>
                    </a:cubicBezTo>
                    <a:cubicBezTo>
                      <a:pt x="148" y="559"/>
                      <a:pt x="148" y="559"/>
                      <a:pt x="148" y="559"/>
                    </a:cubicBezTo>
                    <a:cubicBezTo>
                      <a:pt x="152" y="558"/>
                      <a:pt x="152" y="563"/>
                      <a:pt x="157" y="562"/>
                    </a:cubicBezTo>
                    <a:cubicBezTo>
                      <a:pt x="156" y="562"/>
                      <a:pt x="157" y="562"/>
                      <a:pt x="156" y="563"/>
                    </a:cubicBezTo>
                    <a:cubicBezTo>
                      <a:pt x="158" y="563"/>
                      <a:pt x="160" y="563"/>
                      <a:pt x="161" y="562"/>
                    </a:cubicBezTo>
                    <a:cubicBezTo>
                      <a:pt x="162" y="562"/>
                      <a:pt x="161" y="563"/>
                      <a:pt x="161" y="563"/>
                    </a:cubicBezTo>
                    <a:cubicBezTo>
                      <a:pt x="161" y="562"/>
                      <a:pt x="163" y="562"/>
                      <a:pt x="163" y="563"/>
                    </a:cubicBezTo>
                    <a:cubicBezTo>
                      <a:pt x="163" y="563"/>
                      <a:pt x="163" y="563"/>
                      <a:pt x="163" y="563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6" y="562"/>
                      <a:pt x="166" y="562"/>
                      <a:pt x="166" y="562"/>
                    </a:cubicBezTo>
                    <a:cubicBezTo>
                      <a:pt x="167" y="563"/>
                      <a:pt x="165" y="564"/>
                      <a:pt x="167" y="564"/>
                    </a:cubicBezTo>
                    <a:cubicBezTo>
                      <a:pt x="167" y="563"/>
                      <a:pt x="167" y="563"/>
                      <a:pt x="167" y="563"/>
                    </a:cubicBezTo>
                    <a:cubicBezTo>
                      <a:pt x="169" y="564"/>
                      <a:pt x="169" y="566"/>
                      <a:pt x="171" y="567"/>
                    </a:cubicBezTo>
                    <a:cubicBezTo>
                      <a:pt x="178" y="571"/>
                      <a:pt x="188" y="570"/>
                      <a:pt x="194" y="574"/>
                    </a:cubicBezTo>
                    <a:cubicBezTo>
                      <a:pt x="194" y="575"/>
                      <a:pt x="194" y="575"/>
                      <a:pt x="194" y="575"/>
                    </a:cubicBezTo>
                    <a:cubicBezTo>
                      <a:pt x="194" y="577"/>
                      <a:pt x="197" y="574"/>
                      <a:pt x="196" y="575"/>
                    </a:cubicBezTo>
                    <a:cubicBezTo>
                      <a:pt x="198" y="575"/>
                      <a:pt x="198" y="575"/>
                      <a:pt x="198" y="575"/>
                    </a:cubicBezTo>
                    <a:cubicBezTo>
                      <a:pt x="198" y="575"/>
                      <a:pt x="198" y="575"/>
                      <a:pt x="198" y="576"/>
                    </a:cubicBezTo>
                    <a:cubicBezTo>
                      <a:pt x="198" y="576"/>
                      <a:pt x="198" y="576"/>
                      <a:pt x="199" y="575"/>
                    </a:cubicBezTo>
                    <a:cubicBezTo>
                      <a:pt x="200" y="577"/>
                      <a:pt x="200" y="577"/>
                      <a:pt x="200" y="577"/>
                    </a:cubicBezTo>
                    <a:cubicBezTo>
                      <a:pt x="203" y="578"/>
                      <a:pt x="206" y="577"/>
                      <a:pt x="209" y="578"/>
                    </a:cubicBezTo>
                    <a:cubicBezTo>
                      <a:pt x="212" y="581"/>
                      <a:pt x="220" y="581"/>
                      <a:pt x="224" y="581"/>
                    </a:cubicBezTo>
                    <a:cubicBezTo>
                      <a:pt x="231" y="581"/>
                      <a:pt x="236" y="588"/>
                      <a:pt x="243" y="587"/>
                    </a:cubicBezTo>
                    <a:cubicBezTo>
                      <a:pt x="243" y="587"/>
                      <a:pt x="244" y="587"/>
                      <a:pt x="244" y="587"/>
                    </a:cubicBezTo>
                    <a:cubicBezTo>
                      <a:pt x="249" y="588"/>
                      <a:pt x="249" y="588"/>
                      <a:pt x="249" y="588"/>
                    </a:cubicBezTo>
                    <a:cubicBezTo>
                      <a:pt x="249" y="588"/>
                      <a:pt x="254" y="589"/>
                      <a:pt x="258" y="589"/>
                    </a:cubicBezTo>
                    <a:cubicBezTo>
                      <a:pt x="259" y="595"/>
                      <a:pt x="262" y="599"/>
                      <a:pt x="264" y="605"/>
                    </a:cubicBezTo>
                    <a:cubicBezTo>
                      <a:pt x="264" y="614"/>
                      <a:pt x="270" y="628"/>
                      <a:pt x="274" y="635"/>
                    </a:cubicBezTo>
                    <a:cubicBezTo>
                      <a:pt x="280" y="646"/>
                      <a:pt x="277" y="661"/>
                      <a:pt x="281" y="672"/>
                    </a:cubicBezTo>
                    <a:cubicBezTo>
                      <a:pt x="281" y="673"/>
                      <a:pt x="282" y="674"/>
                      <a:pt x="282" y="674"/>
                    </a:cubicBezTo>
                    <a:cubicBezTo>
                      <a:pt x="282" y="677"/>
                      <a:pt x="282" y="681"/>
                      <a:pt x="282" y="685"/>
                    </a:cubicBezTo>
                    <a:cubicBezTo>
                      <a:pt x="282" y="685"/>
                      <a:pt x="282" y="698"/>
                      <a:pt x="282" y="706"/>
                    </a:cubicBezTo>
                    <a:cubicBezTo>
                      <a:pt x="283" y="710"/>
                      <a:pt x="283" y="713"/>
                      <a:pt x="285" y="713"/>
                    </a:cubicBezTo>
                    <a:cubicBezTo>
                      <a:pt x="285" y="713"/>
                      <a:pt x="286" y="713"/>
                      <a:pt x="286" y="712"/>
                    </a:cubicBezTo>
                    <a:cubicBezTo>
                      <a:pt x="289" y="712"/>
                      <a:pt x="293" y="709"/>
                      <a:pt x="300" y="703"/>
                    </a:cubicBezTo>
                    <a:cubicBezTo>
                      <a:pt x="300" y="703"/>
                      <a:pt x="300" y="703"/>
                      <a:pt x="300" y="703"/>
                    </a:cubicBezTo>
                    <a:cubicBezTo>
                      <a:pt x="304" y="698"/>
                      <a:pt x="307" y="695"/>
                      <a:pt x="307" y="690"/>
                    </a:cubicBezTo>
                    <a:cubicBezTo>
                      <a:pt x="310" y="690"/>
                      <a:pt x="310" y="685"/>
                      <a:pt x="312" y="685"/>
                    </a:cubicBezTo>
                    <a:cubicBezTo>
                      <a:pt x="312" y="685"/>
                      <a:pt x="312" y="685"/>
                      <a:pt x="312" y="685"/>
                    </a:cubicBezTo>
                    <a:cubicBezTo>
                      <a:pt x="312" y="681"/>
                      <a:pt x="317" y="678"/>
                      <a:pt x="317" y="674"/>
                    </a:cubicBezTo>
                    <a:cubicBezTo>
                      <a:pt x="317" y="674"/>
                      <a:pt x="318" y="675"/>
                      <a:pt x="317" y="676"/>
                    </a:cubicBezTo>
                    <a:cubicBezTo>
                      <a:pt x="319" y="673"/>
                      <a:pt x="320" y="669"/>
                      <a:pt x="321" y="670"/>
                    </a:cubicBezTo>
                    <a:cubicBezTo>
                      <a:pt x="324" y="664"/>
                      <a:pt x="328" y="656"/>
                      <a:pt x="328" y="651"/>
                    </a:cubicBezTo>
                    <a:cubicBezTo>
                      <a:pt x="328" y="651"/>
                      <a:pt x="328" y="651"/>
                      <a:pt x="328" y="651"/>
                    </a:cubicBezTo>
                    <a:cubicBezTo>
                      <a:pt x="328" y="649"/>
                      <a:pt x="330" y="648"/>
                      <a:pt x="330" y="646"/>
                    </a:cubicBezTo>
                    <a:cubicBezTo>
                      <a:pt x="330" y="646"/>
                      <a:pt x="330" y="645"/>
                      <a:pt x="331" y="645"/>
                    </a:cubicBezTo>
                    <a:cubicBezTo>
                      <a:pt x="330" y="643"/>
                      <a:pt x="333" y="638"/>
                      <a:pt x="334" y="636"/>
                    </a:cubicBezTo>
                    <a:cubicBezTo>
                      <a:pt x="334" y="636"/>
                      <a:pt x="334" y="636"/>
                      <a:pt x="334" y="636"/>
                    </a:cubicBezTo>
                    <a:cubicBezTo>
                      <a:pt x="335" y="635"/>
                      <a:pt x="336" y="633"/>
                      <a:pt x="336" y="631"/>
                    </a:cubicBezTo>
                    <a:cubicBezTo>
                      <a:pt x="335" y="633"/>
                      <a:pt x="335" y="633"/>
                      <a:pt x="335" y="633"/>
                    </a:cubicBezTo>
                    <a:cubicBezTo>
                      <a:pt x="334" y="632"/>
                      <a:pt x="338" y="630"/>
                      <a:pt x="338" y="626"/>
                    </a:cubicBezTo>
                    <a:cubicBezTo>
                      <a:pt x="340" y="623"/>
                      <a:pt x="337" y="618"/>
                      <a:pt x="339" y="615"/>
                    </a:cubicBezTo>
                    <a:cubicBezTo>
                      <a:pt x="338" y="613"/>
                      <a:pt x="340" y="617"/>
                      <a:pt x="340" y="614"/>
                    </a:cubicBezTo>
                    <a:cubicBezTo>
                      <a:pt x="341" y="614"/>
                      <a:pt x="340" y="615"/>
                      <a:pt x="341" y="615"/>
                    </a:cubicBezTo>
                    <a:cubicBezTo>
                      <a:pt x="342" y="612"/>
                      <a:pt x="344" y="611"/>
                      <a:pt x="344" y="608"/>
                    </a:cubicBezTo>
                    <a:cubicBezTo>
                      <a:pt x="345" y="608"/>
                      <a:pt x="345" y="608"/>
                      <a:pt x="345" y="608"/>
                    </a:cubicBezTo>
                    <a:cubicBezTo>
                      <a:pt x="345" y="607"/>
                      <a:pt x="345" y="606"/>
                      <a:pt x="346" y="604"/>
                    </a:cubicBezTo>
                    <a:cubicBezTo>
                      <a:pt x="346" y="605"/>
                      <a:pt x="346" y="605"/>
                      <a:pt x="346" y="605"/>
                    </a:cubicBezTo>
                    <a:cubicBezTo>
                      <a:pt x="350" y="607"/>
                      <a:pt x="353" y="604"/>
                      <a:pt x="358" y="604"/>
                    </a:cubicBezTo>
                    <a:cubicBezTo>
                      <a:pt x="362" y="605"/>
                      <a:pt x="364" y="607"/>
                      <a:pt x="368" y="606"/>
                    </a:cubicBezTo>
                    <a:cubicBezTo>
                      <a:pt x="371" y="606"/>
                      <a:pt x="373" y="606"/>
                      <a:pt x="375" y="606"/>
                    </a:cubicBezTo>
                    <a:cubicBezTo>
                      <a:pt x="377" y="604"/>
                      <a:pt x="378" y="606"/>
                      <a:pt x="380" y="604"/>
                    </a:cubicBezTo>
                    <a:cubicBezTo>
                      <a:pt x="380" y="605"/>
                      <a:pt x="380" y="605"/>
                      <a:pt x="380" y="605"/>
                    </a:cubicBezTo>
                    <a:cubicBezTo>
                      <a:pt x="381" y="605"/>
                      <a:pt x="381" y="604"/>
                      <a:pt x="381" y="605"/>
                    </a:cubicBezTo>
                    <a:cubicBezTo>
                      <a:pt x="381" y="605"/>
                      <a:pt x="381" y="605"/>
                      <a:pt x="381" y="605"/>
                    </a:cubicBezTo>
                    <a:cubicBezTo>
                      <a:pt x="382" y="605"/>
                      <a:pt x="383" y="605"/>
                      <a:pt x="383" y="605"/>
                    </a:cubicBezTo>
                    <a:cubicBezTo>
                      <a:pt x="383" y="605"/>
                      <a:pt x="383" y="605"/>
                      <a:pt x="383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5" y="604"/>
                      <a:pt x="386" y="604"/>
                      <a:pt x="387" y="605"/>
                    </a:cubicBezTo>
                    <a:cubicBezTo>
                      <a:pt x="387" y="604"/>
                      <a:pt x="387" y="604"/>
                      <a:pt x="387" y="604"/>
                    </a:cubicBezTo>
                    <a:cubicBezTo>
                      <a:pt x="389" y="605"/>
                      <a:pt x="390" y="603"/>
                      <a:pt x="392" y="604"/>
                    </a:cubicBezTo>
                    <a:cubicBezTo>
                      <a:pt x="392" y="604"/>
                      <a:pt x="392" y="604"/>
                      <a:pt x="392" y="604"/>
                    </a:cubicBezTo>
                    <a:cubicBezTo>
                      <a:pt x="394" y="601"/>
                      <a:pt x="396" y="606"/>
                      <a:pt x="398" y="603"/>
                    </a:cubicBezTo>
                    <a:cubicBezTo>
                      <a:pt x="398" y="604"/>
                      <a:pt x="399" y="604"/>
                      <a:pt x="399" y="604"/>
                    </a:cubicBezTo>
                    <a:cubicBezTo>
                      <a:pt x="400" y="604"/>
                      <a:pt x="401" y="604"/>
                      <a:pt x="401" y="602"/>
                    </a:cubicBezTo>
                    <a:cubicBezTo>
                      <a:pt x="402" y="602"/>
                      <a:pt x="402" y="602"/>
                      <a:pt x="402" y="603"/>
                    </a:cubicBezTo>
                    <a:cubicBezTo>
                      <a:pt x="402" y="602"/>
                      <a:pt x="403" y="602"/>
                      <a:pt x="403" y="602"/>
                    </a:cubicBezTo>
                    <a:cubicBezTo>
                      <a:pt x="403" y="602"/>
                      <a:pt x="403" y="602"/>
                      <a:pt x="403" y="602"/>
                    </a:cubicBezTo>
                    <a:cubicBezTo>
                      <a:pt x="405" y="602"/>
                      <a:pt x="405" y="602"/>
                      <a:pt x="405" y="602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5" y="600"/>
                      <a:pt x="405" y="602"/>
                      <a:pt x="406" y="601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7" y="600"/>
                      <a:pt x="408" y="602"/>
                      <a:pt x="409" y="603"/>
                    </a:cubicBezTo>
                    <a:cubicBezTo>
                      <a:pt x="415" y="603"/>
                      <a:pt x="421" y="599"/>
                      <a:pt x="427" y="601"/>
                    </a:cubicBezTo>
                    <a:cubicBezTo>
                      <a:pt x="427" y="602"/>
                      <a:pt x="427" y="602"/>
                      <a:pt x="427" y="602"/>
                    </a:cubicBezTo>
                    <a:cubicBezTo>
                      <a:pt x="427" y="604"/>
                      <a:pt x="428" y="600"/>
                      <a:pt x="428" y="601"/>
                    </a:cubicBezTo>
                    <a:cubicBezTo>
                      <a:pt x="429" y="600"/>
                      <a:pt x="429" y="600"/>
                      <a:pt x="429" y="600"/>
                    </a:cubicBezTo>
                    <a:cubicBezTo>
                      <a:pt x="429" y="600"/>
                      <a:pt x="430" y="601"/>
                      <a:pt x="429" y="601"/>
                    </a:cubicBezTo>
                    <a:cubicBezTo>
                      <a:pt x="430" y="601"/>
                      <a:pt x="430" y="601"/>
                      <a:pt x="430" y="600"/>
                    </a:cubicBezTo>
                    <a:cubicBezTo>
                      <a:pt x="431" y="601"/>
                      <a:pt x="431" y="601"/>
                      <a:pt x="431" y="601"/>
                    </a:cubicBezTo>
                    <a:cubicBezTo>
                      <a:pt x="433" y="602"/>
                      <a:pt x="435" y="599"/>
                      <a:pt x="437" y="599"/>
                    </a:cubicBezTo>
                    <a:cubicBezTo>
                      <a:pt x="441" y="601"/>
                      <a:pt x="446" y="598"/>
                      <a:pt x="449" y="596"/>
                    </a:cubicBezTo>
                    <a:cubicBezTo>
                      <a:pt x="452" y="593"/>
                      <a:pt x="459" y="597"/>
                      <a:pt x="463" y="593"/>
                    </a:cubicBezTo>
                    <a:cubicBezTo>
                      <a:pt x="463" y="593"/>
                      <a:pt x="463" y="592"/>
                      <a:pt x="463" y="592"/>
                    </a:cubicBezTo>
                    <a:cubicBezTo>
                      <a:pt x="464" y="592"/>
                      <a:pt x="466" y="591"/>
                      <a:pt x="467" y="591"/>
                    </a:cubicBezTo>
                    <a:cubicBezTo>
                      <a:pt x="467" y="591"/>
                      <a:pt x="468" y="590"/>
                      <a:pt x="470" y="589"/>
                    </a:cubicBezTo>
                    <a:cubicBezTo>
                      <a:pt x="472" y="593"/>
                      <a:pt x="475" y="593"/>
                      <a:pt x="479" y="596"/>
                    </a:cubicBezTo>
                    <a:cubicBezTo>
                      <a:pt x="481" y="600"/>
                      <a:pt x="480" y="603"/>
                      <a:pt x="484" y="606"/>
                    </a:cubicBezTo>
                    <a:cubicBezTo>
                      <a:pt x="485" y="608"/>
                      <a:pt x="486" y="610"/>
                      <a:pt x="487" y="612"/>
                    </a:cubicBezTo>
                    <a:cubicBezTo>
                      <a:pt x="489" y="613"/>
                      <a:pt x="489" y="615"/>
                      <a:pt x="490" y="616"/>
                    </a:cubicBezTo>
                    <a:cubicBezTo>
                      <a:pt x="490" y="617"/>
                      <a:pt x="490" y="617"/>
                      <a:pt x="490" y="617"/>
                    </a:cubicBezTo>
                    <a:cubicBezTo>
                      <a:pt x="490" y="617"/>
                      <a:pt x="491" y="617"/>
                      <a:pt x="491" y="618"/>
                    </a:cubicBezTo>
                    <a:cubicBezTo>
                      <a:pt x="490" y="618"/>
                      <a:pt x="490" y="618"/>
                      <a:pt x="490" y="618"/>
                    </a:cubicBezTo>
                    <a:cubicBezTo>
                      <a:pt x="491" y="618"/>
                      <a:pt x="491" y="619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0"/>
                      <a:pt x="492" y="620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1"/>
                      <a:pt x="493" y="622"/>
                      <a:pt x="493" y="624"/>
                    </a:cubicBezTo>
                    <a:cubicBezTo>
                      <a:pt x="494" y="623"/>
                      <a:pt x="494" y="623"/>
                      <a:pt x="494" y="623"/>
                    </a:cubicBezTo>
                    <a:cubicBezTo>
                      <a:pt x="494" y="626"/>
                      <a:pt x="496" y="626"/>
                      <a:pt x="495" y="628"/>
                    </a:cubicBezTo>
                    <a:cubicBezTo>
                      <a:pt x="495" y="628"/>
                      <a:pt x="495" y="628"/>
                      <a:pt x="495" y="628"/>
                    </a:cubicBezTo>
                    <a:cubicBezTo>
                      <a:pt x="498" y="630"/>
                      <a:pt x="494" y="633"/>
                      <a:pt x="498" y="635"/>
                    </a:cubicBezTo>
                    <a:cubicBezTo>
                      <a:pt x="497" y="635"/>
                      <a:pt x="497" y="635"/>
                      <a:pt x="497" y="635"/>
                    </a:cubicBezTo>
                    <a:cubicBezTo>
                      <a:pt x="498" y="636"/>
                      <a:pt x="498" y="638"/>
                      <a:pt x="500" y="637"/>
                    </a:cubicBezTo>
                    <a:cubicBezTo>
                      <a:pt x="500" y="638"/>
                      <a:pt x="500" y="638"/>
                      <a:pt x="499" y="639"/>
                    </a:cubicBezTo>
                    <a:cubicBezTo>
                      <a:pt x="500" y="638"/>
                      <a:pt x="500" y="639"/>
                      <a:pt x="500" y="640"/>
                    </a:cubicBezTo>
                    <a:cubicBezTo>
                      <a:pt x="500" y="640"/>
                      <a:pt x="500" y="640"/>
                      <a:pt x="500" y="640"/>
                    </a:cubicBezTo>
                    <a:cubicBezTo>
                      <a:pt x="501" y="642"/>
                      <a:pt x="501" y="642"/>
                      <a:pt x="501" y="642"/>
                    </a:cubicBezTo>
                    <a:cubicBezTo>
                      <a:pt x="502" y="641"/>
                      <a:pt x="502" y="641"/>
                      <a:pt x="502" y="641"/>
                    </a:cubicBezTo>
                    <a:cubicBezTo>
                      <a:pt x="502" y="642"/>
                      <a:pt x="500" y="641"/>
                      <a:pt x="501" y="642"/>
                    </a:cubicBezTo>
                    <a:cubicBezTo>
                      <a:pt x="502" y="642"/>
                      <a:pt x="502" y="642"/>
                      <a:pt x="502" y="642"/>
                    </a:cubicBezTo>
                    <a:cubicBezTo>
                      <a:pt x="503" y="644"/>
                      <a:pt x="501" y="645"/>
                      <a:pt x="500" y="647"/>
                    </a:cubicBezTo>
                    <a:cubicBezTo>
                      <a:pt x="500" y="653"/>
                      <a:pt x="505" y="659"/>
                      <a:pt x="503" y="665"/>
                    </a:cubicBezTo>
                    <a:cubicBezTo>
                      <a:pt x="502" y="666"/>
                      <a:pt x="502" y="666"/>
                      <a:pt x="502" y="666"/>
                    </a:cubicBezTo>
                    <a:cubicBezTo>
                      <a:pt x="500" y="666"/>
                      <a:pt x="504" y="667"/>
                      <a:pt x="503" y="667"/>
                    </a:cubicBezTo>
                    <a:cubicBezTo>
                      <a:pt x="504" y="668"/>
                      <a:pt x="504" y="668"/>
                      <a:pt x="504" y="668"/>
                    </a:cubicBezTo>
                    <a:cubicBezTo>
                      <a:pt x="503" y="668"/>
                      <a:pt x="503" y="669"/>
                      <a:pt x="503" y="668"/>
                    </a:cubicBezTo>
                    <a:cubicBezTo>
                      <a:pt x="503" y="669"/>
                      <a:pt x="503" y="669"/>
                      <a:pt x="504" y="669"/>
                    </a:cubicBezTo>
                    <a:cubicBezTo>
                      <a:pt x="503" y="670"/>
                      <a:pt x="503" y="670"/>
                      <a:pt x="503" y="670"/>
                    </a:cubicBezTo>
                    <a:cubicBezTo>
                      <a:pt x="502" y="673"/>
                      <a:pt x="504" y="675"/>
                      <a:pt x="504" y="677"/>
                    </a:cubicBezTo>
                    <a:cubicBezTo>
                      <a:pt x="502" y="681"/>
                      <a:pt x="504" y="687"/>
                      <a:pt x="505" y="690"/>
                    </a:cubicBezTo>
                    <a:cubicBezTo>
                      <a:pt x="507" y="695"/>
                      <a:pt x="501" y="700"/>
                      <a:pt x="503" y="705"/>
                    </a:cubicBezTo>
                    <a:cubicBezTo>
                      <a:pt x="503" y="705"/>
                      <a:pt x="504" y="706"/>
                      <a:pt x="504" y="706"/>
                    </a:cubicBezTo>
                    <a:cubicBezTo>
                      <a:pt x="503" y="710"/>
                      <a:pt x="503" y="710"/>
                      <a:pt x="503" y="710"/>
                    </a:cubicBezTo>
                    <a:cubicBezTo>
                      <a:pt x="504" y="710"/>
                      <a:pt x="501" y="730"/>
                      <a:pt x="512" y="719"/>
                    </a:cubicBezTo>
                    <a:cubicBezTo>
                      <a:pt x="510" y="735"/>
                      <a:pt x="521" y="720"/>
                      <a:pt x="521" y="720"/>
                    </a:cubicBezTo>
                    <a:cubicBezTo>
                      <a:pt x="529" y="710"/>
                      <a:pt x="530" y="702"/>
                      <a:pt x="536" y="688"/>
                    </a:cubicBezTo>
                    <a:cubicBezTo>
                      <a:pt x="542" y="676"/>
                      <a:pt x="545" y="674"/>
                      <a:pt x="550" y="660"/>
                    </a:cubicBezTo>
                    <a:cubicBezTo>
                      <a:pt x="552" y="654"/>
                      <a:pt x="554" y="647"/>
                      <a:pt x="556" y="641"/>
                    </a:cubicBezTo>
                    <a:cubicBezTo>
                      <a:pt x="555" y="637"/>
                      <a:pt x="558" y="633"/>
                      <a:pt x="558" y="629"/>
                    </a:cubicBezTo>
                    <a:cubicBezTo>
                      <a:pt x="559" y="628"/>
                      <a:pt x="559" y="628"/>
                      <a:pt x="559" y="628"/>
                    </a:cubicBezTo>
                    <a:cubicBezTo>
                      <a:pt x="559" y="626"/>
                      <a:pt x="559" y="625"/>
                      <a:pt x="560" y="624"/>
                    </a:cubicBezTo>
                    <a:cubicBezTo>
                      <a:pt x="560" y="624"/>
                      <a:pt x="560" y="624"/>
                      <a:pt x="560" y="624"/>
                    </a:cubicBezTo>
                    <a:cubicBezTo>
                      <a:pt x="560" y="622"/>
                      <a:pt x="561" y="620"/>
                      <a:pt x="561" y="619"/>
                    </a:cubicBezTo>
                    <a:cubicBezTo>
                      <a:pt x="561" y="619"/>
                      <a:pt x="561" y="619"/>
                      <a:pt x="561" y="619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4"/>
                      <a:pt x="563" y="611"/>
                      <a:pt x="564" y="608"/>
                    </a:cubicBezTo>
                    <a:cubicBezTo>
                      <a:pt x="563" y="608"/>
                      <a:pt x="563" y="608"/>
                      <a:pt x="563" y="608"/>
                    </a:cubicBezTo>
                    <a:cubicBezTo>
                      <a:pt x="565" y="602"/>
                      <a:pt x="564" y="599"/>
                      <a:pt x="566" y="594"/>
                    </a:cubicBezTo>
                    <a:cubicBezTo>
                      <a:pt x="566" y="594"/>
                      <a:pt x="566" y="594"/>
                      <a:pt x="566" y="594"/>
                    </a:cubicBezTo>
                    <a:cubicBezTo>
                      <a:pt x="565" y="586"/>
                      <a:pt x="570" y="583"/>
                      <a:pt x="569" y="575"/>
                    </a:cubicBezTo>
                    <a:cubicBezTo>
                      <a:pt x="569" y="576"/>
                      <a:pt x="569" y="575"/>
                      <a:pt x="570" y="575"/>
                    </a:cubicBezTo>
                    <a:cubicBezTo>
                      <a:pt x="570" y="571"/>
                      <a:pt x="570" y="568"/>
                      <a:pt x="568" y="568"/>
                    </a:cubicBezTo>
                    <a:cubicBezTo>
                      <a:pt x="569" y="565"/>
                      <a:pt x="569" y="566"/>
                      <a:pt x="570" y="565"/>
                    </a:cubicBezTo>
                    <a:cubicBezTo>
                      <a:pt x="569" y="565"/>
                      <a:pt x="569" y="563"/>
                      <a:pt x="569" y="561"/>
                    </a:cubicBezTo>
                    <a:cubicBezTo>
                      <a:pt x="569" y="562"/>
                      <a:pt x="569" y="562"/>
                      <a:pt x="569" y="562"/>
                    </a:cubicBezTo>
                    <a:cubicBezTo>
                      <a:pt x="569" y="560"/>
                      <a:pt x="570" y="558"/>
                      <a:pt x="570" y="556"/>
                    </a:cubicBezTo>
                    <a:cubicBezTo>
                      <a:pt x="568" y="557"/>
                      <a:pt x="568" y="557"/>
                      <a:pt x="568" y="557"/>
                    </a:cubicBezTo>
                    <a:cubicBezTo>
                      <a:pt x="569" y="554"/>
                      <a:pt x="570" y="557"/>
                      <a:pt x="570" y="554"/>
                    </a:cubicBezTo>
                    <a:cubicBezTo>
                      <a:pt x="568" y="554"/>
                      <a:pt x="568" y="554"/>
                      <a:pt x="568" y="554"/>
                    </a:cubicBezTo>
                    <a:cubicBezTo>
                      <a:pt x="569" y="550"/>
                      <a:pt x="571" y="548"/>
                      <a:pt x="573" y="544"/>
                    </a:cubicBezTo>
                    <a:cubicBezTo>
                      <a:pt x="574" y="527"/>
                      <a:pt x="571" y="509"/>
                      <a:pt x="572" y="494"/>
                    </a:cubicBezTo>
                    <a:cubicBezTo>
                      <a:pt x="573" y="493"/>
                      <a:pt x="573" y="493"/>
                      <a:pt x="573" y="493"/>
                    </a:cubicBezTo>
                    <a:cubicBezTo>
                      <a:pt x="574" y="493"/>
                      <a:pt x="570" y="489"/>
                      <a:pt x="572" y="488"/>
                    </a:cubicBezTo>
                    <a:cubicBezTo>
                      <a:pt x="571" y="487"/>
                      <a:pt x="571" y="487"/>
                      <a:pt x="571" y="487"/>
                    </a:cubicBezTo>
                    <a:cubicBezTo>
                      <a:pt x="571" y="486"/>
                      <a:pt x="571" y="485"/>
                      <a:pt x="572" y="486"/>
                    </a:cubicBezTo>
                    <a:cubicBezTo>
                      <a:pt x="572" y="484"/>
                      <a:pt x="571" y="484"/>
                      <a:pt x="571" y="483"/>
                    </a:cubicBezTo>
                    <a:cubicBezTo>
                      <a:pt x="572" y="481"/>
                      <a:pt x="572" y="481"/>
                      <a:pt x="572" y="481"/>
                    </a:cubicBezTo>
                    <a:cubicBezTo>
                      <a:pt x="571" y="474"/>
                      <a:pt x="569" y="469"/>
                      <a:pt x="568" y="462"/>
                    </a:cubicBezTo>
                    <a:close/>
                    <a:moveTo>
                      <a:pt x="455" y="130"/>
                    </a:move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lose/>
                    <a:moveTo>
                      <a:pt x="285" y="82"/>
                    </a:moveTo>
                    <a:cubicBezTo>
                      <a:pt x="297" y="66"/>
                      <a:pt x="318" y="55"/>
                      <a:pt x="332" y="40"/>
                    </a:cubicBezTo>
                    <a:cubicBezTo>
                      <a:pt x="333" y="40"/>
                      <a:pt x="334" y="39"/>
                      <a:pt x="334" y="39"/>
                    </a:cubicBezTo>
                    <a:cubicBezTo>
                      <a:pt x="339" y="35"/>
                      <a:pt x="344" y="31"/>
                      <a:pt x="349" y="28"/>
                    </a:cubicBezTo>
                    <a:cubicBezTo>
                      <a:pt x="349" y="28"/>
                      <a:pt x="367" y="15"/>
                      <a:pt x="379" y="9"/>
                    </a:cubicBezTo>
                    <a:cubicBezTo>
                      <a:pt x="381" y="8"/>
                      <a:pt x="382" y="7"/>
                      <a:pt x="383" y="7"/>
                    </a:cubicBezTo>
                    <a:cubicBezTo>
                      <a:pt x="386" y="10"/>
                      <a:pt x="390" y="16"/>
                      <a:pt x="390" y="16"/>
                    </a:cubicBezTo>
                    <a:cubicBezTo>
                      <a:pt x="401" y="32"/>
                      <a:pt x="409" y="38"/>
                      <a:pt x="422" y="58"/>
                    </a:cubicBezTo>
                    <a:cubicBezTo>
                      <a:pt x="432" y="76"/>
                      <a:pt x="433" y="82"/>
                      <a:pt x="442" y="101"/>
                    </a:cubicBezTo>
                    <a:cubicBezTo>
                      <a:pt x="446" y="111"/>
                      <a:pt x="451" y="121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4" y="130"/>
                      <a:pt x="454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1" y="130"/>
                      <a:pt x="450" y="131"/>
                      <a:pt x="448" y="133"/>
                    </a:cubicBezTo>
                    <a:cubicBezTo>
                      <a:pt x="447" y="131"/>
                      <a:pt x="445" y="133"/>
                      <a:pt x="444" y="133"/>
                    </a:cubicBezTo>
                    <a:cubicBezTo>
                      <a:pt x="444" y="133"/>
                      <a:pt x="444" y="133"/>
                      <a:pt x="444" y="133"/>
                    </a:cubicBezTo>
                    <a:cubicBezTo>
                      <a:pt x="443" y="135"/>
                      <a:pt x="440" y="132"/>
                      <a:pt x="438" y="134"/>
                    </a:cubicBezTo>
                    <a:cubicBezTo>
                      <a:pt x="438" y="134"/>
                      <a:pt x="438" y="133"/>
                      <a:pt x="439" y="133"/>
                    </a:cubicBezTo>
                    <a:cubicBezTo>
                      <a:pt x="437" y="134"/>
                      <a:pt x="435" y="134"/>
                      <a:pt x="435" y="133"/>
                    </a:cubicBezTo>
                    <a:cubicBezTo>
                      <a:pt x="432" y="134"/>
                      <a:pt x="427" y="134"/>
                      <a:pt x="425" y="136"/>
                    </a:cubicBezTo>
                    <a:cubicBezTo>
                      <a:pt x="425" y="136"/>
                      <a:pt x="425" y="136"/>
                      <a:pt x="425" y="136"/>
                    </a:cubicBezTo>
                    <a:cubicBezTo>
                      <a:pt x="424" y="137"/>
                      <a:pt x="423" y="136"/>
                      <a:pt x="422" y="137"/>
                    </a:cubicBezTo>
                    <a:cubicBezTo>
                      <a:pt x="422" y="137"/>
                      <a:pt x="422" y="137"/>
                      <a:pt x="422" y="137"/>
                    </a:cubicBezTo>
                    <a:cubicBezTo>
                      <a:pt x="420" y="138"/>
                      <a:pt x="418" y="137"/>
                      <a:pt x="417" y="138"/>
                    </a:cubicBezTo>
                    <a:cubicBezTo>
                      <a:pt x="416" y="137"/>
                      <a:pt x="416" y="137"/>
                      <a:pt x="416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5" y="137"/>
                      <a:pt x="415" y="137"/>
                    </a:cubicBezTo>
                    <a:cubicBezTo>
                      <a:pt x="414" y="139"/>
                      <a:pt x="412" y="136"/>
                      <a:pt x="411" y="137"/>
                    </a:cubicBezTo>
                    <a:cubicBezTo>
                      <a:pt x="409" y="137"/>
                      <a:pt x="407" y="142"/>
                      <a:pt x="405" y="141"/>
                    </a:cubicBezTo>
                    <a:cubicBezTo>
                      <a:pt x="404" y="142"/>
                      <a:pt x="406" y="139"/>
                      <a:pt x="404" y="140"/>
                    </a:cubicBezTo>
                    <a:cubicBezTo>
                      <a:pt x="404" y="139"/>
                      <a:pt x="405" y="139"/>
                      <a:pt x="404" y="138"/>
                    </a:cubicBezTo>
                    <a:cubicBezTo>
                      <a:pt x="403" y="139"/>
                      <a:pt x="402" y="137"/>
                      <a:pt x="400" y="138"/>
                    </a:cubicBezTo>
                    <a:cubicBezTo>
                      <a:pt x="400" y="137"/>
                      <a:pt x="400" y="137"/>
                      <a:pt x="400" y="137"/>
                    </a:cubicBezTo>
                    <a:cubicBezTo>
                      <a:pt x="398" y="139"/>
                      <a:pt x="396" y="136"/>
                      <a:pt x="395" y="137"/>
                    </a:cubicBezTo>
                    <a:cubicBezTo>
                      <a:pt x="392" y="138"/>
                      <a:pt x="393" y="135"/>
                      <a:pt x="391" y="136"/>
                    </a:cubicBezTo>
                    <a:cubicBezTo>
                      <a:pt x="390" y="135"/>
                      <a:pt x="390" y="135"/>
                      <a:pt x="390" y="135"/>
                    </a:cubicBezTo>
                    <a:cubicBezTo>
                      <a:pt x="389" y="135"/>
                      <a:pt x="389" y="137"/>
                      <a:pt x="388" y="136"/>
                    </a:cubicBezTo>
                    <a:cubicBezTo>
                      <a:pt x="388" y="135"/>
                      <a:pt x="387" y="135"/>
                      <a:pt x="387" y="135"/>
                    </a:cubicBezTo>
                    <a:cubicBezTo>
                      <a:pt x="385" y="133"/>
                      <a:pt x="382" y="136"/>
                      <a:pt x="379" y="134"/>
                    </a:cubicBezTo>
                    <a:cubicBezTo>
                      <a:pt x="378" y="135"/>
                      <a:pt x="376" y="134"/>
                      <a:pt x="376" y="135"/>
                    </a:cubicBezTo>
                    <a:cubicBezTo>
                      <a:pt x="376" y="134"/>
                      <a:pt x="372" y="135"/>
                      <a:pt x="374" y="133"/>
                    </a:cubicBezTo>
                    <a:cubicBezTo>
                      <a:pt x="375" y="133"/>
                      <a:pt x="375" y="133"/>
                      <a:pt x="375" y="134"/>
                    </a:cubicBezTo>
                    <a:cubicBezTo>
                      <a:pt x="375" y="133"/>
                      <a:pt x="375" y="133"/>
                      <a:pt x="375" y="133"/>
                    </a:cubicBezTo>
                    <a:cubicBezTo>
                      <a:pt x="373" y="131"/>
                      <a:pt x="372" y="133"/>
                      <a:pt x="370" y="133"/>
                    </a:cubicBezTo>
                    <a:cubicBezTo>
                      <a:pt x="370" y="133"/>
                      <a:pt x="371" y="133"/>
                      <a:pt x="370" y="134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7" y="133"/>
                      <a:pt x="367" y="133"/>
                      <a:pt x="367" y="133"/>
                    </a:cubicBezTo>
                    <a:cubicBezTo>
                      <a:pt x="366" y="132"/>
                      <a:pt x="365" y="131"/>
                      <a:pt x="364" y="132"/>
                    </a:cubicBezTo>
                    <a:cubicBezTo>
                      <a:pt x="363" y="132"/>
                      <a:pt x="365" y="133"/>
                      <a:pt x="363" y="133"/>
                    </a:cubicBezTo>
                    <a:cubicBezTo>
                      <a:pt x="362" y="132"/>
                      <a:pt x="359" y="131"/>
                      <a:pt x="357" y="130"/>
                    </a:cubicBezTo>
                    <a:cubicBezTo>
                      <a:pt x="357" y="132"/>
                      <a:pt x="357" y="131"/>
                      <a:pt x="356" y="131"/>
                    </a:cubicBezTo>
                    <a:cubicBezTo>
                      <a:pt x="356" y="131"/>
                      <a:pt x="356" y="131"/>
                      <a:pt x="356" y="131"/>
                    </a:cubicBezTo>
                    <a:cubicBezTo>
                      <a:pt x="354" y="131"/>
                      <a:pt x="356" y="129"/>
                      <a:pt x="353" y="129"/>
                    </a:cubicBezTo>
                    <a:cubicBezTo>
                      <a:pt x="354" y="129"/>
                      <a:pt x="354" y="129"/>
                      <a:pt x="354" y="129"/>
                    </a:cubicBezTo>
                    <a:cubicBezTo>
                      <a:pt x="353" y="130"/>
                      <a:pt x="353" y="130"/>
                      <a:pt x="353" y="130"/>
                    </a:cubicBezTo>
                    <a:cubicBezTo>
                      <a:pt x="350" y="132"/>
                      <a:pt x="352" y="128"/>
                      <a:pt x="349" y="130"/>
                    </a:cubicBezTo>
                    <a:cubicBezTo>
                      <a:pt x="350" y="130"/>
                      <a:pt x="349" y="132"/>
                      <a:pt x="348" y="132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8" y="131"/>
                      <a:pt x="348" y="131"/>
                      <a:pt x="347" y="131"/>
                    </a:cubicBezTo>
                    <a:cubicBezTo>
                      <a:pt x="348" y="131"/>
                      <a:pt x="348" y="130"/>
                      <a:pt x="347" y="130"/>
                    </a:cubicBezTo>
                    <a:cubicBezTo>
                      <a:pt x="348" y="129"/>
                      <a:pt x="348" y="129"/>
                      <a:pt x="348" y="129"/>
                    </a:cubicBezTo>
                    <a:cubicBezTo>
                      <a:pt x="346" y="130"/>
                      <a:pt x="346" y="130"/>
                      <a:pt x="346" y="130"/>
                    </a:cubicBezTo>
                    <a:cubicBezTo>
                      <a:pt x="345" y="129"/>
                      <a:pt x="342" y="129"/>
                      <a:pt x="342" y="128"/>
                    </a:cubicBezTo>
                    <a:cubicBezTo>
                      <a:pt x="342" y="128"/>
                      <a:pt x="339" y="127"/>
                      <a:pt x="339" y="128"/>
                    </a:cubicBezTo>
                    <a:cubicBezTo>
                      <a:pt x="339" y="127"/>
                      <a:pt x="338" y="127"/>
                      <a:pt x="338" y="126"/>
                    </a:cubicBezTo>
                    <a:cubicBezTo>
                      <a:pt x="338" y="127"/>
                      <a:pt x="335" y="127"/>
                      <a:pt x="335" y="126"/>
                    </a:cubicBezTo>
                    <a:cubicBezTo>
                      <a:pt x="335" y="126"/>
                      <a:pt x="335" y="126"/>
                      <a:pt x="335" y="126"/>
                    </a:cubicBezTo>
                    <a:cubicBezTo>
                      <a:pt x="332" y="124"/>
                      <a:pt x="329" y="125"/>
                      <a:pt x="327" y="123"/>
                    </a:cubicBezTo>
                    <a:cubicBezTo>
                      <a:pt x="327" y="124"/>
                      <a:pt x="325" y="123"/>
                      <a:pt x="325" y="125"/>
                    </a:cubicBezTo>
                    <a:cubicBezTo>
                      <a:pt x="322" y="125"/>
                      <a:pt x="321" y="121"/>
                      <a:pt x="319" y="124"/>
                    </a:cubicBezTo>
                    <a:cubicBezTo>
                      <a:pt x="317" y="124"/>
                      <a:pt x="317" y="123"/>
                      <a:pt x="317" y="122"/>
                    </a:cubicBez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5" y="122"/>
                      <a:pt x="314" y="121"/>
                      <a:pt x="312" y="121"/>
                    </a:cubicBezTo>
                    <a:cubicBezTo>
                      <a:pt x="311" y="121"/>
                      <a:pt x="310" y="122"/>
                      <a:pt x="309" y="121"/>
                    </a:cubicBezTo>
                    <a:cubicBezTo>
                      <a:pt x="310" y="121"/>
                      <a:pt x="309" y="121"/>
                      <a:pt x="308" y="120"/>
                    </a:cubicBezTo>
                    <a:cubicBezTo>
                      <a:pt x="309" y="120"/>
                      <a:pt x="309" y="120"/>
                      <a:pt x="309" y="119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7" y="119"/>
                      <a:pt x="307" y="120"/>
                      <a:pt x="307" y="120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7" y="119"/>
                      <a:pt x="304" y="119"/>
                      <a:pt x="305" y="118"/>
                    </a:cubicBezTo>
                    <a:cubicBezTo>
                      <a:pt x="302" y="117"/>
                      <a:pt x="299" y="117"/>
                      <a:pt x="297" y="116"/>
                    </a:cubicBezTo>
                    <a:cubicBezTo>
                      <a:pt x="297" y="116"/>
                      <a:pt x="298" y="115"/>
                      <a:pt x="298" y="116"/>
                    </a:cubicBezTo>
                    <a:cubicBezTo>
                      <a:pt x="297" y="115"/>
                      <a:pt x="297" y="115"/>
                      <a:pt x="297" y="115"/>
                    </a:cubicBezTo>
                    <a:cubicBezTo>
                      <a:pt x="297" y="114"/>
                      <a:pt x="298" y="115"/>
                      <a:pt x="298" y="115"/>
                    </a:cubicBezTo>
                    <a:cubicBezTo>
                      <a:pt x="297" y="113"/>
                      <a:pt x="294" y="114"/>
                      <a:pt x="292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0" y="112"/>
                      <a:pt x="290" y="112"/>
                    </a:cubicBezTo>
                    <a:cubicBezTo>
                      <a:pt x="290" y="111"/>
                      <a:pt x="291" y="111"/>
                      <a:pt x="290" y="110"/>
                    </a:cubicBezTo>
                    <a:cubicBezTo>
                      <a:pt x="289" y="109"/>
                      <a:pt x="287" y="109"/>
                      <a:pt x="286" y="108"/>
                    </a:cubicBezTo>
                    <a:cubicBezTo>
                      <a:pt x="286" y="109"/>
                      <a:pt x="286" y="109"/>
                      <a:pt x="285" y="109"/>
                    </a:cubicBezTo>
                    <a:cubicBezTo>
                      <a:pt x="285" y="109"/>
                      <a:pt x="285" y="108"/>
                      <a:pt x="284" y="108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4" y="108"/>
                      <a:pt x="283" y="107"/>
                      <a:pt x="283" y="107"/>
                    </a:cubicBezTo>
                    <a:cubicBezTo>
                      <a:pt x="283" y="106"/>
                      <a:pt x="284" y="107"/>
                      <a:pt x="284" y="107"/>
                    </a:cubicBezTo>
                    <a:cubicBezTo>
                      <a:pt x="282" y="105"/>
                      <a:pt x="283" y="106"/>
                      <a:pt x="281" y="105"/>
                    </a:cubicBezTo>
                    <a:cubicBezTo>
                      <a:pt x="280" y="104"/>
                      <a:pt x="281" y="105"/>
                      <a:pt x="280" y="106"/>
                    </a:cubicBezTo>
                    <a:cubicBezTo>
                      <a:pt x="279" y="105"/>
                      <a:pt x="277" y="105"/>
                      <a:pt x="277" y="104"/>
                    </a:cubicBezTo>
                    <a:cubicBezTo>
                      <a:pt x="276" y="105"/>
                      <a:pt x="276" y="105"/>
                      <a:pt x="276" y="105"/>
                    </a:cubicBezTo>
                    <a:cubicBezTo>
                      <a:pt x="274" y="104"/>
                      <a:pt x="273" y="102"/>
                      <a:pt x="273" y="101"/>
                    </a:cubicBezTo>
                    <a:cubicBezTo>
                      <a:pt x="272" y="100"/>
                      <a:pt x="272" y="100"/>
                      <a:pt x="271" y="100"/>
                    </a:cubicBezTo>
                    <a:cubicBezTo>
                      <a:pt x="276" y="94"/>
                      <a:pt x="281" y="87"/>
                      <a:pt x="285" y="82"/>
                    </a:cubicBezTo>
                    <a:close/>
                    <a:moveTo>
                      <a:pt x="340" y="585"/>
                    </a:moveTo>
                    <a:cubicBezTo>
                      <a:pt x="340" y="587"/>
                      <a:pt x="340" y="587"/>
                      <a:pt x="340" y="587"/>
                    </a:cubicBezTo>
                    <a:cubicBezTo>
                      <a:pt x="339" y="587"/>
                      <a:pt x="339" y="588"/>
                      <a:pt x="339" y="587"/>
                    </a:cubicBezTo>
                    <a:cubicBezTo>
                      <a:pt x="338" y="588"/>
                      <a:pt x="338" y="589"/>
                      <a:pt x="339" y="590"/>
                    </a:cubicBezTo>
                    <a:cubicBezTo>
                      <a:pt x="337" y="591"/>
                      <a:pt x="337" y="591"/>
                      <a:pt x="337" y="591"/>
                    </a:cubicBezTo>
                    <a:cubicBezTo>
                      <a:pt x="335" y="597"/>
                      <a:pt x="335" y="603"/>
                      <a:pt x="332" y="609"/>
                    </a:cubicBezTo>
                    <a:cubicBezTo>
                      <a:pt x="328" y="616"/>
                      <a:pt x="324" y="631"/>
                      <a:pt x="321" y="639"/>
                    </a:cubicBezTo>
                    <a:cubicBezTo>
                      <a:pt x="318" y="651"/>
                      <a:pt x="307" y="661"/>
                      <a:pt x="303" y="674"/>
                    </a:cubicBezTo>
                    <a:cubicBezTo>
                      <a:pt x="303" y="674"/>
                      <a:pt x="303" y="675"/>
                      <a:pt x="303" y="675"/>
                    </a:cubicBezTo>
                    <a:cubicBezTo>
                      <a:pt x="301" y="678"/>
                      <a:pt x="299" y="682"/>
                      <a:pt x="297" y="685"/>
                    </a:cubicBezTo>
                    <a:cubicBezTo>
                      <a:pt x="297" y="685"/>
                      <a:pt x="296" y="686"/>
                      <a:pt x="295" y="688"/>
                    </a:cubicBezTo>
                    <a:cubicBezTo>
                      <a:pt x="295" y="686"/>
                      <a:pt x="294" y="685"/>
                      <a:pt x="294" y="683"/>
                    </a:cubicBezTo>
                    <a:cubicBezTo>
                      <a:pt x="296" y="683"/>
                      <a:pt x="294" y="678"/>
                      <a:pt x="294" y="676"/>
                    </a:cubicBezTo>
                    <a:cubicBezTo>
                      <a:pt x="294" y="677"/>
                      <a:pt x="294" y="677"/>
                      <a:pt x="294" y="677"/>
                    </a:cubicBezTo>
                    <a:cubicBezTo>
                      <a:pt x="292" y="673"/>
                      <a:pt x="295" y="668"/>
                      <a:pt x="293" y="665"/>
                    </a:cubicBezTo>
                    <a:cubicBezTo>
                      <a:pt x="293" y="665"/>
                      <a:pt x="294" y="665"/>
                      <a:pt x="294" y="666"/>
                    </a:cubicBezTo>
                    <a:cubicBezTo>
                      <a:pt x="293" y="663"/>
                      <a:pt x="292" y="659"/>
                      <a:pt x="293" y="659"/>
                    </a:cubicBezTo>
                    <a:cubicBezTo>
                      <a:pt x="291" y="652"/>
                      <a:pt x="290" y="643"/>
                      <a:pt x="287" y="640"/>
                    </a:cubicBezTo>
                    <a:cubicBezTo>
                      <a:pt x="287" y="640"/>
                      <a:pt x="287" y="640"/>
                      <a:pt x="287" y="640"/>
                    </a:cubicBezTo>
                    <a:cubicBezTo>
                      <a:pt x="285" y="638"/>
                      <a:pt x="286" y="637"/>
                      <a:pt x="285" y="635"/>
                    </a:cubicBezTo>
                    <a:cubicBezTo>
                      <a:pt x="285" y="635"/>
                      <a:pt x="285" y="634"/>
                      <a:pt x="285" y="634"/>
                    </a:cubicBezTo>
                    <a:cubicBezTo>
                      <a:pt x="283" y="632"/>
                      <a:pt x="282" y="627"/>
                      <a:pt x="281" y="626"/>
                    </a:cubicBezTo>
                    <a:cubicBezTo>
                      <a:pt x="282" y="625"/>
                      <a:pt x="282" y="625"/>
                      <a:pt x="282" y="625"/>
                    </a:cubicBezTo>
                    <a:cubicBezTo>
                      <a:pt x="280" y="620"/>
                      <a:pt x="280" y="620"/>
                      <a:pt x="280" y="620"/>
                    </a:cubicBezTo>
                    <a:cubicBezTo>
                      <a:pt x="281" y="622"/>
                      <a:pt x="281" y="622"/>
                      <a:pt x="281" y="622"/>
                    </a:cubicBezTo>
                    <a:cubicBezTo>
                      <a:pt x="278" y="622"/>
                      <a:pt x="281" y="618"/>
                      <a:pt x="278" y="615"/>
                    </a:cubicBezTo>
                    <a:cubicBezTo>
                      <a:pt x="278" y="612"/>
                      <a:pt x="272" y="610"/>
                      <a:pt x="272" y="606"/>
                    </a:cubicBezTo>
                    <a:cubicBezTo>
                      <a:pt x="271" y="605"/>
                      <a:pt x="274" y="607"/>
                      <a:pt x="273" y="605"/>
                    </a:cubicBezTo>
                    <a:cubicBezTo>
                      <a:pt x="274" y="604"/>
                      <a:pt x="274" y="606"/>
                      <a:pt x="274" y="605"/>
                    </a:cubicBezTo>
                    <a:cubicBezTo>
                      <a:pt x="273" y="603"/>
                      <a:pt x="274" y="601"/>
                      <a:pt x="273" y="598"/>
                    </a:cubicBezTo>
                    <a:cubicBezTo>
                      <a:pt x="273" y="598"/>
                      <a:pt x="273" y="598"/>
                      <a:pt x="273" y="598"/>
                    </a:cubicBezTo>
                    <a:cubicBezTo>
                      <a:pt x="271" y="594"/>
                      <a:pt x="272" y="590"/>
                      <a:pt x="270" y="588"/>
                    </a:cubicBezTo>
                    <a:cubicBezTo>
                      <a:pt x="270" y="588"/>
                      <a:pt x="270" y="588"/>
                      <a:pt x="270" y="587"/>
                    </a:cubicBezTo>
                    <a:cubicBezTo>
                      <a:pt x="272" y="587"/>
                      <a:pt x="272" y="587"/>
                      <a:pt x="272" y="587"/>
                    </a:cubicBezTo>
                    <a:cubicBezTo>
                      <a:pt x="274" y="586"/>
                      <a:pt x="272" y="585"/>
                      <a:pt x="274" y="584"/>
                    </a:cubicBezTo>
                    <a:cubicBezTo>
                      <a:pt x="275" y="584"/>
                      <a:pt x="277" y="582"/>
                      <a:pt x="276" y="583"/>
                    </a:cubicBezTo>
                    <a:cubicBezTo>
                      <a:pt x="281" y="580"/>
                      <a:pt x="281" y="574"/>
                      <a:pt x="286" y="569"/>
                    </a:cubicBezTo>
                    <a:cubicBezTo>
                      <a:pt x="285" y="567"/>
                      <a:pt x="288" y="565"/>
                      <a:pt x="287" y="564"/>
                    </a:cubicBezTo>
                    <a:cubicBezTo>
                      <a:pt x="288" y="564"/>
                      <a:pt x="290" y="558"/>
                      <a:pt x="290" y="562"/>
                    </a:cubicBezTo>
                    <a:cubicBezTo>
                      <a:pt x="290" y="562"/>
                      <a:pt x="290" y="562"/>
                      <a:pt x="289" y="562"/>
                    </a:cubicBezTo>
                    <a:cubicBezTo>
                      <a:pt x="290" y="563"/>
                      <a:pt x="290" y="563"/>
                      <a:pt x="290" y="563"/>
                    </a:cubicBezTo>
                    <a:cubicBezTo>
                      <a:pt x="293" y="561"/>
                      <a:pt x="292" y="557"/>
                      <a:pt x="294" y="554"/>
                    </a:cubicBezTo>
                    <a:cubicBezTo>
                      <a:pt x="293" y="554"/>
                      <a:pt x="292" y="556"/>
                      <a:pt x="292" y="555"/>
                    </a:cubicBezTo>
                    <a:cubicBezTo>
                      <a:pt x="294" y="552"/>
                      <a:pt x="294" y="552"/>
                      <a:pt x="294" y="552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295" y="551"/>
                      <a:pt x="296" y="550"/>
                      <a:pt x="296" y="548"/>
                    </a:cubicBezTo>
                    <a:cubicBezTo>
                      <a:pt x="295" y="548"/>
                      <a:pt x="295" y="548"/>
                      <a:pt x="295" y="548"/>
                    </a:cubicBezTo>
                    <a:cubicBezTo>
                      <a:pt x="296" y="546"/>
                      <a:pt x="298" y="546"/>
                      <a:pt x="298" y="543"/>
                    </a:cubicBezTo>
                    <a:cubicBezTo>
                      <a:pt x="298" y="542"/>
                      <a:pt x="296" y="545"/>
                      <a:pt x="297" y="542"/>
                    </a:cubicBezTo>
                    <a:cubicBezTo>
                      <a:pt x="298" y="540"/>
                      <a:pt x="301" y="535"/>
                      <a:pt x="302" y="532"/>
                    </a:cubicBezTo>
                    <a:cubicBezTo>
                      <a:pt x="301" y="532"/>
                      <a:pt x="302" y="531"/>
                      <a:pt x="302" y="530"/>
                    </a:cubicBezTo>
                    <a:cubicBezTo>
                      <a:pt x="303" y="530"/>
                      <a:pt x="303" y="530"/>
                      <a:pt x="303" y="530"/>
                    </a:cubicBezTo>
                    <a:cubicBezTo>
                      <a:pt x="303" y="525"/>
                      <a:pt x="305" y="529"/>
                      <a:pt x="306" y="524"/>
                    </a:cubicBezTo>
                    <a:cubicBezTo>
                      <a:pt x="305" y="523"/>
                      <a:pt x="305" y="523"/>
                      <a:pt x="305" y="523"/>
                    </a:cubicBezTo>
                    <a:cubicBezTo>
                      <a:pt x="304" y="519"/>
                      <a:pt x="307" y="522"/>
                      <a:pt x="306" y="517"/>
                    </a:cubicBezTo>
                    <a:cubicBezTo>
                      <a:pt x="306" y="519"/>
                      <a:pt x="304" y="517"/>
                      <a:pt x="305" y="515"/>
                    </a:cubicBezTo>
                    <a:cubicBezTo>
                      <a:pt x="305" y="516"/>
                      <a:pt x="305" y="516"/>
                      <a:pt x="305" y="516"/>
                    </a:cubicBezTo>
                    <a:cubicBezTo>
                      <a:pt x="306" y="515"/>
                      <a:pt x="305" y="515"/>
                      <a:pt x="306" y="514"/>
                    </a:cubicBezTo>
                    <a:cubicBezTo>
                      <a:pt x="306" y="515"/>
                      <a:pt x="307" y="515"/>
                      <a:pt x="307" y="513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7" y="511"/>
                      <a:pt x="307" y="511"/>
                      <a:pt x="307" y="511"/>
                    </a:cubicBezTo>
                    <a:cubicBezTo>
                      <a:pt x="309" y="509"/>
                      <a:pt x="309" y="505"/>
                      <a:pt x="310" y="504"/>
                    </a:cubicBezTo>
                    <a:cubicBezTo>
                      <a:pt x="310" y="504"/>
                      <a:pt x="312" y="499"/>
                      <a:pt x="311" y="497"/>
                    </a:cubicBezTo>
                    <a:cubicBezTo>
                      <a:pt x="312" y="499"/>
                      <a:pt x="313" y="496"/>
                      <a:pt x="313" y="497"/>
                    </a:cubicBezTo>
                    <a:cubicBezTo>
                      <a:pt x="313" y="495"/>
                      <a:pt x="313" y="491"/>
                      <a:pt x="314" y="490"/>
                    </a:cubicBezTo>
                    <a:cubicBezTo>
                      <a:pt x="314" y="490"/>
                      <a:pt x="314" y="490"/>
                      <a:pt x="314" y="490"/>
                    </a:cubicBezTo>
                    <a:cubicBezTo>
                      <a:pt x="317" y="485"/>
                      <a:pt x="315" y="480"/>
                      <a:pt x="318" y="475"/>
                    </a:cubicBezTo>
                    <a:cubicBezTo>
                      <a:pt x="317" y="475"/>
                      <a:pt x="318" y="472"/>
                      <a:pt x="316" y="473"/>
                    </a:cubicBezTo>
                    <a:cubicBezTo>
                      <a:pt x="316" y="467"/>
                      <a:pt x="321" y="463"/>
                      <a:pt x="317" y="461"/>
                    </a:cubicBezTo>
                    <a:cubicBezTo>
                      <a:pt x="318" y="458"/>
                      <a:pt x="319" y="458"/>
                      <a:pt x="319" y="457"/>
                    </a:cubicBezTo>
                    <a:cubicBezTo>
                      <a:pt x="320" y="457"/>
                      <a:pt x="320" y="457"/>
                      <a:pt x="320" y="457"/>
                    </a:cubicBezTo>
                    <a:cubicBezTo>
                      <a:pt x="320" y="453"/>
                      <a:pt x="320" y="451"/>
                      <a:pt x="321" y="448"/>
                    </a:cubicBezTo>
                    <a:cubicBezTo>
                      <a:pt x="321" y="446"/>
                      <a:pt x="319" y="445"/>
                      <a:pt x="320" y="442"/>
                    </a:cubicBezTo>
                    <a:cubicBezTo>
                      <a:pt x="321" y="443"/>
                      <a:pt x="321" y="442"/>
                      <a:pt x="321" y="441"/>
                    </a:cubicBezTo>
                    <a:cubicBezTo>
                      <a:pt x="321" y="442"/>
                      <a:pt x="321" y="442"/>
                      <a:pt x="322" y="441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38"/>
                      <a:pt x="321" y="438"/>
                      <a:pt x="321" y="439"/>
                    </a:cubicBezTo>
                    <a:cubicBezTo>
                      <a:pt x="321" y="439"/>
                      <a:pt x="321" y="439"/>
                      <a:pt x="321" y="439"/>
                    </a:cubicBezTo>
                    <a:cubicBezTo>
                      <a:pt x="322" y="437"/>
                      <a:pt x="322" y="434"/>
                      <a:pt x="323" y="433"/>
                    </a:cubicBezTo>
                    <a:cubicBezTo>
                      <a:pt x="323" y="428"/>
                      <a:pt x="323" y="423"/>
                      <a:pt x="323" y="418"/>
                    </a:cubicBezTo>
                    <a:cubicBezTo>
                      <a:pt x="324" y="418"/>
                      <a:pt x="324" y="419"/>
                      <a:pt x="324" y="420"/>
                    </a:cubicBezTo>
                    <a:cubicBezTo>
                      <a:pt x="324" y="417"/>
                      <a:pt x="324" y="417"/>
                      <a:pt x="324" y="417"/>
                    </a:cubicBezTo>
                    <a:cubicBezTo>
                      <a:pt x="325" y="417"/>
                      <a:pt x="324" y="419"/>
                      <a:pt x="325" y="420"/>
                    </a:cubicBezTo>
                    <a:cubicBezTo>
                      <a:pt x="327" y="416"/>
                      <a:pt x="324" y="411"/>
                      <a:pt x="326" y="407"/>
                    </a:cubicBezTo>
                    <a:cubicBezTo>
                      <a:pt x="325" y="406"/>
                      <a:pt x="325" y="406"/>
                      <a:pt x="325" y="406"/>
                    </a:cubicBezTo>
                    <a:cubicBezTo>
                      <a:pt x="326" y="405"/>
                      <a:pt x="326" y="405"/>
                      <a:pt x="326" y="405"/>
                    </a:cubicBezTo>
                    <a:cubicBezTo>
                      <a:pt x="325" y="405"/>
                      <a:pt x="325" y="404"/>
                      <a:pt x="325" y="404"/>
                    </a:cubicBezTo>
                    <a:cubicBezTo>
                      <a:pt x="326" y="403"/>
                      <a:pt x="327" y="404"/>
                      <a:pt x="327" y="401"/>
                    </a:cubicBezTo>
                    <a:cubicBezTo>
                      <a:pt x="328" y="400"/>
                      <a:pt x="327" y="396"/>
                      <a:pt x="327" y="393"/>
                    </a:cubicBezTo>
                    <a:cubicBezTo>
                      <a:pt x="326" y="395"/>
                      <a:pt x="326" y="394"/>
                      <a:pt x="326" y="394"/>
                    </a:cubicBezTo>
                    <a:cubicBezTo>
                      <a:pt x="326" y="392"/>
                      <a:pt x="327" y="392"/>
                      <a:pt x="326" y="391"/>
                    </a:cubicBezTo>
                    <a:cubicBezTo>
                      <a:pt x="327" y="391"/>
                      <a:pt x="327" y="391"/>
                      <a:pt x="327" y="391"/>
                    </a:cubicBezTo>
                    <a:cubicBezTo>
                      <a:pt x="326" y="391"/>
                      <a:pt x="326" y="388"/>
                      <a:pt x="326" y="387"/>
                    </a:cubicBezTo>
                    <a:cubicBezTo>
                      <a:pt x="327" y="387"/>
                      <a:pt x="327" y="389"/>
                      <a:pt x="327" y="389"/>
                    </a:cubicBezTo>
                    <a:cubicBezTo>
                      <a:pt x="327" y="385"/>
                      <a:pt x="327" y="387"/>
                      <a:pt x="327" y="382"/>
                    </a:cubicBezTo>
                    <a:cubicBezTo>
                      <a:pt x="327" y="380"/>
                      <a:pt x="326" y="383"/>
                      <a:pt x="325" y="381"/>
                    </a:cubicBezTo>
                    <a:cubicBezTo>
                      <a:pt x="325" y="379"/>
                      <a:pt x="325" y="377"/>
                      <a:pt x="325" y="374"/>
                    </a:cubicBezTo>
                    <a:cubicBezTo>
                      <a:pt x="324" y="375"/>
                      <a:pt x="324" y="375"/>
                      <a:pt x="324" y="375"/>
                    </a:cubicBezTo>
                    <a:cubicBezTo>
                      <a:pt x="324" y="374"/>
                      <a:pt x="324" y="373"/>
                      <a:pt x="324" y="372"/>
                    </a:cubicBezTo>
                    <a:cubicBezTo>
                      <a:pt x="327" y="377"/>
                      <a:pt x="331" y="382"/>
                      <a:pt x="336" y="391"/>
                    </a:cubicBezTo>
                    <a:cubicBezTo>
                      <a:pt x="340" y="403"/>
                      <a:pt x="339" y="407"/>
                      <a:pt x="343" y="419"/>
                    </a:cubicBezTo>
                    <a:cubicBezTo>
                      <a:pt x="345" y="425"/>
                      <a:pt x="347" y="432"/>
                      <a:pt x="348" y="438"/>
                    </a:cubicBezTo>
                    <a:cubicBezTo>
                      <a:pt x="350" y="440"/>
                      <a:pt x="349" y="446"/>
                      <a:pt x="351" y="449"/>
                    </a:cubicBezTo>
                    <a:cubicBezTo>
                      <a:pt x="350" y="450"/>
                      <a:pt x="350" y="450"/>
                      <a:pt x="350" y="450"/>
                    </a:cubicBezTo>
                    <a:cubicBezTo>
                      <a:pt x="351" y="452"/>
                      <a:pt x="351" y="453"/>
                      <a:pt x="351" y="454"/>
                    </a:cubicBezTo>
                    <a:cubicBezTo>
                      <a:pt x="351" y="454"/>
                      <a:pt x="351" y="454"/>
                      <a:pt x="351" y="454"/>
                    </a:cubicBezTo>
                    <a:cubicBezTo>
                      <a:pt x="352" y="456"/>
                      <a:pt x="351" y="458"/>
                      <a:pt x="352" y="459"/>
                    </a:cubicBezTo>
                    <a:cubicBezTo>
                      <a:pt x="352" y="459"/>
                      <a:pt x="352" y="459"/>
                      <a:pt x="352" y="459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51" y="461"/>
                      <a:pt x="351" y="461"/>
                      <a:pt x="351" y="461"/>
                    </a:cubicBezTo>
                    <a:cubicBezTo>
                      <a:pt x="352" y="464"/>
                      <a:pt x="353" y="467"/>
                      <a:pt x="353" y="470"/>
                    </a:cubicBezTo>
                    <a:cubicBezTo>
                      <a:pt x="354" y="470"/>
                      <a:pt x="354" y="470"/>
                      <a:pt x="354" y="470"/>
                    </a:cubicBezTo>
                    <a:cubicBezTo>
                      <a:pt x="353" y="476"/>
                      <a:pt x="355" y="478"/>
                      <a:pt x="354" y="483"/>
                    </a:cubicBezTo>
                    <a:cubicBezTo>
                      <a:pt x="353" y="483"/>
                      <a:pt x="353" y="483"/>
                      <a:pt x="353" y="483"/>
                    </a:cubicBezTo>
                    <a:cubicBezTo>
                      <a:pt x="356" y="490"/>
                      <a:pt x="351" y="494"/>
                      <a:pt x="354" y="502"/>
                    </a:cubicBezTo>
                    <a:cubicBezTo>
                      <a:pt x="353" y="501"/>
                      <a:pt x="353" y="502"/>
                      <a:pt x="353" y="502"/>
                    </a:cubicBezTo>
                    <a:cubicBezTo>
                      <a:pt x="353" y="505"/>
                      <a:pt x="353" y="509"/>
                      <a:pt x="355" y="509"/>
                    </a:cubicBezTo>
                    <a:cubicBezTo>
                      <a:pt x="355" y="511"/>
                      <a:pt x="354" y="511"/>
                      <a:pt x="353" y="511"/>
                    </a:cubicBezTo>
                    <a:cubicBezTo>
                      <a:pt x="354" y="511"/>
                      <a:pt x="354" y="513"/>
                      <a:pt x="354" y="515"/>
                    </a:cubicBezTo>
                    <a:cubicBezTo>
                      <a:pt x="354" y="514"/>
                      <a:pt x="354" y="514"/>
                      <a:pt x="354" y="514"/>
                    </a:cubicBezTo>
                    <a:cubicBezTo>
                      <a:pt x="354" y="516"/>
                      <a:pt x="354" y="518"/>
                      <a:pt x="354" y="520"/>
                    </a:cubicBezTo>
                    <a:cubicBezTo>
                      <a:pt x="356" y="519"/>
                      <a:pt x="356" y="519"/>
                      <a:pt x="356" y="519"/>
                    </a:cubicBezTo>
                    <a:cubicBezTo>
                      <a:pt x="355" y="522"/>
                      <a:pt x="353" y="519"/>
                      <a:pt x="354" y="522"/>
                    </a:cubicBezTo>
                    <a:cubicBezTo>
                      <a:pt x="355" y="522"/>
                      <a:pt x="355" y="522"/>
                      <a:pt x="355" y="522"/>
                    </a:cubicBezTo>
                    <a:cubicBezTo>
                      <a:pt x="354" y="526"/>
                      <a:pt x="352" y="528"/>
                      <a:pt x="350" y="532"/>
                    </a:cubicBezTo>
                    <a:cubicBezTo>
                      <a:pt x="348" y="548"/>
                      <a:pt x="347" y="566"/>
                      <a:pt x="341" y="579"/>
                    </a:cubicBezTo>
                    <a:cubicBezTo>
                      <a:pt x="340" y="580"/>
                      <a:pt x="340" y="580"/>
                      <a:pt x="340" y="580"/>
                    </a:cubicBezTo>
                    <a:cubicBezTo>
                      <a:pt x="338" y="580"/>
                      <a:pt x="341" y="584"/>
                      <a:pt x="340" y="585"/>
                    </a:cubicBezTo>
                    <a:close/>
                    <a:moveTo>
                      <a:pt x="559" y="462"/>
                    </a:moveTo>
                    <a:cubicBezTo>
                      <a:pt x="558" y="462"/>
                      <a:pt x="558" y="461"/>
                      <a:pt x="557" y="461"/>
                    </a:cubicBezTo>
                    <a:cubicBezTo>
                      <a:pt x="558" y="464"/>
                      <a:pt x="557" y="466"/>
                      <a:pt x="558" y="469"/>
                    </a:cubicBezTo>
                    <a:cubicBezTo>
                      <a:pt x="557" y="469"/>
                      <a:pt x="557" y="469"/>
                      <a:pt x="557" y="469"/>
                    </a:cubicBezTo>
                    <a:cubicBezTo>
                      <a:pt x="559" y="473"/>
                      <a:pt x="557" y="477"/>
                      <a:pt x="559" y="479"/>
                    </a:cubicBezTo>
                    <a:cubicBezTo>
                      <a:pt x="560" y="483"/>
                      <a:pt x="557" y="482"/>
                      <a:pt x="559" y="486"/>
                    </a:cubicBezTo>
                    <a:cubicBezTo>
                      <a:pt x="558" y="488"/>
                      <a:pt x="558" y="488"/>
                      <a:pt x="558" y="488"/>
                    </a:cubicBezTo>
                    <a:cubicBezTo>
                      <a:pt x="558" y="490"/>
                      <a:pt x="559" y="489"/>
                      <a:pt x="559" y="491"/>
                    </a:cubicBezTo>
                    <a:cubicBezTo>
                      <a:pt x="558" y="491"/>
                      <a:pt x="558" y="494"/>
                      <a:pt x="558" y="493"/>
                    </a:cubicBezTo>
                    <a:cubicBezTo>
                      <a:pt x="557" y="497"/>
                      <a:pt x="560" y="502"/>
                      <a:pt x="558" y="508"/>
                    </a:cubicBezTo>
                    <a:cubicBezTo>
                      <a:pt x="560" y="509"/>
                      <a:pt x="559" y="512"/>
                      <a:pt x="560" y="513"/>
                    </a:cubicBezTo>
                    <a:cubicBezTo>
                      <a:pt x="559" y="514"/>
                      <a:pt x="560" y="520"/>
                      <a:pt x="559" y="516"/>
                    </a:cubicBezTo>
                    <a:cubicBezTo>
                      <a:pt x="558" y="516"/>
                      <a:pt x="558" y="515"/>
                      <a:pt x="559" y="515"/>
                    </a:cubicBezTo>
                    <a:cubicBezTo>
                      <a:pt x="558" y="515"/>
                      <a:pt x="558" y="515"/>
                      <a:pt x="558" y="515"/>
                    </a:cubicBezTo>
                    <a:cubicBezTo>
                      <a:pt x="556" y="518"/>
                      <a:pt x="559" y="521"/>
                      <a:pt x="558" y="525"/>
                    </a:cubicBezTo>
                    <a:cubicBezTo>
                      <a:pt x="559" y="524"/>
                      <a:pt x="559" y="522"/>
                      <a:pt x="559" y="523"/>
                    </a:cubicBezTo>
                    <a:cubicBezTo>
                      <a:pt x="559" y="524"/>
                      <a:pt x="559" y="525"/>
                      <a:pt x="559" y="526"/>
                    </a:cubicBezTo>
                    <a:cubicBezTo>
                      <a:pt x="558" y="526"/>
                      <a:pt x="558" y="526"/>
                      <a:pt x="558" y="526"/>
                    </a:cubicBezTo>
                    <a:cubicBezTo>
                      <a:pt x="558" y="531"/>
                      <a:pt x="558" y="531"/>
                      <a:pt x="558" y="531"/>
                    </a:cubicBezTo>
                    <a:cubicBezTo>
                      <a:pt x="559" y="530"/>
                      <a:pt x="559" y="530"/>
                      <a:pt x="559" y="530"/>
                    </a:cubicBezTo>
                    <a:cubicBezTo>
                      <a:pt x="558" y="532"/>
                      <a:pt x="557" y="533"/>
                      <a:pt x="558" y="536"/>
                    </a:cubicBezTo>
                    <a:cubicBezTo>
                      <a:pt x="559" y="537"/>
                      <a:pt x="559" y="533"/>
                      <a:pt x="559" y="536"/>
                    </a:cubicBezTo>
                    <a:cubicBezTo>
                      <a:pt x="559" y="539"/>
                      <a:pt x="557" y="544"/>
                      <a:pt x="557" y="548"/>
                    </a:cubicBezTo>
                    <a:cubicBezTo>
                      <a:pt x="558" y="547"/>
                      <a:pt x="558" y="548"/>
                      <a:pt x="558" y="549"/>
                    </a:cubicBezTo>
                    <a:cubicBezTo>
                      <a:pt x="557" y="549"/>
                      <a:pt x="557" y="549"/>
                      <a:pt x="557" y="549"/>
                    </a:cubicBezTo>
                    <a:cubicBezTo>
                      <a:pt x="558" y="554"/>
                      <a:pt x="555" y="551"/>
                      <a:pt x="556" y="555"/>
                    </a:cubicBezTo>
                    <a:cubicBezTo>
                      <a:pt x="555" y="555"/>
                      <a:pt x="555" y="555"/>
                      <a:pt x="555" y="555"/>
                    </a:cubicBezTo>
                    <a:cubicBezTo>
                      <a:pt x="557" y="556"/>
                      <a:pt x="557" y="556"/>
                      <a:pt x="557" y="556"/>
                    </a:cubicBezTo>
                    <a:cubicBezTo>
                      <a:pt x="558" y="560"/>
                      <a:pt x="555" y="558"/>
                      <a:pt x="557" y="562"/>
                    </a:cubicBezTo>
                    <a:cubicBezTo>
                      <a:pt x="557" y="561"/>
                      <a:pt x="559" y="562"/>
                      <a:pt x="558" y="564"/>
                    </a:cubicBezTo>
                    <a:cubicBezTo>
                      <a:pt x="557" y="563"/>
                      <a:pt x="557" y="563"/>
                      <a:pt x="557" y="563"/>
                    </a:cubicBezTo>
                    <a:cubicBezTo>
                      <a:pt x="557" y="564"/>
                      <a:pt x="558" y="565"/>
                      <a:pt x="557" y="565"/>
                    </a:cubicBezTo>
                    <a:cubicBezTo>
                      <a:pt x="557" y="565"/>
                      <a:pt x="556" y="565"/>
                      <a:pt x="556" y="566"/>
                    </a:cubicBezTo>
                    <a:cubicBezTo>
                      <a:pt x="555" y="565"/>
                      <a:pt x="555" y="565"/>
                      <a:pt x="555" y="565"/>
                    </a:cubicBezTo>
                    <a:cubicBezTo>
                      <a:pt x="556" y="569"/>
                      <a:pt x="556" y="569"/>
                      <a:pt x="556" y="569"/>
                    </a:cubicBezTo>
                    <a:cubicBezTo>
                      <a:pt x="555" y="571"/>
                      <a:pt x="556" y="575"/>
                      <a:pt x="554" y="576"/>
                    </a:cubicBezTo>
                    <a:cubicBezTo>
                      <a:pt x="554" y="576"/>
                      <a:pt x="553" y="581"/>
                      <a:pt x="554" y="582"/>
                    </a:cubicBezTo>
                    <a:cubicBezTo>
                      <a:pt x="553" y="581"/>
                      <a:pt x="553" y="584"/>
                      <a:pt x="552" y="583"/>
                    </a:cubicBezTo>
                    <a:cubicBezTo>
                      <a:pt x="552" y="584"/>
                      <a:pt x="552" y="588"/>
                      <a:pt x="551" y="590"/>
                    </a:cubicBezTo>
                    <a:cubicBezTo>
                      <a:pt x="551" y="589"/>
                      <a:pt x="551" y="589"/>
                      <a:pt x="551" y="589"/>
                    </a:cubicBezTo>
                    <a:cubicBezTo>
                      <a:pt x="549" y="595"/>
                      <a:pt x="550" y="599"/>
                      <a:pt x="548" y="604"/>
                    </a:cubicBezTo>
                    <a:cubicBezTo>
                      <a:pt x="549" y="604"/>
                      <a:pt x="548" y="607"/>
                      <a:pt x="549" y="607"/>
                    </a:cubicBezTo>
                    <a:cubicBezTo>
                      <a:pt x="549" y="612"/>
                      <a:pt x="544" y="616"/>
                      <a:pt x="548" y="619"/>
                    </a:cubicBezTo>
                    <a:cubicBezTo>
                      <a:pt x="547" y="621"/>
                      <a:pt x="546" y="621"/>
                      <a:pt x="546" y="622"/>
                    </a:cubicBezTo>
                    <a:cubicBezTo>
                      <a:pt x="545" y="622"/>
                      <a:pt x="545" y="622"/>
                      <a:pt x="545" y="622"/>
                    </a:cubicBezTo>
                    <a:cubicBezTo>
                      <a:pt x="545" y="626"/>
                      <a:pt x="544" y="628"/>
                      <a:pt x="543" y="631"/>
                    </a:cubicBezTo>
                    <a:cubicBezTo>
                      <a:pt x="543" y="633"/>
                      <a:pt x="545" y="634"/>
                      <a:pt x="543" y="636"/>
                    </a:cubicBezTo>
                    <a:cubicBezTo>
                      <a:pt x="543" y="635"/>
                      <a:pt x="543" y="637"/>
                      <a:pt x="542" y="638"/>
                    </a:cubicBezTo>
                    <a:cubicBezTo>
                      <a:pt x="542" y="637"/>
                      <a:pt x="542" y="637"/>
                      <a:pt x="541" y="638"/>
                    </a:cubicBezTo>
                    <a:cubicBezTo>
                      <a:pt x="541" y="638"/>
                      <a:pt x="541" y="639"/>
                      <a:pt x="541" y="639"/>
                    </a:cubicBezTo>
                    <a:cubicBezTo>
                      <a:pt x="541" y="639"/>
                      <a:pt x="541" y="639"/>
                      <a:pt x="541" y="639"/>
                    </a:cubicBezTo>
                    <a:cubicBezTo>
                      <a:pt x="541" y="641"/>
                      <a:pt x="541" y="641"/>
                      <a:pt x="542" y="640"/>
                    </a:cubicBezTo>
                    <a:cubicBezTo>
                      <a:pt x="542" y="640"/>
                      <a:pt x="542" y="640"/>
                      <a:pt x="542" y="640"/>
                    </a:cubicBezTo>
                    <a:cubicBezTo>
                      <a:pt x="541" y="641"/>
                      <a:pt x="540" y="645"/>
                      <a:pt x="539" y="645"/>
                    </a:cubicBezTo>
                    <a:cubicBezTo>
                      <a:pt x="537" y="650"/>
                      <a:pt x="537" y="655"/>
                      <a:pt x="536" y="660"/>
                    </a:cubicBezTo>
                    <a:cubicBezTo>
                      <a:pt x="535" y="660"/>
                      <a:pt x="535" y="659"/>
                      <a:pt x="535" y="657"/>
                    </a:cubicBezTo>
                    <a:cubicBezTo>
                      <a:pt x="534" y="660"/>
                      <a:pt x="534" y="660"/>
                      <a:pt x="534" y="660"/>
                    </a:cubicBezTo>
                    <a:cubicBezTo>
                      <a:pt x="533" y="660"/>
                      <a:pt x="534" y="658"/>
                      <a:pt x="535" y="657"/>
                    </a:cubicBezTo>
                    <a:cubicBezTo>
                      <a:pt x="532" y="661"/>
                      <a:pt x="533" y="666"/>
                      <a:pt x="530" y="670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2"/>
                      <a:pt x="530" y="673"/>
                    </a:cubicBezTo>
                    <a:cubicBezTo>
                      <a:pt x="529" y="674"/>
                      <a:pt x="528" y="672"/>
                      <a:pt x="527" y="675"/>
                    </a:cubicBezTo>
                    <a:cubicBezTo>
                      <a:pt x="526" y="676"/>
                      <a:pt x="526" y="680"/>
                      <a:pt x="525" y="682"/>
                    </a:cubicBezTo>
                    <a:cubicBezTo>
                      <a:pt x="526" y="681"/>
                      <a:pt x="526" y="682"/>
                      <a:pt x="526" y="682"/>
                    </a:cubicBezTo>
                    <a:cubicBezTo>
                      <a:pt x="525" y="683"/>
                      <a:pt x="524" y="684"/>
                      <a:pt x="524" y="685"/>
                    </a:cubicBezTo>
                    <a:cubicBezTo>
                      <a:pt x="523" y="684"/>
                      <a:pt x="523" y="684"/>
                      <a:pt x="523" y="684"/>
                    </a:cubicBezTo>
                    <a:cubicBezTo>
                      <a:pt x="524" y="685"/>
                      <a:pt x="523" y="688"/>
                      <a:pt x="523" y="688"/>
                    </a:cubicBezTo>
                    <a:cubicBezTo>
                      <a:pt x="522" y="688"/>
                      <a:pt x="523" y="686"/>
                      <a:pt x="523" y="686"/>
                    </a:cubicBezTo>
                    <a:cubicBezTo>
                      <a:pt x="521" y="690"/>
                      <a:pt x="522" y="688"/>
                      <a:pt x="520" y="692"/>
                    </a:cubicBezTo>
                    <a:cubicBezTo>
                      <a:pt x="519" y="695"/>
                      <a:pt x="521" y="692"/>
                      <a:pt x="521" y="694"/>
                    </a:cubicBezTo>
                    <a:cubicBezTo>
                      <a:pt x="520" y="696"/>
                      <a:pt x="520" y="698"/>
                      <a:pt x="518" y="700"/>
                    </a:cubicBezTo>
                    <a:cubicBezTo>
                      <a:pt x="520" y="700"/>
                      <a:pt x="520" y="700"/>
                      <a:pt x="520" y="700"/>
                    </a:cubicBezTo>
                    <a:cubicBezTo>
                      <a:pt x="518" y="703"/>
                      <a:pt x="517" y="706"/>
                      <a:pt x="516" y="707"/>
                    </a:cubicBezTo>
                    <a:cubicBezTo>
                      <a:pt x="515" y="706"/>
                      <a:pt x="517" y="705"/>
                      <a:pt x="516" y="703"/>
                    </a:cubicBezTo>
                    <a:cubicBezTo>
                      <a:pt x="516" y="704"/>
                      <a:pt x="517" y="704"/>
                      <a:pt x="517" y="704"/>
                    </a:cubicBezTo>
                    <a:cubicBezTo>
                      <a:pt x="517" y="703"/>
                      <a:pt x="516" y="701"/>
                      <a:pt x="517" y="701"/>
                    </a:cubicBezTo>
                    <a:cubicBezTo>
                      <a:pt x="517" y="699"/>
                      <a:pt x="518" y="695"/>
                      <a:pt x="516" y="693"/>
                    </a:cubicBezTo>
                    <a:cubicBezTo>
                      <a:pt x="516" y="693"/>
                      <a:pt x="516" y="693"/>
                      <a:pt x="516" y="693"/>
                    </a:cubicBezTo>
                    <a:cubicBezTo>
                      <a:pt x="515" y="692"/>
                      <a:pt x="516" y="692"/>
                      <a:pt x="515" y="691"/>
                    </a:cubicBezTo>
                    <a:cubicBezTo>
                      <a:pt x="516" y="691"/>
                      <a:pt x="516" y="691"/>
                      <a:pt x="516" y="691"/>
                    </a:cubicBezTo>
                    <a:cubicBezTo>
                      <a:pt x="514" y="690"/>
                      <a:pt x="516" y="688"/>
                      <a:pt x="515" y="687"/>
                    </a:cubicBezTo>
                    <a:cubicBezTo>
                      <a:pt x="516" y="687"/>
                      <a:pt x="516" y="687"/>
                      <a:pt x="516" y="687"/>
                    </a:cubicBezTo>
                    <a:cubicBezTo>
                      <a:pt x="516" y="685"/>
                      <a:pt x="516" y="685"/>
                      <a:pt x="516" y="685"/>
                    </a:cubicBezTo>
                    <a:cubicBezTo>
                      <a:pt x="515" y="686"/>
                      <a:pt x="515" y="686"/>
                      <a:pt x="515" y="686"/>
                    </a:cubicBezTo>
                    <a:cubicBezTo>
                      <a:pt x="513" y="685"/>
                      <a:pt x="517" y="684"/>
                      <a:pt x="515" y="682"/>
                    </a:cubicBezTo>
                    <a:cubicBezTo>
                      <a:pt x="516" y="681"/>
                      <a:pt x="511" y="680"/>
                      <a:pt x="512" y="678"/>
                    </a:cubicBezTo>
                    <a:cubicBezTo>
                      <a:pt x="511" y="678"/>
                      <a:pt x="513" y="679"/>
                      <a:pt x="513" y="678"/>
                    </a:cubicBezTo>
                    <a:cubicBezTo>
                      <a:pt x="514" y="678"/>
                      <a:pt x="513" y="678"/>
                      <a:pt x="514" y="678"/>
                    </a:cubicBezTo>
                    <a:cubicBezTo>
                      <a:pt x="514" y="677"/>
                      <a:pt x="515" y="676"/>
                      <a:pt x="514" y="675"/>
                    </a:cubicBezTo>
                    <a:cubicBezTo>
                      <a:pt x="515" y="675"/>
                      <a:pt x="515" y="675"/>
                      <a:pt x="515" y="675"/>
                    </a:cubicBezTo>
                    <a:cubicBezTo>
                      <a:pt x="514" y="673"/>
                      <a:pt x="516" y="672"/>
                      <a:pt x="515" y="671"/>
                    </a:cubicBezTo>
                    <a:cubicBezTo>
                      <a:pt x="514" y="669"/>
                      <a:pt x="517" y="669"/>
                      <a:pt x="515" y="668"/>
                    </a:cubicBezTo>
                    <a:cubicBezTo>
                      <a:pt x="516" y="667"/>
                      <a:pt x="516" y="667"/>
                      <a:pt x="516" y="667"/>
                    </a:cubicBezTo>
                    <a:cubicBezTo>
                      <a:pt x="517" y="666"/>
                      <a:pt x="515" y="667"/>
                      <a:pt x="515" y="666"/>
                    </a:cubicBezTo>
                    <a:cubicBezTo>
                      <a:pt x="516" y="666"/>
                      <a:pt x="516" y="664"/>
                      <a:pt x="517" y="665"/>
                    </a:cubicBezTo>
                    <a:cubicBezTo>
                      <a:pt x="518" y="663"/>
                      <a:pt x="515" y="661"/>
                      <a:pt x="516" y="658"/>
                    </a:cubicBezTo>
                    <a:cubicBezTo>
                      <a:pt x="515" y="658"/>
                      <a:pt x="516" y="657"/>
                      <a:pt x="514" y="656"/>
                    </a:cubicBezTo>
                    <a:cubicBezTo>
                      <a:pt x="515" y="656"/>
                      <a:pt x="514" y="654"/>
                      <a:pt x="516" y="655"/>
                    </a:cubicBezTo>
                    <a:cubicBezTo>
                      <a:pt x="516" y="655"/>
                      <a:pt x="516" y="655"/>
                      <a:pt x="516" y="655"/>
                    </a:cubicBezTo>
                    <a:cubicBezTo>
                      <a:pt x="517" y="655"/>
                      <a:pt x="517" y="655"/>
                      <a:pt x="517" y="655"/>
                    </a:cubicBezTo>
                    <a:cubicBezTo>
                      <a:pt x="518" y="654"/>
                      <a:pt x="515" y="653"/>
                      <a:pt x="515" y="652"/>
                    </a:cubicBezTo>
                    <a:cubicBezTo>
                      <a:pt x="515" y="652"/>
                      <a:pt x="515" y="653"/>
                      <a:pt x="515" y="652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8"/>
                      <a:pt x="516" y="648"/>
                      <a:pt x="515" y="647"/>
                    </a:cubicBezTo>
                    <a:cubicBezTo>
                      <a:pt x="514" y="647"/>
                      <a:pt x="514" y="648"/>
                      <a:pt x="513" y="647"/>
                    </a:cubicBezTo>
                    <a:cubicBezTo>
                      <a:pt x="514" y="646"/>
                      <a:pt x="514" y="644"/>
                      <a:pt x="514" y="642"/>
                    </a:cubicBezTo>
                    <a:cubicBezTo>
                      <a:pt x="513" y="642"/>
                      <a:pt x="513" y="642"/>
                      <a:pt x="513" y="641"/>
                    </a:cubicBezTo>
                    <a:cubicBezTo>
                      <a:pt x="514" y="641"/>
                      <a:pt x="514" y="641"/>
                      <a:pt x="514" y="641"/>
                    </a:cubicBezTo>
                    <a:cubicBezTo>
                      <a:pt x="512" y="640"/>
                      <a:pt x="516" y="640"/>
                      <a:pt x="514" y="639"/>
                    </a:cubicBezTo>
                    <a:cubicBezTo>
                      <a:pt x="513" y="639"/>
                      <a:pt x="513" y="639"/>
                      <a:pt x="513" y="639"/>
                    </a:cubicBezTo>
                    <a:cubicBezTo>
                      <a:pt x="511" y="637"/>
                      <a:pt x="515" y="637"/>
                      <a:pt x="512" y="636"/>
                    </a:cubicBezTo>
                    <a:cubicBezTo>
                      <a:pt x="512" y="637"/>
                      <a:pt x="510" y="637"/>
                      <a:pt x="510" y="636"/>
                    </a:cubicBezTo>
                    <a:cubicBezTo>
                      <a:pt x="511" y="636"/>
                      <a:pt x="511" y="636"/>
                      <a:pt x="511" y="636"/>
                    </a:cubicBezTo>
                    <a:cubicBezTo>
                      <a:pt x="511" y="635"/>
                      <a:pt x="510" y="635"/>
                      <a:pt x="511" y="635"/>
                    </a:cubicBezTo>
                    <a:cubicBezTo>
                      <a:pt x="511" y="635"/>
                      <a:pt x="512" y="635"/>
                      <a:pt x="511" y="634"/>
                    </a:cubicBezTo>
                    <a:cubicBezTo>
                      <a:pt x="513" y="634"/>
                      <a:pt x="513" y="634"/>
                      <a:pt x="513" y="634"/>
                    </a:cubicBezTo>
                    <a:cubicBezTo>
                      <a:pt x="511" y="634"/>
                      <a:pt x="511" y="634"/>
                      <a:pt x="511" y="634"/>
                    </a:cubicBezTo>
                    <a:cubicBezTo>
                      <a:pt x="511" y="632"/>
                      <a:pt x="510" y="631"/>
                      <a:pt x="511" y="630"/>
                    </a:cubicBezTo>
                    <a:cubicBezTo>
                      <a:pt x="511" y="630"/>
                      <a:pt x="511" y="628"/>
                      <a:pt x="509" y="628"/>
                    </a:cubicBezTo>
                    <a:cubicBezTo>
                      <a:pt x="510" y="628"/>
                      <a:pt x="510" y="627"/>
                      <a:pt x="511" y="627"/>
                    </a:cubicBezTo>
                    <a:cubicBezTo>
                      <a:pt x="510" y="627"/>
                      <a:pt x="509" y="625"/>
                      <a:pt x="510" y="624"/>
                    </a:cubicBezTo>
                    <a:cubicBezTo>
                      <a:pt x="510" y="624"/>
                      <a:pt x="510" y="624"/>
                      <a:pt x="510" y="624"/>
                    </a:cubicBezTo>
                    <a:cubicBezTo>
                      <a:pt x="510" y="622"/>
                      <a:pt x="507" y="621"/>
                      <a:pt x="508" y="618"/>
                    </a:cubicBezTo>
                    <a:cubicBezTo>
                      <a:pt x="507" y="619"/>
                      <a:pt x="507" y="617"/>
                      <a:pt x="506" y="618"/>
                    </a:cubicBezTo>
                    <a:cubicBezTo>
                      <a:pt x="504" y="616"/>
                      <a:pt x="507" y="613"/>
                      <a:pt x="503" y="614"/>
                    </a:cubicBezTo>
                    <a:cubicBezTo>
                      <a:pt x="502" y="613"/>
                      <a:pt x="503" y="612"/>
                      <a:pt x="503" y="612"/>
                    </a:cubicBez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02" y="610"/>
                      <a:pt x="502" y="610"/>
                      <a:pt x="502" y="608"/>
                    </a:cubicBezTo>
                    <a:cubicBezTo>
                      <a:pt x="501" y="608"/>
                      <a:pt x="499" y="608"/>
                      <a:pt x="499" y="607"/>
                    </a:cubicBezTo>
                    <a:cubicBezTo>
                      <a:pt x="500" y="607"/>
                      <a:pt x="499" y="607"/>
                      <a:pt x="499" y="606"/>
                    </a:cubicBezTo>
                    <a:cubicBezTo>
                      <a:pt x="500" y="606"/>
                      <a:pt x="500" y="606"/>
                      <a:pt x="500" y="606"/>
                    </a:cubicBezTo>
                    <a:cubicBezTo>
                      <a:pt x="500" y="606"/>
                      <a:pt x="500" y="605"/>
                      <a:pt x="499" y="605"/>
                    </a:cubicBezTo>
                    <a:cubicBezTo>
                      <a:pt x="499" y="605"/>
                      <a:pt x="499" y="605"/>
                      <a:pt x="500" y="605"/>
                    </a:cubicBezTo>
                    <a:cubicBezTo>
                      <a:pt x="499" y="605"/>
                      <a:pt x="499" y="605"/>
                      <a:pt x="499" y="605"/>
                    </a:cubicBezTo>
                    <a:cubicBezTo>
                      <a:pt x="499" y="605"/>
                      <a:pt x="499" y="605"/>
                      <a:pt x="498" y="606"/>
                    </a:cubicBezTo>
                    <a:cubicBezTo>
                      <a:pt x="499" y="604"/>
                      <a:pt x="497" y="604"/>
                      <a:pt x="498" y="603"/>
                    </a:cubicBezTo>
                    <a:cubicBezTo>
                      <a:pt x="497" y="601"/>
                      <a:pt x="495" y="600"/>
                      <a:pt x="493" y="598"/>
                    </a:cubicBezTo>
                    <a:cubicBezTo>
                      <a:pt x="494" y="598"/>
                      <a:pt x="495" y="598"/>
                      <a:pt x="495" y="598"/>
                    </a:cubicBezTo>
                    <a:cubicBezTo>
                      <a:pt x="494" y="597"/>
                      <a:pt x="494" y="597"/>
                      <a:pt x="494" y="597"/>
                    </a:cubicBezTo>
                    <a:cubicBezTo>
                      <a:pt x="495" y="597"/>
                      <a:pt x="495" y="598"/>
                      <a:pt x="496" y="598"/>
                    </a:cubicBezTo>
                    <a:cubicBezTo>
                      <a:pt x="496" y="596"/>
                      <a:pt x="492" y="596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1" y="593"/>
                      <a:pt x="491" y="593"/>
                      <a:pt x="490" y="593"/>
                    </a:cubicBezTo>
                    <a:cubicBezTo>
                      <a:pt x="491" y="592"/>
                      <a:pt x="492" y="592"/>
                      <a:pt x="491" y="591"/>
                    </a:cubicBezTo>
                    <a:cubicBezTo>
                      <a:pt x="491" y="590"/>
                      <a:pt x="490" y="590"/>
                      <a:pt x="489" y="589"/>
                    </a:cubicBezTo>
                    <a:cubicBezTo>
                      <a:pt x="489" y="590"/>
                      <a:pt x="488" y="590"/>
                      <a:pt x="488" y="590"/>
                    </a:cubicBezTo>
                    <a:cubicBezTo>
                      <a:pt x="488" y="589"/>
                      <a:pt x="488" y="589"/>
                      <a:pt x="487" y="588"/>
                    </a:cubicBezTo>
                    <a:cubicBezTo>
                      <a:pt x="488" y="588"/>
                      <a:pt x="488" y="588"/>
                      <a:pt x="488" y="588"/>
                    </a:cubicBezTo>
                    <a:cubicBezTo>
                      <a:pt x="487" y="588"/>
                      <a:pt x="487" y="587"/>
                      <a:pt x="486" y="588"/>
                    </a:cubicBezTo>
                    <a:cubicBezTo>
                      <a:pt x="487" y="587"/>
                      <a:pt x="487" y="588"/>
                      <a:pt x="488" y="587"/>
                    </a:cubicBezTo>
                    <a:cubicBezTo>
                      <a:pt x="486" y="586"/>
                      <a:pt x="487" y="587"/>
                      <a:pt x="486" y="585"/>
                    </a:cubicBezTo>
                    <a:cubicBezTo>
                      <a:pt x="484" y="585"/>
                      <a:pt x="485" y="586"/>
                      <a:pt x="484" y="586"/>
                    </a:cubicBezTo>
                    <a:cubicBezTo>
                      <a:pt x="483" y="586"/>
                      <a:pt x="482" y="586"/>
                      <a:pt x="482" y="584"/>
                    </a:cubicBezTo>
                    <a:cubicBezTo>
                      <a:pt x="481" y="585"/>
                      <a:pt x="481" y="585"/>
                      <a:pt x="481" y="585"/>
                    </a:cubicBezTo>
                    <a:cubicBezTo>
                      <a:pt x="479" y="584"/>
                      <a:pt x="479" y="584"/>
                      <a:pt x="479" y="582"/>
                    </a:cubicBezTo>
                    <a:cubicBezTo>
                      <a:pt x="477" y="582"/>
                      <a:pt x="475" y="582"/>
                      <a:pt x="474" y="582"/>
                    </a:cubicBezTo>
                    <a:cubicBezTo>
                      <a:pt x="473" y="580"/>
                      <a:pt x="471" y="579"/>
                      <a:pt x="465" y="578"/>
                    </a:cubicBezTo>
                    <a:cubicBezTo>
                      <a:pt x="465" y="577"/>
                      <a:pt x="465" y="577"/>
                      <a:pt x="465" y="577"/>
                    </a:cubicBezTo>
                    <a:cubicBezTo>
                      <a:pt x="463" y="578"/>
                      <a:pt x="462" y="578"/>
                      <a:pt x="462" y="580"/>
                    </a:cubicBezTo>
                    <a:cubicBezTo>
                      <a:pt x="460" y="578"/>
                      <a:pt x="460" y="581"/>
                      <a:pt x="459" y="580"/>
                    </a:cubicBezTo>
                    <a:cubicBezTo>
                      <a:pt x="459" y="580"/>
                      <a:pt x="459" y="580"/>
                      <a:pt x="459" y="580"/>
                    </a:cubicBezTo>
                    <a:cubicBezTo>
                      <a:pt x="459" y="582"/>
                      <a:pt x="456" y="580"/>
                      <a:pt x="456" y="582"/>
                    </a:cubicBezTo>
                    <a:cubicBezTo>
                      <a:pt x="456" y="581"/>
                      <a:pt x="456" y="581"/>
                      <a:pt x="456" y="581"/>
                    </a:cubicBezTo>
                    <a:cubicBezTo>
                      <a:pt x="455" y="581"/>
                      <a:pt x="454" y="582"/>
                      <a:pt x="454" y="581"/>
                    </a:cubicBezTo>
                    <a:cubicBezTo>
                      <a:pt x="452" y="582"/>
                      <a:pt x="449" y="582"/>
                      <a:pt x="448" y="584"/>
                    </a:cubicBezTo>
                    <a:cubicBezTo>
                      <a:pt x="448" y="584"/>
                      <a:pt x="448" y="584"/>
                      <a:pt x="448" y="584"/>
                    </a:cubicBezTo>
                    <a:cubicBezTo>
                      <a:pt x="448" y="586"/>
                      <a:pt x="447" y="585"/>
                      <a:pt x="446" y="585"/>
                    </a:cubicBezTo>
                    <a:cubicBezTo>
                      <a:pt x="446" y="585"/>
                      <a:pt x="446" y="585"/>
                      <a:pt x="446" y="585"/>
                    </a:cubicBezTo>
                    <a:cubicBezTo>
                      <a:pt x="446" y="587"/>
                      <a:pt x="444" y="586"/>
                      <a:pt x="443" y="587"/>
                    </a:cubicBezTo>
                    <a:cubicBezTo>
                      <a:pt x="443" y="586"/>
                      <a:pt x="443" y="586"/>
                      <a:pt x="443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9"/>
                      <a:pt x="441" y="585"/>
                      <a:pt x="440" y="587"/>
                    </a:cubicBezTo>
                    <a:cubicBezTo>
                      <a:pt x="439" y="587"/>
                      <a:pt x="438" y="592"/>
                      <a:pt x="437" y="591"/>
                    </a:cubicBezTo>
                    <a:cubicBezTo>
                      <a:pt x="436" y="592"/>
                      <a:pt x="437" y="589"/>
                      <a:pt x="436" y="590"/>
                    </a:cubicBezTo>
                    <a:cubicBezTo>
                      <a:pt x="436" y="589"/>
                      <a:pt x="437" y="590"/>
                      <a:pt x="436" y="589"/>
                    </a:cubicBezTo>
                    <a:cubicBezTo>
                      <a:pt x="435" y="589"/>
                      <a:pt x="435" y="588"/>
                      <a:pt x="434" y="589"/>
                    </a:cubicBezTo>
                    <a:cubicBezTo>
                      <a:pt x="434" y="588"/>
                      <a:pt x="434" y="588"/>
                      <a:pt x="434" y="588"/>
                    </a:cubicBezTo>
                    <a:cubicBezTo>
                      <a:pt x="432" y="590"/>
                      <a:pt x="431" y="587"/>
                      <a:pt x="430" y="589"/>
                    </a:cubicBezTo>
                    <a:cubicBezTo>
                      <a:pt x="429" y="590"/>
                      <a:pt x="429" y="586"/>
                      <a:pt x="428" y="588"/>
                    </a:cubicBezTo>
                    <a:cubicBezTo>
                      <a:pt x="427" y="587"/>
                      <a:pt x="427" y="587"/>
                      <a:pt x="427" y="587"/>
                    </a:cubicBezTo>
                    <a:cubicBezTo>
                      <a:pt x="426" y="587"/>
                      <a:pt x="427" y="589"/>
                      <a:pt x="426" y="588"/>
                    </a:cubicBezTo>
                    <a:cubicBezTo>
                      <a:pt x="426" y="588"/>
                      <a:pt x="425" y="588"/>
                      <a:pt x="425" y="587"/>
                    </a:cubicBezTo>
                    <a:cubicBezTo>
                      <a:pt x="424" y="586"/>
                      <a:pt x="422" y="589"/>
                      <a:pt x="420" y="587"/>
                    </a:cubicBezTo>
                    <a:cubicBezTo>
                      <a:pt x="420" y="589"/>
                      <a:pt x="419" y="588"/>
                      <a:pt x="418" y="589"/>
                    </a:cubicBezTo>
                    <a:cubicBezTo>
                      <a:pt x="418" y="589"/>
                      <a:pt x="416" y="589"/>
                      <a:pt x="417" y="588"/>
                    </a:cubicBezTo>
                    <a:cubicBezTo>
                      <a:pt x="417" y="588"/>
                      <a:pt x="418" y="588"/>
                      <a:pt x="418" y="588"/>
                    </a:cubicBezTo>
                    <a:cubicBezTo>
                      <a:pt x="418" y="587"/>
                      <a:pt x="418" y="587"/>
                      <a:pt x="418" y="587"/>
                    </a:cubicBezTo>
                    <a:cubicBezTo>
                      <a:pt x="416" y="586"/>
                      <a:pt x="416" y="588"/>
                      <a:pt x="414" y="588"/>
                    </a:cubicBezTo>
                    <a:cubicBezTo>
                      <a:pt x="415" y="588"/>
                      <a:pt x="415" y="588"/>
                      <a:pt x="415" y="589"/>
                    </a:cubicBezTo>
                    <a:cubicBezTo>
                      <a:pt x="414" y="589"/>
                      <a:pt x="414" y="589"/>
                      <a:pt x="414" y="589"/>
                    </a:cubicBezTo>
                    <a:cubicBezTo>
                      <a:pt x="414" y="588"/>
                      <a:pt x="414" y="588"/>
                      <a:pt x="414" y="588"/>
                    </a:cubicBezTo>
                    <a:cubicBezTo>
                      <a:pt x="412" y="588"/>
                      <a:pt x="412" y="588"/>
                      <a:pt x="412" y="588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2" y="588"/>
                      <a:pt x="411" y="587"/>
                      <a:pt x="411" y="588"/>
                    </a:cubicBezTo>
                    <a:cubicBezTo>
                      <a:pt x="410" y="589"/>
                      <a:pt x="411" y="589"/>
                      <a:pt x="411" y="590"/>
                    </a:cubicBezTo>
                    <a:cubicBezTo>
                      <a:pt x="410" y="589"/>
                      <a:pt x="408" y="588"/>
                      <a:pt x="406" y="588"/>
                    </a:cubicBezTo>
                    <a:cubicBezTo>
                      <a:pt x="407" y="589"/>
                      <a:pt x="406" y="589"/>
                      <a:pt x="406" y="589"/>
                    </a:cubicBezTo>
                    <a:cubicBezTo>
                      <a:pt x="406" y="588"/>
                      <a:pt x="406" y="588"/>
                      <a:pt x="406" y="588"/>
                    </a:cubicBezTo>
                    <a:cubicBezTo>
                      <a:pt x="404" y="590"/>
                      <a:pt x="405" y="587"/>
                      <a:pt x="404" y="588"/>
                    </a:cubicBezTo>
                    <a:cubicBezTo>
                      <a:pt x="404" y="587"/>
                      <a:pt x="404" y="587"/>
                      <a:pt x="404" y="587"/>
                    </a:cubicBezTo>
                    <a:cubicBezTo>
                      <a:pt x="404" y="589"/>
                      <a:pt x="404" y="589"/>
                      <a:pt x="404" y="589"/>
                    </a:cubicBezTo>
                    <a:cubicBezTo>
                      <a:pt x="402" y="591"/>
                      <a:pt x="403" y="587"/>
                      <a:pt x="402" y="589"/>
                    </a:cubicBezTo>
                    <a:cubicBezTo>
                      <a:pt x="402" y="589"/>
                      <a:pt x="402" y="591"/>
                      <a:pt x="401" y="591"/>
                    </a:cubicBezTo>
                    <a:cubicBezTo>
                      <a:pt x="401" y="590"/>
                      <a:pt x="401" y="590"/>
                      <a:pt x="401" y="590"/>
                    </a:cubicBezTo>
                    <a:cubicBezTo>
                      <a:pt x="401" y="590"/>
                      <a:pt x="401" y="591"/>
                      <a:pt x="401" y="591"/>
                    </a:cubicBezTo>
                    <a:cubicBezTo>
                      <a:pt x="401" y="590"/>
                      <a:pt x="401" y="589"/>
                      <a:pt x="400" y="590"/>
                    </a:cubicBezTo>
                    <a:cubicBezTo>
                      <a:pt x="400" y="588"/>
                      <a:pt x="400" y="588"/>
                      <a:pt x="400" y="588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399" y="589"/>
                      <a:pt x="397" y="590"/>
                      <a:pt x="397" y="589"/>
                    </a:cubicBezTo>
                    <a:cubicBezTo>
                      <a:pt x="397" y="589"/>
                      <a:pt x="395" y="589"/>
                      <a:pt x="395" y="590"/>
                    </a:cubicBezTo>
                    <a:cubicBezTo>
                      <a:pt x="395" y="589"/>
                      <a:pt x="394" y="589"/>
                      <a:pt x="394" y="588"/>
                    </a:cubicBezTo>
                    <a:cubicBezTo>
                      <a:pt x="394" y="589"/>
                      <a:pt x="393" y="590"/>
                      <a:pt x="392" y="589"/>
                    </a:cubicBezTo>
                    <a:cubicBezTo>
                      <a:pt x="392" y="589"/>
                      <a:pt x="392" y="589"/>
                      <a:pt x="392" y="589"/>
                    </a:cubicBezTo>
                    <a:cubicBezTo>
                      <a:pt x="390" y="588"/>
                      <a:pt x="389" y="590"/>
                      <a:pt x="387" y="589"/>
                    </a:cubicBezTo>
                    <a:cubicBezTo>
                      <a:pt x="387" y="590"/>
                      <a:pt x="386" y="589"/>
                      <a:pt x="386" y="591"/>
                    </a:cubicBezTo>
                    <a:cubicBezTo>
                      <a:pt x="384" y="592"/>
                      <a:pt x="383" y="588"/>
                      <a:pt x="382" y="592"/>
                    </a:cubicBezTo>
                    <a:cubicBezTo>
                      <a:pt x="381" y="592"/>
                      <a:pt x="381" y="591"/>
                      <a:pt x="380" y="591"/>
                    </a:cubicBezTo>
                    <a:cubicBezTo>
                      <a:pt x="381" y="591"/>
                      <a:pt x="381" y="591"/>
                      <a:pt x="381" y="591"/>
                    </a:cubicBezTo>
                    <a:cubicBezTo>
                      <a:pt x="379" y="591"/>
                      <a:pt x="379" y="591"/>
                      <a:pt x="377" y="591"/>
                    </a:cubicBezTo>
                    <a:cubicBezTo>
                      <a:pt x="377" y="591"/>
                      <a:pt x="377" y="593"/>
                      <a:pt x="376" y="593"/>
                    </a:cubicBezTo>
                    <a:cubicBezTo>
                      <a:pt x="376" y="592"/>
                      <a:pt x="376" y="592"/>
                      <a:pt x="375" y="592"/>
                    </a:cubicBezTo>
                    <a:cubicBezTo>
                      <a:pt x="375" y="592"/>
                      <a:pt x="375" y="592"/>
                      <a:pt x="375" y="591"/>
                    </a:cubicBezTo>
                    <a:cubicBezTo>
                      <a:pt x="375" y="591"/>
                      <a:pt x="375" y="591"/>
                      <a:pt x="375" y="592"/>
                    </a:cubicBezTo>
                    <a:cubicBezTo>
                      <a:pt x="375" y="591"/>
                      <a:pt x="375" y="591"/>
                      <a:pt x="375" y="591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1"/>
                      <a:pt x="373" y="592"/>
                      <a:pt x="372" y="591"/>
                    </a:cubicBezTo>
                    <a:cubicBezTo>
                      <a:pt x="370" y="591"/>
                      <a:pt x="369" y="593"/>
                      <a:pt x="367" y="593"/>
                    </a:cubicBezTo>
                    <a:cubicBezTo>
                      <a:pt x="367" y="592"/>
                      <a:pt x="367" y="592"/>
                      <a:pt x="368" y="592"/>
                    </a:cubicBezTo>
                    <a:cubicBezTo>
                      <a:pt x="367" y="592"/>
                      <a:pt x="367" y="592"/>
                      <a:pt x="367" y="592"/>
                    </a:cubicBezTo>
                    <a:cubicBezTo>
                      <a:pt x="367" y="591"/>
                      <a:pt x="367" y="591"/>
                      <a:pt x="368" y="591"/>
                    </a:cubicBezTo>
                    <a:cubicBezTo>
                      <a:pt x="366" y="590"/>
                      <a:pt x="365" y="593"/>
                      <a:pt x="363" y="591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2" y="593"/>
                      <a:pt x="362" y="593"/>
                    </a:cubicBezTo>
                    <a:cubicBezTo>
                      <a:pt x="362" y="592"/>
                      <a:pt x="362" y="591"/>
                      <a:pt x="361" y="591"/>
                    </a:cubicBezTo>
                    <a:cubicBezTo>
                      <a:pt x="361" y="590"/>
                      <a:pt x="360" y="591"/>
                      <a:pt x="359" y="592"/>
                    </a:cubicBezTo>
                    <a:cubicBezTo>
                      <a:pt x="359" y="592"/>
                      <a:pt x="359" y="592"/>
                      <a:pt x="359" y="592"/>
                    </a:cubicBezTo>
                    <a:cubicBezTo>
                      <a:pt x="358" y="592"/>
                      <a:pt x="358" y="592"/>
                      <a:pt x="358" y="592"/>
                    </a:cubicBezTo>
                    <a:cubicBezTo>
                      <a:pt x="358" y="591"/>
                      <a:pt x="358" y="591"/>
                      <a:pt x="358" y="591"/>
                    </a:cubicBezTo>
                    <a:cubicBezTo>
                      <a:pt x="358" y="592"/>
                      <a:pt x="357" y="592"/>
                      <a:pt x="356" y="592"/>
                    </a:cubicBezTo>
                    <a:cubicBezTo>
                      <a:pt x="356" y="592"/>
                      <a:pt x="357" y="592"/>
                      <a:pt x="357" y="591"/>
                    </a:cubicBezTo>
                    <a:cubicBezTo>
                      <a:pt x="356" y="591"/>
                      <a:pt x="356" y="591"/>
                      <a:pt x="355" y="591"/>
                    </a:cubicBezTo>
                    <a:cubicBezTo>
                      <a:pt x="354" y="592"/>
                      <a:pt x="355" y="592"/>
                      <a:pt x="354" y="593"/>
                    </a:cubicBezTo>
                    <a:cubicBezTo>
                      <a:pt x="354" y="593"/>
                      <a:pt x="353" y="594"/>
                      <a:pt x="352" y="593"/>
                    </a:cubicBezTo>
                    <a:cubicBezTo>
                      <a:pt x="352" y="594"/>
                      <a:pt x="352" y="594"/>
                      <a:pt x="352" y="594"/>
                    </a:cubicBezTo>
                    <a:cubicBezTo>
                      <a:pt x="351" y="595"/>
                      <a:pt x="350" y="595"/>
                      <a:pt x="350" y="595"/>
                    </a:cubicBezTo>
                    <a:cubicBezTo>
                      <a:pt x="350" y="594"/>
                      <a:pt x="351" y="593"/>
                      <a:pt x="351" y="591"/>
                    </a:cubicBezTo>
                    <a:cubicBezTo>
                      <a:pt x="352" y="590"/>
                      <a:pt x="352" y="590"/>
                      <a:pt x="352" y="590"/>
                    </a:cubicBezTo>
                    <a:cubicBezTo>
                      <a:pt x="353" y="588"/>
                      <a:pt x="351" y="588"/>
                      <a:pt x="352" y="586"/>
                    </a:cubicBezTo>
                    <a:cubicBezTo>
                      <a:pt x="353" y="587"/>
                      <a:pt x="354" y="584"/>
                      <a:pt x="354" y="585"/>
                    </a:cubicBezTo>
                    <a:cubicBezTo>
                      <a:pt x="356" y="581"/>
                      <a:pt x="355" y="575"/>
                      <a:pt x="358" y="570"/>
                    </a:cubicBezTo>
                    <a:cubicBezTo>
                      <a:pt x="357" y="568"/>
                      <a:pt x="359" y="565"/>
                      <a:pt x="358" y="564"/>
                    </a:cubicBezTo>
                    <a:cubicBezTo>
                      <a:pt x="359" y="564"/>
                      <a:pt x="359" y="558"/>
                      <a:pt x="360" y="561"/>
                    </a:cubicBezTo>
                    <a:cubicBezTo>
                      <a:pt x="360" y="562"/>
                      <a:pt x="360" y="562"/>
                      <a:pt x="360" y="562"/>
                    </a:cubicBezTo>
                    <a:cubicBezTo>
                      <a:pt x="360" y="563"/>
                      <a:pt x="360" y="563"/>
                      <a:pt x="360" y="563"/>
                    </a:cubicBezTo>
                    <a:cubicBezTo>
                      <a:pt x="363" y="560"/>
                      <a:pt x="361" y="556"/>
                      <a:pt x="362" y="553"/>
                    </a:cubicBezTo>
                    <a:cubicBezTo>
                      <a:pt x="361" y="554"/>
                      <a:pt x="361" y="555"/>
                      <a:pt x="361" y="554"/>
                    </a:cubicBezTo>
                    <a:cubicBezTo>
                      <a:pt x="361" y="551"/>
                      <a:pt x="361" y="551"/>
                      <a:pt x="361" y="551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62" y="550"/>
                      <a:pt x="363" y="548"/>
                      <a:pt x="363" y="547"/>
                    </a:cubicBezTo>
                    <a:cubicBezTo>
                      <a:pt x="362" y="547"/>
                      <a:pt x="362" y="547"/>
                      <a:pt x="362" y="547"/>
                    </a:cubicBezTo>
                    <a:cubicBezTo>
                      <a:pt x="363" y="545"/>
                      <a:pt x="365" y="544"/>
                      <a:pt x="364" y="541"/>
                    </a:cubicBezTo>
                    <a:cubicBezTo>
                      <a:pt x="363" y="540"/>
                      <a:pt x="362" y="544"/>
                      <a:pt x="363" y="541"/>
                    </a:cubicBezTo>
                    <a:cubicBezTo>
                      <a:pt x="364" y="538"/>
                      <a:pt x="365" y="533"/>
                      <a:pt x="366" y="529"/>
                    </a:cubicBezTo>
                    <a:cubicBezTo>
                      <a:pt x="365" y="529"/>
                      <a:pt x="365" y="528"/>
                      <a:pt x="365" y="527"/>
                    </a:cubicBezTo>
                    <a:cubicBezTo>
                      <a:pt x="366" y="527"/>
                      <a:pt x="366" y="527"/>
                      <a:pt x="366" y="527"/>
                    </a:cubicBezTo>
                    <a:cubicBezTo>
                      <a:pt x="365" y="523"/>
                      <a:pt x="368" y="526"/>
                      <a:pt x="368" y="521"/>
                    </a:cubicBezTo>
                    <a:cubicBezTo>
                      <a:pt x="367" y="520"/>
                      <a:pt x="367" y="520"/>
                      <a:pt x="367" y="520"/>
                    </a:cubicBezTo>
                    <a:cubicBezTo>
                      <a:pt x="365" y="516"/>
                      <a:pt x="369" y="518"/>
                      <a:pt x="367" y="514"/>
                    </a:cubicBezTo>
                    <a:cubicBezTo>
                      <a:pt x="367" y="515"/>
                      <a:pt x="365" y="514"/>
                      <a:pt x="365" y="512"/>
                    </a:cubicBezTo>
                    <a:cubicBezTo>
                      <a:pt x="366" y="513"/>
                      <a:pt x="366" y="513"/>
                      <a:pt x="366" y="513"/>
                    </a:cubicBezTo>
                    <a:cubicBezTo>
                      <a:pt x="366" y="512"/>
                      <a:pt x="366" y="511"/>
                      <a:pt x="366" y="511"/>
                    </a:cubicBezTo>
                    <a:cubicBezTo>
                      <a:pt x="366" y="511"/>
                      <a:pt x="367" y="511"/>
                      <a:pt x="367" y="509"/>
                    </a:cubicBezTo>
                    <a:cubicBezTo>
                      <a:pt x="368" y="511"/>
                      <a:pt x="368" y="511"/>
                      <a:pt x="368" y="511"/>
                    </a:cubicBezTo>
                    <a:cubicBezTo>
                      <a:pt x="367" y="507"/>
                      <a:pt x="367" y="507"/>
                      <a:pt x="367" y="507"/>
                    </a:cubicBezTo>
                    <a:cubicBezTo>
                      <a:pt x="368" y="505"/>
                      <a:pt x="367" y="501"/>
                      <a:pt x="368" y="500"/>
                    </a:cubicBezTo>
                    <a:cubicBezTo>
                      <a:pt x="368" y="500"/>
                      <a:pt x="369" y="494"/>
                      <a:pt x="367" y="493"/>
                    </a:cubicBezTo>
                    <a:cubicBezTo>
                      <a:pt x="368" y="494"/>
                      <a:pt x="369" y="491"/>
                      <a:pt x="370" y="492"/>
                    </a:cubicBezTo>
                    <a:cubicBezTo>
                      <a:pt x="369" y="490"/>
                      <a:pt x="368" y="486"/>
                      <a:pt x="369" y="485"/>
                    </a:cubicBezTo>
                    <a:cubicBezTo>
                      <a:pt x="369" y="485"/>
                      <a:pt x="369" y="485"/>
                      <a:pt x="369" y="485"/>
                    </a:cubicBezTo>
                    <a:cubicBezTo>
                      <a:pt x="370" y="479"/>
                      <a:pt x="367" y="474"/>
                      <a:pt x="368" y="469"/>
                    </a:cubicBezTo>
                    <a:cubicBezTo>
                      <a:pt x="367" y="469"/>
                      <a:pt x="368" y="466"/>
                      <a:pt x="367" y="467"/>
                    </a:cubicBezTo>
                    <a:cubicBezTo>
                      <a:pt x="365" y="461"/>
                      <a:pt x="368" y="456"/>
                      <a:pt x="364" y="454"/>
                    </a:cubicBezTo>
                    <a:cubicBezTo>
                      <a:pt x="364" y="452"/>
                      <a:pt x="365" y="451"/>
                      <a:pt x="365" y="450"/>
                    </a:cubicBezTo>
                    <a:cubicBezTo>
                      <a:pt x="365" y="451"/>
                      <a:pt x="365" y="451"/>
                      <a:pt x="365" y="451"/>
                    </a:cubicBezTo>
                    <a:cubicBezTo>
                      <a:pt x="364" y="446"/>
                      <a:pt x="364" y="444"/>
                      <a:pt x="363" y="441"/>
                    </a:cubicBezTo>
                    <a:cubicBezTo>
                      <a:pt x="363" y="439"/>
                      <a:pt x="361" y="439"/>
                      <a:pt x="361" y="436"/>
                    </a:cubicBezTo>
                    <a:cubicBezTo>
                      <a:pt x="362" y="437"/>
                      <a:pt x="361" y="435"/>
                      <a:pt x="361" y="434"/>
                    </a:cubicBezTo>
                    <a:cubicBezTo>
                      <a:pt x="361" y="435"/>
                      <a:pt x="362" y="435"/>
                      <a:pt x="362" y="433"/>
                    </a:cubicBezTo>
                    <a:cubicBezTo>
                      <a:pt x="362" y="433"/>
                      <a:pt x="361" y="433"/>
                      <a:pt x="361" y="433"/>
                    </a:cubicBezTo>
                    <a:cubicBezTo>
                      <a:pt x="361" y="433"/>
                      <a:pt x="361" y="433"/>
                      <a:pt x="361" y="433"/>
                    </a:cubicBezTo>
                    <a:cubicBezTo>
                      <a:pt x="361" y="431"/>
                      <a:pt x="361" y="431"/>
                      <a:pt x="361" y="432"/>
                    </a:cubicBezTo>
                    <a:cubicBezTo>
                      <a:pt x="361" y="432"/>
                      <a:pt x="360" y="432"/>
                      <a:pt x="360" y="432"/>
                    </a:cubicBezTo>
                    <a:cubicBezTo>
                      <a:pt x="361" y="430"/>
                      <a:pt x="359" y="427"/>
                      <a:pt x="360" y="426"/>
                    </a:cubicBezTo>
                    <a:cubicBezTo>
                      <a:pt x="359" y="420"/>
                      <a:pt x="356" y="416"/>
                      <a:pt x="355" y="412"/>
                    </a:cubicBezTo>
                    <a:cubicBezTo>
                      <a:pt x="355" y="411"/>
                      <a:pt x="356" y="412"/>
                      <a:pt x="357" y="413"/>
                    </a:cubicBezTo>
                    <a:cubicBezTo>
                      <a:pt x="356" y="412"/>
                      <a:pt x="356" y="411"/>
                      <a:pt x="355" y="410"/>
                    </a:cubicBezTo>
                    <a:cubicBezTo>
                      <a:pt x="356" y="410"/>
                      <a:pt x="356" y="412"/>
                      <a:pt x="357" y="413"/>
                    </a:cubicBezTo>
                    <a:cubicBezTo>
                      <a:pt x="357" y="408"/>
                      <a:pt x="353" y="405"/>
                      <a:pt x="353" y="399"/>
                    </a:cubicBezTo>
                    <a:cubicBezTo>
                      <a:pt x="352" y="399"/>
                      <a:pt x="352" y="399"/>
                      <a:pt x="352" y="399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51" y="398"/>
                      <a:pt x="350" y="398"/>
                      <a:pt x="350" y="397"/>
                    </a:cubicBezTo>
                    <a:cubicBezTo>
                      <a:pt x="351" y="396"/>
                      <a:pt x="352" y="396"/>
                      <a:pt x="351" y="394"/>
                    </a:cubicBezTo>
                    <a:cubicBezTo>
                      <a:pt x="351" y="392"/>
                      <a:pt x="349" y="389"/>
                      <a:pt x="347" y="387"/>
                    </a:cubicBezTo>
                    <a:cubicBezTo>
                      <a:pt x="348" y="388"/>
                      <a:pt x="347" y="388"/>
                      <a:pt x="347" y="387"/>
                    </a:cubicBezTo>
                    <a:cubicBezTo>
                      <a:pt x="346" y="386"/>
                      <a:pt x="347" y="385"/>
                      <a:pt x="346" y="384"/>
                    </a:cubicBezTo>
                    <a:cubicBezTo>
                      <a:pt x="347" y="384"/>
                      <a:pt x="347" y="384"/>
                      <a:pt x="347" y="384"/>
                    </a:cubicBezTo>
                    <a:cubicBezTo>
                      <a:pt x="346" y="384"/>
                      <a:pt x="344" y="381"/>
                      <a:pt x="344" y="381"/>
                    </a:cubicBezTo>
                    <a:cubicBezTo>
                      <a:pt x="344" y="380"/>
                      <a:pt x="345" y="383"/>
                      <a:pt x="346" y="383"/>
                    </a:cubicBezTo>
                    <a:cubicBezTo>
                      <a:pt x="344" y="378"/>
                      <a:pt x="345" y="380"/>
                      <a:pt x="343" y="376"/>
                    </a:cubicBezTo>
                    <a:cubicBezTo>
                      <a:pt x="341" y="374"/>
                      <a:pt x="342" y="377"/>
                      <a:pt x="341" y="376"/>
                    </a:cubicBezTo>
                    <a:cubicBezTo>
                      <a:pt x="339" y="374"/>
                      <a:pt x="338" y="372"/>
                      <a:pt x="337" y="370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4" y="367"/>
                      <a:pt x="333" y="365"/>
                      <a:pt x="332" y="362"/>
                    </a:cubicBezTo>
                    <a:cubicBezTo>
                      <a:pt x="326" y="356"/>
                      <a:pt x="322" y="354"/>
                      <a:pt x="320" y="353"/>
                    </a:cubicBezTo>
                    <a:cubicBezTo>
                      <a:pt x="318" y="349"/>
                      <a:pt x="316" y="350"/>
                      <a:pt x="315" y="351"/>
                    </a:cubicBezTo>
                    <a:cubicBezTo>
                      <a:pt x="314" y="353"/>
                      <a:pt x="313" y="359"/>
                      <a:pt x="313" y="359"/>
                    </a:cubicBezTo>
                    <a:cubicBezTo>
                      <a:pt x="312" y="371"/>
                      <a:pt x="314" y="377"/>
                      <a:pt x="314" y="392"/>
                    </a:cubicBezTo>
                    <a:cubicBezTo>
                      <a:pt x="313" y="404"/>
                      <a:pt x="310" y="408"/>
                      <a:pt x="310" y="421"/>
                    </a:cubicBezTo>
                    <a:cubicBezTo>
                      <a:pt x="309" y="427"/>
                      <a:pt x="308" y="434"/>
                      <a:pt x="307" y="440"/>
                    </a:cubicBezTo>
                    <a:cubicBezTo>
                      <a:pt x="308" y="443"/>
                      <a:pt x="306" y="448"/>
                      <a:pt x="306" y="452"/>
                    </a:cubicBezTo>
                    <a:cubicBezTo>
                      <a:pt x="305" y="453"/>
                      <a:pt x="305" y="453"/>
                      <a:pt x="305" y="453"/>
                    </a:cubicBezTo>
                    <a:cubicBezTo>
                      <a:pt x="306" y="454"/>
                      <a:pt x="306" y="455"/>
                      <a:pt x="305" y="457"/>
                    </a:cubicBezTo>
                    <a:cubicBezTo>
                      <a:pt x="305" y="456"/>
                      <a:pt x="305" y="456"/>
                      <a:pt x="305" y="456"/>
                    </a:cubicBezTo>
                    <a:cubicBezTo>
                      <a:pt x="305" y="458"/>
                      <a:pt x="304" y="460"/>
                      <a:pt x="304" y="461"/>
                    </a:cubicBezTo>
                    <a:cubicBezTo>
                      <a:pt x="304" y="461"/>
                      <a:pt x="304" y="461"/>
                      <a:pt x="304" y="461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6"/>
                      <a:pt x="303" y="469"/>
                      <a:pt x="302" y="472"/>
                    </a:cubicBezTo>
                    <a:cubicBezTo>
                      <a:pt x="303" y="472"/>
                      <a:pt x="303" y="472"/>
                      <a:pt x="303" y="472"/>
                    </a:cubicBezTo>
                    <a:cubicBezTo>
                      <a:pt x="301" y="477"/>
                      <a:pt x="302" y="480"/>
                      <a:pt x="300" y="485"/>
                    </a:cubicBezTo>
                    <a:cubicBezTo>
                      <a:pt x="300" y="485"/>
                      <a:pt x="300" y="485"/>
                      <a:pt x="300" y="485"/>
                    </a:cubicBezTo>
                    <a:cubicBezTo>
                      <a:pt x="301" y="492"/>
                      <a:pt x="295" y="495"/>
                      <a:pt x="296" y="503"/>
                    </a:cubicBezTo>
                    <a:cubicBezTo>
                      <a:pt x="296" y="502"/>
                      <a:pt x="295" y="503"/>
                      <a:pt x="295" y="503"/>
                    </a:cubicBezTo>
                    <a:cubicBezTo>
                      <a:pt x="294" y="506"/>
                      <a:pt x="293" y="509"/>
                      <a:pt x="295" y="510"/>
                    </a:cubicBezTo>
                    <a:cubicBezTo>
                      <a:pt x="295" y="512"/>
                      <a:pt x="294" y="512"/>
                      <a:pt x="293" y="512"/>
                    </a:cubicBezTo>
                    <a:cubicBezTo>
                      <a:pt x="294" y="512"/>
                      <a:pt x="294" y="514"/>
                      <a:pt x="294" y="516"/>
                    </a:cubicBezTo>
                    <a:cubicBezTo>
                      <a:pt x="293" y="515"/>
                      <a:pt x="293" y="515"/>
                      <a:pt x="293" y="515"/>
                    </a:cubicBezTo>
                    <a:cubicBezTo>
                      <a:pt x="293" y="517"/>
                      <a:pt x="293" y="519"/>
                      <a:pt x="292" y="520"/>
                    </a:cubicBezTo>
                    <a:cubicBezTo>
                      <a:pt x="294" y="520"/>
                      <a:pt x="294" y="520"/>
                      <a:pt x="294" y="520"/>
                    </a:cubicBezTo>
                    <a:cubicBezTo>
                      <a:pt x="293" y="522"/>
                      <a:pt x="292" y="520"/>
                      <a:pt x="291" y="523"/>
                    </a:cubicBezTo>
                    <a:cubicBezTo>
                      <a:pt x="293" y="523"/>
                      <a:pt x="293" y="523"/>
                      <a:pt x="293" y="523"/>
                    </a:cubicBezTo>
                    <a:cubicBezTo>
                      <a:pt x="291" y="527"/>
                      <a:pt x="289" y="528"/>
                      <a:pt x="286" y="531"/>
                    </a:cubicBezTo>
                    <a:cubicBezTo>
                      <a:pt x="281" y="546"/>
                      <a:pt x="277" y="563"/>
                      <a:pt x="267" y="573"/>
                    </a:cubicBezTo>
                    <a:cubicBezTo>
                      <a:pt x="266" y="573"/>
                      <a:pt x="266" y="573"/>
                      <a:pt x="266" y="573"/>
                    </a:cubicBezTo>
                    <a:cubicBezTo>
                      <a:pt x="264" y="572"/>
                      <a:pt x="265" y="577"/>
                      <a:pt x="264" y="576"/>
                    </a:cubicBezTo>
                    <a:cubicBezTo>
                      <a:pt x="264" y="577"/>
                      <a:pt x="263" y="577"/>
                      <a:pt x="263" y="578"/>
                    </a:cubicBezTo>
                    <a:cubicBezTo>
                      <a:pt x="263" y="578"/>
                      <a:pt x="262" y="578"/>
                      <a:pt x="262" y="577"/>
                    </a:cubicBezTo>
                    <a:cubicBezTo>
                      <a:pt x="261" y="578"/>
                      <a:pt x="261" y="578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8"/>
                      <a:pt x="261" y="578"/>
                      <a:pt x="261" y="578"/>
                    </a:cubicBezTo>
                    <a:cubicBezTo>
                      <a:pt x="261" y="578"/>
                      <a:pt x="261" y="579"/>
                      <a:pt x="260" y="580"/>
                    </a:cubicBezTo>
                    <a:cubicBezTo>
                      <a:pt x="260" y="579"/>
                      <a:pt x="259" y="579"/>
                      <a:pt x="258" y="578"/>
                    </a:cubicBezTo>
                    <a:cubicBezTo>
                      <a:pt x="258" y="578"/>
                      <a:pt x="258" y="578"/>
                      <a:pt x="258" y="578"/>
                    </a:cubicBezTo>
                    <a:cubicBezTo>
                      <a:pt x="255" y="576"/>
                      <a:pt x="253" y="576"/>
                      <a:pt x="251" y="577"/>
                    </a:cubicBezTo>
                    <a:cubicBezTo>
                      <a:pt x="251" y="575"/>
                      <a:pt x="249" y="576"/>
                      <a:pt x="248" y="575"/>
                    </a:cubicBezTo>
                    <a:cubicBezTo>
                      <a:pt x="248" y="575"/>
                      <a:pt x="248" y="575"/>
                      <a:pt x="248" y="575"/>
                    </a:cubicBezTo>
                    <a:cubicBezTo>
                      <a:pt x="246" y="576"/>
                      <a:pt x="245" y="573"/>
                      <a:pt x="243" y="574"/>
                    </a:cubicBezTo>
                    <a:cubicBezTo>
                      <a:pt x="243" y="574"/>
                      <a:pt x="243" y="573"/>
                      <a:pt x="243" y="573"/>
                    </a:cubicBezTo>
                    <a:cubicBezTo>
                      <a:pt x="242" y="573"/>
                      <a:pt x="240" y="573"/>
                      <a:pt x="240" y="572"/>
                    </a:cubicBezTo>
                    <a:cubicBezTo>
                      <a:pt x="237" y="572"/>
                      <a:pt x="233" y="570"/>
                      <a:pt x="231" y="572"/>
                    </a:cubicBezTo>
                    <a:cubicBezTo>
                      <a:pt x="231" y="571"/>
                      <a:pt x="231" y="571"/>
                      <a:pt x="231" y="571"/>
                    </a:cubicBezTo>
                    <a:cubicBezTo>
                      <a:pt x="229" y="572"/>
                      <a:pt x="229" y="571"/>
                      <a:pt x="228" y="571"/>
                    </a:cubicBezTo>
                    <a:cubicBezTo>
                      <a:pt x="228" y="571"/>
                      <a:pt x="228" y="571"/>
                      <a:pt x="228" y="571"/>
                    </a:cubicBezTo>
                    <a:cubicBezTo>
                      <a:pt x="226" y="572"/>
                      <a:pt x="224" y="570"/>
                      <a:pt x="223" y="571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1" y="569"/>
                      <a:pt x="221" y="569"/>
                      <a:pt x="221" y="569"/>
                    </a:cubicBezTo>
                    <a:cubicBezTo>
                      <a:pt x="222" y="570"/>
                      <a:pt x="222" y="570"/>
                      <a:pt x="222" y="570"/>
                    </a:cubicBezTo>
                    <a:cubicBezTo>
                      <a:pt x="221" y="572"/>
                      <a:pt x="220" y="568"/>
                      <a:pt x="218" y="569"/>
                    </a:cubicBezTo>
                    <a:cubicBezTo>
                      <a:pt x="217" y="568"/>
                      <a:pt x="214" y="572"/>
                      <a:pt x="212" y="571"/>
                    </a:cubicBezTo>
                    <a:cubicBezTo>
                      <a:pt x="211" y="572"/>
                      <a:pt x="213" y="570"/>
                      <a:pt x="212" y="570"/>
                    </a:cubicBezTo>
                    <a:cubicBezTo>
                      <a:pt x="212" y="569"/>
                      <a:pt x="213" y="569"/>
                      <a:pt x="213" y="568"/>
                    </a:cubicBezTo>
                    <a:cubicBezTo>
                      <a:pt x="211" y="569"/>
                      <a:pt x="211" y="567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7" y="567"/>
                      <a:pt x="206" y="564"/>
                      <a:pt x="205" y="565"/>
                    </a:cubicBezTo>
                    <a:cubicBezTo>
                      <a:pt x="202" y="565"/>
                      <a:pt x="204" y="562"/>
                      <a:pt x="201" y="564"/>
                    </a:cubicBezTo>
                    <a:cubicBezTo>
                      <a:pt x="201" y="562"/>
                      <a:pt x="201" y="562"/>
                      <a:pt x="201" y="562"/>
                    </a:cubicBezTo>
                    <a:cubicBezTo>
                      <a:pt x="200" y="562"/>
                      <a:pt x="200" y="563"/>
                      <a:pt x="199" y="562"/>
                    </a:cubicBezTo>
                    <a:cubicBezTo>
                      <a:pt x="199" y="562"/>
                      <a:pt x="198" y="562"/>
                      <a:pt x="199" y="561"/>
                    </a:cubicBezTo>
                    <a:cubicBezTo>
                      <a:pt x="197" y="559"/>
                      <a:pt x="194" y="561"/>
                      <a:pt x="192" y="559"/>
                    </a:cubicBezTo>
                    <a:cubicBezTo>
                      <a:pt x="191" y="560"/>
                      <a:pt x="189" y="559"/>
                      <a:pt x="189" y="559"/>
                    </a:cubicBezTo>
                    <a:cubicBezTo>
                      <a:pt x="189" y="559"/>
                      <a:pt x="186" y="558"/>
                      <a:pt x="188" y="558"/>
                    </a:cubicBezTo>
                    <a:cubicBezTo>
                      <a:pt x="188" y="558"/>
                      <a:pt x="188" y="558"/>
                      <a:pt x="188" y="558"/>
                    </a:cubicBezTo>
                    <a:cubicBezTo>
                      <a:pt x="189" y="557"/>
                      <a:pt x="189" y="557"/>
                      <a:pt x="189" y="557"/>
                    </a:cubicBezTo>
                    <a:cubicBezTo>
                      <a:pt x="187" y="555"/>
                      <a:pt x="185" y="557"/>
                      <a:pt x="184" y="556"/>
                    </a:cubicBezTo>
                    <a:cubicBezTo>
                      <a:pt x="184" y="557"/>
                      <a:pt x="185" y="557"/>
                      <a:pt x="184" y="557"/>
                    </a:cubicBezTo>
                    <a:cubicBezTo>
                      <a:pt x="183" y="557"/>
                      <a:pt x="183" y="557"/>
                      <a:pt x="183" y="557"/>
                    </a:cubicBezTo>
                    <a:cubicBezTo>
                      <a:pt x="183" y="556"/>
                      <a:pt x="183" y="556"/>
                      <a:pt x="183" y="556"/>
                    </a:cubicBezTo>
                    <a:cubicBezTo>
                      <a:pt x="181" y="555"/>
                      <a:pt x="181" y="555"/>
                      <a:pt x="181" y="555"/>
                    </a:cubicBezTo>
                    <a:cubicBezTo>
                      <a:pt x="181" y="556"/>
                      <a:pt x="181" y="556"/>
                      <a:pt x="181" y="556"/>
                    </a:cubicBezTo>
                    <a:cubicBezTo>
                      <a:pt x="180" y="555"/>
                      <a:pt x="180" y="554"/>
                      <a:pt x="179" y="554"/>
                    </a:cubicBezTo>
                    <a:cubicBezTo>
                      <a:pt x="178" y="555"/>
                      <a:pt x="179" y="556"/>
                      <a:pt x="178" y="556"/>
                    </a:cubicBezTo>
                    <a:cubicBezTo>
                      <a:pt x="177" y="555"/>
                      <a:pt x="175" y="553"/>
                      <a:pt x="173" y="552"/>
                    </a:cubicBezTo>
                    <a:cubicBezTo>
                      <a:pt x="173" y="553"/>
                      <a:pt x="173" y="553"/>
                      <a:pt x="172" y="553"/>
                    </a:cubicBezTo>
                    <a:cubicBezTo>
                      <a:pt x="172" y="552"/>
                      <a:pt x="172" y="552"/>
                      <a:pt x="172" y="552"/>
                    </a:cubicBezTo>
                    <a:cubicBezTo>
                      <a:pt x="170" y="553"/>
                      <a:pt x="172" y="550"/>
                      <a:pt x="170" y="550"/>
                    </a:cubicBezTo>
                    <a:cubicBezTo>
                      <a:pt x="170" y="550"/>
                      <a:pt x="170" y="550"/>
                      <a:pt x="170" y="550"/>
                    </a:cubicBezTo>
                    <a:cubicBezTo>
                      <a:pt x="169" y="551"/>
                      <a:pt x="169" y="551"/>
                      <a:pt x="169" y="551"/>
                    </a:cubicBezTo>
                    <a:cubicBezTo>
                      <a:pt x="167" y="552"/>
                      <a:pt x="169" y="549"/>
                      <a:pt x="166" y="551"/>
                    </a:cubicBezTo>
                    <a:cubicBezTo>
                      <a:pt x="167" y="551"/>
                      <a:pt x="166" y="553"/>
                      <a:pt x="165" y="552"/>
                    </a:cubicBezTo>
                    <a:cubicBezTo>
                      <a:pt x="166" y="551"/>
                      <a:pt x="166" y="551"/>
                      <a:pt x="166" y="551"/>
                    </a:cubicBezTo>
                    <a:cubicBezTo>
                      <a:pt x="165" y="551"/>
                      <a:pt x="165" y="552"/>
                      <a:pt x="165" y="551"/>
                    </a:cubicBezTo>
                    <a:cubicBezTo>
                      <a:pt x="165" y="551"/>
                      <a:pt x="165" y="550"/>
                      <a:pt x="164" y="550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3" y="550"/>
                      <a:pt x="163" y="550"/>
                      <a:pt x="163" y="550"/>
                    </a:cubicBezTo>
                    <a:cubicBezTo>
                      <a:pt x="162" y="549"/>
                      <a:pt x="160" y="549"/>
                      <a:pt x="160" y="548"/>
                    </a:cubicBezTo>
                    <a:cubicBezTo>
                      <a:pt x="160" y="548"/>
                      <a:pt x="158" y="547"/>
                      <a:pt x="157" y="548"/>
                    </a:cubicBezTo>
                    <a:cubicBezTo>
                      <a:pt x="158" y="547"/>
                      <a:pt x="157" y="546"/>
                      <a:pt x="157" y="546"/>
                    </a:cubicBezTo>
                    <a:cubicBezTo>
                      <a:pt x="156" y="546"/>
                      <a:pt x="154" y="546"/>
                      <a:pt x="154" y="545"/>
                    </a:cubicBezTo>
                    <a:cubicBezTo>
                      <a:pt x="154" y="545"/>
                      <a:pt x="154" y="545"/>
                      <a:pt x="154" y="545"/>
                    </a:cubicBezTo>
                    <a:cubicBezTo>
                      <a:pt x="152" y="543"/>
                      <a:pt x="149" y="544"/>
                      <a:pt x="147" y="542"/>
                    </a:cubicBezTo>
                    <a:cubicBezTo>
                      <a:pt x="147" y="543"/>
                      <a:pt x="146" y="542"/>
                      <a:pt x="146" y="544"/>
                    </a:cubicBezTo>
                    <a:cubicBezTo>
                      <a:pt x="143" y="544"/>
                      <a:pt x="142" y="539"/>
                      <a:pt x="140" y="543"/>
                    </a:cubicBezTo>
                    <a:cubicBezTo>
                      <a:pt x="139" y="542"/>
                      <a:pt x="139" y="541"/>
                      <a:pt x="138" y="541"/>
                    </a:cubicBezTo>
                    <a:cubicBezTo>
                      <a:pt x="139" y="541"/>
                      <a:pt x="139" y="541"/>
                      <a:pt x="139" y="541"/>
                    </a:cubicBezTo>
                    <a:cubicBezTo>
                      <a:pt x="136" y="540"/>
                      <a:pt x="136" y="540"/>
                      <a:pt x="134" y="539"/>
                    </a:cubicBezTo>
                    <a:cubicBezTo>
                      <a:pt x="133" y="539"/>
                      <a:pt x="133" y="540"/>
                      <a:pt x="131" y="539"/>
                    </a:cubicBezTo>
                    <a:cubicBezTo>
                      <a:pt x="132" y="539"/>
                      <a:pt x="131" y="539"/>
                      <a:pt x="131" y="539"/>
                    </a:cubicBezTo>
                    <a:cubicBezTo>
                      <a:pt x="131" y="539"/>
                      <a:pt x="132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0" y="538"/>
                      <a:pt x="130" y="538"/>
                      <a:pt x="130" y="538"/>
                    </a:cubicBezTo>
                    <a:cubicBezTo>
                      <a:pt x="130" y="538"/>
                      <a:pt x="130" y="538"/>
                      <a:pt x="130" y="539"/>
                    </a:cubicBezTo>
                    <a:cubicBezTo>
                      <a:pt x="129" y="537"/>
                      <a:pt x="127" y="537"/>
                      <a:pt x="128" y="536"/>
                    </a:cubicBezTo>
                    <a:cubicBezTo>
                      <a:pt x="125" y="535"/>
                      <a:pt x="123" y="535"/>
                      <a:pt x="121" y="535"/>
                    </a:cubicBezTo>
                    <a:cubicBezTo>
                      <a:pt x="121" y="534"/>
                      <a:pt x="121" y="534"/>
                      <a:pt x="122" y="534"/>
                    </a:cubicBezTo>
                    <a:cubicBezTo>
                      <a:pt x="121" y="533"/>
                      <a:pt x="121" y="533"/>
                      <a:pt x="121" y="533"/>
                    </a:cubicBezTo>
                    <a:cubicBezTo>
                      <a:pt x="121" y="532"/>
                      <a:pt x="122" y="533"/>
                      <a:pt x="122" y="533"/>
                    </a:cubicBezTo>
                    <a:cubicBezTo>
                      <a:pt x="121" y="531"/>
                      <a:pt x="118" y="533"/>
                      <a:pt x="117" y="530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5" y="531"/>
                      <a:pt x="115" y="531"/>
                    </a:cubicBezTo>
                    <a:cubicBezTo>
                      <a:pt x="115" y="530"/>
                      <a:pt x="116" y="529"/>
                      <a:pt x="115" y="529"/>
                    </a:cubicBezTo>
                    <a:cubicBezTo>
                      <a:pt x="114" y="528"/>
                      <a:pt x="112" y="528"/>
                      <a:pt x="111" y="528"/>
                    </a:cubicBezTo>
                    <a:cubicBezTo>
                      <a:pt x="111" y="528"/>
                      <a:pt x="111" y="528"/>
                      <a:pt x="111" y="528"/>
                    </a:cubicBezTo>
                    <a:cubicBezTo>
                      <a:pt x="110" y="528"/>
                      <a:pt x="110" y="527"/>
                      <a:pt x="110" y="527"/>
                    </a:cubicBezTo>
                    <a:cubicBezTo>
                      <a:pt x="110" y="527"/>
                      <a:pt x="110" y="527"/>
                      <a:pt x="110" y="527"/>
                    </a:cubicBezTo>
                    <a:cubicBezTo>
                      <a:pt x="110" y="527"/>
                      <a:pt x="108" y="526"/>
                      <a:pt x="108" y="527"/>
                    </a:cubicBezTo>
                    <a:cubicBezTo>
                      <a:pt x="108" y="526"/>
                      <a:pt x="109" y="527"/>
                      <a:pt x="110" y="526"/>
                    </a:cubicBezTo>
                    <a:cubicBezTo>
                      <a:pt x="108" y="525"/>
                      <a:pt x="109" y="526"/>
                      <a:pt x="107" y="524"/>
                    </a:cubicBezTo>
                    <a:cubicBezTo>
                      <a:pt x="105" y="524"/>
                      <a:pt x="106" y="525"/>
                      <a:pt x="105" y="526"/>
                    </a:cubicBezTo>
                    <a:cubicBezTo>
                      <a:pt x="104" y="525"/>
                      <a:pt x="103" y="525"/>
                      <a:pt x="102" y="524"/>
                    </a:cubicBezTo>
                    <a:cubicBezTo>
                      <a:pt x="102" y="525"/>
                      <a:pt x="102" y="525"/>
                      <a:pt x="102" y="525"/>
                    </a:cubicBezTo>
                    <a:cubicBezTo>
                      <a:pt x="100" y="524"/>
                      <a:pt x="99" y="523"/>
                      <a:pt x="99" y="522"/>
                    </a:cubicBezTo>
                    <a:cubicBezTo>
                      <a:pt x="97" y="521"/>
                      <a:pt x="95" y="520"/>
                      <a:pt x="93" y="520"/>
                    </a:cubicBezTo>
                    <a:cubicBezTo>
                      <a:pt x="93" y="518"/>
                      <a:pt x="91" y="516"/>
                      <a:pt x="85" y="514"/>
                    </a:cubicBezTo>
                    <a:cubicBezTo>
                      <a:pt x="85" y="513"/>
                      <a:pt x="85" y="513"/>
                      <a:pt x="85" y="513"/>
                    </a:cubicBezTo>
                    <a:cubicBezTo>
                      <a:pt x="83" y="514"/>
                      <a:pt x="81" y="514"/>
                      <a:pt x="80" y="516"/>
                    </a:cubicBezTo>
                    <a:cubicBezTo>
                      <a:pt x="79" y="515"/>
                      <a:pt x="78" y="517"/>
                      <a:pt x="78" y="517"/>
                    </a:cubicBezTo>
                    <a:cubicBezTo>
                      <a:pt x="78" y="516"/>
                      <a:pt x="78" y="516"/>
                      <a:pt x="78" y="516"/>
                    </a:cubicBezTo>
                    <a:cubicBezTo>
                      <a:pt x="77" y="518"/>
                      <a:pt x="74" y="517"/>
                      <a:pt x="74" y="519"/>
                    </a:cubicBezTo>
                    <a:cubicBezTo>
                      <a:pt x="74" y="519"/>
                      <a:pt x="73" y="518"/>
                      <a:pt x="74" y="518"/>
                    </a:cubicBezTo>
                    <a:cubicBezTo>
                      <a:pt x="73" y="519"/>
                      <a:pt x="72" y="520"/>
                      <a:pt x="71" y="519"/>
                    </a:cubicBezTo>
                    <a:cubicBezTo>
                      <a:pt x="69" y="520"/>
                      <a:pt x="66" y="522"/>
                      <a:pt x="66" y="525"/>
                    </a:cubicBezTo>
                    <a:cubicBezTo>
                      <a:pt x="66" y="524"/>
                      <a:pt x="66" y="524"/>
                      <a:pt x="66" y="524"/>
                    </a:cubicBezTo>
                    <a:cubicBezTo>
                      <a:pt x="66" y="526"/>
                      <a:pt x="65" y="525"/>
                      <a:pt x="65" y="526"/>
                    </a:cubicBezTo>
                    <a:cubicBezTo>
                      <a:pt x="65" y="526"/>
                      <a:pt x="64" y="526"/>
                      <a:pt x="64" y="526"/>
                    </a:cubicBezTo>
                    <a:cubicBezTo>
                      <a:pt x="64" y="528"/>
                      <a:pt x="62" y="528"/>
                      <a:pt x="62" y="529"/>
                    </a:cubicBezTo>
                    <a:cubicBezTo>
                      <a:pt x="62" y="528"/>
                      <a:pt x="62" y="528"/>
                      <a:pt x="62" y="528"/>
                    </a:cubicBezTo>
                    <a:cubicBezTo>
                      <a:pt x="60" y="530"/>
                      <a:pt x="60" y="530"/>
                      <a:pt x="60" y="530"/>
                    </a:cubicBezTo>
                    <a:cubicBezTo>
                      <a:pt x="61" y="529"/>
                      <a:pt x="61" y="529"/>
                      <a:pt x="61" y="529"/>
                    </a:cubicBezTo>
                    <a:cubicBezTo>
                      <a:pt x="62" y="531"/>
                      <a:pt x="59" y="529"/>
                      <a:pt x="59" y="531"/>
                    </a:cubicBezTo>
                    <a:cubicBezTo>
                      <a:pt x="58" y="532"/>
                      <a:pt x="60" y="536"/>
                      <a:pt x="59" y="537"/>
                    </a:cubicBezTo>
                    <a:cubicBezTo>
                      <a:pt x="59" y="538"/>
                      <a:pt x="58" y="535"/>
                      <a:pt x="58" y="536"/>
                    </a:cubicBezTo>
                    <a:cubicBezTo>
                      <a:pt x="57" y="536"/>
                      <a:pt x="58" y="535"/>
                      <a:pt x="57" y="535"/>
                    </a:cubicBezTo>
                    <a:cubicBezTo>
                      <a:pt x="56" y="536"/>
                      <a:pt x="55" y="535"/>
                      <a:pt x="55" y="537"/>
                    </a:cubicBezTo>
                    <a:cubicBezTo>
                      <a:pt x="54" y="536"/>
                      <a:pt x="54" y="536"/>
                      <a:pt x="54" y="536"/>
                    </a:cubicBezTo>
                    <a:cubicBezTo>
                      <a:pt x="54" y="538"/>
                      <a:pt x="51" y="538"/>
                      <a:pt x="52" y="539"/>
                    </a:cubicBezTo>
                    <a:cubicBezTo>
                      <a:pt x="51" y="541"/>
                      <a:pt x="49" y="538"/>
                      <a:pt x="49" y="541"/>
                    </a:cubicBezTo>
                    <a:cubicBezTo>
                      <a:pt x="48" y="541"/>
                      <a:pt x="48" y="541"/>
                      <a:pt x="48" y="541"/>
                    </a:cubicBezTo>
                    <a:cubicBezTo>
                      <a:pt x="47" y="541"/>
                      <a:pt x="49" y="542"/>
                      <a:pt x="48" y="542"/>
                    </a:cubicBezTo>
                    <a:cubicBezTo>
                      <a:pt x="47" y="542"/>
                      <a:pt x="47" y="542"/>
                      <a:pt x="46" y="542"/>
                    </a:cubicBezTo>
                    <a:cubicBezTo>
                      <a:pt x="44" y="542"/>
                      <a:pt x="46" y="545"/>
                      <a:pt x="43" y="546"/>
                    </a:cubicBezTo>
                    <a:cubicBezTo>
                      <a:pt x="44" y="547"/>
                      <a:pt x="42" y="548"/>
                      <a:pt x="43" y="549"/>
                    </a:cubicBezTo>
                    <a:cubicBezTo>
                      <a:pt x="42" y="548"/>
                      <a:pt x="41" y="551"/>
                      <a:pt x="41" y="549"/>
                    </a:cubicBezTo>
                    <a:cubicBezTo>
                      <a:pt x="41" y="549"/>
                      <a:pt x="41" y="548"/>
                      <a:pt x="41" y="549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9" y="548"/>
                      <a:pt x="40" y="550"/>
                      <a:pt x="39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4"/>
                      <a:pt x="36" y="553"/>
                      <a:pt x="37" y="555"/>
                    </a:cubicBezTo>
                    <a:cubicBezTo>
                      <a:pt x="37" y="555"/>
                      <a:pt x="38" y="555"/>
                      <a:pt x="38" y="556"/>
                    </a:cubicBezTo>
                    <a:cubicBezTo>
                      <a:pt x="37" y="556"/>
                      <a:pt x="35" y="557"/>
                      <a:pt x="34" y="558"/>
                    </a:cubicBezTo>
                    <a:cubicBezTo>
                      <a:pt x="35" y="559"/>
                      <a:pt x="35" y="559"/>
                      <a:pt x="35" y="560"/>
                    </a:cubicBezTo>
                    <a:cubicBezTo>
                      <a:pt x="34" y="559"/>
                      <a:pt x="34" y="559"/>
                      <a:pt x="34" y="559"/>
                    </a:cubicBezTo>
                    <a:cubicBezTo>
                      <a:pt x="34" y="561"/>
                      <a:pt x="32" y="559"/>
                      <a:pt x="32" y="561"/>
                    </a:cubicBezTo>
                    <a:cubicBezTo>
                      <a:pt x="33" y="561"/>
                      <a:pt x="33" y="561"/>
                      <a:pt x="33" y="561"/>
                    </a:cubicBezTo>
                    <a:cubicBezTo>
                      <a:pt x="34" y="564"/>
                      <a:pt x="31" y="561"/>
                      <a:pt x="32" y="564"/>
                    </a:cubicBezTo>
                    <a:cubicBezTo>
                      <a:pt x="32" y="563"/>
                      <a:pt x="34" y="564"/>
                      <a:pt x="33" y="565"/>
                    </a:cubicBezTo>
                    <a:cubicBezTo>
                      <a:pt x="33" y="564"/>
                      <a:pt x="33" y="564"/>
                      <a:pt x="33" y="564"/>
                    </a:cubicBezTo>
                    <a:cubicBezTo>
                      <a:pt x="33" y="565"/>
                      <a:pt x="33" y="565"/>
                      <a:pt x="33" y="565"/>
                    </a:cubicBezTo>
                    <a:cubicBezTo>
                      <a:pt x="32" y="565"/>
                      <a:pt x="32" y="565"/>
                      <a:pt x="31" y="565"/>
                    </a:cubicBezTo>
                    <a:cubicBezTo>
                      <a:pt x="31" y="564"/>
                      <a:pt x="31" y="564"/>
                      <a:pt x="31" y="564"/>
                    </a:cubicBezTo>
                    <a:cubicBezTo>
                      <a:pt x="32" y="566"/>
                      <a:pt x="32" y="566"/>
                      <a:pt x="32" y="566"/>
                    </a:cubicBezTo>
                    <a:cubicBezTo>
                      <a:pt x="30" y="567"/>
                      <a:pt x="31" y="568"/>
                      <a:pt x="29" y="568"/>
                    </a:cubicBezTo>
                    <a:cubicBezTo>
                      <a:pt x="29" y="568"/>
                      <a:pt x="28" y="570"/>
                      <a:pt x="29" y="571"/>
                    </a:cubicBezTo>
                    <a:cubicBezTo>
                      <a:pt x="28" y="570"/>
                      <a:pt x="28" y="571"/>
                      <a:pt x="27" y="570"/>
                    </a:cubicBezTo>
                    <a:cubicBezTo>
                      <a:pt x="28" y="571"/>
                      <a:pt x="28" y="573"/>
                      <a:pt x="26" y="573"/>
                    </a:cubicBezTo>
                    <a:cubicBezTo>
                      <a:pt x="26" y="572"/>
                      <a:pt x="26" y="572"/>
                      <a:pt x="26" y="572"/>
                    </a:cubicBezTo>
                    <a:cubicBezTo>
                      <a:pt x="25" y="574"/>
                      <a:pt x="26" y="576"/>
                      <a:pt x="24" y="578"/>
                    </a:cubicBezTo>
                    <a:cubicBezTo>
                      <a:pt x="25" y="578"/>
                      <a:pt x="24" y="579"/>
                      <a:pt x="25" y="579"/>
                    </a:cubicBezTo>
                    <a:cubicBezTo>
                      <a:pt x="26" y="582"/>
                      <a:pt x="22" y="582"/>
                      <a:pt x="25" y="584"/>
                    </a:cubicBezTo>
                    <a:cubicBezTo>
                      <a:pt x="25" y="585"/>
                      <a:pt x="24" y="584"/>
                      <a:pt x="23" y="585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23" y="586"/>
                      <a:pt x="23" y="587"/>
                      <a:pt x="22" y="588"/>
                    </a:cubicBezTo>
                    <a:cubicBezTo>
                      <a:pt x="22" y="589"/>
                      <a:pt x="24" y="589"/>
                      <a:pt x="23" y="590"/>
                    </a:cubicBezTo>
                    <a:cubicBezTo>
                      <a:pt x="23" y="590"/>
                      <a:pt x="23" y="590"/>
                      <a:pt x="23" y="591"/>
                    </a:cubicBezTo>
                    <a:cubicBezTo>
                      <a:pt x="23" y="590"/>
                      <a:pt x="22" y="590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2"/>
                      <a:pt x="22" y="592"/>
                      <a:pt x="22" y="591"/>
                    </a:cubicBezTo>
                    <a:cubicBezTo>
                      <a:pt x="22" y="591"/>
                      <a:pt x="23" y="591"/>
                      <a:pt x="23" y="591"/>
                    </a:cubicBezTo>
                    <a:cubicBezTo>
                      <a:pt x="22" y="592"/>
                      <a:pt x="22" y="593"/>
                      <a:pt x="21" y="593"/>
                    </a:cubicBezTo>
                    <a:cubicBezTo>
                      <a:pt x="20" y="595"/>
                      <a:pt x="21" y="597"/>
                      <a:pt x="21" y="599"/>
                    </a:cubicBezTo>
                    <a:cubicBezTo>
                      <a:pt x="20" y="599"/>
                      <a:pt x="20" y="598"/>
                      <a:pt x="20" y="598"/>
                    </a:cubicBezTo>
                    <a:cubicBezTo>
                      <a:pt x="20" y="599"/>
                      <a:pt x="20" y="599"/>
                      <a:pt x="20" y="599"/>
                    </a:cubicBezTo>
                    <a:cubicBezTo>
                      <a:pt x="19" y="599"/>
                      <a:pt x="19" y="598"/>
                      <a:pt x="19" y="598"/>
                    </a:cubicBezTo>
                    <a:cubicBezTo>
                      <a:pt x="19" y="598"/>
                      <a:pt x="19" y="598"/>
                      <a:pt x="19" y="598"/>
                    </a:cubicBezTo>
                    <a:cubicBezTo>
                      <a:pt x="18" y="597"/>
                      <a:pt x="18" y="597"/>
                      <a:pt x="18" y="596"/>
                    </a:cubicBezTo>
                    <a:cubicBezTo>
                      <a:pt x="19" y="595"/>
                      <a:pt x="17" y="591"/>
                      <a:pt x="18" y="590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16" y="586"/>
                      <a:pt x="18" y="583"/>
                      <a:pt x="16" y="579"/>
                    </a:cubicBezTo>
                    <a:cubicBezTo>
                      <a:pt x="17" y="579"/>
                      <a:pt x="17" y="579"/>
                      <a:pt x="17" y="580"/>
                    </a:cubicBezTo>
                    <a:cubicBezTo>
                      <a:pt x="17" y="578"/>
                      <a:pt x="16" y="575"/>
                      <a:pt x="17" y="574"/>
                    </a:cubicBezTo>
                    <a:cubicBezTo>
                      <a:pt x="16" y="568"/>
                      <a:pt x="17" y="560"/>
                      <a:pt x="15" y="557"/>
                    </a:cubicBezTo>
                    <a:cubicBezTo>
                      <a:pt x="15" y="557"/>
                      <a:pt x="15" y="557"/>
                      <a:pt x="15" y="557"/>
                    </a:cubicBezTo>
                    <a:cubicBezTo>
                      <a:pt x="14" y="555"/>
                      <a:pt x="15" y="554"/>
                      <a:pt x="15" y="552"/>
                    </a:cubicBezTo>
                    <a:cubicBezTo>
                      <a:pt x="15" y="552"/>
                      <a:pt x="15" y="551"/>
                      <a:pt x="15" y="551"/>
                    </a:cubicBezTo>
                    <a:cubicBezTo>
                      <a:pt x="14" y="549"/>
                      <a:pt x="15" y="545"/>
                      <a:pt x="14" y="543"/>
                    </a:cubicBezTo>
                    <a:cubicBezTo>
                      <a:pt x="15" y="543"/>
                      <a:pt x="15" y="543"/>
                      <a:pt x="15" y="543"/>
                    </a:cubicBezTo>
                    <a:cubicBezTo>
                      <a:pt x="15" y="541"/>
                      <a:pt x="15" y="540"/>
                      <a:pt x="15" y="538"/>
                    </a:cubicBezTo>
                    <a:cubicBezTo>
                      <a:pt x="15" y="540"/>
                      <a:pt x="15" y="540"/>
                      <a:pt x="15" y="540"/>
                    </a:cubicBezTo>
                    <a:cubicBezTo>
                      <a:pt x="13" y="539"/>
                      <a:pt x="17" y="536"/>
                      <a:pt x="15" y="533"/>
                    </a:cubicBezTo>
                    <a:cubicBezTo>
                      <a:pt x="16" y="530"/>
                      <a:pt x="12" y="526"/>
                      <a:pt x="13" y="523"/>
                    </a:cubicBezTo>
                    <a:cubicBezTo>
                      <a:pt x="12" y="521"/>
                      <a:pt x="14" y="524"/>
                      <a:pt x="14" y="522"/>
                    </a:cubicBezTo>
                    <a:cubicBezTo>
                      <a:pt x="15" y="522"/>
                      <a:pt x="15" y="523"/>
                      <a:pt x="15" y="523"/>
                    </a:cubicBezTo>
                    <a:cubicBezTo>
                      <a:pt x="15" y="520"/>
                      <a:pt x="17" y="519"/>
                      <a:pt x="17" y="516"/>
                    </a:cubicBezTo>
                    <a:cubicBezTo>
                      <a:pt x="18" y="516"/>
                      <a:pt x="18" y="516"/>
                      <a:pt x="18" y="516"/>
                    </a:cubicBezTo>
                    <a:cubicBezTo>
                      <a:pt x="17" y="512"/>
                      <a:pt x="20" y="509"/>
                      <a:pt x="19" y="507"/>
                    </a:cubicBezTo>
                    <a:cubicBezTo>
                      <a:pt x="19" y="503"/>
                      <a:pt x="22" y="505"/>
                      <a:pt x="21" y="500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3" y="498"/>
                      <a:pt x="21" y="498"/>
                      <a:pt x="22" y="496"/>
                    </a:cubicBezTo>
                    <a:cubicBezTo>
                      <a:pt x="23" y="496"/>
                      <a:pt x="23" y="494"/>
                      <a:pt x="23" y="495"/>
                    </a:cubicBezTo>
                    <a:cubicBezTo>
                      <a:pt x="25" y="491"/>
                      <a:pt x="24" y="486"/>
                      <a:pt x="27" y="481"/>
                    </a:cubicBezTo>
                    <a:cubicBezTo>
                      <a:pt x="26" y="480"/>
                      <a:pt x="27" y="477"/>
                      <a:pt x="26" y="476"/>
                    </a:cubicBezTo>
                    <a:cubicBezTo>
                      <a:pt x="27" y="476"/>
                      <a:pt x="28" y="471"/>
                      <a:pt x="29" y="474"/>
                    </a:cubicBezTo>
                    <a:cubicBezTo>
                      <a:pt x="29" y="474"/>
                      <a:pt x="28" y="475"/>
                      <a:pt x="28" y="475"/>
                    </a:cubicBezTo>
                    <a:cubicBezTo>
                      <a:pt x="29" y="475"/>
                      <a:pt x="29" y="475"/>
                      <a:pt x="29" y="475"/>
                    </a:cubicBezTo>
                    <a:cubicBezTo>
                      <a:pt x="31" y="473"/>
                      <a:pt x="30" y="469"/>
                      <a:pt x="31" y="466"/>
                    </a:cubicBezTo>
                    <a:cubicBezTo>
                      <a:pt x="30" y="467"/>
                      <a:pt x="30" y="468"/>
                      <a:pt x="30" y="467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3" y="461"/>
                      <a:pt x="33" y="461"/>
                      <a:pt x="33" y="461"/>
                    </a:cubicBezTo>
                    <a:cubicBezTo>
                      <a:pt x="32" y="462"/>
                      <a:pt x="32" y="462"/>
                      <a:pt x="32" y="462"/>
                    </a:cubicBezTo>
                    <a:cubicBezTo>
                      <a:pt x="33" y="460"/>
                      <a:pt x="34" y="460"/>
                      <a:pt x="34" y="457"/>
                    </a:cubicBezTo>
                    <a:cubicBezTo>
                      <a:pt x="34" y="456"/>
                      <a:pt x="32" y="458"/>
                      <a:pt x="33" y="456"/>
                    </a:cubicBezTo>
                    <a:cubicBezTo>
                      <a:pt x="34" y="454"/>
                      <a:pt x="36" y="450"/>
                      <a:pt x="38" y="447"/>
                    </a:cubicBezTo>
                    <a:cubicBezTo>
                      <a:pt x="37" y="447"/>
                      <a:pt x="37" y="446"/>
                      <a:pt x="37" y="445"/>
                    </a:cubicBezTo>
                    <a:cubicBezTo>
                      <a:pt x="38" y="445"/>
                      <a:pt x="38" y="445"/>
                      <a:pt x="38" y="445"/>
                    </a:cubicBezTo>
                    <a:cubicBezTo>
                      <a:pt x="38" y="441"/>
                      <a:pt x="40" y="444"/>
                      <a:pt x="41" y="440"/>
                    </a:cubicBezTo>
                    <a:cubicBezTo>
                      <a:pt x="41" y="441"/>
                      <a:pt x="41" y="441"/>
                      <a:pt x="41" y="441"/>
                    </a:cubicBezTo>
                    <a:cubicBezTo>
                      <a:pt x="40" y="439"/>
                      <a:pt x="40" y="439"/>
                      <a:pt x="40" y="439"/>
                    </a:cubicBezTo>
                    <a:cubicBezTo>
                      <a:pt x="40" y="435"/>
                      <a:pt x="42" y="438"/>
                      <a:pt x="41" y="434"/>
                    </a:cubicBezTo>
                    <a:cubicBezTo>
                      <a:pt x="41" y="435"/>
                      <a:pt x="39" y="434"/>
                      <a:pt x="40" y="432"/>
                    </a:cubicBezTo>
                    <a:cubicBezTo>
                      <a:pt x="41" y="433"/>
                      <a:pt x="41" y="433"/>
                      <a:pt x="41" y="433"/>
                    </a:cubicBezTo>
                    <a:cubicBezTo>
                      <a:pt x="41" y="432"/>
                      <a:pt x="41" y="431"/>
                      <a:pt x="41" y="431"/>
                    </a:cubicBezTo>
                    <a:cubicBezTo>
                      <a:pt x="42" y="431"/>
                      <a:pt x="43" y="431"/>
                      <a:pt x="43" y="430"/>
                    </a:cubicBezTo>
                    <a:cubicBezTo>
                      <a:pt x="44" y="431"/>
                      <a:pt x="44" y="431"/>
                      <a:pt x="44" y="431"/>
                    </a:cubicBezTo>
                    <a:cubicBezTo>
                      <a:pt x="43" y="428"/>
                      <a:pt x="43" y="428"/>
                      <a:pt x="43" y="428"/>
                    </a:cubicBezTo>
                    <a:cubicBezTo>
                      <a:pt x="45" y="426"/>
                      <a:pt x="45" y="423"/>
                      <a:pt x="47" y="422"/>
                    </a:cubicBezTo>
                    <a:cubicBezTo>
                      <a:pt x="47" y="422"/>
                      <a:pt x="49" y="418"/>
                      <a:pt x="48" y="417"/>
                    </a:cubicBezTo>
                    <a:cubicBezTo>
                      <a:pt x="49" y="418"/>
                      <a:pt x="50" y="416"/>
                      <a:pt x="51" y="417"/>
                    </a:cubicBezTo>
                    <a:cubicBezTo>
                      <a:pt x="50" y="415"/>
                      <a:pt x="51" y="412"/>
                      <a:pt x="53" y="411"/>
                    </a:cubicBezTo>
                    <a:cubicBezTo>
                      <a:pt x="53" y="411"/>
                      <a:pt x="53" y="411"/>
                      <a:pt x="53" y="411"/>
                    </a:cubicBezTo>
                    <a:cubicBezTo>
                      <a:pt x="56" y="407"/>
                      <a:pt x="56" y="402"/>
                      <a:pt x="59" y="398"/>
                    </a:cubicBezTo>
                    <a:cubicBezTo>
                      <a:pt x="58" y="398"/>
                      <a:pt x="60" y="396"/>
                      <a:pt x="58" y="396"/>
                    </a:cubicBezTo>
                    <a:cubicBezTo>
                      <a:pt x="60" y="391"/>
                      <a:pt x="65" y="389"/>
                      <a:pt x="63" y="386"/>
                    </a:cubicBezTo>
                    <a:cubicBezTo>
                      <a:pt x="64" y="384"/>
                      <a:pt x="65" y="384"/>
                      <a:pt x="66" y="383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0"/>
                      <a:pt x="68" y="379"/>
                      <a:pt x="70" y="376"/>
                    </a:cubicBezTo>
                    <a:cubicBezTo>
                      <a:pt x="71" y="375"/>
                      <a:pt x="69" y="373"/>
                      <a:pt x="71" y="371"/>
                    </a:cubicBezTo>
                    <a:cubicBezTo>
                      <a:pt x="71" y="372"/>
                      <a:pt x="72" y="371"/>
                      <a:pt x="72" y="371"/>
                    </a:cubicBezTo>
                    <a:cubicBezTo>
                      <a:pt x="72" y="371"/>
                      <a:pt x="72" y="372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ubicBezTo>
                      <a:pt x="74" y="368"/>
                      <a:pt x="74" y="368"/>
                      <a:pt x="74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5" y="368"/>
                      <a:pt x="76" y="365"/>
                      <a:pt x="77" y="365"/>
                    </a:cubicBezTo>
                    <a:cubicBezTo>
                      <a:pt x="80" y="361"/>
                      <a:pt x="81" y="357"/>
                      <a:pt x="84" y="353"/>
                    </a:cubicBezTo>
                    <a:cubicBezTo>
                      <a:pt x="85" y="353"/>
                      <a:pt x="84" y="354"/>
                      <a:pt x="84" y="356"/>
                    </a:cubicBezTo>
                    <a:cubicBezTo>
                      <a:pt x="86" y="353"/>
                      <a:pt x="86" y="353"/>
                      <a:pt x="86" y="353"/>
                    </a:cubicBezTo>
                    <a:cubicBezTo>
                      <a:pt x="86" y="354"/>
                      <a:pt x="85" y="355"/>
                      <a:pt x="84" y="356"/>
                    </a:cubicBezTo>
                    <a:cubicBezTo>
                      <a:pt x="88" y="354"/>
                      <a:pt x="88" y="349"/>
                      <a:pt x="92" y="346"/>
                    </a:cubicBezTo>
                    <a:cubicBezTo>
                      <a:pt x="92" y="345"/>
                      <a:pt x="92" y="345"/>
                      <a:pt x="92" y="345"/>
                    </a:cubicBezTo>
                    <a:cubicBezTo>
                      <a:pt x="93" y="345"/>
                      <a:pt x="93" y="345"/>
                      <a:pt x="93" y="345"/>
                    </a:cubicBezTo>
                    <a:cubicBezTo>
                      <a:pt x="92" y="345"/>
                      <a:pt x="93" y="344"/>
                      <a:pt x="93" y="343"/>
                    </a:cubicBezTo>
                    <a:cubicBezTo>
                      <a:pt x="94" y="343"/>
                      <a:pt x="94" y="345"/>
                      <a:pt x="96" y="343"/>
                    </a:cubicBezTo>
                    <a:cubicBezTo>
                      <a:pt x="98" y="342"/>
                      <a:pt x="99" y="339"/>
                      <a:pt x="100" y="338"/>
                    </a:cubicBezTo>
                    <a:cubicBezTo>
                      <a:pt x="99" y="338"/>
                      <a:pt x="99" y="338"/>
                      <a:pt x="100" y="337"/>
                    </a:cubicBezTo>
                    <a:cubicBezTo>
                      <a:pt x="100" y="336"/>
                      <a:pt x="101" y="337"/>
                      <a:pt x="102" y="336"/>
                    </a:cubicBezTo>
                    <a:cubicBezTo>
                      <a:pt x="102" y="336"/>
                      <a:pt x="102" y="336"/>
                      <a:pt x="102" y="336"/>
                    </a:cubicBezTo>
                    <a:cubicBezTo>
                      <a:pt x="102" y="336"/>
                      <a:pt x="104" y="334"/>
                      <a:pt x="104" y="333"/>
                    </a:cubicBezTo>
                    <a:cubicBezTo>
                      <a:pt x="105" y="333"/>
                      <a:pt x="103" y="335"/>
                      <a:pt x="103" y="336"/>
                    </a:cubicBezTo>
                    <a:cubicBezTo>
                      <a:pt x="107" y="333"/>
                      <a:pt x="105" y="334"/>
                      <a:pt x="108" y="331"/>
                    </a:cubicBezTo>
                    <a:cubicBezTo>
                      <a:pt x="110" y="329"/>
                      <a:pt x="107" y="331"/>
                      <a:pt x="108" y="329"/>
                    </a:cubicBezTo>
                    <a:cubicBezTo>
                      <a:pt x="109" y="328"/>
                      <a:pt x="110" y="326"/>
                      <a:pt x="113" y="325"/>
                    </a:cubicBezTo>
                    <a:cubicBezTo>
                      <a:pt x="111" y="325"/>
                      <a:pt x="111" y="325"/>
                      <a:pt x="111" y="325"/>
                    </a:cubicBezTo>
                    <a:cubicBezTo>
                      <a:pt x="114" y="322"/>
                      <a:pt x="116" y="321"/>
                      <a:pt x="119" y="321"/>
                    </a:cubicBezTo>
                    <a:cubicBezTo>
                      <a:pt x="120" y="320"/>
                      <a:pt x="121" y="319"/>
                      <a:pt x="121" y="318"/>
                    </a:cubicBezTo>
                    <a:cubicBezTo>
                      <a:pt x="121" y="319"/>
                      <a:pt x="122" y="319"/>
                      <a:pt x="122" y="319"/>
                    </a:cubicBezTo>
                    <a:cubicBezTo>
                      <a:pt x="120" y="328"/>
                      <a:pt x="114" y="333"/>
                      <a:pt x="116" y="338"/>
                    </a:cubicBezTo>
                    <a:cubicBezTo>
                      <a:pt x="115" y="342"/>
                      <a:pt x="114" y="342"/>
                      <a:pt x="113" y="344"/>
                    </a:cubicBezTo>
                    <a:cubicBezTo>
                      <a:pt x="113" y="343"/>
                      <a:pt x="113" y="343"/>
                      <a:pt x="113" y="343"/>
                    </a:cubicBezTo>
                    <a:cubicBezTo>
                      <a:pt x="111" y="351"/>
                      <a:pt x="110" y="353"/>
                      <a:pt x="108" y="358"/>
                    </a:cubicBezTo>
                    <a:cubicBezTo>
                      <a:pt x="107" y="361"/>
                      <a:pt x="109" y="362"/>
                      <a:pt x="107" y="367"/>
                    </a:cubicBezTo>
                    <a:cubicBezTo>
                      <a:pt x="107" y="365"/>
                      <a:pt x="106" y="367"/>
                      <a:pt x="106" y="369"/>
                    </a:cubicBezTo>
                    <a:cubicBezTo>
                      <a:pt x="106" y="368"/>
                      <a:pt x="106" y="367"/>
                      <a:pt x="105" y="370"/>
                    </a:cubicBezTo>
                    <a:cubicBezTo>
                      <a:pt x="105" y="370"/>
                      <a:pt x="105" y="371"/>
                      <a:pt x="105" y="371"/>
                    </a:cubicBezTo>
                    <a:cubicBezTo>
                      <a:pt x="105" y="371"/>
                      <a:pt x="105" y="371"/>
                      <a:pt x="105" y="371"/>
                    </a:cubicBezTo>
                    <a:cubicBezTo>
                      <a:pt x="104" y="374"/>
                      <a:pt x="104" y="374"/>
                      <a:pt x="105" y="372"/>
                    </a:cubicBezTo>
                    <a:cubicBezTo>
                      <a:pt x="105" y="372"/>
                      <a:pt x="105" y="372"/>
                      <a:pt x="105" y="372"/>
                    </a:cubicBezTo>
                    <a:cubicBezTo>
                      <a:pt x="103" y="375"/>
                      <a:pt x="103" y="381"/>
                      <a:pt x="101" y="381"/>
                    </a:cubicBezTo>
                    <a:cubicBezTo>
                      <a:pt x="99" y="391"/>
                      <a:pt x="99" y="398"/>
                      <a:pt x="97" y="406"/>
                    </a:cubicBezTo>
                    <a:cubicBezTo>
                      <a:pt x="96" y="406"/>
                      <a:pt x="96" y="404"/>
                      <a:pt x="97" y="402"/>
                    </a:cubicBezTo>
                    <a:cubicBezTo>
                      <a:pt x="96" y="404"/>
                      <a:pt x="96" y="406"/>
                      <a:pt x="96" y="408"/>
                    </a:cubicBezTo>
                    <a:cubicBezTo>
                      <a:pt x="95" y="407"/>
                      <a:pt x="96" y="404"/>
                      <a:pt x="96" y="403"/>
                    </a:cubicBezTo>
                    <a:cubicBezTo>
                      <a:pt x="93" y="409"/>
                      <a:pt x="94" y="417"/>
                      <a:pt x="92" y="424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7"/>
                      <a:pt x="92" y="428"/>
                      <a:pt x="92" y="430"/>
                    </a:cubicBezTo>
                    <a:cubicBezTo>
                      <a:pt x="91" y="431"/>
                      <a:pt x="90" y="429"/>
                      <a:pt x="90" y="433"/>
                    </a:cubicBezTo>
                    <a:cubicBezTo>
                      <a:pt x="89" y="436"/>
                      <a:pt x="89" y="442"/>
                      <a:pt x="89" y="446"/>
                    </a:cubicBezTo>
                    <a:cubicBezTo>
                      <a:pt x="89" y="444"/>
                      <a:pt x="90" y="445"/>
                      <a:pt x="90" y="446"/>
                    </a:cubicBezTo>
                    <a:cubicBezTo>
                      <a:pt x="90" y="448"/>
                      <a:pt x="89" y="449"/>
                      <a:pt x="89" y="450"/>
                    </a:cubicBezTo>
                    <a:cubicBezTo>
                      <a:pt x="88" y="450"/>
                      <a:pt x="88" y="450"/>
                      <a:pt x="88" y="450"/>
                    </a:cubicBezTo>
                    <a:cubicBezTo>
                      <a:pt x="89" y="451"/>
                      <a:pt x="88" y="456"/>
                      <a:pt x="89" y="456"/>
                    </a:cubicBezTo>
                    <a:cubicBezTo>
                      <a:pt x="88" y="457"/>
                      <a:pt x="88" y="453"/>
                      <a:pt x="88" y="453"/>
                    </a:cubicBezTo>
                    <a:cubicBezTo>
                      <a:pt x="87" y="461"/>
                      <a:pt x="87" y="457"/>
                      <a:pt x="87" y="465"/>
                    </a:cubicBezTo>
                    <a:cubicBezTo>
                      <a:pt x="87" y="469"/>
                      <a:pt x="88" y="464"/>
                      <a:pt x="89" y="466"/>
                    </a:cubicBezTo>
                    <a:cubicBezTo>
                      <a:pt x="89" y="470"/>
                      <a:pt x="89" y="474"/>
                      <a:pt x="88" y="478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90" y="484"/>
                      <a:pt x="90" y="488"/>
                      <a:pt x="89" y="492"/>
                    </a:cubicBezTo>
                    <a:cubicBezTo>
                      <a:pt x="91" y="505"/>
                      <a:pt x="94" y="512"/>
                      <a:pt x="96" y="516"/>
                    </a:cubicBezTo>
                    <a:cubicBezTo>
                      <a:pt x="97" y="519"/>
                      <a:pt x="99" y="518"/>
                      <a:pt x="99" y="516"/>
                    </a:cubicBezTo>
                    <a:cubicBezTo>
                      <a:pt x="100" y="513"/>
                      <a:pt x="100" y="503"/>
                      <a:pt x="100" y="503"/>
                    </a:cubicBezTo>
                    <a:cubicBezTo>
                      <a:pt x="102" y="483"/>
                      <a:pt x="99" y="473"/>
                      <a:pt x="101" y="449"/>
                    </a:cubicBezTo>
                    <a:cubicBezTo>
                      <a:pt x="104" y="428"/>
                      <a:pt x="107" y="423"/>
                      <a:pt x="111" y="402"/>
                    </a:cubicBezTo>
                    <a:cubicBezTo>
                      <a:pt x="114" y="392"/>
                      <a:pt x="116" y="381"/>
                      <a:pt x="119" y="371"/>
                    </a:cubicBezTo>
                    <a:cubicBezTo>
                      <a:pt x="119" y="366"/>
                      <a:pt x="123" y="358"/>
                      <a:pt x="124" y="353"/>
                    </a:cubicBez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26" y="349"/>
                      <a:pt x="126" y="347"/>
                      <a:pt x="128" y="345"/>
                    </a:cubicBezTo>
                    <a:cubicBezTo>
                      <a:pt x="128" y="345"/>
                      <a:pt x="128" y="345"/>
                      <a:pt x="128" y="345"/>
                    </a:cubicBezTo>
                    <a:cubicBezTo>
                      <a:pt x="128" y="342"/>
                      <a:pt x="130" y="339"/>
                      <a:pt x="130" y="338"/>
                    </a:cubicBezTo>
                    <a:cubicBezTo>
                      <a:pt x="130" y="338"/>
                      <a:pt x="130" y="338"/>
                      <a:pt x="130" y="338"/>
                    </a:cubicBezTo>
                    <a:cubicBezTo>
                      <a:pt x="131" y="334"/>
                      <a:pt x="131" y="334"/>
                      <a:pt x="131" y="334"/>
                    </a:cubicBezTo>
                    <a:cubicBezTo>
                      <a:pt x="131" y="335"/>
                      <a:pt x="131" y="335"/>
                      <a:pt x="131" y="335"/>
                    </a:cubicBezTo>
                    <a:cubicBezTo>
                      <a:pt x="132" y="330"/>
                      <a:pt x="134" y="325"/>
                      <a:pt x="136" y="321"/>
                    </a:cubicBez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40" y="312"/>
                      <a:pt x="140" y="308"/>
                      <a:pt x="145" y="300"/>
                    </a:cubicBezTo>
                    <a:cubicBezTo>
                      <a:pt x="145" y="300"/>
                      <a:pt x="145" y="300"/>
                      <a:pt x="145" y="300"/>
                    </a:cubicBezTo>
                    <a:cubicBezTo>
                      <a:pt x="147" y="289"/>
                      <a:pt x="154" y="285"/>
                      <a:pt x="157" y="273"/>
                    </a:cubicBezTo>
                    <a:cubicBezTo>
                      <a:pt x="156" y="274"/>
                      <a:pt x="158" y="272"/>
                      <a:pt x="158" y="273"/>
                    </a:cubicBezTo>
                    <a:cubicBezTo>
                      <a:pt x="160" y="268"/>
                      <a:pt x="162" y="262"/>
                      <a:pt x="161" y="261"/>
                    </a:cubicBezTo>
                    <a:cubicBezTo>
                      <a:pt x="162" y="258"/>
                      <a:pt x="163" y="259"/>
                      <a:pt x="164" y="259"/>
                    </a:cubicBezTo>
                    <a:cubicBezTo>
                      <a:pt x="163" y="258"/>
                      <a:pt x="164" y="255"/>
                      <a:pt x="165" y="25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6" y="251"/>
                      <a:pt x="168" y="248"/>
                      <a:pt x="169" y="246"/>
                    </a:cubicBezTo>
                    <a:cubicBezTo>
                      <a:pt x="167" y="247"/>
                      <a:pt x="167" y="247"/>
                      <a:pt x="167" y="247"/>
                    </a:cubicBezTo>
                    <a:cubicBezTo>
                      <a:pt x="169" y="243"/>
                      <a:pt x="169" y="246"/>
                      <a:pt x="171" y="242"/>
                    </a:cubicBezTo>
                    <a:cubicBezTo>
                      <a:pt x="170" y="242"/>
                      <a:pt x="170" y="242"/>
                      <a:pt x="170" y="242"/>
                    </a:cubicBezTo>
                    <a:cubicBezTo>
                      <a:pt x="173" y="236"/>
                      <a:pt x="177" y="234"/>
                      <a:pt x="181" y="229"/>
                    </a:cubicBezTo>
                    <a:cubicBezTo>
                      <a:pt x="194" y="206"/>
                      <a:pt x="206" y="181"/>
                      <a:pt x="222" y="162"/>
                    </a:cubicBezTo>
                    <a:cubicBezTo>
                      <a:pt x="224" y="162"/>
                      <a:pt x="224" y="162"/>
                      <a:pt x="224" y="162"/>
                    </a:cubicBezTo>
                    <a:cubicBezTo>
                      <a:pt x="225" y="162"/>
                      <a:pt x="226" y="155"/>
                      <a:pt x="227" y="155"/>
                    </a:cubicBezTo>
                    <a:cubicBezTo>
                      <a:pt x="228" y="152"/>
                      <a:pt x="228" y="152"/>
                      <a:pt x="228" y="152"/>
                    </a:cubicBezTo>
                    <a:cubicBezTo>
                      <a:pt x="229" y="152"/>
                      <a:pt x="230" y="151"/>
                      <a:pt x="230" y="152"/>
                    </a:cubicBezTo>
                    <a:cubicBezTo>
                      <a:pt x="231" y="150"/>
                      <a:pt x="231" y="150"/>
                      <a:pt x="232" y="148"/>
                    </a:cubicBezTo>
                    <a:cubicBezTo>
                      <a:pt x="234" y="146"/>
                      <a:pt x="234" y="146"/>
                      <a:pt x="234" y="146"/>
                    </a:cubicBezTo>
                    <a:cubicBezTo>
                      <a:pt x="241" y="138"/>
                      <a:pt x="245" y="130"/>
                      <a:pt x="252" y="122"/>
                    </a:cubicBezTo>
                    <a:cubicBezTo>
                      <a:pt x="256" y="119"/>
                      <a:pt x="260" y="114"/>
                      <a:pt x="264" y="109"/>
                    </a:cubicBezTo>
                    <a:cubicBezTo>
                      <a:pt x="268" y="113"/>
                      <a:pt x="272" y="114"/>
                      <a:pt x="278" y="118"/>
                    </a:cubicBezTo>
                    <a:cubicBezTo>
                      <a:pt x="284" y="123"/>
                      <a:pt x="285" y="126"/>
                      <a:pt x="293" y="129"/>
                    </a:cubicBezTo>
                    <a:cubicBezTo>
                      <a:pt x="296" y="131"/>
                      <a:pt x="300" y="132"/>
                      <a:pt x="304" y="133"/>
                    </a:cubicBezTo>
                    <a:cubicBezTo>
                      <a:pt x="306" y="132"/>
                      <a:pt x="308" y="135"/>
                      <a:pt x="311" y="134"/>
                    </a:cubicBezTo>
                    <a:cubicBezTo>
                      <a:pt x="311" y="135"/>
                      <a:pt x="311" y="135"/>
                      <a:pt x="311" y="135"/>
                    </a:cubicBezTo>
                    <a:cubicBezTo>
                      <a:pt x="312" y="135"/>
                      <a:pt x="313" y="135"/>
                      <a:pt x="313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5" y="136"/>
                      <a:pt x="316" y="137"/>
                      <a:pt x="316" y="137"/>
                    </a:cubicBezTo>
                    <a:cubicBezTo>
                      <a:pt x="316" y="137"/>
                      <a:pt x="316" y="137"/>
                      <a:pt x="316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9" y="137"/>
                      <a:pt x="321" y="138"/>
                      <a:pt x="322" y="139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5" y="140"/>
                      <a:pt x="327" y="138"/>
                      <a:pt x="330" y="140"/>
                    </a:cubicBezTo>
                    <a:cubicBezTo>
                      <a:pt x="330" y="140"/>
                      <a:pt x="330" y="140"/>
                      <a:pt x="330" y="140"/>
                    </a:cubicBezTo>
                    <a:cubicBezTo>
                      <a:pt x="335" y="139"/>
                      <a:pt x="336" y="144"/>
                      <a:pt x="340" y="142"/>
                    </a:cubicBezTo>
                    <a:cubicBezTo>
                      <a:pt x="340" y="142"/>
                      <a:pt x="341" y="143"/>
                      <a:pt x="340" y="143"/>
                    </a:cubicBezTo>
                    <a:cubicBezTo>
                      <a:pt x="342" y="143"/>
                      <a:pt x="344" y="143"/>
                      <a:pt x="345" y="141"/>
                    </a:cubicBezTo>
                    <a:cubicBezTo>
                      <a:pt x="346" y="142"/>
                      <a:pt x="346" y="142"/>
                      <a:pt x="346" y="143"/>
                    </a:cubicBezTo>
                    <a:cubicBezTo>
                      <a:pt x="346" y="142"/>
                      <a:pt x="347" y="142"/>
                      <a:pt x="348" y="142"/>
                    </a:cubicBezTo>
                    <a:cubicBezTo>
                      <a:pt x="348" y="142"/>
                      <a:pt x="348" y="142"/>
                      <a:pt x="348" y="142"/>
                    </a:cubicBezTo>
                    <a:cubicBezTo>
                      <a:pt x="351" y="143"/>
                      <a:pt x="351" y="143"/>
                      <a:pt x="351" y="14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2" y="142"/>
                      <a:pt x="351" y="143"/>
                      <a:pt x="352" y="143"/>
                    </a:cubicBezTo>
                    <a:cubicBezTo>
                      <a:pt x="353" y="142"/>
                      <a:pt x="353" y="142"/>
                      <a:pt x="353" y="142"/>
                    </a:cubicBezTo>
                    <a:cubicBezTo>
                      <a:pt x="355" y="142"/>
                      <a:pt x="356" y="144"/>
                      <a:pt x="358" y="146"/>
                    </a:cubicBezTo>
                    <a:cubicBezTo>
                      <a:pt x="367" y="148"/>
                      <a:pt x="377" y="145"/>
                      <a:pt x="385" y="148"/>
                    </a:cubicBezTo>
                    <a:cubicBezTo>
                      <a:pt x="386" y="149"/>
                      <a:pt x="386" y="149"/>
                      <a:pt x="386" y="149"/>
                    </a:cubicBezTo>
                    <a:cubicBezTo>
                      <a:pt x="386" y="151"/>
                      <a:pt x="388" y="147"/>
                      <a:pt x="388" y="149"/>
                    </a:cubicBezTo>
                    <a:cubicBezTo>
                      <a:pt x="389" y="148"/>
                      <a:pt x="389" y="148"/>
                      <a:pt x="389" y="148"/>
                    </a:cubicBezTo>
                    <a:cubicBezTo>
                      <a:pt x="390" y="148"/>
                      <a:pt x="390" y="149"/>
                      <a:pt x="390" y="149"/>
                    </a:cubicBezTo>
                    <a:cubicBezTo>
                      <a:pt x="391" y="149"/>
                      <a:pt x="391" y="149"/>
                      <a:pt x="391" y="148"/>
                    </a:cubicBezTo>
                    <a:cubicBezTo>
                      <a:pt x="392" y="149"/>
                      <a:pt x="392" y="149"/>
                      <a:pt x="392" y="149"/>
                    </a:cubicBezTo>
                    <a:cubicBezTo>
                      <a:pt x="396" y="150"/>
                      <a:pt x="399" y="148"/>
                      <a:pt x="403" y="149"/>
                    </a:cubicBezTo>
                    <a:cubicBezTo>
                      <a:pt x="408" y="151"/>
                      <a:pt x="416" y="149"/>
                      <a:pt x="421" y="147"/>
                    </a:cubicBezTo>
                    <a:cubicBezTo>
                      <a:pt x="428" y="145"/>
                      <a:pt x="437" y="150"/>
                      <a:pt x="444" y="146"/>
                    </a:cubicBezTo>
                    <a:cubicBezTo>
                      <a:pt x="444" y="146"/>
                      <a:pt x="445" y="145"/>
                      <a:pt x="445" y="145"/>
                    </a:cubicBezTo>
                    <a:cubicBezTo>
                      <a:pt x="447" y="145"/>
                      <a:pt x="449" y="144"/>
                      <a:pt x="451" y="144"/>
                    </a:cubicBezTo>
                    <a:cubicBezTo>
                      <a:pt x="451" y="144"/>
                      <a:pt x="455" y="143"/>
                      <a:pt x="459" y="141"/>
                    </a:cubicBezTo>
                    <a:cubicBezTo>
                      <a:pt x="460" y="143"/>
                      <a:pt x="461" y="145"/>
                      <a:pt x="462" y="147"/>
                    </a:cubicBezTo>
                    <a:cubicBezTo>
                      <a:pt x="462" y="150"/>
                      <a:pt x="462" y="150"/>
                      <a:pt x="462" y="150"/>
                    </a:cubicBezTo>
                    <a:cubicBezTo>
                      <a:pt x="463" y="151"/>
                      <a:pt x="464" y="153"/>
                      <a:pt x="464" y="155"/>
                    </a:cubicBezTo>
                    <a:cubicBezTo>
                      <a:pt x="464" y="155"/>
                      <a:pt x="464" y="155"/>
                      <a:pt x="464" y="155"/>
                    </a:cubicBezTo>
                    <a:cubicBezTo>
                      <a:pt x="466" y="158"/>
                      <a:pt x="466" y="161"/>
                      <a:pt x="467" y="162"/>
                    </a:cubicBezTo>
                    <a:cubicBezTo>
                      <a:pt x="467" y="162"/>
                      <a:pt x="467" y="162"/>
                      <a:pt x="467" y="162"/>
                    </a:cubicBezTo>
                    <a:cubicBezTo>
                      <a:pt x="468" y="166"/>
                      <a:pt x="468" y="166"/>
                      <a:pt x="468" y="166"/>
                    </a:cubicBezTo>
                    <a:cubicBezTo>
                      <a:pt x="468" y="165"/>
                      <a:pt x="468" y="165"/>
                      <a:pt x="468" y="165"/>
                    </a:cubicBezTo>
                    <a:cubicBezTo>
                      <a:pt x="470" y="170"/>
                      <a:pt x="471" y="175"/>
                      <a:pt x="472" y="180"/>
                    </a:cubicBezTo>
                    <a:cubicBezTo>
                      <a:pt x="473" y="179"/>
                      <a:pt x="473" y="179"/>
                      <a:pt x="473" y="179"/>
                    </a:cubicBezTo>
                    <a:cubicBezTo>
                      <a:pt x="475" y="189"/>
                      <a:pt x="478" y="192"/>
                      <a:pt x="479" y="201"/>
                    </a:cubicBezTo>
                    <a:cubicBezTo>
                      <a:pt x="479" y="201"/>
                      <a:pt x="479" y="201"/>
                      <a:pt x="479" y="201"/>
                    </a:cubicBezTo>
                    <a:cubicBezTo>
                      <a:pt x="484" y="211"/>
                      <a:pt x="481" y="218"/>
                      <a:pt x="486" y="229"/>
                    </a:cubicBezTo>
                    <a:cubicBezTo>
                      <a:pt x="486" y="228"/>
                      <a:pt x="486" y="230"/>
                      <a:pt x="486" y="230"/>
                    </a:cubicBezTo>
                    <a:cubicBezTo>
                      <a:pt x="487" y="235"/>
                      <a:pt x="489" y="240"/>
                      <a:pt x="491" y="240"/>
                    </a:cubicBezTo>
                    <a:cubicBezTo>
                      <a:pt x="491" y="244"/>
                      <a:pt x="491" y="243"/>
                      <a:pt x="490" y="244"/>
                    </a:cubicBezTo>
                    <a:cubicBezTo>
                      <a:pt x="491" y="244"/>
                      <a:pt x="492" y="247"/>
                      <a:pt x="493" y="250"/>
                    </a:cubicBezTo>
                    <a:cubicBezTo>
                      <a:pt x="492" y="249"/>
                      <a:pt x="492" y="249"/>
                      <a:pt x="492" y="249"/>
                    </a:cubicBezTo>
                    <a:cubicBezTo>
                      <a:pt x="493" y="252"/>
                      <a:pt x="493" y="254"/>
                      <a:pt x="494" y="257"/>
                    </a:cubicBezTo>
                    <a:cubicBezTo>
                      <a:pt x="495" y="255"/>
                      <a:pt x="495" y="255"/>
                      <a:pt x="495" y="255"/>
                    </a:cubicBezTo>
                    <a:cubicBezTo>
                      <a:pt x="496" y="260"/>
                      <a:pt x="494" y="257"/>
                      <a:pt x="495" y="261"/>
                    </a:cubicBezTo>
                    <a:cubicBezTo>
                      <a:pt x="496" y="261"/>
                      <a:pt x="496" y="261"/>
                      <a:pt x="496" y="261"/>
                    </a:cubicBezTo>
                    <a:cubicBezTo>
                      <a:pt x="497" y="267"/>
                      <a:pt x="496" y="271"/>
                      <a:pt x="496" y="278"/>
                    </a:cubicBezTo>
                    <a:cubicBezTo>
                      <a:pt x="500" y="303"/>
                      <a:pt x="506" y="330"/>
                      <a:pt x="506" y="355"/>
                    </a:cubicBezTo>
                    <a:cubicBezTo>
                      <a:pt x="505" y="356"/>
                      <a:pt x="505" y="356"/>
                      <a:pt x="505" y="356"/>
                    </a:cubicBezTo>
                    <a:cubicBezTo>
                      <a:pt x="503" y="356"/>
                      <a:pt x="507" y="362"/>
                      <a:pt x="506" y="363"/>
                    </a:cubicBezTo>
                    <a:cubicBezTo>
                      <a:pt x="507" y="366"/>
                      <a:pt x="507" y="366"/>
                      <a:pt x="507" y="366"/>
                    </a:cubicBezTo>
                    <a:cubicBezTo>
                      <a:pt x="507" y="367"/>
                      <a:pt x="506" y="368"/>
                      <a:pt x="506" y="367"/>
                    </a:cubicBezTo>
                    <a:cubicBezTo>
                      <a:pt x="506" y="370"/>
                      <a:pt x="506" y="370"/>
                      <a:pt x="507" y="372"/>
                    </a:cubicBezTo>
                    <a:cubicBezTo>
                      <a:pt x="506" y="374"/>
                      <a:pt x="506" y="374"/>
                      <a:pt x="506" y="374"/>
                    </a:cubicBezTo>
                    <a:cubicBezTo>
                      <a:pt x="506" y="385"/>
                      <a:pt x="508" y="393"/>
                      <a:pt x="507" y="404"/>
                    </a:cubicBezTo>
                    <a:cubicBezTo>
                      <a:pt x="506" y="417"/>
                      <a:pt x="506" y="441"/>
                      <a:pt x="506" y="455"/>
                    </a:cubicBezTo>
                    <a:cubicBezTo>
                      <a:pt x="506" y="475"/>
                      <a:pt x="497" y="496"/>
                      <a:pt x="494" y="516"/>
                    </a:cubicBezTo>
                    <a:cubicBezTo>
                      <a:pt x="494" y="516"/>
                      <a:pt x="494" y="518"/>
                      <a:pt x="494" y="518"/>
                    </a:cubicBezTo>
                    <a:cubicBezTo>
                      <a:pt x="492" y="524"/>
                      <a:pt x="490" y="530"/>
                      <a:pt x="488" y="535"/>
                    </a:cubicBezTo>
                    <a:cubicBezTo>
                      <a:pt x="488" y="535"/>
                      <a:pt x="480" y="556"/>
                      <a:pt x="474" y="568"/>
                    </a:cubicBezTo>
                    <a:cubicBezTo>
                      <a:pt x="471" y="574"/>
                      <a:pt x="469" y="578"/>
                      <a:pt x="471" y="578"/>
                    </a:cubicBezTo>
                    <a:cubicBezTo>
                      <a:pt x="473" y="578"/>
                      <a:pt x="480" y="574"/>
                      <a:pt x="491" y="560"/>
                    </a:cubicBezTo>
                    <a:cubicBezTo>
                      <a:pt x="491" y="560"/>
                      <a:pt x="491" y="560"/>
                      <a:pt x="491" y="560"/>
                    </a:cubicBezTo>
                    <a:cubicBezTo>
                      <a:pt x="496" y="551"/>
                      <a:pt x="498" y="545"/>
                      <a:pt x="499" y="538"/>
                    </a:cubicBezTo>
                    <a:cubicBezTo>
                      <a:pt x="502" y="537"/>
                      <a:pt x="502" y="530"/>
                      <a:pt x="504" y="528"/>
                    </a:cubicBezTo>
                    <a:cubicBezTo>
                      <a:pt x="504" y="528"/>
                      <a:pt x="504" y="528"/>
                      <a:pt x="504" y="528"/>
                    </a:cubicBezTo>
                    <a:cubicBezTo>
                      <a:pt x="504" y="521"/>
                      <a:pt x="509" y="516"/>
                      <a:pt x="509" y="509"/>
                    </a:cubicBezTo>
                    <a:cubicBezTo>
                      <a:pt x="509" y="510"/>
                      <a:pt x="509" y="510"/>
                      <a:pt x="509" y="511"/>
                    </a:cubicBezTo>
                    <a:cubicBezTo>
                      <a:pt x="510" y="507"/>
                      <a:pt x="511" y="501"/>
                      <a:pt x="512" y="501"/>
                    </a:cubicBezTo>
                    <a:cubicBezTo>
                      <a:pt x="514" y="490"/>
                      <a:pt x="517" y="476"/>
                      <a:pt x="516" y="469"/>
                    </a:cubicBezTo>
                    <a:cubicBezTo>
                      <a:pt x="516" y="469"/>
                      <a:pt x="516" y="469"/>
                      <a:pt x="516" y="469"/>
                    </a:cubicBezTo>
                    <a:cubicBezTo>
                      <a:pt x="515" y="465"/>
                      <a:pt x="516" y="464"/>
                      <a:pt x="516" y="460"/>
                    </a:cubicBezTo>
                    <a:cubicBezTo>
                      <a:pt x="516" y="460"/>
                      <a:pt x="516" y="460"/>
                      <a:pt x="516" y="460"/>
                    </a:cubicBezTo>
                    <a:cubicBezTo>
                      <a:pt x="516" y="455"/>
                      <a:pt x="517" y="447"/>
                      <a:pt x="517" y="444"/>
                    </a:cubicBezTo>
                    <a:cubicBezTo>
                      <a:pt x="518" y="444"/>
                      <a:pt x="518" y="444"/>
                      <a:pt x="518" y="444"/>
                    </a:cubicBezTo>
                    <a:cubicBezTo>
                      <a:pt x="518" y="441"/>
                      <a:pt x="518" y="438"/>
                      <a:pt x="518" y="436"/>
                    </a:cubicBezTo>
                    <a:cubicBezTo>
                      <a:pt x="518" y="439"/>
                      <a:pt x="518" y="439"/>
                      <a:pt x="518" y="439"/>
                    </a:cubicBezTo>
                    <a:cubicBezTo>
                      <a:pt x="516" y="437"/>
                      <a:pt x="520" y="432"/>
                      <a:pt x="518" y="426"/>
                    </a:cubicBezTo>
                    <a:cubicBezTo>
                      <a:pt x="519" y="421"/>
                      <a:pt x="514" y="415"/>
                      <a:pt x="515" y="409"/>
                    </a:cubicBezTo>
                    <a:cubicBezTo>
                      <a:pt x="514" y="406"/>
                      <a:pt x="517" y="411"/>
                      <a:pt x="516" y="407"/>
                    </a:cubicBezTo>
                    <a:cubicBezTo>
                      <a:pt x="517" y="407"/>
                      <a:pt x="517" y="409"/>
                      <a:pt x="518" y="408"/>
                    </a:cubicBezTo>
                    <a:cubicBezTo>
                      <a:pt x="517" y="404"/>
                      <a:pt x="519" y="401"/>
                      <a:pt x="518" y="396"/>
                    </a:cubicBezTo>
                    <a:cubicBezTo>
                      <a:pt x="519" y="396"/>
                      <a:pt x="519" y="396"/>
                      <a:pt x="519" y="396"/>
                    </a:cubicBezTo>
                    <a:cubicBezTo>
                      <a:pt x="517" y="390"/>
                      <a:pt x="520" y="384"/>
                      <a:pt x="518" y="379"/>
                    </a:cubicBezTo>
                    <a:cubicBezTo>
                      <a:pt x="518" y="376"/>
                      <a:pt x="518" y="375"/>
                      <a:pt x="519" y="374"/>
                    </a:cubicBezTo>
                    <a:cubicBezTo>
                      <a:pt x="519" y="375"/>
                      <a:pt x="520" y="376"/>
                      <a:pt x="521" y="377"/>
                    </a:cubicBezTo>
                    <a:cubicBezTo>
                      <a:pt x="520" y="377"/>
                      <a:pt x="520" y="377"/>
                      <a:pt x="520" y="377"/>
                    </a:cubicBezTo>
                    <a:cubicBezTo>
                      <a:pt x="523" y="382"/>
                      <a:pt x="525" y="385"/>
                      <a:pt x="529" y="388"/>
                    </a:cubicBezTo>
                    <a:cubicBezTo>
                      <a:pt x="528" y="389"/>
                      <a:pt x="532" y="392"/>
                      <a:pt x="532" y="394"/>
                    </a:cubicBezTo>
                    <a:cubicBezTo>
                      <a:pt x="532" y="394"/>
                      <a:pt x="532" y="394"/>
                      <a:pt x="532" y="394"/>
                    </a:cubicBezTo>
                    <a:cubicBezTo>
                      <a:pt x="535" y="396"/>
                      <a:pt x="534" y="401"/>
                      <a:pt x="537" y="403"/>
                    </a:cubicBezTo>
                    <a:cubicBezTo>
                      <a:pt x="537" y="403"/>
                      <a:pt x="536" y="403"/>
                      <a:pt x="536" y="403"/>
                    </a:cubicBezTo>
                    <a:cubicBezTo>
                      <a:pt x="537" y="405"/>
                      <a:pt x="539" y="408"/>
                      <a:pt x="538" y="409"/>
                    </a:cubicBezTo>
                    <a:cubicBezTo>
                      <a:pt x="541" y="414"/>
                      <a:pt x="544" y="423"/>
                      <a:pt x="547" y="426"/>
                    </a:cubicBezTo>
                    <a:cubicBezTo>
                      <a:pt x="546" y="426"/>
                      <a:pt x="546" y="426"/>
                      <a:pt x="546" y="426"/>
                    </a:cubicBezTo>
                    <a:cubicBezTo>
                      <a:pt x="548" y="428"/>
                      <a:pt x="547" y="429"/>
                      <a:pt x="549" y="431"/>
                    </a:cubicBezTo>
                    <a:cubicBezTo>
                      <a:pt x="549" y="431"/>
                      <a:pt x="549" y="431"/>
                      <a:pt x="549" y="431"/>
                    </a:cubicBezTo>
                    <a:cubicBezTo>
                      <a:pt x="550" y="433"/>
                      <a:pt x="551" y="438"/>
                      <a:pt x="552" y="440"/>
                    </a:cubicBezTo>
                    <a:cubicBezTo>
                      <a:pt x="551" y="440"/>
                      <a:pt x="551" y="440"/>
                      <a:pt x="551" y="440"/>
                    </a:cubicBezTo>
                    <a:cubicBezTo>
                      <a:pt x="552" y="442"/>
                      <a:pt x="552" y="444"/>
                      <a:pt x="552" y="445"/>
                    </a:cubicBezTo>
                    <a:cubicBezTo>
                      <a:pt x="552" y="443"/>
                      <a:pt x="552" y="443"/>
                      <a:pt x="552" y="443"/>
                    </a:cubicBezTo>
                    <a:cubicBezTo>
                      <a:pt x="554" y="444"/>
                      <a:pt x="552" y="447"/>
                      <a:pt x="554" y="451"/>
                    </a:cubicBezTo>
                    <a:cubicBezTo>
                      <a:pt x="554" y="454"/>
                      <a:pt x="560" y="457"/>
                      <a:pt x="559" y="460"/>
                    </a:cubicBezTo>
                    <a:cubicBezTo>
                      <a:pt x="561" y="462"/>
                      <a:pt x="558" y="459"/>
                      <a:pt x="559" y="4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3343275" y="1955801"/>
                <a:ext cx="301625" cy="292100"/>
              </a:xfrm>
              <a:custGeom>
                <a:rect b="b" l="l" r="r" t="t"/>
                <a:pathLst>
                  <a:path extrusionOk="0" h="136" w="140">
                    <a:moveTo>
                      <a:pt x="134" y="38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1" y="35"/>
                      <a:pt x="131" y="30"/>
                      <a:pt x="127" y="27"/>
                    </a:cubicBezTo>
                    <a:cubicBezTo>
                      <a:pt x="127" y="27"/>
                      <a:pt x="128" y="27"/>
                      <a:pt x="128" y="28"/>
                    </a:cubicBezTo>
                    <a:cubicBezTo>
                      <a:pt x="126" y="25"/>
                      <a:pt x="123" y="22"/>
                      <a:pt x="124" y="22"/>
                    </a:cubicBezTo>
                    <a:cubicBezTo>
                      <a:pt x="119" y="16"/>
                      <a:pt x="111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4" y="9"/>
                      <a:pt x="103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6"/>
                      <a:pt x="92" y="3"/>
                      <a:pt x="90" y="3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6" y="2"/>
                      <a:pt x="84" y="1"/>
                    </a:cubicBezTo>
                    <a:cubicBezTo>
                      <a:pt x="85" y="1"/>
                      <a:pt x="86" y="2"/>
                      <a:pt x="87" y="2"/>
                    </a:cubicBezTo>
                    <a:cubicBezTo>
                      <a:pt x="85" y="4"/>
                      <a:pt x="83" y="0"/>
                      <a:pt x="78" y="1"/>
                    </a:cubicBezTo>
                    <a:cubicBezTo>
                      <a:pt x="74" y="0"/>
                      <a:pt x="70" y="5"/>
                      <a:pt x="67" y="4"/>
                    </a:cubicBezTo>
                    <a:cubicBezTo>
                      <a:pt x="65" y="5"/>
                      <a:pt x="68" y="2"/>
                      <a:pt x="66" y="3"/>
                    </a:cubicBezTo>
                    <a:cubicBezTo>
                      <a:pt x="65" y="2"/>
                      <a:pt x="67" y="2"/>
                      <a:pt x="66" y="2"/>
                    </a:cubicBezTo>
                    <a:cubicBezTo>
                      <a:pt x="63" y="2"/>
                      <a:pt x="61" y="1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4"/>
                      <a:pt x="49" y="3"/>
                      <a:pt x="47" y="5"/>
                    </a:cubicBezTo>
                    <a:cubicBezTo>
                      <a:pt x="43" y="8"/>
                      <a:pt x="43" y="4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9"/>
                      <a:pt x="36" y="10"/>
                      <a:pt x="34" y="11"/>
                    </a:cubicBezTo>
                    <a:cubicBezTo>
                      <a:pt x="34" y="10"/>
                      <a:pt x="31" y="12"/>
                      <a:pt x="32" y="10"/>
                    </a:cubicBezTo>
                    <a:cubicBezTo>
                      <a:pt x="27" y="13"/>
                      <a:pt x="25" y="18"/>
                      <a:pt x="19" y="22"/>
                    </a:cubicBezTo>
                    <a:cubicBezTo>
                      <a:pt x="19" y="24"/>
                      <a:pt x="16" y="27"/>
                      <a:pt x="16" y="28"/>
                    </a:cubicBezTo>
                    <a:cubicBezTo>
                      <a:pt x="15" y="28"/>
                      <a:pt x="12" y="34"/>
                      <a:pt x="13" y="30"/>
                    </a:cubicBezTo>
                    <a:cubicBezTo>
                      <a:pt x="13" y="30"/>
                      <a:pt x="14" y="29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1"/>
                      <a:pt x="10" y="35"/>
                      <a:pt x="8" y="39"/>
                    </a:cubicBezTo>
                    <a:cubicBezTo>
                      <a:pt x="9" y="38"/>
                      <a:pt x="10" y="36"/>
                      <a:pt x="10" y="38"/>
                    </a:cubicBezTo>
                    <a:cubicBezTo>
                      <a:pt x="9" y="39"/>
                      <a:pt x="9" y="40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1"/>
                      <a:pt x="6" y="43"/>
                      <a:pt x="5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7"/>
                      <a:pt x="3" y="47"/>
                      <a:pt x="4" y="51"/>
                    </a:cubicBezTo>
                    <a:cubicBezTo>
                      <a:pt x="4" y="52"/>
                      <a:pt x="6" y="49"/>
                      <a:pt x="5" y="51"/>
                    </a:cubicBezTo>
                    <a:cubicBezTo>
                      <a:pt x="4" y="55"/>
                      <a:pt x="2" y="60"/>
                      <a:pt x="1" y="65"/>
                    </a:cubicBezTo>
                    <a:cubicBezTo>
                      <a:pt x="3" y="64"/>
                      <a:pt x="2" y="65"/>
                      <a:pt x="3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3" y="72"/>
                      <a:pt x="0" y="69"/>
                      <a:pt x="1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5" y="78"/>
                      <a:pt x="1" y="77"/>
                      <a:pt x="4" y="81"/>
                    </a:cubicBezTo>
                    <a:cubicBezTo>
                      <a:pt x="3" y="80"/>
                      <a:pt x="6" y="80"/>
                      <a:pt x="6" y="8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6" y="84"/>
                      <a:pt x="6" y="85"/>
                    </a:cubicBezTo>
                    <a:cubicBezTo>
                      <a:pt x="5" y="84"/>
                      <a:pt x="4" y="84"/>
                      <a:pt x="5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4" y="86"/>
                      <a:pt x="5" y="87"/>
                      <a:pt x="6" y="88"/>
                    </a:cubicBezTo>
                    <a:cubicBezTo>
                      <a:pt x="6" y="91"/>
                      <a:pt x="9" y="95"/>
                      <a:pt x="8" y="97"/>
                    </a:cubicBezTo>
                    <a:cubicBezTo>
                      <a:pt x="8" y="97"/>
                      <a:pt x="10" y="102"/>
                      <a:pt x="12" y="103"/>
                    </a:cubicBezTo>
                    <a:cubicBezTo>
                      <a:pt x="11" y="103"/>
                      <a:pt x="12" y="105"/>
                      <a:pt x="11" y="105"/>
                    </a:cubicBezTo>
                    <a:cubicBezTo>
                      <a:pt x="13" y="106"/>
                      <a:pt x="16" y="109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0" y="117"/>
                      <a:pt x="25" y="119"/>
                      <a:pt x="29" y="124"/>
                    </a:cubicBezTo>
                    <a:cubicBezTo>
                      <a:pt x="29" y="123"/>
                      <a:pt x="32" y="125"/>
                      <a:pt x="32" y="124"/>
                    </a:cubicBezTo>
                    <a:cubicBezTo>
                      <a:pt x="38" y="126"/>
                      <a:pt x="41" y="132"/>
                      <a:pt x="44" y="129"/>
                    </a:cubicBezTo>
                    <a:cubicBezTo>
                      <a:pt x="47" y="130"/>
                      <a:pt x="47" y="131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53" y="134"/>
                      <a:pt x="54" y="134"/>
                      <a:pt x="58" y="135"/>
                    </a:cubicBezTo>
                    <a:cubicBezTo>
                      <a:pt x="60" y="135"/>
                      <a:pt x="61" y="133"/>
                      <a:pt x="64" y="134"/>
                    </a:cubicBezTo>
                    <a:cubicBezTo>
                      <a:pt x="63" y="135"/>
                      <a:pt x="64" y="135"/>
                      <a:pt x="66" y="135"/>
                    </a:cubicBezTo>
                    <a:cubicBezTo>
                      <a:pt x="65" y="135"/>
                      <a:pt x="64" y="135"/>
                      <a:pt x="66" y="136"/>
                    </a:cubicBezTo>
                    <a:cubicBezTo>
                      <a:pt x="66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9" y="135"/>
                      <a:pt x="69" y="135"/>
                      <a:pt x="68" y="135"/>
                    </a:cubicBezTo>
                    <a:cubicBezTo>
                      <a:pt x="68" y="135"/>
                      <a:pt x="68" y="135"/>
                      <a:pt x="68" y="134"/>
                    </a:cubicBezTo>
                    <a:cubicBezTo>
                      <a:pt x="70" y="136"/>
                      <a:pt x="74" y="134"/>
                      <a:pt x="74" y="136"/>
                    </a:cubicBezTo>
                    <a:cubicBezTo>
                      <a:pt x="81" y="135"/>
                      <a:pt x="85" y="133"/>
                      <a:pt x="90" y="131"/>
                    </a:cubicBezTo>
                    <a:cubicBezTo>
                      <a:pt x="91" y="131"/>
                      <a:pt x="90" y="132"/>
                      <a:pt x="89" y="133"/>
                    </a:cubicBezTo>
                    <a:cubicBezTo>
                      <a:pt x="90" y="133"/>
                      <a:pt x="91" y="132"/>
                      <a:pt x="92" y="132"/>
                    </a:cubicBezTo>
                    <a:cubicBezTo>
                      <a:pt x="92" y="133"/>
                      <a:pt x="90" y="133"/>
                      <a:pt x="89" y="133"/>
                    </a:cubicBezTo>
                    <a:cubicBezTo>
                      <a:pt x="94" y="134"/>
                      <a:pt x="98" y="129"/>
                      <a:pt x="103" y="128"/>
                    </a:cubicBezTo>
                    <a:cubicBezTo>
                      <a:pt x="103" y="128"/>
                      <a:pt x="103" y="127"/>
                      <a:pt x="104" y="127"/>
                    </a:cubicBez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4" y="126"/>
                      <a:pt x="105" y="125"/>
                      <a:pt x="105" y="125"/>
                    </a:cubicBezTo>
                    <a:cubicBezTo>
                      <a:pt x="106" y="125"/>
                      <a:pt x="106" y="127"/>
                      <a:pt x="108" y="125"/>
                    </a:cubicBezTo>
                    <a:cubicBezTo>
                      <a:pt x="111" y="125"/>
                      <a:pt x="113" y="121"/>
                      <a:pt x="115" y="119"/>
                    </a:cubicBezTo>
                    <a:cubicBezTo>
                      <a:pt x="114" y="120"/>
                      <a:pt x="114" y="119"/>
                      <a:pt x="114" y="119"/>
                    </a:cubicBezTo>
                    <a:cubicBezTo>
                      <a:pt x="115" y="118"/>
                      <a:pt x="116" y="118"/>
                      <a:pt x="117" y="117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7"/>
                      <a:pt x="119" y="115"/>
                      <a:pt x="119" y="114"/>
                    </a:cubicBezTo>
                    <a:cubicBezTo>
                      <a:pt x="120" y="114"/>
                      <a:pt x="118" y="116"/>
                      <a:pt x="119" y="117"/>
                    </a:cubicBezTo>
                    <a:cubicBezTo>
                      <a:pt x="122" y="113"/>
                      <a:pt x="121" y="115"/>
                      <a:pt x="124" y="111"/>
                    </a:cubicBezTo>
                    <a:cubicBezTo>
                      <a:pt x="125" y="108"/>
                      <a:pt x="123" y="110"/>
                      <a:pt x="123" y="109"/>
                    </a:cubicBezTo>
                    <a:cubicBezTo>
                      <a:pt x="124" y="107"/>
                      <a:pt x="125" y="104"/>
                      <a:pt x="127" y="102"/>
                    </a:cubicBezTo>
                    <a:cubicBezTo>
                      <a:pt x="126" y="102"/>
                      <a:pt x="126" y="102"/>
                      <a:pt x="126" y="102"/>
                    </a:cubicBezTo>
                    <a:cubicBezTo>
                      <a:pt x="128" y="98"/>
                      <a:pt x="129" y="96"/>
                      <a:pt x="131" y="94"/>
                    </a:cubicBezTo>
                    <a:cubicBezTo>
                      <a:pt x="132" y="85"/>
                      <a:pt x="131" y="80"/>
                      <a:pt x="130" y="78"/>
                    </a:cubicBezTo>
                    <a:cubicBezTo>
                      <a:pt x="129" y="76"/>
                      <a:pt x="128" y="76"/>
                      <a:pt x="127" y="77"/>
                    </a:cubicBezTo>
                    <a:cubicBezTo>
                      <a:pt x="125" y="79"/>
                      <a:pt x="123" y="84"/>
                      <a:pt x="123" y="84"/>
                    </a:cubicBezTo>
                    <a:cubicBezTo>
                      <a:pt x="120" y="89"/>
                      <a:pt x="119" y="92"/>
                      <a:pt x="117" y="96"/>
                    </a:cubicBezTo>
                    <a:cubicBezTo>
                      <a:pt x="115" y="100"/>
                      <a:pt x="113" y="105"/>
                      <a:pt x="108" y="109"/>
                    </a:cubicBezTo>
                    <a:cubicBezTo>
                      <a:pt x="103" y="113"/>
                      <a:pt x="99" y="114"/>
                      <a:pt x="96" y="116"/>
                    </a:cubicBezTo>
                    <a:cubicBezTo>
                      <a:pt x="92" y="117"/>
                      <a:pt x="89" y="118"/>
                      <a:pt x="83" y="120"/>
                    </a:cubicBezTo>
                    <a:cubicBezTo>
                      <a:pt x="78" y="121"/>
                      <a:pt x="72" y="121"/>
                      <a:pt x="66" y="121"/>
                    </a:cubicBezTo>
                    <a:cubicBezTo>
                      <a:pt x="63" y="122"/>
                      <a:pt x="59" y="120"/>
                      <a:pt x="55" y="120"/>
                    </a:cubicBezTo>
                    <a:cubicBezTo>
                      <a:pt x="55" y="120"/>
                      <a:pt x="55" y="119"/>
                      <a:pt x="54" y="119"/>
                    </a:cubicBezTo>
                    <a:cubicBezTo>
                      <a:pt x="53" y="119"/>
                      <a:pt x="52" y="119"/>
                      <a:pt x="51" y="118"/>
                    </a:cubicBezTo>
                    <a:cubicBezTo>
                      <a:pt x="51" y="118"/>
                      <a:pt x="51" y="118"/>
                      <a:pt x="51" y="118"/>
                    </a:cubicBezTo>
                    <a:cubicBezTo>
                      <a:pt x="49" y="118"/>
                      <a:pt x="48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43" y="114"/>
                      <a:pt x="40" y="113"/>
                      <a:pt x="39" y="111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4" y="108"/>
                      <a:pt x="32" y="108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3" y="99"/>
                      <a:pt x="25" y="93"/>
                      <a:pt x="20" y="89"/>
                    </a:cubicBezTo>
                    <a:cubicBezTo>
                      <a:pt x="21" y="89"/>
                      <a:pt x="21" y="88"/>
                      <a:pt x="21" y="88"/>
                    </a:cubicBezTo>
                    <a:cubicBezTo>
                      <a:pt x="19" y="85"/>
                      <a:pt x="18" y="82"/>
                      <a:pt x="16" y="83"/>
                    </a:cubicBezTo>
                    <a:cubicBezTo>
                      <a:pt x="16" y="80"/>
                      <a:pt x="17" y="81"/>
                      <a:pt x="17" y="80"/>
                    </a:cubicBezTo>
                    <a:cubicBezTo>
                      <a:pt x="16" y="80"/>
                      <a:pt x="16" y="78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5" y="74"/>
                      <a:pt x="15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4" y="71"/>
                      <a:pt x="15" y="73"/>
                      <a:pt x="15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6"/>
                      <a:pt x="16" y="64"/>
                      <a:pt x="17" y="61"/>
                    </a:cubicBezTo>
                    <a:cubicBezTo>
                      <a:pt x="18" y="53"/>
                      <a:pt x="20" y="46"/>
                      <a:pt x="24" y="39"/>
                    </a:cubicBezTo>
                    <a:cubicBezTo>
                      <a:pt x="27" y="32"/>
                      <a:pt x="32" y="26"/>
                      <a:pt x="38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1" y="25"/>
                      <a:pt x="41" y="20"/>
                      <a:pt x="43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7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6"/>
                      <a:pt x="58" y="13"/>
                      <a:pt x="64" y="12"/>
                    </a:cubicBezTo>
                    <a:cubicBezTo>
                      <a:pt x="68" y="13"/>
                      <a:pt x="73" y="13"/>
                      <a:pt x="79" y="13"/>
                    </a:cubicBezTo>
                    <a:cubicBezTo>
                      <a:pt x="84" y="13"/>
                      <a:pt x="90" y="14"/>
                      <a:pt x="94" y="15"/>
                    </a:cubicBezTo>
                    <a:cubicBezTo>
                      <a:pt x="99" y="16"/>
                      <a:pt x="105" y="21"/>
                      <a:pt x="109" y="25"/>
                    </a:cubicBezTo>
                    <a:cubicBezTo>
                      <a:pt x="113" y="30"/>
                      <a:pt x="116" y="35"/>
                      <a:pt x="120" y="39"/>
                    </a:cubicBezTo>
                    <a:cubicBezTo>
                      <a:pt x="120" y="40"/>
                      <a:pt x="121" y="40"/>
                      <a:pt x="121" y="40"/>
                    </a:cubicBezTo>
                    <a:cubicBezTo>
                      <a:pt x="123" y="44"/>
                      <a:pt x="124" y="47"/>
                      <a:pt x="125" y="50"/>
                    </a:cubicBezTo>
                    <a:cubicBezTo>
                      <a:pt x="125" y="50"/>
                      <a:pt x="128" y="62"/>
                      <a:pt x="129" y="71"/>
                    </a:cubicBezTo>
                    <a:cubicBezTo>
                      <a:pt x="129" y="75"/>
                      <a:pt x="130" y="78"/>
                      <a:pt x="132" y="77"/>
                    </a:cubicBezTo>
                    <a:cubicBezTo>
                      <a:pt x="133" y="77"/>
                      <a:pt x="137" y="73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54"/>
                      <a:pt x="139" y="50"/>
                      <a:pt x="136" y="46"/>
                    </a:cubicBezTo>
                    <a:cubicBezTo>
                      <a:pt x="137" y="44"/>
                      <a:pt x="134" y="40"/>
                      <a:pt x="134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392488" y="1993901"/>
                <a:ext cx="203200" cy="209550"/>
              </a:xfrm>
              <a:custGeom>
                <a:rect b="b" l="l" r="r" t="t"/>
                <a:pathLst>
                  <a:path extrusionOk="0" h="97" w="94">
                    <a:moveTo>
                      <a:pt x="92" y="43"/>
                    </a:moveTo>
                    <a:cubicBezTo>
                      <a:pt x="89" y="43"/>
                      <a:pt x="83" y="47"/>
                      <a:pt x="83" y="47"/>
                    </a:cubicBezTo>
                    <a:cubicBezTo>
                      <a:pt x="72" y="54"/>
                      <a:pt x="69" y="61"/>
                      <a:pt x="57" y="70"/>
                    </a:cubicBezTo>
                    <a:cubicBezTo>
                      <a:pt x="56" y="71"/>
                      <a:pt x="55" y="72"/>
                      <a:pt x="53" y="73"/>
                    </a:cubicBezTo>
                    <a:cubicBezTo>
                      <a:pt x="55" y="70"/>
                      <a:pt x="58" y="67"/>
                      <a:pt x="59" y="65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2"/>
                      <a:pt x="61" y="61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59"/>
                      <a:pt x="64" y="57"/>
                      <a:pt x="6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2"/>
                      <a:pt x="69" y="49"/>
                      <a:pt x="71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5" y="41"/>
                      <a:pt x="75" y="38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1"/>
                      <a:pt x="82" y="28"/>
                      <a:pt x="84" y="26"/>
                    </a:cubicBezTo>
                    <a:cubicBezTo>
                      <a:pt x="85" y="26"/>
                      <a:pt x="85" y="25"/>
                      <a:pt x="86" y="24"/>
                    </a:cubicBezTo>
                    <a:cubicBezTo>
                      <a:pt x="89" y="27"/>
                      <a:pt x="88" y="26"/>
                      <a:pt x="86" y="24"/>
                    </a:cubicBezTo>
                    <a:cubicBezTo>
                      <a:pt x="86" y="24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4"/>
                      <a:pt x="72" y="8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7" y="17"/>
                      <a:pt x="76" y="17"/>
                      <a:pt x="76" y="18"/>
                    </a:cubicBezTo>
                    <a:cubicBezTo>
                      <a:pt x="76" y="17"/>
                      <a:pt x="75" y="18"/>
                      <a:pt x="75" y="18"/>
                    </a:cubicBezTo>
                    <a:cubicBezTo>
                      <a:pt x="72" y="20"/>
                      <a:pt x="69" y="22"/>
                      <a:pt x="70" y="23"/>
                    </a:cubicBezTo>
                    <a:cubicBezTo>
                      <a:pt x="68" y="25"/>
                      <a:pt x="68" y="24"/>
                      <a:pt x="68" y="24"/>
                    </a:cubicBezTo>
                    <a:cubicBezTo>
                      <a:pt x="68" y="24"/>
                      <a:pt x="66" y="26"/>
                      <a:pt x="65" y="27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59" y="31"/>
                      <a:pt x="61" y="29"/>
                      <a:pt x="58" y="3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5" y="34"/>
                      <a:pt x="52" y="34"/>
                      <a:pt x="49" y="35"/>
                    </a:cubicBezTo>
                    <a:cubicBezTo>
                      <a:pt x="43" y="39"/>
                      <a:pt x="37" y="43"/>
                      <a:pt x="32" y="47"/>
                    </a:cubicBezTo>
                    <a:cubicBezTo>
                      <a:pt x="37" y="40"/>
                      <a:pt x="43" y="31"/>
                      <a:pt x="47" y="25"/>
                    </a:cubicBezTo>
                    <a:cubicBezTo>
                      <a:pt x="50" y="20"/>
                      <a:pt x="55" y="15"/>
                      <a:pt x="60" y="10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3" y="12"/>
                      <a:pt x="62" y="11"/>
                      <a:pt x="60" y="9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9" y="4"/>
                      <a:pt x="68" y="15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2"/>
                      <a:pt x="50" y="3"/>
                      <a:pt x="48" y="4"/>
                    </a:cubicBezTo>
                    <a:cubicBezTo>
                      <a:pt x="45" y="5"/>
                      <a:pt x="42" y="7"/>
                      <a:pt x="40" y="10"/>
                    </a:cubicBezTo>
                    <a:cubicBezTo>
                      <a:pt x="39" y="10"/>
                      <a:pt x="38" y="11"/>
                      <a:pt x="38" y="11"/>
                    </a:cubicBezTo>
                    <a:cubicBezTo>
                      <a:pt x="35" y="13"/>
                      <a:pt x="32" y="15"/>
                      <a:pt x="28" y="17"/>
                    </a:cubicBezTo>
                    <a:cubicBezTo>
                      <a:pt x="28" y="17"/>
                      <a:pt x="16" y="25"/>
                      <a:pt x="9" y="29"/>
                    </a:cubicBezTo>
                    <a:cubicBezTo>
                      <a:pt x="5" y="31"/>
                      <a:pt x="2" y="33"/>
                      <a:pt x="3" y="34"/>
                    </a:cubicBezTo>
                    <a:cubicBezTo>
                      <a:pt x="4" y="35"/>
                      <a:pt x="10" y="35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7" y="29"/>
                      <a:pt x="30" y="27"/>
                      <a:pt x="34" y="24"/>
                    </a:cubicBezTo>
                    <a:cubicBezTo>
                      <a:pt x="35" y="25"/>
                      <a:pt x="38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1" y="20"/>
                      <a:pt x="41" y="19"/>
                    </a:cubicBezTo>
                    <a:cubicBezTo>
                      <a:pt x="40" y="22"/>
                      <a:pt x="37" y="25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1"/>
                      <a:pt x="30" y="32"/>
                      <a:pt x="29" y="36"/>
                    </a:cubicBezTo>
                    <a:cubicBezTo>
                      <a:pt x="26" y="38"/>
                      <a:pt x="27" y="44"/>
                      <a:pt x="24" y="46"/>
                    </a:cubicBezTo>
                    <a:cubicBezTo>
                      <a:pt x="24" y="48"/>
                      <a:pt x="24" y="44"/>
                      <a:pt x="23" y="46"/>
                    </a:cubicBezTo>
                    <a:cubicBezTo>
                      <a:pt x="22" y="46"/>
                      <a:pt x="23" y="45"/>
                      <a:pt x="22" y="45"/>
                    </a:cubicBezTo>
                    <a:cubicBezTo>
                      <a:pt x="21" y="48"/>
                      <a:pt x="19" y="48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5" y="55"/>
                      <a:pt x="11" y="57"/>
                      <a:pt x="10" y="60"/>
                    </a:cubicBezTo>
                    <a:cubicBezTo>
                      <a:pt x="8" y="63"/>
                      <a:pt x="7" y="61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5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65"/>
                      <a:pt x="1" y="66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3" y="69"/>
                      <a:pt x="14" y="80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4"/>
                      <a:pt x="9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4"/>
                      <a:pt x="12" y="73"/>
                      <a:pt x="11" y="74"/>
                    </a:cubicBezTo>
                    <a:cubicBezTo>
                      <a:pt x="15" y="72"/>
                      <a:pt x="18" y="67"/>
                      <a:pt x="24" y="65"/>
                    </a:cubicBezTo>
                    <a:cubicBezTo>
                      <a:pt x="25" y="63"/>
                      <a:pt x="28" y="62"/>
                      <a:pt x="28" y="61"/>
                    </a:cubicBezTo>
                    <a:cubicBezTo>
                      <a:pt x="29" y="61"/>
                      <a:pt x="34" y="57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4" y="60"/>
                      <a:pt x="36" y="57"/>
                      <a:pt x="39" y="55"/>
                    </a:cubicBezTo>
                    <a:cubicBezTo>
                      <a:pt x="38" y="55"/>
                      <a:pt x="37" y="56"/>
                      <a:pt x="37" y="55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5" y="51"/>
                      <a:pt x="47" y="51"/>
                      <a:pt x="48" y="49"/>
                    </a:cubicBezTo>
                    <a:cubicBezTo>
                      <a:pt x="49" y="48"/>
                      <a:pt x="46" y="49"/>
                      <a:pt x="48" y="48"/>
                    </a:cubicBezTo>
                    <a:cubicBezTo>
                      <a:pt x="51" y="46"/>
                      <a:pt x="56" y="44"/>
                      <a:pt x="59" y="42"/>
                    </a:cubicBezTo>
                    <a:cubicBezTo>
                      <a:pt x="59" y="42"/>
                      <a:pt x="59" y="41"/>
                      <a:pt x="60" y="40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0" y="42"/>
                      <a:pt x="61" y="42"/>
                    </a:cubicBezTo>
                    <a:cubicBezTo>
                      <a:pt x="59" y="48"/>
                      <a:pt x="54" y="50"/>
                      <a:pt x="55" y="53"/>
                    </a:cubicBezTo>
                    <a:cubicBezTo>
                      <a:pt x="54" y="56"/>
                      <a:pt x="53" y="55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60"/>
                      <a:pt x="49" y="61"/>
                      <a:pt x="46" y="64"/>
                    </a:cubicBezTo>
                    <a:cubicBezTo>
                      <a:pt x="46" y="66"/>
                      <a:pt x="47" y="67"/>
                      <a:pt x="44" y="70"/>
                    </a:cubicBezTo>
                    <a:cubicBezTo>
                      <a:pt x="45" y="68"/>
                      <a:pt x="44" y="70"/>
                      <a:pt x="43" y="71"/>
                    </a:cubicBezTo>
                    <a:cubicBezTo>
                      <a:pt x="44" y="70"/>
                      <a:pt x="44" y="70"/>
                      <a:pt x="42" y="71"/>
                    </a:cubicBezTo>
                    <a:cubicBezTo>
                      <a:pt x="42" y="71"/>
                      <a:pt x="42" y="71"/>
                      <a:pt x="42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1" y="73"/>
                      <a:pt x="41" y="73"/>
                      <a:pt x="42" y="72"/>
                    </a:cubicBezTo>
                    <a:cubicBezTo>
                      <a:pt x="42" y="73"/>
                      <a:pt x="42" y="73"/>
                      <a:pt x="42" y="72"/>
                    </a:cubicBezTo>
                    <a:cubicBezTo>
                      <a:pt x="41" y="74"/>
                      <a:pt x="39" y="77"/>
                      <a:pt x="38" y="77"/>
                    </a:cubicBezTo>
                    <a:cubicBezTo>
                      <a:pt x="37" y="79"/>
                      <a:pt x="36" y="81"/>
                      <a:pt x="35" y="82"/>
                    </a:cubicBezTo>
                    <a:cubicBezTo>
                      <a:pt x="35" y="82"/>
                      <a:pt x="34" y="83"/>
                      <a:pt x="34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0" y="79"/>
                      <a:pt x="31" y="81"/>
                      <a:pt x="34" y="85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8" y="97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7" y="92"/>
                      <a:pt x="38" y="92"/>
                      <a:pt x="38" y="92"/>
                    </a:cubicBezTo>
                    <a:cubicBezTo>
                      <a:pt x="39" y="92"/>
                      <a:pt x="38" y="93"/>
                      <a:pt x="36" y="93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39" y="92"/>
                      <a:pt x="39" y="92"/>
                      <a:pt x="39" y="93"/>
                    </a:cubicBezTo>
                    <a:cubicBezTo>
                      <a:pt x="39" y="93"/>
                      <a:pt x="38" y="93"/>
                      <a:pt x="37" y="94"/>
                    </a:cubicBezTo>
                    <a:cubicBezTo>
                      <a:pt x="38" y="93"/>
                      <a:pt x="39" y="93"/>
                      <a:pt x="40" y="93"/>
                    </a:cubicBezTo>
                    <a:cubicBezTo>
                      <a:pt x="40" y="94"/>
                      <a:pt x="41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4" y="91"/>
                      <a:pt x="47" y="88"/>
                      <a:pt x="50" y="87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2" y="85"/>
                      <a:pt x="53" y="84"/>
                    </a:cubicBezTo>
                    <a:cubicBezTo>
                      <a:pt x="53" y="84"/>
                      <a:pt x="53" y="85"/>
                      <a:pt x="55" y="84"/>
                    </a:cubicBezTo>
                    <a:cubicBezTo>
                      <a:pt x="57" y="83"/>
                      <a:pt x="60" y="80"/>
                      <a:pt x="62" y="78"/>
                    </a:cubicBezTo>
                    <a:cubicBezTo>
                      <a:pt x="61" y="79"/>
                      <a:pt x="61" y="79"/>
                      <a:pt x="61" y="78"/>
                    </a:cubicBezTo>
                    <a:cubicBezTo>
                      <a:pt x="62" y="77"/>
                      <a:pt x="63" y="77"/>
                      <a:pt x="64" y="76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6" y="74"/>
                      <a:pt x="67" y="74"/>
                    </a:cubicBezTo>
                    <a:cubicBezTo>
                      <a:pt x="68" y="74"/>
                      <a:pt x="65" y="75"/>
                      <a:pt x="65" y="76"/>
                    </a:cubicBezTo>
                    <a:cubicBezTo>
                      <a:pt x="69" y="73"/>
                      <a:pt x="67" y="74"/>
                      <a:pt x="71" y="71"/>
                    </a:cubicBezTo>
                    <a:cubicBezTo>
                      <a:pt x="73" y="69"/>
                      <a:pt x="70" y="71"/>
                      <a:pt x="71" y="69"/>
                    </a:cubicBezTo>
                    <a:cubicBezTo>
                      <a:pt x="73" y="68"/>
                      <a:pt x="74" y="66"/>
                      <a:pt x="76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8" y="61"/>
                      <a:pt x="80" y="59"/>
                      <a:pt x="83" y="58"/>
                    </a:cubicBezTo>
                    <a:cubicBezTo>
                      <a:pt x="94" y="45"/>
                      <a:pt x="94" y="42"/>
                      <a:pt x="92" y="43"/>
                    </a:cubicBezTo>
                    <a:close/>
                    <a:moveTo>
                      <a:pt x="66" y="39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6" y="38"/>
                      <a:pt x="66" y="38"/>
                    </a:cubicBezTo>
                    <a:lnTo>
                      <a:pt x="66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2028910" y="1025526"/>
              <a:ext cx="1973263" cy="1025525"/>
              <a:chOff x="2571750" y="1025526"/>
              <a:chExt cx="1973263" cy="10255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2571750" y="1427163"/>
                <a:ext cx="322263" cy="265113"/>
              </a:xfrm>
              <a:custGeom>
                <a:rect b="b" l="l" r="r" t="t"/>
                <a:pathLst>
                  <a:path extrusionOk="0" h="123" w="150">
                    <a:moveTo>
                      <a:pt x="144" y="108"/>
                    </a:moveTo>
                    <a:cubicBezTo>
                      <a:pt x="138" y="104"/>
                      <a:pt x="135" y="90"/>
                      <a:pt x="129" y="91"/>
                    </a:cubicBezTo>
                    <a:cubicBezTo>
                      <a:pt x="129" y="90"/>
                      <a:pt x="126" y="83"/>
                      <a:pt x="124" y="85"/>
                    </a:cubicBezTo>
                    <a:cubicBezTo>
                      <a:pt x="123" y="78"/>
                      <a:pt x="103" y="53"/>
                      <a:pt x="93" y="56"/>
                    </a:cubicBezTo>
                    <a:cubicBezTo>
                      <a:pt x="93" y="55"/>
                      <a:pt x="93" y="55"/>
                      <a:pt x="93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1" y="51"/>
                      <a:pt x="90" y="52"/>
                    </a:cubicBezTo>
                    <a:cubicBezTo>
                      <a:pt x="93" y="48"/>
                      <a:pt x="85" y="46"/>
                      <a:pt x="84" y="45"/>
                    </a:cubicBezTo>
                    <a:cubicBezTo>
                      <a:pt x="86" y="43"/>
                      <a:pt x="68" y="27"/>
                      <a:pt x="65" y="27"/>
                    </a:cubicBezTo>
                    <a:cubicBezTo>
                      <a:pt x="64" y="26"/>
                      <a:pt x="49" y="18"/>
                      <a:pt x="50" y="19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45" y="17"/>
                      <a:pt x="37" y="6"/>
                      <a:pt x="32" y="11"/>
                    </a:cubicBezTo>
                    <a:cubicBezTo>
                      <a:pt x="33" y="11"/>
                      <a:pt x="25" y="3"/>
                      <a:pt x="25" y="8"/>
                    </a:cubicBezTo>
                    <a:cubicBezTo>
                      <a:pt x="24" y="8"/>
                      <a:pt x="25" y="7"/>
                      <a:pt x="25" y="6"/>
                    </a:cubicBezTo>
                    <a:cubicBezTo>
                      <a:pt x="24" y="6"/>
                      <a:pt x="15" y="2"/>
                      <a:pt x="13" y="4"/>
                    </a:cubicBezTo>
                    <a:cubicBezTo>
                      <a:pt x="11" y="0"/>
                      <a:pt x="9" y="1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5" y="1"/>
                      <a:pt x="5" y="2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2" y="6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4" y="4"/>
                      <a:pt x="5" y="3"/>
                    </a:cubicBezTo>
                    <a:cubicBezTo>
                      <a:pt x="6" y="3"/>
                      <a:pt x="5" y="6"/>
                      <a:pt x="5" y="7"/>
                    </a:cubicBezTo>
                    <a:cubicBezTo>
                      <a:pt x="6" y="4"/>
                      <a:pt x="7" y="6"/>
                      <a:pt x="7" y="6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9" y="9"/>
                      <a:pt x="11" y="9"/>
                      <a:pt x="13" y="8"/>
                    </a:cubicBezTo>
                    <a:cubicBezTo>
                      <a:pt x="13" y="8"/>
                      <a:pt x="12" y="11"/>
                      <a:pt x="12" y="11"/>
                    </a:cubicBezTo>
                    <a:cubicBezTo>
                      <a:pt x="14" y="8"/>
                      <a:pt x="15" y="11"/>
                      <a:pt x="15" y="13"/>
                    </a:cubicBezTo>
                    <a:cubicBezTo>
                      <a:pt x="15" y="13"/>
                      <a:pt x="17" y="12"/>
                      <a:pt x="18" y="11"/>
                    </a:cubicBezTo>
                    <a:cubicBezTo>
                      <a:pt x="17" y="13"/>
                      <a:pt x="15" y="16"/>
                      <a:pt x="15" y="14"/>
                    </a:cubicBezTo>
                    <a:cubicBezTo>
                      <a:pt x="15" y="14"/>
                      <a:pt x="15" y="15"/>
                      <a:pt x="15" y="16"/>
                    </a:cubicBezTo>
                    <a:cubicBezTo>
                      <a:pt x="16" y="16"/>
                      <a:pt x="18" y="14"/>
                      <a:pt x="18" y="14"/>
                    </a:cubicBezTo>
                    <a:cubicBezTo>
                      <a:pt x="19" y="15"/>
                      <a:pt x="18" y="15"/>
                      <a:pt x="17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17" y="18"/>
                      <a:pt x="17" y="18"/>
                    </a:cubicBezTo>
                    <a:cubicBezTo>
                      <a:pt x="18" y="19"/>
                      <a:pt x="17" y="17"/>
                      <a:pt x="18" y="18"/>
                    </a:cubicBezTo>
                    <a:cubicBezTo>
                      <a:pt x="19" y="17"/>
                      <a:pt x="20" y="14"/>
                      <a:pt x="22" y="14"/>
                    </a:cubicBezTo>
                    <a:cubicBezTo>
                      <a:pt x="22" y="14"/>
                      <a:pt x="20" y="18"/>
                      <a:pt x="19" y="19"/>
                    </a:cubicBezTo>
                    <a:cubicBezTo>
                      <a:pt x="20" y="19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2" y="19"/>
                    </a:cubicBezTo>
                    <a:cubicBezTo>
                      <a:pt x="22" y="18"/>
                      <a:pt x="25" y="13"/>
                      <a:pt x="26" y="14"/>
                    </a:cubicBezTo>
                    <a:cubicBezTo>
                      <a:pt x="24" y="16"/>
                      <a:pt x="24" y="18"/>
                      <a:pt x="24" y="2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1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9"/>
                      <a:pt x="25" y="21"/>
                      <a:pt x="25" y="21"/>
                    </a:cubicBezTo>
                    <a:cubicBezTo>
                      <a:pt x="27" y="19"/>
                      <a:pt x="26" y="23"/>
                      <a:pt x="27" y="19"/>
                    </a:cubicBezTo>
                    <a:cubicBezTo>
                      <a:pt x="27" y="19"/>
                      <a:pt x="27" y="24"/>
                      <a:pt x="27" y="21"/>
                    </a:cubicBezTo>
                    <a:cubicBezTo>
                      <a:pt x="27" y="22"/>
                      <a:pt x="27" y="22"/>
                      <a:pt x="28" y="22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1"/>
                      <a:pt x="28" y="21"/>
                      <a:pt x="30" y="20"/>
                    </a:cubicBezTo>
                    <a:cubicBezTo>
                      <a:pt x="29" y="22"/>
                      <a:pt x="31" y="20"/>
                      <a:pt x="30" y="22"/>
                    </a:cubicBezTo>
                    <a:cubicBezTo>
                      <a:pt x="30" y="22"/>
                      <a:pt x="31" y="22"/>
                      <a:pt x="31" y="21"/>
                    </a:cubicBezTo>
                    <a:cubicBezTo>
                      <a:pt x="30" y="24"/>
                      <a:pt x="32" y="21"/>
                      <a:pt x="32" y="22"/>
                    </a:cubicBezTo>
                    <a:cubicBezTo>
                      <a:pt x="32" y="22"/>
                      <a:pt x="31" y="23"/>
                      <a:pt x="31" y="23"/>
                    </a:cubicBezTo>
                    <a:cubicBezTo>
                      <a:pt x="32" y="22"/>
                      <a:pt x="33" y="22"/>
                      <a:pt x="33" y="21"/>
                    </a:cubicBezTo>
                    <a:cubicBezTo>
                      <a:pt x="33" y="22"/>
                      <a:pt x="32" y="23"/>
                      <a:pt x="31" y="24"/>
                    </a:cubicBezTo>
                    <a:cubicBezTo>
                      <a:pt x="32" y="23"/>
                      <a:pt x="32" y="24"/>
                      <a:pt x="34" y="22"/>
                    </a:cubicBezTo>
                    <a:cubicBezTo>
                      <a:pt x="34" y="23"/>
                      <a:pt x="34" y="23"/>
                      <a:pt x="33" y="24"/>
                    </a:cubicBezTo>
                    <a:cubicBezTo>
                      <a:pt x="34" y="24"/>
                      <a:pt x="34" y="22"/>
                      <a:pt x="35" y="22"/>
                    </a:cubicBezTo>
                    <a:cubicBezTo>
                      <a:pt x="37" y="22"/>
                      <a:pt x="35" y="24"/>
                      <a:pt x="35" y="23"/>
                    </a:cubicBezTo>
                    <a:cubicBezTo>
                      <a:pt x="35" y="24"/>
                      <a:pt x="39" y="19"/>
                      <a:pt x="39" y="19"/>
                    </a:cubicBezTo>
                    <a:cubicBezTo>
                      <a:pt x="40" y="20"/>
                      <a:pt x="35" y="25"/>
                      <a:pt x="35" y="26"/>
                    </a:cubicBezTo>
                    <a:cubicBezTo>
                      <a:pt x="36" y="25"/>
                      <a:pt x="36" y="25"/>
                      <a:pt x="36" y="26"/>
                    </a:cubicBezTo>
                    <a:cubicBezTo>
                      <a:pt x="37" y="25"/>
                      <a:pt x="38" y="23"/>
                      <a:pt x="38" y="24"/>
                    </a:cubicBezTo>
                    <a:cubicBezTo>
                      <a:pt x="35" y="27"/>
                      <a:pt x="40" y="29"/>
                      <a:pt x="44" y="27"/>
                    </a:cubicBezTo>
                    <a:cubicBezTo>
                      <a:pt x="43" y="28"/>
                      <a:pt x="43" y="29"/>
                      <a:pt x="44" y="30"/>
                    </a:cubicBezTo>
                    <a:cubicBezTo>
                      <a:pt x="44" y="28"/>
                      <a:pt x="45" y="31"/>
                      <a:pt x="46" y="30"/>
                    </a:cubicBezTo>
                    <a:cubicBezTo>
                      <a:pt x="47" y="30"/>
                      <a:pt x="48" y="31"/>
                      <a:pt x="47" y="32"/>
                    </a:cubicBezTo>
                    <a:cubicBezTo>
                      <a:pt x="50" y="31"/>
                      <a:pt x="47" y="33"/>
                      <a:pt x="50" y="33"/>
                    </a:cubicBezTo>
                    <a:cubicBezTo>
                      <a:pt x="50" y="32"/>
                      <a:pt x="50" y="31"/>
                      <a:pt x="51" y="31"/>
                    </a:cubicBezTo>
                    <a:cubicBezTo>
                      <a:pt x="51" y="34"/>
                      <a:pt x="56" y="39"/>
                      <a:pt x="58" y="36"/>
                    </a:cubicBezTo>
                    <a:cubicBezTo>
                      <a:pt x="58" y="36"/>
                      <a:pt x="57" y="37"/>
                      <a:pt x="57" y="38"/>
                    </a:cubicBezTo>
                    <a:cubicBezTo>
                      <a:pt x="58" y="37"/>
                      <a:pt x="61" y="40"/>
                      <a:pt x="61" y="40"/>
                    </a:cubicBezTo>
                    <a:cubicBezTo>
                      <a:pt x="63" y="38"/>
                      <a:pt x="61" y="40"/>
                      <a:pt x="60" y="40"/>
                    </a:cubicBezTo>
                    <a:cubicBezTo>
                      <a:pt x="61" y="41"/>
                      <a:pt x="63" y="39"/>
                      <a:pt x="62" y="40"/>
                    </a:cubicBezTo>
                    <a:cubicBezTo>
                      <a:pt x="62" y="42"/>
                      <a:pt x="62" y="40"/>
                      <a:pt x="62" y="40"/>
                    </a:cubicBezTo>
                    <a:cubicBezTo>
                      <a:pt x="61" y="40"/>
                      <a:pt x="61" y="41"/>
                      <a:pt x="61" y="41"/>
                    </a:cubicBezTo>
                    <a:cubicBezTo>
                      <a:pt x="61" y="41"/>
                      <a:pt x="64" y="40"/>
                      <a:pt x="62" y="42"/>
                    </a:cubicBezTo>
                    <a:cubicBezTo>
                      <a:pt x="63" y="41"/>
                      <a:pt x="65" y="40"/>
                      <a:pt x="64" y="41"/>
                    </a:cubicBezTo>
                    <a:cubicBezTo>
                      <a:pt x="66" y="40"/>
                      <a:pt x="64" y="41"/>
                      <a:pt x="66" y="42"/>
                    </a:cubicBezTo>
                    <a:cubicBezTo>
                      <a:pt x="65" y="42"/>
                      <a:pt x="65" y="43"/>
                      <a:pt x="64" y="44"/>
                    </a:cubicBezTo>
                    <a:cubicBezTo>
                      <a:pt x="64" y="44"/>
                      <a:pt x="67" y="44"/>
                      <a:pt x="68" y="44"/>
                    </a:cubicBezTo>
                    <a:cubicBezTo>
                      <a:pt x="68" y="44"/>
                      <a:pt x="67" y="45"/>
                      <a:pt x="67" y="46"/>
                    </a:cubicBezTo>
                    <a:cubicBezTo>
                      <a:pt x="68" y="45"/>
                      <a:pt x="67" y="45"/>
                      <a:pt x="69" y="45"/>
                    </a:cubicBezTo>
                    <a:cubicBezTo>
                      <a:pt x="67" y="48"/>
                      <a:pt x="72" y="48"/>
                      <a:pt x="71" y="50"/>
                    </a:cubicBezTo>
                    <a:cubicBezTo>
                      <a:pt x="73" y="48"/>
                      <a:pt x="72" y="48"/>
                      <a:pt x="74" y="48"/>
                    </a:cubicBezTo>
                    <a:cubicBezTo>
                      <a:pt x="75" y="48"/>
                      <a:pt x="72" y="51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1"/>
                      <a:pt x="74" y="50"/>
                      <a:pt x="76" y="50"/>
                    </a:cubicBezTo>
                    <a:cubicBezTo>
                      <a:pt x="74" y="56"/>
                      <a:pt x="79" y="54"/>
                      <a:pt x="81" y="55"/>
                    </a:cubicBezTo>
                    <a:cubicBezTo>
                      <a:pt x="81" y="55"/>
                      <a:pt x="80" y="58"/>
                      <a:pt x="80" y="58"/>
                    </a:cubicBezTo>
                    <a:cubicBezTo>
                      <a:pt x="80" y="57"/>
                      <a:pt x="82" y="57"/>
                      <a:pt x="83" y="57"/>
                    </a:cubicBezTo>
                    <a:cubicBezTo>
                      <a:pt x="83" y="57"/>
                      <a:pt x="80" y="59"/>
                      <a:pt x="83" y="59"/>
                    </a:cubicBezTo>
                    <a:cubicBezTo>
                      <a:pt x="82" y="59"/>
                      <a:pt x="83" y="59"/>
                      <a:pt x="82" y="60"/>
                    </a:cubicBezTo>
                    <a:cubicBezTo>
                      <a:pt x="83" y="62"/>
                      <a:pt x="86" y="62"/>
                      <a:pt x="87" y="64"/>
                    </a:cubicBezTo>
                    <a:cubicBezTo>
                      <a:pt x="88" y="63"/>
                      <a:pt x="91" y="65"/>
                      <a:pt x="89" y="66"/>
                    </a:cubicBezTo>
                    <a:cubicBezTo>
                      <a:pt x="92" y="66"/>
                      <a:pt x="92" y="66"/>
                      <a:pt x="93" y="67"/>
                    </a:cubicBezTo>
                    <a:cubicBezTo>
                      <a:pt x="93" y="65"/>
                      <a:pt x="95" y="66"/>
                      <a:pt x="95" y="67"/>
                    </a:cubicBezTo>
                    <a:cubicBezTo>
                      <a:pt x="95" y="67"/>
                      <a:pt x="93" y="67"/>
                      <a:pt x="94" y="69"/>
                    </a:cubicBezTo>
                    <a:cubicBezTo>
                      <a:pt x="94" y="68"/>
                      <a:pt x="95" y="69"/>
                      <a:pt x="95" y="70"/>
                    </a:cubicBezTo>
                    <a:cubicBezTo>
                      <a:pt x="96" y="69"/>
                      <a:pt x="98" y="69"/>
                      <a:pt x="99" y="68"/>
                    </a:cubicBezTo>
                    <a:cubicBezTo>
                      <a:pt x="98" y="69"/>
                      <a:pt x="98" y="69"/>
                      <a:pt x="97" y="70"/>
                    </a:cubicBezTo>
                    <a:cubicBezTo>
                      <a:pt x="99" y="71"/>
                      <a:pt x="100" y="68"/>
                      <a:pt x="102" y="70"/>
                    </a:cubicBezTo>
                    <a:cubicBezTo>
                      <a:pt x="102" y="70"/>
                      <a:pt x="100" y="72"/>
                      <a:pt x="99" y="72"/>
                    </a:cubicBezTo>
                    <a:cubicBezTo>
                      <a:pt x="101" y="72"/>
                      <a:pt x="100" y="76"/>
                      <a:pt x="103" y="73"/>
                    </a:cubicBezTo>
                    <a:cubicBezTo>
                      <a:pt x="105" y="74"/>
                      <a:pt x="107" y="82"/>
                      <a:pt x="110" y="81"/>
                    </a:cubicBezTo>
                    <a:cubicBezTo>
                      <a:pt x="109" y="82"/>
                      <a:pt x="113" y="88"/>
                      <a:pt x="118" y="90"/>
                    </a:cubicBezTo>
                    <a:cubicBezTo>
                      <a:pt x="117" y="91"/>
                      <a:pt x="117" y="91"/>
                      <a:pt x="116" y="92"/>
                    </a:cubicBezTo>
                    <a:cubicBezTo>
                      <a:pt x="118" y="90"/>
                      <a:pt x="119" y="95"/>
                      <a:pt x="118" y="95"/>
                    </a:cubicBezTo>
                    <a:cubicBezTo>
                      <a:pt x="120" y="94"/>
                      <a:pt x="121" y="98"/>
                      <a:pt x="123" y="96"/>
                    </a:cubicBezTo>
                    <a:cubicBezTo>
                      <a:pt x="121" y="99"/>
                      <a:pt x="129" y="103"/>
                      <a:pt x="132" y="103"/>
                    </a:cubicBezTo>
                    <a:cubicBezTo>
                      <a:pt x="131" y="106"/>
                      <a:pt x="133" y="105"/>
                      <a:pt x="132" y="106"/>
                    </a:cubicBezTo>
                    <a:cubicBezTo>
                      <a:pt x="133" y="106"/>
                      <a:pt x="133" y="106"/>
                      <a:pt x="134" y="106"/>
                    </a:cubicBezTo>
                    <a:cubicBezTo>
                      <a:pt x="132" y="112"/>
                      <a:pt x="142" y="123"/>
                      <a:pt x="150" y="119"/>
                    </a:cubicBezTo>
                    <a:cubicBezTo>
                      <a:pt x="146" y="116"/>
                      <a:pt x="145" y="112"/>
                      <a:pt x="144" y="108"/>
                    </a:cubicBezTo>
                    <a:close/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971800" y="1036638"/>
                <a:ext cx="204788" cy="339725"/>
              </a:xfrm>
              <a:custGeom>
                <a:rect b="b" l="l" r="r" t="t"/>
                <a:pathLst>
                  <a:path extrusionOk="0" h="158" w="95">
                    <a:moveTo>
                      <a:pt x="93" y="144"/>
                    </a:moveTo>
                    <a:cubicBezTo>
                      <a:pt x="89" y="138"/>
                      <a:pt x="90" y="125"/>
                      <a:pt x="84" y="124"/>
                    </a:cubicBezTo>
                    <a:cubicBezTo>
                      <a:pt x="85" y="124"/>
                      <a:pt x="84" y="117"/>
                      <a:pt x="81" y="118"/>
                    </a:cubicBezTo>
                    <a:cubicBezTo>
                      <a:pt x="83" y="112"/>
                      <a:pt x="72" y="83"/>
                      <a:pt x="63" y="82"/>
                    </a:cubicBezTo>
                    <a:cubicBezTo>
                      <a:pt x="63" y="81"/>
                      <a:pt x="63" y="81"/>
                      <a:pt x="63" y="79"/>
                    </a:cubicBezTo>
                    <a:cubicBezTo>
                      <a:pt x="63" y="79"/>
                      <a:pt x="62" y="80"/>
                      <a:pt x="62" y="80"/>
                    </a:cubicBezTo>
                    <a:cubicBezTo>
                      <a:pt x="63" y="80"/>
                      <a:pt x="62" y="77"/>
                      <a:pt x="61" y="78"/>
                    </a:cubicBezTo>
                    <a:cubicBezTo>
                      <a:pt x="66" y="75"/>
                      <a:pt x="59" y="71"/>
                      <a:pt x="58" y="70"/>
                    </a:cubicBezTo>
                    <a:cubicBezTo>
                      <a:pt x="60" y="68"/>
                      <a:pt x="50" y="48"/>
                      <a:pt x="47" y="47"/>
                    </a:cubicBezTo>
                    <a:cubicBezTo>
                      <a:pt x="47" y="46"/>
                      <a:pt x="37" y="33"/>
                      <a:pt x="37" y="34"/>
                    </a:cubicBezTo>
                    <a:cubicBezTo>
                      <a:pt x="37" y="34"/>
                      <a:pt x="38" y="33"/>
                      <a:pt x="38" y="33"/>
                    </a:cubicBezTo>
                    <a:cubicBezTo>
                      <a:pt x="34" y="31"/>
                      <a:pt x="30" y="19"/>
                      <a:pt x="24" y="21"/>
                    </a:cubicBezTo>
                    <a:cubicBezTo>
                      <a:pt x="25" y="21"/>
                      <a:pt x="22" y="11"/>
                      <a:pt x="19" y="16"/>
                    </a:cubicBezTo>
                    <a:cubicBezTo>
                      <a:pt x="18" y="15"/>
                      <a:pt x="20" y="14"/>
                      <a:pt x="20" y="14"/>
                    </a:cubicBezTo>
                    <a:cubicBezTo>
                      <a:pt x="20" y="13"/>
                      <a:pt x="13" y="6"/>
                      <a:pt x="11" y="7"/>
                    </a:cubicBezTo>
                    <a:cubicBezTo>
                      <a:pt x="10" y="3"/>
                      <a:pt x="8" y="3"/>
                      <a:pt x="5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8" y="2"/>
                      <a:pt x="5" y="1"/>
                      <a:pt x="5" y="2"/>
                    </a:cubicBezTo>
                    <a:cubicBezTo>
                      <a:pt x="6" y="1"/>
                      <a:pt x="6" y="0"/>
                      <a:pt x="4" y="0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1" y="4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3" y="3"/>
                      <a:pt x="4" y="3"/>
                    </a:cubicBezTo>
                    <a:cubicBezTo>
                      <a:pt x="5" y="3"/>
                      <a:pt x="3" y="6"/>
                      <a:pt x="2" y="6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7" y="13"/>
                      <a:pt x="7" y="13"/>
                    </a:cubicBezTo>
                    <a:cubicBezTo>
                      <a:pt x="9" y="11"/>
                      <a:pt x="9" y="14"/>
                      <a:pt x="8" y="16"/>
                    </a:cubicBezTo>
                    <a:cubicBezTo>
                      <a:pt x="8" y="16"/>
                      <a:pt x="11" y="16"/>
                      <a:pt x="12" y="15"/>
                    </a:cubicBezTo>
                    <a:cubicBezTo>
                      <a:pt x="10" y="17"/>
                      <a:pt x="7" y="19"/>
                      <a:pt x="8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9"/>
                      <a:pt x="11" y="18"/>
                      <a:pt x="11" y="18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8" y="21"/>
                      <a:pt x="8" y="21"/>
                    </a:cubicBezTo>
                    <a:cubicBezTo>
                      <a:pt x="8" y="23"/>
                      <a:pt x="8" y="20"/>
                      <a:pt x="9" y="22"/>
                    </a:cubicBezTo>
                    <a:cubicBezTo>
                      <a:pt x="10" y="21"/>
                      <a:pt x="13" y="19"/>
                      <a:pt x="14" y="19"/>
                    </a:cubicBezTo>
                    <a:cubicBezTo>
                      <a:pt x="14" y="20"/>
                      <a:pt x="10" y="22"/>
                      <a:pt x="10" y="23"/>
                    </a:cubicBezTo>
                    <a:cubicBezTo>
                      <a:pt x="10" y="23"/>
                      <a:pt x="13" y="21"/>
                      <a:pt x="13" y="21"/>
                    </a:cubicBezTo>
                    <a:cubicBezTo>
                      <a:pt x="13" y="22"/>
                      <a:pt x="12" y="23"/>
                      <a:pt x="12" y="24"/>
                    </a:cubicBezTo>
                    <a:cubicBezTo>
                      <a:pt x="12" y="24"/>
                      <a:pt x="17" y="20"/>
                      <a:pt x="17" y="21"/>
                    </a:cubicBezTo>
                    <a:cubicBezTo>
                      <a:pt x="15" y="22"/>
                      <a:pt x="14" y="24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4" y="26"/>
                      <a:pt x="14" y="25"/>
                      <a:pt x="15" y="25"/>
                    </a:cubicBezTo>
                    <a:cubicBezTo>
                      <a:pt x="16" y="26"/>
                      <a:pt x="14" y="27"/>
                      <a:pt x="13" y="27"/>
                    </a:cubicBezTo>
                    <a:cubicBezTo>
                      <a:pt x="14" y="27"/>
                      <a:pt x="14" y="28"/>
                      <a:pt x="14" y="28"/>
                    </a:cubicBezTo>
                    <a:cubicBezTo>
                      <a:pt x="18" y="25"/>
                      <a:pt x="16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6" y="29"/>
                      <a:pt x="16" y="29"/>
                      <a:pt x="16" y="30"/>
                    </a:cubicBezTo>
                    <a:cubicBezTo>
                      <a:pt x="17" y="29"/>
                      <a:pt x="16" y="29"/>
                      <a:pt x="18" y="28"/>
                    </a:cubicBezTo>
                    <a:cubicBezTo>
                      <a:pt x="17" y="29"/>
                      <a:pt x="19" y="28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6" y="32"/>
                      <a:pt x="20" y="30"/>
                      <a:pt x="19" y="31"/>
                    </a:cubicBezTo>
                    <a:cubicBezTo>
                      <a:pt x="19" y="31"/>
                      <a:pt x="19" y="31"/>
                      <a:pt x="18" y="31"/>
                    </a:cubicBezTo>
                    <a:cubicBezTo>
                      <a:pt x="19" y="31"/>
                      <a:pt x="20" y="31"/>
                      <a:pt x="21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9" y="32"/>
                      <a:pt x="19" y="33"/>
                      <a:pt x="21" y="32"/>
                    </a:cubicBezTo>
                    <a:cubicBezTo>
                      <a:pt x="21" y="32"/>
                      <a:pt x="20" y="33"/>
                      <a:pt x="20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4" y="32"/>
                      <a:pt x="21" y="33"/>
                      <a:pt x="21" y="33"/>
                    </a:cubicBezTo>
                    <a:cubicBezTo>
                      <a:pt x="22" y="34"/>
                      <a:pt x="27" y="30"/>
                      <a:pt x="27" y="30"/>
                    </a:cubicBezTo>
                    <a:cubicBezTo>
                      <a:pt x="28" y="32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6"/>
                    </a:cubicBezTo>
                    <a:cubicBezTo>
                      <a:pt x="22" y="35"/>
                      <a:pt x="24" y="34"/>
                      <a:pt x="24" y="35"/>
                    </a:cubicBezTo>
                    <a:cubicBezTo>
                      <a:pt x="21" y="36"/>
                      <a:pt x="24" y="40"/>
                      <a:pt x="28" y="39"/>
                    </a:cubicBezTo>
                    <a:cubicBezTo>
                      <a:pt x="27" y="40"/>
                      <a:pt x="27" y="41"/>
                      <a:pt x="27" y="42"/>
                    </a:cubicBezTo>
                    <a:cubicBezTo>
                      <a:pt x="27" y="41"/>
                      <a:pt x="27" y="43"/>
                      <a:pt x="29" y="43"/>
                    </a:cubicBezTo>
                    <a:cubicBezTo>
                      <a:pt x="29" y="44"/>
                      <a:pt x="31" y="45"/>
                      <a:pt x="29" y="45"/>
                    </a:cubicBezTo>
                    <a:cubicBezTo>
                      <a:pt x="32" y="45"/>
                      <a:pt x="29" y="46"/>
                      <a:pt x="31" y="47"/>
                    </a:cubicBezTo>
                    <a:cubicBezTo>
                      <a:pt x="32" y="46"/>
                      <a:pt x="32" y="46"/>
                      <a:pt x="33" y="46"/>
                    </a:cubicBezTo>
                    <a:cubicBezTo>
                      <a:pt x="31" y="48"/>
                      <a:pt x="35" y="55"/>
                      <a:pt x="38" y="52"/>
                    </a:cubicBezTo>
                    <a:cubicBezTo>
                      <a:pt x="37" y="53"/>
                      <a:pt x="36" y="53"/>
                      <a:pt x="36" y="54"/>
                    </a:cubicBezTo>
                    <a:cubicBezTo>
                      <a:pt x="37" y="54"/>
                      <a:pt x="39" y="57"/>
                      <a:pt x="39" y="57"/>
                    </a:cubicBezTo>
                    <a:cubicBezTo>
                      <a:pt x="41" y="56"/>
                      <a:pt x="39" y="57"/>
                      <a:pt x="38" y="57"/>
                    </a:cubicBezTo>
                    <a:cubicBezTo>
                      <a:pt x="38" y="58"/>
                      <a:pt x="41" y="57"/>
                      <a:pt x="40" y="57"/>
                    </a:cubicBezTo>
                    <a:cubicBezTo>
                      <a:pt x="39" y="59"/>
                      <a:pt x="40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1" y="58"/>
                      <a:pt x="39" y="59"/>
                    </a:cubicBezTo>
                    <a:cubicBezTo>
                      <a:pt x="40" y="59"/>
                      <a:pt x="41" y="59"/>
                      <a:pt x="41" y="59"/>
                    </a:cubicBezTo>
                    <a:cubicBezTo>
                      <a:pt x="43" y="59"/>
                      <a:pt x="41" y="59"/>
                      <a:pt x="43" y="60"/>
                    </a:cubicBezTo>
                    <a:cubicBezTo>
                      <a:pt x="42" y="61"/>
                      <a:pt x="41" y="61"/>
                      <a:pt x="40" y="62"/>
                    </a:cubicBezTo>
                    <a:cubicBezTo>
                      <a:pt x="40" y="62"/>
                      <a:pt x="43" y="63"/>
                      <a:pt x="44" y="63"/>
                    </a:cubicBezTo>
                    <a:cubicBezTo>
                      <a:pt x="43" y="63"/>
                      <a:pt x="43" y="64"/>
                      <a:pt x="42" y="64"/>
                    </a:cubicBezTo>
                    <a:cubicBezTo>
                      <a:pt x="43" y="64"/>
                      <a:pt x="43" y="64"/>
                      <a:pt x="44" y="64"/>
                    </a:cubicBezTo>
                    <a:cubicBezTo>
                      <a:pt x="41" y="67"/>
                      <a:pt x="46" y="68"/>
                      <a:pt x="45" y="69"/>
                    </a:cubicBezTo>
                    <a:cubicBezTo>
                      <a:pt x="46" y="69"/>
                      <a:pt x="46" y="69"/>
                      <a:pt x="48" y="69"/>
                    </a:cubicBezTo>
                    <a:cubicBezTo>
                      <a:pt x="48" y="69"/>
                      <a:pt x="45" y="70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9" y="71"/>
                    </a:cubicBezTo>
                    <a:cubicBezTo>
                      <a:pt x="45" y="76"/>
                      <a:pt x="50" y="76"/>
                      <a:pt x="52" y="78"/>
                    </a:cubicBezTo>
                    <a:cubicBezTo>
                      <a:pt x="52" y="78"/>
                      <a:pt x="50" y="80"/>
                      <a:pt x="50" y="79"/>
                    </a:cubicBezTo>
                    <a:cubicBezTo>
                      <a:pt x="50" y="79"/>
                      <a:pt x="52" y="79"/>
                      <a:pt x="53" y="80"/>
                    </a:cubicBezTo>
                    <a:cubicBezTo>
                      <a:pt x="53" y="80"/>
                      <a:pt x="50" y="81"/>
                      <a:pt x="52" y="81"/>
                    </a:cubicBezTo>
                    <a:cubicBezTo>
                      <a:pt x="52" y="81"/>
                      <a:pt x="52" y="82"/>
                      <a:pt x="51" y="83"/>
                    </a:cubicBezTo>
                    <a:cubicBezTo>
                      <a:pt x="51" y="84"/>
                      <a:pt x="54" y="85"/>
                      <a:pt x="54" y="87"/>
                    </a:cubicBezTo>
                    <a:cubicBezTo>
                      <a:pt x="56" y="86"/>
                      <a:pt x="57" y="89"/>
                      <a:pt x="55" y="90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59" y="91"/>
                      <a:pt x="61" y="92"/>
                      <a:pt x="61" y="92"/>
                    </a:cubicBezTo>
                    <a:cubicBezTo>
                      <a:pt x="61" y="93"/>
                      <a:pt x="59" y="92"/>
                      <a:pt x="59" y="94"/>
                    </a:cubicBezTo>
                    <a:cubicBezTo>
                      <a:pt x="59" y="94"/>
                      <a:pt x="60" y="95"/>
                      <a:pt x="60" y="95"/>
                    </a:cubicBezTo>
                    <a:cubicBezTo>
                      <a:pt x="61" y="95"/>
                      <a:pt x="62" y="95"/>
                      <a:pt x="64" y="95"/>
                    </a:cubicBezTo>
                    <a:cubicBezTo>
                      <a:pt x="63" y="95"/>
                      <a:pt x="62" y="95"/>
                      <a:pt x="61" y="96"/>
                    </a:cubicBezTo>
                    <a:cubicBezTo>
                      <a:pt x="63" y="97"/>
                      <a:pt x="65" y="95"/>
                      <a:pt x="66" y="97"/>
                    </a:cubicBezTo>
                    <a:cubicBezTo>
                      <a:pt x="66" y="98"/>
                      <a:pt x="63" y="99"/>
                      <a:pt x="62" y="99"/>
                    </a:cubicBezTo>
                    <a:cubicBezTo>
                      <a:pt x="63" y="99"/>
                      <a:pt x="63" y="100"/>
                      <a:pt x="63" y="101"/>
                    </a:cubicBezTo>
                    <a:cubicBezTo>
                      <a:pt x="64" y="101"/>
                      <a:pt x="65" y="101"/>
                      <a:pt x="66" y="101"/>
                    </a:cubicBezTo>
                    <a:cubicBezTo>
                      <a:pt x="67" y="102"/>
                      <a:pt x="66" y="110"/>
                      <a:pt x="70" y="110"/>
                    </a:cubicBezTo>
                    <a:cubicBezTo>
                      <a:pt x="69" y="110"/>
                      <a:pt x="70" y="117"/>
                      <a:pt x="74" y="121"/>
                    </a:cubicBezTo>
                    <a:cubicBezTo>
                      <a:pt x="73" y="121"/>
                      <a:pt x="73" y="121"/>
                      <a:pt x="72" y="121"/>
                    </a:cubicBezTo>
                    <a:cubicBezTo>
                      <a:pt x="74" y="120"/>
                      <a:pt x="73" y="126"/>
                      <a:pt x="73" y="125"/>
                    </a:cubicBezTo>
                    <a:cubicBezTo>
                      <a:pt x="75" y="125"/>
                      <a:pt x="74" y="129"/>
                      <a:pt x="77" y="128"/>
                    </a:cubicBezTo>
                    <a:cubicBezTo>
                      <a:pt x="74" y="130"/>
                      <a:pt x="81" y="136"/>
                      <a:pt x="83" y="136"/>
                    </a:cubicBezTo>
                    <a:cubicBezTo>
                      <a:pt x="81" y="139"/>
                      <a:pt x="84" y="138"/>
                      <a:pt x="83" y="138"/>
                    </a:cubicBezTo>
                    <a:cubicBezTo>
                      <a:pt x="83" y="139"/>
                      <a:pt x="84" y="139"/>
                      <a:pt x="84" y="140"/>
                    </a:cubicBezTo>
                    <a:cubicBezTo>
                      <a:pt x="81" y="145"/>
                      <a:pt x="87" y="158"/>
                      <a:pt x="95" y="155"/>
                    </a:cubicBezTo>
                    <a:cubicBezTo>
                      <a:pt x="92" y="152"/>
                      <a:pt x="93" y="148"/>
                      <a:pt x="93" y="1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663950" y="1025526"/>
                <a:ext cx="66675" cy="254000"/>
              </a:xfrm>
              <a:custGeom>
                <a:rect b="b" l="l" r="r" t="t"/>
                <a:pathLst>
                  <a:path extrusionOk="0" h="118" w="31">
                    <a:moveTo>
                      <a:pt x="27" y="16"/>
                    </a:moveTo>
                    <a:cubicBezTo>
                      <a:pt x="27" y="16"/>
                      <a:pt x="29" y="16"/>
                      <a:pt x="29" y="16"/>
                    </a:cubicBezTo>
                    <a:cubicBezTo>
                      <a:pt x="30" y="15"/>
                      <a:pt x="30" y="9"/>
                      <a:pt x="29" y="8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6"/>
                      <a:pt x="25" y="5"/>
                      <a:pt x="28" y="4"/>
                    </a:cubicBezTo>
                    <a:cubicBezTo>
                      <a:pt x="29" y="4"/>
                      <a:pt x="30" y="5"/>
                      <a:pt x="30" y="5"/>
                    </a:cubicBezTo>
                    <a:cubicBezTo>
                      <a:pt x="31" y="5"/>
                      <a:pt x="29" y="3"/>
                      <a:pt x="29" y="3"/>
                    </a:cubicBezTo>
                    <a:cubicBezTo>
                      <a:pt x="30" y="3"/>
                      <a:pt x="31" y="3"/>
                      <a:pt x="30" y="2"/>
                    </a:cubicBezTo>
                    <a:cubicBezTo>
                      <a:pt x="29" y="3"/>
                      <a:pt x="27" y="2"/>
                      <a:pt x="27" y="2"/>
                    </a:cubicBezTo>
                    <a:cubicBezTo>
                      <a:pt x="27" y="1"/>
                      <a:pt x="28" y="1"/>
                      <a:pt x="29" y="1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6" y="0"/>
                      <a:pt x="26" y="2"/>
                      <a:pt x="27" y="3"/>
                    </a:cubicBezTo>
                    <a:cubicBezTo>
                      <a:pt x="27" y="3"/>
                      <a:pt x="25" y="3"/>
                      <a:pt x="24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5"/>
                      <a:pt x="23" y="5"/>
                    </a:cubicBezTo>
                    <a:cubicBezTo>
                      <a:pt x="23" y="6"/>
                      <a:pt x="23" y="7"/>
                      <a:pt x="24" y="8"/>
                    </a:cubicBezTo>
                    <a:cubicBezTo>
                      <a:pt x="24" y="9"/>
                      <a:pt x="22" y="8"/>
                      <a:pt x="21" y="8"/>
                    </a:cubicBezTo>
                    <a:cubicBezTo>
                      <a:pt x="24" y="9"/>
                      <a:pt x="22" y="10"/>
                      <a:pt x="20" y="10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1" y="11"/>
                      <a:pt x="18" y="10"/>
                      <a:pt x="19" y="10"/>
                    </a:cubicBezTo>
                    <a:cubicBezTo>
                      <a:pt x="19" y="10"/>
                      <a:pt x="18" y="10"/>
                      <a:pt x="17" y="10"/>
                    </a:cubicBezTo>
                    <a:cubicBezTo>
                      <a:pt x="18" y="11"/>
                      <a:pt x="20" y="12"/>
                      <a:pt x="21" y="12"/>
                    </a:cubicBezTo>
                    <a:cubicBezTo>
                      <a:pt x="20" y="12"/>
                      <a:pt x="18" y="12"/>
                      <a:pt x="18" y="12"/>
                    </a:cubicBezTo>
                    <a:cubicBezTo>
                      <a:pt x="18" y="12"/>
                      <a:pt x="18" y="13"/>
                      <a:pt x="19" y="13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21" y="13"/>
                      <a:pt x="21" y="15"/>
                    </a:cubicBezTo>
                    <a:cubicBezTo>
                      <a:pt x="21" y="15"/>
                      <a:pt x="18" y="14"/>
                      <a:pt x="16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17" y="15"/>
                      <a:pt x="22" y="17"/>
                      <a:pt x="23" y="17"/>
                    </a:cubicBezTo>
                    <a:cubicBezTo>
                      <a:pt x="20" y="16"/>
                      <a:pt x="18" y="17"/>
                      <a:pt x="16" y="17"/>
                    </a:cubicBezTo>
                    <a:cubicBezTo>
                      <a:pt x="18" y="17"/>
                      <a:pt x="18" y="17"/>
                      <a:pt x="16" y="17"/>
                    </a:cubicBezTo>
                    <a:cubicBezTo>
                      <a:pt x="17" y="17"/>
                      <a:pt x="18" y="17"/>
                      <a:pt x="18" y="18"/>
                    </a:cubicBezTo>
                    <a:cubicBezTo>
                      <a:pt x="18" y="19"/>
                      <a:pt x="16" y="18"/>
                      <a:pt x="15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21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7" y="20"/>
                      <a:pt x="16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6" y="20"/>
                      <a:pt x="20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5" y="21"/>
                      <a:pt x="18" y="22"/>
                      <a:pt x="17" y="22"/>
                    </a:cubicBezTo>
                    <a:cubicBezTo>
                      <a:pt x="17" y="22"/>
                      <a:pt x="17" y="22"/>
                      <a:pt x="16" y="22"/>
                    </a:cubicBezTo>
                    <a:cubicBezTo>
                      <a:pt x="17" y="22"/>
                      <a:pt x="18" y="23"/>
                      <a:pt x="19" y="23"/>
                    </a:cubicBezTo>
                    <a:cubicBezTo>
                      <a:pt x="17" y="23"/>
                      <a:pt x="16" y="22"/>
                      <a:pt x="15" y="22"/>
                    </a:cubicBezTo>
                    <a:cubicBezTo>
                      <a:pt x="16" y="22"/>
                      <a:pt x="16" y="23"/>
                      <a:pt x="18" y="23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7" y="24"/>
                    </a:cubicBezTo>
                    <a:cubicBezTo>
                      <a:pt x="17" y="25"/>
                      <a:pt x="23" y="26"/>
                      <a:pt x="23" y="26"/>
                    </a:cubicBezTo>
                    <a:cubicBezTo>
                      <a:pt x="22" y="27"/>
                      <a:pt x="16" y="25"/>
                      <a:pt x="15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8" y="26"/>
                      <a:pt x="18" y="27"/>
                    </a:cubicBezTo>
                    <a:cubicBezTo>
                      <a:pt x="13" y="24"/>
                      <a:pt x="18" y="30"/>
                      <a:pt x="15" y="31"/>
                    </a:cubicBezTo>
                    <a:cubicBezTo>
                      <a:pt x="17" y="30"/>
                      <a:pt x="14" y="31"/>
                      <a:pt x="16" y="33"/>
                    </a:cubicBezTo>
                    <a:cubicBezTo>
                      <a:pt x="14" y="33"/>
                      <a:pt x="17" y="34"/>
                      <a:pt x="16" y="34"/>
                    </a:cubicBezTo>
                    <a:cubicBezTo>
                      <a:pt x="16" y="34"/>
                      <a:pt x="16" y="35"/>
                      <a:pt x="15" y="35"/>
                    </a:cubicBezTo>
                    <a:cubicBezTo>
                      <a:pt x="17" y="35"/>
                      <a:pt x="17" y="36"/>
                      <a:pt x="17" y="36"/>
                    </a:cubicBezTo>
                    <a:cubicBezTo>
                      <a:pt x="13" y="35"/>
                      <a:pt x="14" y="41"/>
                      <a:pt x="17" y="41"/>
                    </a:cubicBezTo>
                    <a:cubicBezTo>
                      <a:pt x="16" y="41"/>
                      <a:pt x="15" y="41"/>
                      <a:pt x="14" y="41"/>
                    </a:cubicBezTo>
                    <a:cubicBezTo>
                      <a:pt x="16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5" y="43"/>
                    </a:cubicBezTo>
                    <a:cubicBezTo>
                      <a:pt x="16" y="44"/>
                      <a:pt x="15" y="44"/>
                      <a:pt x="15" y="44"/>
                    </a:cubicBezTo>
                    <a:cubicBezTo>
                      <a:pt x="15" y="44"/>
                      <a:pt x="15" y="45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6"/>
                      <a:pt x="13" y="45"/>
                    </a:cubicBezTo>
                    <a:cubicBezTo>
                      <a:pt x="14" y="45"/>
                      <a:pt x="15" y="46"/>
                      <a:pt x="15" y="46"/>
                    </a:cubicBezTo>
                    <a:cubicBezTo>
                      <a:pt x="17" y="47"/>
                      <a:pt x="14" y="45"/>
                      <a:pt x="15" y="47"/>
                    </a:cubicBezTo>
                    <a:cubicBezTo>
                      <a:pt x="14" y="47"/>
                      <a:pt x="14" y="47"/>
                      <a:pt x="13" y="47"/>
                    </a:cubicBezTo>
                    <a:cubicBezTo>
                      <a:pt x="13" y="47"/>
                      <a:pt x="13" y="48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4" y="49"/>
                      <a:pt x="13" y="49"/>
                      <a:pt x="14" y="49"/>
                    </a:cubicBezTo>
                    <a:cubicBezTo>
                      <a:pt x="11" y="49"/>
                      <a:pt x="14" y="51"/>
                      <a:pt x="12" y="51"/>
                    </a:cubicBezTo>
                    <a:cubicBezTo>
                      <a:pt x="13" y="51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4" y="54"/>
                    </a:cubicBezTo>
                    <a:cubicBezTo>
                      <a:pt x="14" y="54"/>
                      <a:pt x="12" y="53"/>
                      <a:pt x="12" y="53"/>
                    </a:cubicBezTo>
                    <a:cubicBezTo>
                      <a:pt x="12" y="54"/>
                      <a:pt x="13" y="54"/>
                      <a:pt x="14" y="55"/>
                    </a:cubicBezTo>
                    <a:cubicBezTo>
                      <a:pt x="11" y="55"/>
                      <a:pt x="12" y="56"/>
                      <a:pt x="11" y="56"/>
                    </a:cubicBezTo>
                    <a:cubicBezTo>
                      <a:pt x="9" y="57"/>
                      <a:pt x="13" y="59"/>
                      <a:pt x="13" y="60"/>
                    </a:cubicBezTo>
                    <a:cubicBezTo>
                      <a:pt x="12" y="60"/>
                      <a:pt x="10" y="60"/>
                      <a:pt x="10" y="59"/>
                    </a:cubicBezTo>
                    <a:cubicBezTo>
                      <a:pt x="10" y="59"/>
                      <a:pt x="12" y="61"/>
                      <a:pt x="12" y="61"/>
                    </a:cubicBezTo>
                    <a:cubicBezTo>
                      <a:pt x="12" y="61"/>
                      <a:pt x="9" y="60"/>
                      <a:pt x="11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10" y="64"/>
                      <a:pt x="9" y="65"/>
                    </a:cubicBezTo>
                    <a:cubicBezTo>
                      <a:pt x="10" y="66"/>
                      <a:pt x="10" y="68"/>
                      <a:pt x="9" y="67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1" y="69"/>
                      <a:pt x="12" y="70"/>
                      <a:pt x="12" y="71"/>
                    </a:cubicBezTo>
                    <a:cubicBezTo>
                      <a:pt x="11" y="71"/>
                      <a:pt x="9" y="71"/>
                      <a:pt x="9" y="71"/>
                    </a:cubicBezTo>
                    <a:cubicBezTo>
                      <a:pt x="9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9" y="72"/>
                    </a:cubicBezTo>
                    <a:cubicBezTo>
                      <a:pt x="10" y="72"/>
                      <a:pt x="11" y="73"/>
                      <a:pt x="12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10" y="74"/>
                      <a:pt x="13" y="74"/>
                      <a:pt x="13" y="76"/>
                    </a:cubicBezTo>
                    <a:cubicBezTo>
                      <a:pt x="12" y="76"/>
                      <a:pt x="10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9" y="76"/>
                      <a:pt x="10" y="77"/>
                      <a:pt x="10" y="77"/>
                    </a:cubicBezTo>
                    <a:cubicBezTo>
                      <a:pt x="10" y="78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2"/>
                    </a:cubicBezTo>
                    <a:cubicBezTo>
                      <a:pt x="10" y="82"/>
                      <a:pt x="9" y="82"/>
                      <a:pt x="8" y="82"/>
                    </a:cubicBezTo>
                    <a:cubicBezTo>
                      <a:pt x="9" y="83"/>
                      <a:pt x="9" y="83"/>
                      <a:pt x="10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9" y="83"/>
                      <a:pt x="6" y="88"/>
                      <a:pt x="7" y="91"/>
                    </a:cubicBezTo>
                    <a:cubicBezTo>
                      <a:pt x="6" y="91"/>
                      <a:pt x="6" y="91"/>
                      <a:pt x="5" y="90"/>
                    </a:cubicBezTo>
                    <a:cubicBezTo>
                      <a:pt x="7" y="91"/>
                      <a:pt x="4" y="93"/>
                      <a:pt x="4" y="93"/>
                    </a:cubicBezTo>
                    <a:cubicBezTo>
                      <a:pt x="6" y="93"/>
                      <a:pt x="3" y="95"/>
                      <a:pt x="6" y="96"/>
                    </a:cubicBezTo>
                    <a:cubicBezTo>
                      <a:pt x="3" y="96"/>
                      <a:pt x="5" y="102"/>
                      <a:pt x="7" y="103"/>
                    </a:cubicBezTo>
                    <a:cubicBezTo>
                      <a:pt x="3" y="103"/>
                      <a:pt x="7" y="105"/>
                      <a:pt x="6" y="105"/>
                    </a:cubicBezTo>
                    <a:cubicBezTo>
                      <a:pt x="4" y="106"/>
                      <a:pt x="0" y="107"/>
                      <a:pt x="3" y="110"/>
                    </a:cubicBezTo>
                    <a:cubicBezTo>
                      <a:pt x="1" y="108"/>
                      <a:pt x="1" y="113"/>
                      <a:pt x="2" y="112"/>
                    </a:cubicBezTo>
                    <a:cubicBezTo>
                      <a:pt x="0" y="116"/>
                      <a:pt x="7" y="116"/>
                      <a:pt x="7" y="118"/>
                    </a:cubicBezTo>
                    <a:cubicBezTo>
                      <a:pt x="5" y="113"/>
                      <a:pt x="20" y="102"/>
                      <a:pt x="14" y="98"/>
                    </a:cubicBezTo>
                    <a:cubicBezTo>
                      <a:pt x="15" y="98"/>
                      <a:pt x="17" y="94"/>
                      <a:pt x="14" y="93"/>
                    </a:cubicBezTo>
                    <a:cubicBezTo>
                      <a:pt x="19" y="91"/>
                      <a:pt x="25" y="72"/>
                      <a:pt x="19" y="67"/>
                    </a:cubicBezTo>
                    <a:cubicBezTo>
                      <a:pt x="19" y="67"/>
                      <a:pt x="20" y="67"/>
                      <a:pt x="21" y="66"/>
                    </a:cubicBezTo>
                    <a:cubicBezTo>
                      <a:pt x="20" y="66"/>
                      <a:pt x="20" y="66"/>
                      <a:pt x="19" y="66"/>
                    </a:cubicBezTo>
                    <a:cubicBezTo>
                      <a:pt x="20" y="65"/>
                      <a:pt x="20" y="65"/>
                      <a:pt x="21" y="65"/>
                    </a:cubicBezTo>
                    <a:cubicBezTo>
                      <a:pt x="21" y="65"/>
                      <a:pt x="20" y="65"/>
                      <a:pt x="20" y="65"/>
                    </a:cubicBezTo>
                    <a:cubicBezTo>
                      <a:pt x="21" y="65"/>
                      <a:pt x="22" y="65"/>
                      <a:pt x="23" y="65"/>
                    </a:cubicBezTo>
                    <a:cubicBezTo>
                      <a:pt x="23" y="64"/>
                      <a:pt x="22" y="59"/>
                      <a:pt x="22" y="59"/>
                    </a:cubicBezTo>
                    <a:cubicBezTo>
                      <a:pt x="24" y="59"/>
                      <a:pt x="23" y="55"/>
                      <a:pt x="26" y="55"/>
                    </a:cubicBezTo>
                    <a:cubicBezTo>
                      <a:pt x="24" y="54"/>
                      <a:pt x="29" y="45"/>
                      <a:pt x="27" y="44"/>
                    </a:cubicBezTo>
                    <a:cubicBezTo>
                      <a:pt x="28" y="42"/>
                      <a:pt x="30" y="40"/>
                      <a:pt x="28" y="38"/>
                    </a:cubicBezTo>
                    <a:cubicBezTo>
                      <a:pt x="28" y="38"/>
                      <a:pt x="29" y="34"/>
                      <a:pt x="29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29" y="31"/>
                      <a:pt x="31" y="30"/>
                      <a:pt x="29" y="28"/>
                    </a:cubicBezTo>
                    <a:cubicBezTo>
                      <a:pt x="30" y="27"/>
                      <a:pt x="31" y="22"/>
                      <a:pt x="28" y="21"/>
                    </a:cubicBezTo>
                    <a:cubicBezTo>
                      <a:pt x="28" y="22"/>
                      <a:pt x="31" y="18"/>
                      <a:pt x="30" y="19"/>
                    </a:cubicBezTo>
                    <a:cubicBezTo>
                      <a:pt x="29" y="18"/>
                      <a:pt x="30" y="16"/>
                      <a:pt x="27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121150" y="1454151"/>
                <a:ext cx="288925" cy="166688"/>
              </a:xfrm>
              <a:custGeom>
                <a:rect b="b" l="l" r="r" t="t"/>
                <a:pathLst>
                  <a:path extrusionOk="0" h="78" w="134">
                    <a:moveTo>
                      <a:pt x="53" y="54"/>
                    </a:moveTo>
                    <a:cubicBezTo>
                      <a:pt x="54" y="55"/>
                      <a:pt x="53" y="53"/>
                      <a:pt x="53" y="53"/>
                    </a:cubicBezTo>
                    <a:cubicBezTo>
                      <a:pt x="53" y="52"/>
                      <a:pt x="54" y="53"/>
                      <a:pt x="54" y="54"/>
                    </a:cubicBezTo>
                    <a:cubicBezTo>
                      <a:pt x="54" y="53"/>
                      <a:pt x="54" y="51"/>
                      <a:pt x="55" y="53"/>
                    </a:cubicBezTo>
                    <a:cubicBezTo>
                      <a:pt x="55" y="53"/>
                      <a:pt x="54" y="51"/>
                      <a:pt x="54" y="51"/>
                    </a:cubicBezTo>
                    <a:cubicBezTo>
                      <a:pt x="54" y="50"/>
                      <a:pt x="54" y="52"/>
                      <a:pt x="56" y="50"/>
                    </a:cubicBezTo>
                    <a:cubicBezTo>
                      <a:pt x="56" y="51"/>
                      <a:pt x="56" y="52"/>
                      <a:pt x="57" y="52"/>
                    </a:cubicBezTo>
                    <a:cubicBezTo>
                      <a:pt x="57" y="52"/>
                      <a:pt x="58" y="50"/>
                      <a:pt x="58" y="49"/>
                    </a:cubicBezTo>
                    <a:cubicBezTo>
                      <a:pt x="58" y="50"/>
                      <a:pt x="59" y="50"/>
                      <a:pt x="59" y="51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61" y="52"/>
                      <a:pt x="62" y="47"/>
                      <a:pt x="63" y="49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4" y="48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5" y="47"/>
                      <a:pt x="65" y="47"/>
                      <a:pt x="65" y="45"/>
                    </a:cubicBezTo>
                    <a:cubicBezTo>
                      <a:pt x="66" y="46"/>
                      <a:pt x="67" y="45"/>
                      <a:pt x="67" y="47"/>
                    </a:cubicBezTo>
                    <a:cubicBezTo>
                      <a:pt x="70" y="48"/>
                      <a:pt x="69" y="43"/>
                      <a:pt x="70" y="42"/>
                    </a:cubicBezTo>
                    <a:cubicBezTo>
                      <a:pt x="70" y="43"/>
                      <a:pt x="72" y="44"/>
                      <a:pt x="72" y="44"/>
                    </a:cubicBezTo>
                    <a:cubicBezTo>
                      <a:pt x="71" y="44"/>
                      <a:pt x="71" y="42"/>
                      <a:pt x="72" y="42"/>
                    </a:cubicBezTo>
                    <a:cubicBezTo>
                      <a:pt x="72" y="42"/>
                      <a:pt x="73" y="45"/>
                      <a:pt x="73" y="42"/>
                    </a:cubicBezTo>
                    <a:cubicBezTo>
                      <a:pt x="73" y="43"/>
                      <a:pt x="74" y="42"/>
                      <a:pt x="74" y="44"/>
                    </a:cubicBezTo>
                    <a:cubicBezTo>
                      <a:pt x="75" y="43"/>
                      <a:pt x="76" y="40"/>
                      <a:pt x="78" y="40"/>
                    </a:cubicBezTo>
                    <a:cubicBezTo>
                      <a:pt x="77" y="39"/>
                      <a:pt x="81" y="40"/>
                      <a:pt x="81" y="36"/>
                    </a:cubicBezTo>
                    <a:cubicBezTo>
                      <a:pt x="81" y="37"/>
                      <a:pt x="81" y="37"/>
                      <a:pt x="81" y="38"/>
                    </a:cubicBezTo>
                    <a:cubicBezTo>
                      <a:pt x="87" y="34"/>
                      <a:pt x="86" y="34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4" y="33"/>
                      <a:pt x="84" y="31"/>
                    </a:cubicBezTo>
                    <a:cubicBezTo>
                      <a:pt x="84" y="32"/>
                      <a:pt x="84" y="33"/>
                      <a:pt x="85" y="34"/>
                    </a:cubicBezTo>
                    <a:cubicBezTo>
                      <a:pt x="86" y="32"/>
                      <a:pt x="84" y="30"/>
                      <a:pt x="85" y="29"/>
                    </a:cubicBezTo>
                    <a:cubicBezTo>
                      <a:pt x="86" y="30"/>
                      <a:pt x="87" y="32"/>
                      <a:pt x="87" y="33"/>
                    </a:cubicBezTo>
                    <a:cubicBezTo>
                      <a:pt x="88" y="32"/>
                      <a:pt x="88" y="32"/>
                      <a:pt x="89" y="32"/>
                    </a:cubicBezTo>
                    <a:cubicBezTo>
                      <a:pt x="89" y="31"/>
                      <a:pt x="88" y="30"/>
                      <a:pt x="88" y="29"/>
                    </a:cubicBezTo>
                    <a:cubicBezTo>
                      <a:pt x="88" y="30"/>
                      <a:pt x="93" y="28"/>
                      <a:pt x="93" y="28"/>
                    </a:cubicBezTo>
                    <a:cubicBezTo>
                      <a:pt x="93" y="28"/>
                      <a:pt x="93" y="27"/>
                      <a:pt x="93" y="27"/>
                    </a:cubicBezTo>
                    <a:cubicBezTo>
                      <a:pt x="94" y="27"/>
                      <a:pt x="96" y="28"/>
                      <a:pt x="95" y="25"/>
                    </a:cubicBezTo>
                    <a:cubicBezTo>
                      <a:pt x="96" y="26"/>
                      <a:pt x="96" y="26"/>
                      <a:pt x="96" y="27"/>
                    </a:cubicBezTo>
                    <a:cubicBezTo>
                      <a:pt x="95" y="26"/>
                      <a:pt x="103" y="24"/>
                      <a:pt x="104" y="21"/>
                    </a:cubicBezTo>
                    <a:cubicBezTo>
                      <a:pt x="105" y="22"/>
                      <a:pt x="105" y="23"/>
                      <a:pt x="105" y="23"/>
                    </a:cubicBezTo>
                    <a:cubicBezTo>
                      <a:pt x="104" y="22"/>
                      <a:pt x="108" y="22"/>
                      <a:pt x="108" y="22"/>
                    </a:cubicBezTo>
                    <a:cubicBezTo>
                      <a:pt x="108" y="20"/>
                      <a:pt x="111" y="21"/>
                      <a:pt x="110" y="18"/>
                    </a:cubicBezTo>
                    <a:cubicBezTo>
                      <a:pt x="113" y="20"/>
                      <a:pt x="116" y="15"/>
                      <a:pt x="116" y="12"/>
                    </a:cubicBezTo>
                    <a:cubicBezTo>
                      <a:pt x="117" y="12"/>
                      <a:pt x="119" y="14"/>
                      <a:pt x="118" y="12"/>
                    </a:cubicBezTo>
                    <a:cubicBezTo>
                      <a:pt x="120" y="14"/>
                      <a:pt x="118" y="11"/>
                      <a:pt x="119" y="11"/>
                    </a:cubicBezTo>
                    <a:cubicBezTo>
                      <a:pt x="124" y="14"/>
                      <a:pt x="134" y="7"/>
                      <a:pt x="131" y="0"/>
                    </a:cubicBezTo>
                    <a:cubicBezTo>
                      <a:pt x="127" y="6"/>
                      <a:pt x="106" y="3"/>
                      <a:pt x="106" y="11"/>
                    </a:cubicBezTo>
                    <a:cubicBezTo>
                      <a:pt x="105" y="10"/>
                      <a:pt x="100" y="11"/>
                      <a:pt x="101" y="14"/>
                    </a:cubicBezTo>
                    <a:cubicBezTo>
                      <a:pt x="96" y="13"/>
                      <a:pt x="72" y="24"/>
                      <a:pt x="73" y="32"/>
                    </a:cubicBezTo>
                    <a:cubicBezTo>
                      <a:pt x="73" y="32"/>
                      <a:pt x="71" y="31"/>
                      <a:pt x="70" y="31"/>
                    </a:cubicBezTo>
                    <a:cubicBezTo>
                      <a:pt x="70" y="32"/>
                      <a:pt x="71" y="32"/>
                      <a:pt x="71" y="33"/>
                    </a:cubicBezTo>
                    <a:cubicBezTo>
                      <a:pt x="70" y="33"/>
                      <a:pt x="70" y="32"/>
                      <a:pt x="69" y="32"/>
                    </a:cubicBezTo>
                    <a:cubicBezTo>
                      <a:pt x="69" y="32"/>
                      <a:pt x="69" y="33"/>
                      <a:pt x="69" y="33"/>
                    </a:cubicBezTo>
                    <a:cubicBezTo>
                      <a:pt x="66" y="29"/>
                      <a:pt x="64" y="35"/>
                      <a:pt x="63" y="36"/>
                    </a:cubicBezTo>
                    <a:cubicBezTo>
                      <a:pt x="61" y="34"/>
                      <a:pt x="45" y="41"/>
                      <a:pt x="44" y="44"/>
                    </a:cubicBezTo>
                    <a:cubicBezTo>
                      <a:pt x="42" y="45"/>
                      <a:pt x="38" y="45"/>
                      <a:pt x="38" y="49"/>
                    </a:cubicBezTo>
                    <a:cubicBezTo>
                      <a:pt x="38" y="49"/>
                      <a:pt x="33" y="50"/>
                      <a:pt x="32" y="51"/>
                    </a:cubicBezTo>
                    <a:cubicBezTo>
                      <a:pt x="32" y="51"/>
                      <a:pt x="32" y="51"/>
                      <a:pt x="32" y="50"/>
                    </a:cubicBezTo>
                    <a:cubicBezTo>
                      <a:pt x="31" y="53"/>
                      <a:pt x="28" y="51"/>
                      <a:pt x="28" y="55"/>
                    </a:cubicBezTo>
                    <a:cubicBezTo>
                      <a:pt x="26" y="55"/>
                      <a:pt x="20" y="57"/>
                      <a:pt x="21" y="61"/>
                    </a:cubicBezTo>
                    <a:cubicBezTo>
                      <a:pt x="21" y="60"/>
                      <a:pt x="12" y="61"/>
                      <a:pt x="16" y="65"/>
                    </a:cubicBezTo>
                    <a:cubicBezTo>
                      <a:pt x="16" y="65"/>
                      <a:pt x="15" y="63"/>
                      <a:pt x="15" y="63"/>
                    </a:cubicBezTo>
                    <a:cubicBezTo>
                      <a:pt x="13" y="64"/>
                      <a:pt x="7" y="67"/>
                      <a:pt x="8" y="69"/>
                    </a:cubicBezTo>
                    <a:cubicBezTo>
                      <a:pt x="4" y="69"/>
                      <a:pt x="4" y="70"/>
                      <a:pt x="5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2"/>
                      <a:pt x="3" y="70"/>
                    </a:cubicBezTo>
                    <a:cubicBezTo>
                      <a:pt x="3" y="70"/>
                      <a:pt x="2" y="73"/>
                      <a:pt x="2" y="73"/>
                    </a:cubicBezTo>
                    <a:cubicBezTo>
                      <a:pt x="1" y="72"/>
                      <a:pt x="1" y="72"/>
                      <a:pt x="1" y="73"/>
                    </a:cubicBezTo>
                    <a:cubicBezTo>
                      <a:pt x="1" y="73"/>
                      <a:pt x="1" y="75"/>
                      <a:pt x="2" y="75"/>
                    </a:cubicBezTo>
                    <a:cubicBezTo>
                      <a:pt x="3" y="77"/>
                      <a:pt x="1" y="75"/>
                      <a:pt x="0" y="74"/>
                    </a:cubicBezTo>
                    <a:cubicBezTo>
                      <a:pt x="0" y="75"/>
                      <a:pt x="0" y="76"/>
                      <a:pt x="1" y="76"/>
                    </a:cubicBezTo>
                    <a:cubicBezTo>
                      <a:pt x="1" y="78"/>
                      <a:pt x="3" y="76"/>
                      <a:pt x="3" y="74"/>
                    </a:cubicBezTo>
                    <a:cubicBezTo>
                      <a:pt x="3" y="74"/>
                      <a:pt x="5" y="76"/>
                      <a:pt x="5" y="77"/>
                    </a:cubicBezTo>
                    <a:cubicBezTo>
                      <a:pt x="4" y="74"/>
                      <a:pt x="5" y="75"/>
                      <a:pt x="6" y="75"/>
                    </a:cubicBezTo>
                    <a:cubicBezTo>
                      <a:pt x="6" y="75"/>
                      <a:pt x="7" y="76"/>
                      <a:pt x="7" y="76"/>
                    </a:cubicBezTo>
                    <a:cubicBezTo>
                      <a:pt x="9" y="75"/>
                      <a:pt x="10" y="75"/>
                      <a:pt x="10" y="73"/>
                    </a:cubicBezTo>
                    <a:cubicBezTo>
                      <a:pt x="10" y="73"/>
                      <a:pt x="12" y="75"/>
                      <a:pt x="12" y="75"/>
                    </a:cubicBezTo>
                    <a:cubicBezTo>
                      <a:pt x="11" y="72"/>
                      <a:pt x="13" y="73"/>
                      <a:pt x="15" y="74"/>
                    </a:cubicBezTo>
                    <a:cubicBezTo>
                      <a:pt x="15" y="74"/>
                      <a:pt x="15" y="73"/>
                      <a:pt x="15" y="71"/>
                    </a:cubicBezTo>
                    <a:cubicBezTo>
                      <a:pt x="16" y="73"/>
                      <a:pt x="17" y="77"/>
                      <a:pt x="15" y="75"/>
                    </a:cubicBezTo>
                    <a:cubicBezTo>
                      <a:pt x="16" y="76"/>
                      <a:pt x="16" y="76"/>
                      <a:pt x="17" y="77"/>
                    </a:cubicBezTo>
                    <a:cubicBezTo>
                      <a:pt x="17" y="76"/>
                      <a:pt x="17" y="73"/>
                      <a:pt x="17" y="73"/>
                    </a:cubicBezTo>
                    <a:cubicBezTo>
                      <a:pt x="18" y="73"/>
                      <a:pt x="17" y="74"/>
                      <a:pt x="18" y="75"/>
                    </a:cubicBezTo>
                    <a:cubicBezTo>
                      <a:pt x="18" y="75"/>
                      <a:pt x="18" y="74"/>
                      <a:pt x="19" y="74"/>
                    </a:cubicBezTo>
                    <a:cubicBezTo>
                      <a:pt x="19" y="75"/>
                      <a:pt x="19" y="76"/>
                      <a:pt x="20" y="77"/>
                    </a:cubicBezTo>
                    <a:cubicBezTo>
                      <a:pt x="21" y="77"/>
                      <a:pt x="19" y="76"/>
                      <a:pt x="20" y="76"/>
                    </a:cubicBezTo>
                    <a:cubicBezTo>
                      <a:pt x="19" y="75"/>
                      <a:pt x="18" y="72"/>
                      <a:pt x="19" y="71"/>
                    </a:cubicBezTo>
                    <a:cubicBezTo>
                      <a:pt x="19" y="70"/>
                      <a:pt x="21" y="75"/>
                      <a:pt x="21" y="75"/>
                    </a:cubicBezTo>
                    <a:cubicBezTo>
                      <a:pt x="21" y="75"/>
                      <a:pt x="20" y="72"/>
                      <a:pt x="20" y="71"/>
                    </a:cubicBezTo>
                    <a:cubicBezTo>
                      <a:pt x="21" y="72"/>
                      <a:pt x="21" y="73"/>
                      <a:pt x="22" y="73"/>
                    </a:cubicBezTo>
                    <a:cubicBezTo>
                      <a:pt x="22" y="73"/>
                      <a:pt x="20" y="68"/>
                      <a:pt x="20" y="68"/>
                    </a:cubicBezTo>
                    <a:cubicBezTo>
                      <a:pt x="21" y="70"/>
                      <a:pt x="23" y="71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ubicBezTo>
                      <a:pt x="24" y="72"/>
                      <a:pt x="24" y="71"/>
                      <a:pt x="24" y="70"/>
                    </a:cubicBezTo>
                    <a:cubicBezTo>
                      <a:pt x="25" y="70"/>
                      <a:pt x="25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4" y="67"/>
                      <a:pt x="27" y="71"/>
                      <a:pt x="27" y="71"/>
                    </a:cubicBezTo>
                    <a:cubicBezTo>
                      <a:pt x="27" y="72"/>
                      <a:pt x="27" y="72"/>
                      <a:pt x="28" y="72"/>
                    </a:cubicBezTo>
                    <a:cubicBezTo>
                      <a:pt x="27" y="71"/>
                      <a:pt x="27" y="70"/>
                      <a:pt x="28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8" y="70"/>
                      <a:pt x="27" y="67"/>
                      <a:pt x="29" y="70"/>
                    </a:cubicBezTo>
                    <a:cubicBezTo>
                      <a:pt x="28" y="69"/>
                      <a:pt x="28" y="69"/>
                      <a:pt x="28" y="68"/>
                    </a:cubicBezTo>
                    <a:cubicBezTo>
                      <a:pt x="30" y="71"/>
                      <a:pt x="28" y="68"/>
                      <a:pt x="29" y="68"/>
                    </a:cubicBezTo>
                    <a:cubicBezTo>
                      <a:pt x="29" y="68"/>
                      <a:pt x="29" y="69"/>
                      <a:pt x="29" y="69"/>
                    </a:cubicBezTo>
                    <a:cubicBezTo>
                      <a:pt x="29" y="68"/>
                      <a:pt x="29" y="67"/>
                      <a:pt x="29" y="67"/>
                    </a:cubicBezTo>
                    <a:cubicBezTo>
                      <a:pt x="30" y="68"/>
                      <a:pt x="30" y="69"/>
                      <a:pt x="31" y="70"/>
                    </a:cubicBezTo>
                    <a:cubicBezTo>
                      <a:pt x="30" y="69"/>
                      <a:pt x="31" y="68"/>
                      <a:pt x="30" y="67"/>
                    </a:cubicBezTo>
                    <a:cubicBezTo>
                      <a:pt x="30" y="67"/>
                      <a:pt x="31" y="67"/>
                      <a:pt x="31" y="68"/>
                    </a:cubicBezTo>
                    <a:cubicBezTo>
                      <a:pt x="31" y="67"/>
                      <a:pt x="31" y="66"/>
                      <a:pt x="30" y="66"/>
                    </a:cubicBezTo>
                    <a:cubicBezTo>
                      <a:pt x="31" y="66"/>
                      <a:pt x="30" y="65"/>
                      <a:pt x="31" y="67"/>
                    </a:cubicBezTo>
                    <a:cubicBezTo>
                      <a:pt x="32" y="66"/>
                      <a:pt x="29" y="61"/>
                      <a:pt x="29" y="60"/>
                    </a:cubicBezTo>
                    <a:cubicBezTo>
                      <a:pt x="31" y="60"/>
                      <a:pt x="33" y="67"/>
                      <a:pt x="33" y="68"/>
                    </a:cubicBezTo>
                    <a:cubicBezTo>
                      <a:pt x="33" y="67"/>
                      <a:pt x="33" y="67"/>
                      <a:pt x="34" y="67"/>
                    </a:cubicBezTo>
                    <a:cubicBezTo>
                      <a:pt x="33" y="66"/>
                      <a:pt x="33" y="64"/>
                      <a:pt x="33" y="64"/>
                    </a:cubicBezTo>
                    <a:cubicBezTo>
                      <a:pt x="34" y="68"/>
                      <a:pt x="38" y="65"/>
                      <a:pt x="37" y="62"/>
                    </a:cubicBezTo>
                    <a:cubicBezTo>
                      <a:pt x="38" y="62"/>
                      <a:pt x="39" y="63"/>
                      <a:pt x="39" y="63"/>
                    </a:cubicBezTo>
                    <a:cubicBezTo>
                      <a:pt x="38" y="62"/>
                      <a:pt x="41" y="63"/>
                      <a:pt x="41" y="61"/>
                    </a:cubicBezTo>
                    <a:cubicBezTo>
                      <a:pt x="41" y="61"/>
                      <a:pt x="42" y="60"/>
                      <a:pt x="43" y="61"/>
                    </a:cubicBezTo>
                    <a:cubicBezTo>
                      <a:pt x="43" y="59"/>
                      <a:pt x="43" y="62"/>
                      <a:pt x="44" y="60"/>
                    </a:cubicBezTo>
                    <a:cubicBezTo>
                      <a:pt x="42" y="59"/>
                      <a:pt x="43" y="58"/>
                      <a:pt x="43" y="57"/>
                    </a:cubicBezTo>
                    <a:cubicBezTo>
                      <a:pt x="46" y="62"/>
                      <a:pt x="47" y="56"/>
                      <a:pt x="49" y="57"/>
                    </a:cubicBezTo>
                    <a:cubicBezTo>
                      <a:pt x="49" y="56"/>
                      <a:pt x="49" y="54"/>
                      <a:pt x="49" y="54"/>
                    </a:cubicBezTo>
                    <a:cubicBezTo>
                      <a:pt x="49" y="55"/>
                      <a:pt x="50" y="55"/>
                      <a:pt x="50" y="56"/>
                    </a:cubicBezTo>
                    <a:cubicBezTo>
                      <a:pt x="50" y="54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2" y="51"/>
                      <a:pt x="53" y="53"/>
                      <a:pt x="53" y="54"/>
                    </a:cubicBezTo>
                    <a:close/>
                    <a:moveTo>
                      <a:pt x="82" y="34"/>
                    </a:moveTo>
                    <a:cubicBezTo>
                      <a:pt x="82" y="34"/>
                      <a:pt x="82" y="35"/>
                      <a:pt x="83" y="36"/>
                    </a:cubicBezTo>
                    <a:cubicBezTo>
                      <a:pt x="82" y="36"/>
                      <a:pt x="82" y="36"/>
                      <a:pt x="81" y="36"/>
                    </a:cubicBezTo>
                    <a:cubicBezTo>
                      <a:pt x="81" y="35"/>
                      <a:pt x="81" y="34"/>
                      <a:pt x="82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235450" y="1992313"/>
                <a:ext cx="309563" cy="58738"/>
              </a:xfrm>
              <a:custGeom>
                <a:rect b="b" l="l" r="r" t="t"/>
                <a:pathLst>
                  <a:path extrusionOk="0" h="27" w="144">
                    <a:moveTo>
                      <a:pt x="135" y="6"/>
                    </a:moveTo>
                    <a:cubicBezTo>
                      <a:pt x="129" y="7"/>
                      <a:pt x="121" y="1"/>
                      <a:pt x="118" y="5"/>
                    </a:cubicBezTo>
                    <a:cubicBezTo>
                      <a:pt x="118" y="4"/>
                      <a:pt x="113" y="3"/>
                      <a:pt x="112" y="6"/>
                    </a:cubicBezTo>
                    <a:cubicBezTo>
                      <a:pt x="109" y="1"/>
                      <a:pt x="84" y="0"/>
                      <a:pt x="80" y="8"/>
                    </a:cubicBezTo>
                    <a:cubicBezTo>
                      <a:pt x="80" y="8"/>
                      <a:pt x="79" y="6"/>
                      <a:pt x="79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8" y="7"/>
                      <a:pt x="78" y="7"/>
                      <a:pt x="77" y="6"/>
                    </a:cubicBezTo>
                    <a:cubicBezTo>
                      <a:pt x="77" y="6"/>
                      <a:pt x="77" y="7"/>
                      <a:pt x="77" y="7"/>
                    </a:cubicBezTo>
                    <a:cubicBezTo>
                      <a:pt x="76" y="2"/>
                      <a:pt x="71" y="6"/>
                      <a:pt x="70" y="7"/>
                    </a:cubicBezTo>
                    <a:cubicBezTo>
                      <a:pt x="70" y="4"/>
                      <a:pt x="52" y="4"/>
                      <a:pt x="50" y="6"/>
                    </a:cubicBezTo>
                    <a:cubicBezTo>
                      <a:pt x="48" y="6"/>
                      <a:pt x="45" y="4"/>
                      <a:pt x="43" y="8"/>
                    </a:cubicBezTo>
                    <a:cubicBezTo>
                      <a:pt x="43" y="8"/>
                      <a:pt x="38" y="7"/>
                      <a:pt x="37" y="8"/>
                    </a:cubicBezTo>
                    <a:cubicBezTo>
                      <a:pt x="37" y="8"/>
                      <a:pt x="37" y="7"/>
                      <a:pt x="37" y="7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30" y="9"/>
                      <a:pt x="24" y="9"/>
                      <a:pt x="23" y="13"/>
                    </a:cubicBezTo>
                    <a:cubicBezTo>
                      <a:pt x="24" y="12"/>
                      <a:pt x="15" y="9"/>
                      <a:pt x="18" y="15"/>
                    </a:cubicBezTo>
                    <a:cubicBezTo>
                      <a:pt x="17" y="15"/>
                      <a:pt x="17" y="13"/>
                      <a:pt x="17" y="13"/>
                    </a:cubicBezTo>
                    <a:cubicBezTo>
                      <a:pt x="17" y="13"/>
                      <a:pt x="9" y="14"/>
                      <a:pt x="9" y="16"/>
                    </a:cubicBezTo>
                    <a:cubicBezTo>
                      <a:pt x="5" y="14"/>
                      <a:pt x="5" y="16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4" y="15"/>
                      <a:pt x="2" y="18"/>
                      <a:pt x="2" y="18"/>
                    </a:cubicBezTo>
                    <a:cubicBezTo>
                      <a:pt x="2" y="16"/>
                      <a:pt x="2" y="16"/>
                      <a:pt x="1" y="17"/>
                    </a:cubicBezTo>
                    <a:cubicBezTo>
                      <a:pt x="2" y="18"/>
                      <a:pt x="1" y="19"/>
                      <a:pt x="2" y="19"/>
                    </a:cubicBezTo>
                    <a:cubicBezTo>
                      <a:pt x="2" y="22"/>
                      <a:pt x="1" y="20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2"/>
                      <a:pt x="2" y="21"/>
                      <a:pt x="3" y="19"/>
                    </a:cubicBezTo>
                    <a:cubicBezTo>
                      <a:pt x="3" y="19"/>
                      <a:pt x="4" y="22"/>
                      <a:pt x="4" y="22"/>
                    </a:cubicBezTo>
                    <a:cubicBezTo>
                      <a:pt x="4" y="20"/>
                      <a:pt x="5" y="21"/>
                      <a:pt x="5" y="21"/>
                    </a:cubicBezTo>
                    <a:cubicBezTo>
                      <a:pt x="5" y="21"/>
                      <a:pt x="6" y="22"/>
                      <a:pt x="6" y="23"/>
                    </a:cubicBezTo>
                    <a:cubicBezTo>
                      <a:pt x="8" y="22"/>
                      <a:pt x="9" y="23"/>
                      <a:pt x="10" y="20"/>
                    </a:cubicBezTo>
                    <a:cubicBezTo>
                      <a:pt x="10" y="20"/>
                      <a:pt x="11" y="23"/>
                      <a:pt x="11" y="23"/>
                    </a:cubicBezTo>
                    <a:cubicBezTo>
                      <a:pt x="11" y="20"/>
                      <a:pt x="13" y="22"/>
                      <a:pt x="13" y="23"/>
                    </a:cubicBezTo>
                    <a:cubicBezTo>
                      <a:pt x="13" y="23"/>
                      <a:pt x="14" y="22"/>
                      <a:pt x="15" y="20"/>
                    </a:cubicBezTo>
                    <a:cubicBezTo>
                      <a:pt x="15" y="22"/>
                      <a:pt x="14" y="26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5" y="26"/>
                      <a:pt x="16" y="23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8" y="27"/>
                      <a:pt x="16" y="26"/>
                      <a:pt x="18" y="27"/>
                    </a:cubicBezTo>
                    <a:cubicBezTo>
                      <a:pt x="18" y="25"/>
                      <a:pt x="17" y="22"/>
                      <a:pt x="18" y="21"/>
                    </a:cubicBezTo>
                    <a:cubicBezTo>
                      <a:pt x="19" y="21"/>
                      <a:pt x="19" y="25"/>
                      <a:pt x="19" y="26"/>
                    </a:cubicBezTo>
                    <a:cubicBezTo>
                      <a:pt x="19" y="26"/>
                      <a:pt x="19" y="22"/>
                      <a:pt x="19" y="22"/>
                    </a:cubicBezTo>
                    <a:cubicBezTo>
                      <a:pt x="19" y="23"/>
                      <a:pt x="20" y="24"/>
                      <a:pt x="20" y="25"/>
                    </a:cubicBezTo>
                    <a:cubicBezTo>
                      <a:pt x="20" y="24"/>
                      <a:pt x="20" y="19"/>
                      <a:pt x="21" y="19"/>
                    </a:cubicBezTo>
                    <a:cubicBezTo>
                      <a:pt x="21" y="21"/>
                      <a:pt x="21" y="23"/>
                      <a:pt x="22" y="26"/>
                    </a:cubicBezTo>
                    <a:cubicBezTo>
                      <a:pt x="22" y="23"/>
                      <a:pt x="22" y="23"/>
                      <a:pt x="23" y="25"/>
                    </a:cubicBezTo>
                    <a:cubicBezTo>
                      <a:pt x="23" y="24"/>
                      <a:pt x="23" y="24"/>
                      <a:pt x="23" y="23"/>
                    </a:cubicBezTo>
                    <a:cubicBezTo>
                      <a:pt x="24" y="22"/>
                      <a:pt x="24" y="25"/>
                      <a:pt x="24" y="26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0"/>
                      <a:pt x="25" y="24"/>
                      <a:pt x="25" y="25"/>
                    </a:cubicBezTo>
                    <a:cubicBezTo>
                      <a:pt x="26" y="25"/>
                      <a:pt x="25" y="25"/>
                      <a:pt x="26" y="25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6" y="23"/>
                      <a:pt x="26" y="24"/>
                      <a:pt x="26" y="22"/>
                    </a:cubicBezTo>
                    <a:cubicBezTo>
                      <a:pt x="26" y="24"/>
                      <a:pt x="26" y="21"/>
                      <a:pt x="27" y="24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8" y="25"/>
                      <a:pt x="28" y="22"/>
                      <a:pt x="28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2"/>
                      <a:pt x="29" y="22"/>
                      <a:pt x="29" y="21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3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1" y="22"/>
                    </a:cubicBezTo>
                    <a:cubicBezTo>
                      <a:pt x="31" y="22"/>
                      <a:pt x="31" y="16"/>
                      <a:pt x="31" y="15"/>
                    </a:cubicBezTo>
                    <a:cubicBezTo>
                      <a:pt x="32" y="16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3" y="23"/>
                    </a:cubicBezTo>
                    <a:cubicBezTo>
                      <a:pt x="33" y="22"/>
                      <a:pt x="33" y="20"/>
                      <a:pt x="33" y="20"/>
                    </a:cubicBezTo>
                    <a:cubicBezTo>
                      <a:pt x="33" y="24"/>
                      <a:pt x="37" y="23"/>
                      <a:pt x="38" y="19"/>
                    </a:cubicBezTo>
                    <a:cubicBezTo>
                      <a:pt x="38" y="20"/>
                      <a:pt x="39" y="21"/>
                      <a:pt x="39" y="21"/>
                    </a:cubicBezTo>
                    <a:cubicBezTo>
                      <a:pt x="38" y="20"/>
                      <a:pt x="40" y="22"/>
                      <a:pt x="41" y="20"/>
                    </a:cubicBezTo>
                    <a:cubicBezTo>
                      <a:pt x="42" y="22"/>
                      <a:pt x="42" y="18"/>
                      <a:pt x="43" y="21"/>
                    </a:cubicBezTo>
                    <a:cubicBezTo>
                      <a:pt x="42" y="20"/>
                      <a:pt x="43" y="19"/>
                      <a:pt x="45" y="20"/>
                    </a:cubicBezTo>
                    <a:cubicBezTo>
                      <a:pt x="43" y="19"/>
                      <a:pt x="44" y="19"/>
                      <a:pt x="44" y="18"/>
                    </a:cubicBezTo>
                    <a:cubicBezTo>
                      <a:pt x="45" y="23"/>
                      <a:pt x="48" y="18"/>
                      <a:pt x="50" y="20"/>
                    </a:cubicBezTo>
                    <a:cubicBezTo>
                      <a:pt x="50" y="19"/>
                      <a:pt x="51" y="17"/>
                      <a:pt x="50" y="17"/>
                    </a:cubicBezTo>
                    <a:cubicBezTo>
                      <a:pt x="51" y="18"/>
                      <a:pt x="51" y="19"/>
                      <a:pt x="51" y="20"/>
                    </a:cubicBezTo>
                    <a:cubicBezTo>
                      <a:pt x="51" y="18"/>
                      <a:pt x="53" y="19"/>
                      <a:pt x="53" y="19"/>
                    </a:cubicBezTo>
                    <a:cubicBezTo>
                      <a:pt x="53" y="19"/>
                      <a:pt x="54" y="18"/>
                      <a:pt x="54" y="18"/>
                    </a:cubicBezTo>
                    <a:cubicBezTo>
                      <a:pt x="54" y="16"/>
                      <a:pt x="54" y="18"/>
                      <a:pt x="54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8"/>
                      <a:pt x="56" y="17"/>
                      <a:pt x="56" y="19"/>
                    </a:cubicBezTo>
                    <a:cubicBezTo>
                      <a:pt x="56" y="18"/>
                      <a:pt x="57" y="17"/>
                      <a:pt x="57" y="17"/>
                    </a:cubicBezTo>
                    <a:cubicBezTo>
                      <a:pt x="57" y="15"/>
                      <a:pt x="56" y="18"/>
                      <a:pt x="58" y="16"/>
                    </a:cubicBezTo>
                    <a:cubicBezTo>
                      <a:pt x="58" y="17"/>
                      <a:pt x="58" y="18"/>
                      <a:pt x="58" y="19"/>
                    </a:cubicBezTo>
                    <a:cubicBezTo>
                      <a:pt x="58" y="19"/>
                      <a:pt x="60" y="18"/>
                      <a:pt x="60" y="17"/>
                    </a:cubicBezTo>
                    <a:cubicBezTo>
                      <a:pt x="60" y="17"/>
                      <a:pt x="60" y="18"/>
                      <a:pt x="61" y="18"/>
                    </a:cubicBezTo>
                    <a:cubicBezTo>
                      <a:pt x="61" y="17"/>
                      <a:pt x="61" y="18"/>
                      <a:pt x="61" y="17"/>
                    </a:cubicBezTo>
                    <a:cubicBezTo>
                      <a:pt x="62" y="21"/>
                      <a:pt x="65" y="17"/>
                      <a:pt x="65" y="18"/>
                    </a:cubicBezTo>
                    <a:cubicBezTo>
                      <a:pt x="66" y="18"/>
                      <a:pt x="65" y="17"/>
                      <a:pt x="66" y="16"/>
                    </a:cubicBezTo>
                    <a:cubicBezTo>
                      <a:pt x="66" y="15"/>
                      <a:pt x="66" y="19"/>
                      <a:pt x="67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8"/>
                      <a:pt x="67" y="17"/>
                      <a:pt x="68" y="16"/>
                    </a:cubicBezTo>
                    <a:cubicBezTo>
                      <a:pt x="69" y="18"/>
                      <a:pt x="70" y="17"/>
                      <a:pt x="69" y="18"/>
                    </a:cubicBezTo>
                    <a:cubicBezTo>
                      <a:pt x="71" y="20"/>
                      <a:pt x="73" y="16"/>
                      <a:pt x="73" y="15"/>
                    </a:cubicBezTo>
                    <a:cubicBezTo>
                      <a:pt x="74" y="16"/>
                      <a:pt x="74" y="18"/>
                      <a:pt x="74" y="18"/>
                    </a:cubicBezTo>
                    <a:cubicBezTo>
                      <a:pt x="74" y="18"/>
                      <a:pt x="75" y="16"/>
                      <a:pt x="75" y="16"/>
                    </a:cubicBezTo>
                    <a:cubicBezTo>
                      <a:pt x="75" y="16"/>
                      <a:pt x="75" y="19"/>
                      <a:pt x="76" y="17"/>
                    </a:cubicBezTo>
                    <a:cubicBezTo>
                      <a:pt x="76" y="17"/>
                      <a:pt x="77" y="17"/>
                      <a:pt x="77" y="19"/>
                    </a:cubicBezTo>
                    <a:cubicBezTo>
                      <a:pt x="77" y="19"/>
                      <a:pt x="80" y="17"/>
                      <a:pt x="81" y="17"/>
                    </a:cubicBezTo>
                    <a:cubicBezTo>
                      <a:pt x="81" y="16"/>
                      <a:pt x="84" y="16"/>
                      <a:pt x="83" y="17"/>
                    </a:cubicBezTo>
                    <a:cubicBezTo>
                      <a:pt x="84" y="17"/>
                      <a:pt x="84" y="17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92" y="16"/>
                      <a:pt x="91" y="16"/>
                      <a:pt x="89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6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90" y="12"/>
                    </a:cubicBezTo>
                    <a:cubicBezTo>
                      <a:pt x="90" y="13"/>
                      <a:pt x="90" y="14"/>
                      <a:pt x="90" y="14"/>
                    </a:cubicBezTo>
                    <a:cubicBezTo>
                      <a:pt x="91" y="14"/>
                      <a:pt x="90" y="11"/>
                      <a:pt x="92" y="11"/>
                    </a:cubicBezTo>
                    <a:cubicBezTo>
                      <a:pt x="93" y="12"/>
                      <a:pt x="93" y="14"/>
                      <a:pt x="92" y="15"/>
                    </a:cubicBezTo>
                    <a:cubicBezTo>
                      <a:pt x="93" y="14"/>
                      <a:pt x="94" y="15"/>
                      <a:pt x="94" y="15"/>
                    </a:cubicBezTo>
                    <a:cubicBezTo>
                      <a:pt x="94" y="14"/>
                      <a:pt x="94" y="13"/>
                      <a:pt x="95" y="13"/>
                    </a:cubicBezTo>
                    <a:cubicBezTo>
                      <a:pt x="95" y="13"/>
                      <a:pt x="99" y="14"/>
                      <a:pt x="99" y="14"/>
                    </a:cubicBezTo>
                    <a:cubicBezTo>
                      <a:pt x="99" y="13"/>
                      <a:pt x="100" y="13"/>
                      <a:pt x="100" y="13"/>
                    </a:cubicBezTo>
                    <a:cubicBezTo>
                      <a:pt x="100" y="13"/>
                      <a:pt x="102" y="15"/>
                      <a:pt x="103" y="13"/>
                    </a:cubicBezTo>
                    <a:cubicBezTo>
                      <a:pt x="102" y="13"/>
                      <a:pt x="102" y="14"/>
                      <a:pt x="102" y="14"/>
                    </a:cubicBezTo>
                    <a:cubicBezTo>
                      <a:pt x="102" y="13"/>
                      <a:pt x="110" y="15"/>
                      <a:pt x="112" y="13"/>
                    </a:cubicBezTo>
                    <a:cubicBezTo>
                      <a:pt x="112" y="14"/>
                      <a:pt x="112" y="15"/>
                      <a:pt x="112" y="16"/>
                    </a:cubicBezTo>
                    <a:cubicBezTo>
                      <a:pt x="112" y="14"/>
                      <a:pt x="114" y="16"/>
                      <a:pt x="115" y="16"/>
                    </a:cubicBezTo>
                    <a:cubicBezTo>
                      <a:pt x="115" y="14"/>
                      <a:pt x="118" y="16"/>
                      <a:pt x="118" y="13"/>
                    </a:cubicBezTo>
                    <a:cubicBezTo>
                      <a:pt x="119" y="16"/>
                      <a:pt x="125" y="14"/>
                      <a:pt x="126" y="12"/>
                    </a:cubicBezTo>
                    <a:cubicBezTo>
                      <a:pt x="128" y="15"/>
                      <a:pt x="128" y="11"/>
                      <a:pt x="129" y="12"/>
                    </a:cubicBezTo>
                    <a:cubicBezTo>
                      <a:pt x="131" y="18"/>
                      <a:pt x="143" y="17"/>
                      <a:pt x="144" y="9"/>
                    </a:cubicBezTo>
                    <a:cubicBezTo>
                      <a:pt x="141" y="10"/>
                      <a:pt x="138" y="9"/>
                      <a:pt x="135" y="6"/>
                    </a:cubicBezTo>
                    <a:close/>
                    <a:moveTo>
                      <a:pt x="86" y="15"/>
                    </a:move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4"/>
                      <a:pt x="87" y="14"/>
                      <a:pt x="86" y="15"/>
                    </a:cubicBezTo>
                    <a:cubicBezTo>
                      <a:pt x="86" y="14"/>
                      <a:pt x="87" y="13"/>
                      <a:pt x="87" y="13"/>
                    </a:cubicBezTo>
                    <a:cubicBezTo>
                      <a:pt x="87" y="14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5"/>
            <p:cNvGrpSpPr/>
            <p:nvPr/>
          </p:nvGrpSpPr>
          <p:grpSpPr>
            <a:xfrm>
              <a:off x="3629110" y="3477551"/>
              <a:ext cx="1353561" cy="2002500"/>
              <a:chOff x="4252912" y="3519487"/>
              <a:chExt cx="1119189" cy="1655763"/>
            </a:xfrm>
          </p:grpSpPr>
          <p:sp>
            <p:nvSpPr>
              <p:cNvPr id="271" name="Google Shape;271;p5"/>
              <p:cNvSpPr/>
              <p:nvPr/>
            </p:nvSpPr>
            <p:spPr>
              <a:xfrm>
                <a:off x="4471988" y="3536950"/>
                <a:ext cx="555625" cy="509588"/>
              </a:xfrm>
              <a:custGeom>
                <a:rect b="b" l="l" r="r" t="t"/>
                <a:pathLst>
                  <a:path extrusionOk="0" h="237" w="257">
                    <a:moveTo>
                      <a:pt x="145" y="3"/>
                    </a:moveTo>
                    <a:cubicBezTo>
                      <a:pt x="145" y="3"/>
                      <a:pt x="144" y="2"/>
                      <a:pt x="144" y="2"/>
                    </a:cubicBezTo>
                    <a:cubicBezTo>
                      <a:pt x="143" y="3"/>
                      <a:pt x="142" y="5"/>
                      <a:pt x="141" y="5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42" y="0"/>
                      <a:pt x="138" y="2"/>
                      <a:pt x="137" y="1"/>
                    </a:cubicBezTo>
                    <a:cubicBezTo>
                      <a:pt x="138" y="3"/>
                      <a:pt x="136" y="1"/>
                      <a:pt x="136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2" y="3"/>
                      <a:pt x="134" y="4"/>
                      <a:pt x="131" y="4"/>
                    </a:cubicBezTo>
                    <a:cubicBezTo>
                      <a:pt x="129" y="4"/>
                      <a:pt x="130" y="2"/>
                      <a:pt x="131" y="2"/>
                    </a:cubicBezTo>
                    <a:cubicBezTo>
                      <a:pt x="130" y="1"/>
                      <a:pt x="128" y="2"/>
                      <a:pt x="127" y="2"/>
                    </a:cubicBezTo>
                    <a:cubicBezTo>
                      <a:pt x="127" y="2"/>
                      <a:pt x="127" y="2"/>
                      <a:pt x="127" y="3"/>
                    </a:cubicBezTo>
                    <a:cubicBezTo>
                      <a:pt x="127" y="3"/>
                      <a:pt x="127" y="3"/>
                      <a:pt x="127" y="2"/>
                    </a:cubicBezTo>
                    <a:cubicBezTo>
                      <a:pt x="126" y="3"/>
                      <a:pt x="125" y="3"/>
                      <a:pt x="125" y="3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6" y="3"/>
                      <a:pt x="126" y="2"/>
                      <a:pt x="127" y="2"/>
                    </a:cubicBezTo>
                    <a:cubicBezTo>
                      <a:pt x="126" y="2"/>
                      <a:pt x="126" y="2"/>
                      <a:pt x="125" y="2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0" y="2"/>
                      <a:pt x="120" y="3"/>
                    </a:cubicBezTo>
                    <a:cubicBezTo>
                      <a:pt x="116" y="2"/>
                      <a:pt x="109" y="4"/>
                      <a:pt x="107" y="5"/>
                    </a:cubicBezTo>
                    <a:cubicBezTo>
                      <a:pt x="107" y="5"/>
                      <a:pt x="107" y="4"/>
                      <a:pt x="107" y="5"/>
                    </a:cubicBezTo>
                    <a:cubicBezTo>
                      <a:pt x="105" y="6"/>
                      <a:pt x="104" y="7"/>
                      <a:pt x="104" y="6"/>
                    </a:cubicBezTo>
                    <a:cubicBezTo>
                      <a:pt x="102" y="7"/>
                      <a:pt x="102" y="5"/>
                      <a:pt x="100" y="6"/>
                    </a:cubicBezTo>
                    <a:cubicBezTo>
                      <a:pt x="100" y="5"/>
                      <a:pt x="100" y="6"/>
                      <a:pt x="100" y="7"/>
                    </a:cubicBezTo>
                    <a:cubicBezTo>
                      <a:pt x="96" y="5"/>
                      <a:pt x="93" y="10"/>
                      <a:pt x="88" y="10"/>
                    </a:cubicBezTo>
                    <a:cubicBezTo>
                      <a:pt x="89" y="10"/>
                      <a:pt x="89" y="9"/>
                      <a:pt x="89" y="8"/>
                    </a:cubicBezTo>
                    <a:cubicBezTo>
                      <a:pt x="86" y="10"/>
                      <a:pt x="84" y="11"/>
                      <a:pt x="82" y="14"/>
                    </a:cubicBezTo>
                    <a:cubicBezTo>
                      <a:pt x="82" y="13"/>
                      <a:pt x="81" y="13"/>
                      <a:pt x="82" y="12"/>
                    </a:cubicBezTo>
                    <a:cubicBezTo>
                      <a:pt x="80" y="13"/>
                      <a:pt x="77" y="14"/>
                      <a:pt x="77" y="16"/>
                    </a:cubicBezTo>
                    <a:cubicBezTo>
                      <a:pt x="79" y="16"/>
                      <a:pt x="77" y="15"/>
                      <a:pt x="78" y="15"/>
                    </a:cubicBezTo>
                    <a:cubicBezTo>
                      <a:pt x="80" y="15"/>
                      <a:pt x="78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4" y="18"/>
                      <a:pt x="74" y="19"/>
                      <a:pt x="72" y="20"/>
                    </a:cubicBezTo>
                    <a:cubicBezTo>
                      <a:pt x="71" y="20"/>
                      <a:pt x="73" y="19"/>
                      <a:pt x="72" y="19"/>
                    </a:cubicBezTo>
                    <a:cubicBezTo>
                      <a:pt x="71" y="17"/>
                      <a:pt x="67" y="19"/>
                      <a:pt x="66" y="19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2"/>
                      <a:pt x="64" y="20"/>
                      <a:pt x="63" y="21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6"/>
                      <a:pt x="59" y="26"/>
                      <a:pt x="60" y="24"/>
                    </a:cubicBezTo>
                    <a:cubicBezTo>
                      <a:pt x="57" y="26"/>
                      <a:pt x="57" y="30"/>
                      <a:pt x="56" y="33"/>
                    </a:cubicBezTo>
                    <a:cubicBezTo>
                      <a:pt x="54" y="33"/>
                      <a:pt x="52" y="35"/>
                      <a:pt x="51" y="36"/>
                    </a:cubicBezTo>
                    <a:cubicBezTo>
                      <a:pt x="50" y="35"/>
                      <a:pt x="52" y="36"/>
                      <a:pt x="52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1" y="33"/>
                      <a:pt x="48" y="32"/>
                      <a:pt x="48" y="31"/>
                    </a:cubicBezTo>
                    <a:cubicBezTo>
                      <a:pt x="47" y="33"/>
                      <a:pt x="43" y="35"/>
                      <a:pt x="40" y="36"/>
                    </a:cubicBezTo>
                    <a:cubicBezTo>
                      <a:pt x="44" y="37"/>
                      <a:pt x="38" y="40"/>
                      <a:pt x="40" y="42"/>
                    </a:cubicBezTo>
                    <a:cubicBezTo>
                      <a:pt x="38" y="44"/>
                      <a:pt x="37" y="41"/>
                      <a:pt x="36" y="42"/>
                    </a:cubicBezTo>
                    <a:cubicBezTo>
                      <a:pt x="34" y="45"/>
                      <a:pt x="31" y="46"/>
                      <a:pt x="29" y="49"/>
                    </a:cubicBezTo>
                    <a:cubicBezTo>
                      <a:pt x="29" y="49"/>
                      <a:pt x="29" y="49"/>
                      <a:pt x="29" y="48"/>
                    </a:cubicBezTo>
                    <a:cubicBezTo>
                      <a:pt x="28" y="51"/>
                      <a:pt x="24" y="54"/>
                      <a:pt x="24" y="58"/>
                    </a:cubicBezTo>
                    <a:cubicBezTo>
                      <a:pt x="24" y="58"/>
                      <a:pt x="23" y="58"/>
                      <a:pt x="23" y="57"/>
                    </a:cubicBezTo>
                    <a:cubicBezTo>
                      <a:pt x="21" y="59"/>
                      <a:pt x="26" y="59"/>
                      <a:pt x="22" y="6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2"/>
                      <a:pt x="18" y="62"/>
                      <a:pt x="18" y="66"/>
                    </a:cubicBezTo>
                    <a:cubicBezTo>
                      <a:pt x="18" y="65"/>
                      <a:pt x="18" y="65"/>
                      <a:pt x="18" y="64"/>
                    </a:cubicBezTo>
                    <a:cubicBezTo>
                      <a:pt x="17" y="67"/>
                      <a:pt x="16" y="69"/>
                      <a:pt x="16" y="71"/>
                    </a:cubicBezTo>
                    <a:cubicBezTo>
                      <a:pt x="15" y="71"/>
                      <a:pt x="15" y="71"/>
                      <a:pt x="15" y="70"/>
                    </a:cubicBezTo>
                    <a:cubicBezTo>
                      <a:pt x="13" y="71"/>
                      <a:pt x="15" y="73"/>
                      <a:pt x="14" y="74"/>
                    </a:cubicBezTo>
                    <a:cubicBezTo>
                      <a:pt x="13" y="75"/>
                      <a:pt x="12" y="75"/>
                      <a:pt x="12" y="75"/>
                    </a:cubicBezTo>
                    <a:cubicBezTo>
                      <a:pt x="13" y="76"/>
                      <a:pt x="11" y="79"/>
                      <a:pt x="11" y="81"/>
                    </a:cubicBezTo>
                    <a:cubicBezTo>
                      <a:pt x="10" y="81"/>
                      <a:pt x="10" y="81"/>
                      <a:pt x="9" y="82"/>
                    </a:cubicBezTo>
                    <a:cubicBezTo>
                      <a:pt x="5" y="93"/>
                      <a:pt x="2" y="105"/>
                      <a:pt x="4" y="117"/>
                    </a:cubicBezTo>
                    <a:cubicBezTo>
                      <a:pt x="2" y="119"/>
                      <a:pt x="3" y="114"/>
                      <a:pt x="1" y="115"/>
                    </a:cubicBezTo>
                    <a:cubicBezTo>
                      <a:pt x="3" y="115"/>
                      <a:pt x="1" y="117"/>
                      <a:pt x="2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2"/>
                      <a:pt x="1" y="123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4" y="126"/>
                      <a:pt x="0" y="129"/>
                      <a:pt x="3" y="129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4" y="132"/>
                      <a:pt x="1" y="134"/>
                      <a:pt x="3" y="136"/>
                    </a:cubicBezTo>
                    <a:cubicBezTo>
                      <a:pt x="3" y="135"/>
                      <a:pt x="3" y="135"/>
                      <a:pt x="3" y="135"/>
                    </a:cubicBezTo>
                    <a:cubicBezTo>
                      <a:pt x="2" y="138"/>
                      <a:pt x="6" y="141"/>
                      <a:pt x="4" y="142"/>
                    </a:cubicBezTo>
                    <a:cubicBezTo>
                      <a:pt x="5" y="144"/>
                      <a:pt x="7" y="147"/>
                      <a:pt x="9" y="147"/>
                    </a:cubicBezTo>
                    <a:cubicBezTo>
                      <a:pt x="8" y="148"/>
                      <a:pt x="7" y="148"/>
                      <a:pt x="6" y="147"/>
                    </a:cubicBezTo>
                    <a:cubicBezTo>
                      <a:pt x="9" y="156"/>
                      <a:pt x="13" y="165"/>
                      <a:pt x="19" y="171"/>
                    </a:cubicBezTo>
                    <a:cubicBezTo>
                      <a:pt x="18" y="172"/>
                      <a:pt x="18" y="171"/>
                      <a:pt x="17" y="171"/>
                    </a:cubicBezTo>
                    <a:cubicBezTo>
                      <a:pt x="21" y="175"/>
                      <a:pt x="20" y="181"/>
                      <a:pt x="26" y="182"/>
                    </a:cubicBezTo>
                    <a:cubicBezTo>
                      <a:pt x="28" y="182"/>
                      <a:pt x="28" y="182"/>
                      <a:pt x="28" y="182"/>
                    </a:cubicBezTo>
                    <a:cubicBezTo>
                      <a:pt x="28" y="183"/>
                      <a:pt x="27" y="184"/>
                      <a:pt x="27" y="185"/>
                    </a:cubicBezTo>
                    <a:cubicBezTo>
                      <a:pt x="28" y="185"/>
                      <a:pt x="30" y="188"/>
                      <a:pt x="32" y="188"/>
                    </a:cubicBezTo>
                    <a:cubicBezTo>
                      <a:pt x="31" y="189"/>
                      <a:pt x="31" y="188"/>
                      <a:pt x="30" y="189"/>
                    </a:cubicBezTo>
                    <a:cubicBezTo>
                      <a:pt x="31" y="191"/>
                      <a:pt x="35" y="191"/>
                      <a:pt x="36" y="193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9" y="203"/>
                      <a:pt x="49" y="216"/>
                      <a:pt x="58" y="218"/>
                    </a:cubicBezTo>
                    <a:cubicBezTo>
                      <a:pt x="61" y="219"/>
                      <a:pt x="58" y="221"/>
                      <a:pt x="59" y="221"/>
                    </a:cubicBezTo>
                    <a:cubicBezTo>
                      <a:pt x="68" y="224"/>
                      <a:pt x="76" y="234"/>
                      <a:pt x="86" y="232"/>
                    </a:cubicBezTo>
                    <a:cubicBezTo>
                      <a:pt x="93" y="233"/>
                      <a:pt x="94" y="226"/>
                      <a:pt x="94" y="226"/>
                    </a:cubicBezTo>
                    <a:cubicBezTo>
                      <a:pt x="83" y="227"/>
                      <a:pt x="69" y="216"/>
                      <a:pt x="61" y="205"/>
                    </a:cubicBezTo>
                    <a:cubicBezTo>
                      <a:pt x="57" y="202"/>
                      <a:pt x="51" y="198"/>
                      <a:pt x="49" y="194"/>
                    </a:cubicBezTo>
                    <a:cubicBezTo>
                      <a:pt x="35" y="180"/>
                      <a:pt x="28" y="161"/>
                      <a:pt x="22" y="144"/>
                    </a:cubicBezTo>
                    <a:cubicBezTo>
                      <a:pt x="21" y="145"/>
                      <a:pt x="20" y="144"/>
                      <a:pt x="20" y="144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41"/>
                      <a:pt x="20" y="141"/>
                      <a:pt x="20" y="142"/>
                    </a:cubicBezTo>
                    <a:cubicBezTo>
                      <a:pt x="18" y="135"/>
                      <a:pt x="17" y="128"/>
                      <a:pt x="17" y="121"/>
                    </a:cubicBezTo>
                    <a:cubicBezTo>
                      <a:pt x="15" y="120"/>
                      <a:pt x="17" y="117"/>
                      <a:pt x="15" y="117"/>
                    </a:cubicBezTo>
                    <a:cubicBezTo>
                      <a:pt x="16" y="116"/>
                      <a:pt x="16" y="117"/>
                      <a:pt x="16" y="117"/>
                    </a:cubicBezTo>
                    <a:cubicBezTo>
                      <a:pt x="15" y="112"/>
                      <a:pt x="15" y="111"/>
                      <a:pt x="18" y="107"/>
                    </a:cubicBezTo>
                    <a:cubicBezTo>
                      <a:pt x="22" y="88"/>
                      <a:pt x="30" y="70"/>
                      <a:pt x="44" y="57"/>
                    </a:cubicBezTo>
                    <a:cubicBezTo>
                      <a:pt x="58" y="43"/>
                      <a:pt x="76" y="32"/>
                      <a:pt x="96" y="26"/>
                    </a:cubicBezTo>
                    <a:cubicBezTo>
                      <a:pt x="99" y="21"/>
                      <a:pt x="104" y="22"/>
                      <a:pt x="107" y="18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10" y="17"/>
                      <a:pt x="111" y="19"/>
                      <a:pt x="116" y="20"/>
                    </a:cubicBezTo>
                    <a:cubicBezTo>
                      <a:pt x="115" y="19"/>
                      <a:pt x="117" y="19"/>
                      <a:pt x="116" y="17"/>
                    </a:cubicBezTo>
                    <a:cubicBezTo>
                      <a:pt x="118" y="15"/>
                      <a:pt x="119" y="20"/>
                      <a:pt x="121" y="19"/>
                    </a:cubicBezTo>
                    <a:cubicBezTo>
                      <a:pt x="121" y="19"/>
                      <a:pt x="121" y="18"/>
                      <a:pt x="122" y="18"/>
                    </a:cubicBezTo>
                    <a:cubicBezTo>
                      <a:pt x="127" y="15"/>
                      <a:pt x="121" y="19"/>
                      <a:pt x="128" y="21"/>
                    </a:cubicBezTo>
                    <a:cubicBezTo>
                      <a:pt x="137" y="19"/>
                      <a:pt x="147" y="18"/>
                      <a:pt x="156" y="21"/>
                    </a:cubicBezTo>
                    <a:cubicBezTo>
                      <a:pt x="156" y="21"/>
                      <a:pt x="156" y="19"/>
                      <a:pt x="157" y="20"/>
                    </a:cubicBezTo>
                    <a:cubicBezTo>
                      <a:pt x="157" y="23"/>
                      <a:pt x="160" y="19"/>
                      <a:pt x="161" y="21"/>
                    </a:cubicBezTo>
                    <a:cubicBezTo>
                      <a:pt x="161" y="22"/>
                      <a:pt x="160" y="22"/>
                      <a:pt x="160" y="22"/>
                    </a:cubicBezTo>
                    <a:cubicBezTo>
                      <a:pt x="164" y="24"/>
                      <a:pt x="167" y="23"/>
                      <a:pt x="171" y="26"/>
                    </a:cubicBezTo>
                    <a:cubicBezTo>
                      <a:pt x="175" y="25"/>
                      <a:pt x="178" y="29"/>
                      <a:pt x="181" y="29"/>
                    </a:cubicBezTo>
                    <a:cubicBezTo>
                      <a:pt x="180" y="30"/>
                      <a:pt x="182" y="30"/>
                      <a:pt x="182" y="31"/>
                    </a:cubicBezTo>
                    <a:cubicBezTo>
                      <a:pt x="187" y="29"/>
                      <a:pt x="188" y="36"/>
                      <a:pt x="192" y="35"/>
                    </a:cubicBezTo>
                    <a:cubicBezTo>
                      <a:pt x="192" y="35"/>
                      <a:pt x="192" y="35"/>
                      <a:pt x="192" y="35"/>
                    </a:cubicBezTo>
                    <a:cubicBezTo>
                      <a:pt x="200" y="40"/>
                      <a:pt x="209" y="47"/>
                      <a:pt x="216" y="54"/>
                    </a:cubicBezTo>
                    <a:cubicBezTo>
                      <a:pt x="220" y="58"/>
                      <a:pt x="221" y="65"/>
                      <a:pt x="225" y="70"/>
                    </a:cubicBezTo>
                    <a:cubicBezTo>
                      <a:pt x="226" y="71"/>
                      <a:pt x="227" y="70"/>
                      <a:pt x="227" y="70"/>
                    </a:cubicBezTo>
                    <a:cubicBezTo>
                      <a:pt x="228" y="72"/>
                      <a:pt x="226" y="71"/>
                      <a:pt x="226" y="71"/>
                    </a:cubicBezTo>
                    <a:cubicBezTo>
                      <a:pt x="229" y="74"/>
                      <a:pt x="228" y="78"/>
                      <a:pt x="230" y="82"/>
                    </a:cubicBezTo>
                    <a:cubicBezTo>
                      <a:pt x="231" y="82"/>
                      <a:pt x="231" y="83"/>
                      <a:pt x="232" y="82"/>
                    </a:cubicBezTo>
                    <a:cubicBezTo>
                      <a:pt x="230" y="87"/>
                      <a:pt x="235" y="92"/>
                      <a:pt x="234" y="97"/>
                    </a:cubicBezTo>
                    <a:cubicBezTo>
                      <a:pt x="237" y="95"/>
                      <a:pt x="236" y="99"/>
                      <a:pt x="237" y="101"/>
                    </a:cubicBezTo>
                    <a:cubicBezTo>
                      <a:pt x="237" y="102"/>
                      <a:pt x="236" y="102"/>
                      <a:pt x="235" y="102"/>
                    </a:cubicBezTo>
                    <a:cubicBezTo>
                      <a:pt x="236" y="105"/>
                      <a:pt x="236" y="107"/>
                      <a:pt x="235" y="111"/>
                    </a:cubicBezTo>
                    <a:cubicBezTo>
                      <a:pt x="235" y="113"/>
                      <a:pt x="237" y="113"/>
                      <a:pt x="236" y="116"/>
                    </a:cubicBezTo>
                    <a:cubicBezTo>
                      <a:pt x="234" y="117"/>
                      <a:pt x="235" y="120"/>
                      <a:pt x="234" y="123"/>
                    </a:cubicBezTo>
                    <a:cubicBezTo>
                      <a:pt x="236" y="122"/>
                      <a:pt x="238" y="125"/>
                      <a:pt x="236" y="128"/>
                    </a:cubicBezTo>
                    <a:cubicBezTo>
                      <a:pt x="234" y="126"/>
                      <a:pt x="234" y="126"/>
                      <a:pt x="234" y="126"/>
                    </a:cubicBezTo>
                    <a:cubicBezTo>
                      <a:pt x="234" y="134"/>
                      <a:pt x="229" y="143"/>
                      <a:pt x="228" y="152"/>
                    </a:cubicBezTo>
                    <a:cubicBezTo>
                      <a:pt x="227" y="152"/>
                      <a:pt x="227" y="152"/>
                      <a:pt x="227" y="152"/>
                    </a:cubicBezTo>
                    <a:cubicBezTo>
                      <a:pt x="225" y="160"/>
                      <a:pt x="219" y="167"/>
                      <a:pt x="216" y="175"/>
                    </a:cubicBezTo>
                    <a:cubicBezTo>
                      <a:pt x="214" y="176"/>
                      <a:pt x="211" y="179"/>
                      <a:pt x="210" y="180"/>
                    </a:cubicBezTo>
                    <a:cubicBezTo>
                      <a:pt x="209" y="184"/>
                      <a:pt x="208" y="184"/>
                      <a:pt x="208" y="187"/>
                    </a:cubicBezTo>
                    <a:cubicBezTo>
                      <a:pt x="207" y="188"/>
                      <a:pt x="206" y="188"/>
                      <a:pt x="205" y="188"/>
                    </a:cubicBezTo>
                    <a:cubicBezTo>
                      <a:pt x="202" y="190"/>
                      <a:pt x="198" y="191"/>
                      <a:pt x="197" y="195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4" y="196"/>
                      <a:pt x="191" y="201"/>
                      <a:pt x="187" y="201"/>
                    </a:cubicBezTo>
                    <a:cubicBezTo>
                      <a:pt x="187" y="203"/>
                      <a:pt x="184" y="205"/>
                      <a:pt x="187" y="205"/>
                    </a:cubicBezTo>
                    <a:cubicBezTo>
                      <a:pt x="185" y="206"/>
                      <a:pt x="185" y="204"/>
                      <a:pt x="184" y="206"/>
                    </a:cubicBezTo>
                    <a:cubicBezTo>
                      <a:pt x="184" y="203"/>
                      <a:pt x="184" y="203"/>
                      <a:pt x="184" y="203"/>
                    </a:cubicBezTo>
                    <a:cubicBezTo>
                      <a:pt x="177" y="207"/>
                      <a:pt x="172" y="211"/>
                      <a:pt x="165" y="215"/>
                    </a:cubicBezTo>
                    <a:cubicBezTo>
                      <a:pt x="162" y="213"/>
                      <a:pt x="158" y="218"/>
                      <a:pt x="153" y="218"/>
                    </a:cubicBezTo>
                    <a:cubicBezTo>
                      <a:pt x="151" y="220"/>
                      <a:pt x="146" y="219"/>
                      <a:pt x="145" y="223"/>
                    </a:cubicBezTo>
                    <a:cubicBezTo>
                      <a:pt x="145" y="221"/>
                      <a:pt x="145" y="221"/>
                      <a:pt x="145" y="221"/>
                    </a:cubicBezTo>
                    <a:cubicBezTo>
                      <a:pt x="141" y="222"/>
                      <a:pt x="137" y="223"/>
                      <a:pt x="132" y="224"/>
                    </a:cubicBezTo>
                    <a:cubicBezTo>
                      <a:pt x="129" y="224"/>
                      <a:pt x="130" y="226"/>
                      <a:pt x="128" y="227"/>
                    </a:cubicBezTo>
                    <a:cubicBezTo>
                      <a:pt x="127" y="226"/>
                      <a:pt x="127" y="226"/>
                      <a:pt x="127" y="226"/>
                    </a:cubicBezTo>
                    <a:cubicBezTo>
                      <a:pt x="125" y="227"/>
                      <a:pt x="125" y="230"/>
                      <a:pt x="125" y="231"/>
                    </a:cubicBezTo>
                    <a:cubicBezTo>
                      <a:pt x="123" y="231"/>
                      <a:pt x="123" y="232"/>
                      <a:pt x="121" y="231"/>
                    </a:cubicBezTo>
                    <a:cubicBezTo>
                      <a:pt x="122" y="230"/>
                      <a:pt x="123" y="228"/>
                      <a:pt x="124" y="226"/>
                    </a:cubicBezTo>
                    <a:cubicBezTo>
                      <a:pt x="121" y="226"/>
                      <a:pt x="119" y="230"/>
                      <a:pt x="117" y="228"/>
                    </a:cubicBezTo>
                    <a:cubicBezTo>
                      <a:pt x="114" y="228"/>
                      <a:pt x="113" y="229"/>
                      <a:pt x="113" y="231"/>
                    </a:cubicBezTo>
                    <a:cubicBezTo>
                      <a:pt x="113" y="230"/>
                      <a:pt x="111" y="230"/>
                      <a:pt x="112" y="229"/>
                    </a:cubicBezTo>
                    <a:cubicBezTo>
                      <a:pt x="110" y="230"/>
                      <a:pt x="109" y="230"/>
                      <a:pt x="108" y="231"/>
                    </a:cubicBezTo>
                    <a:cubicBezTo>
                      <a:pt x="109" y="231"/>
                      <a:pt x="109" y="231"/>
                      <a:pt x="110" y="231"/>
                    </a:cubicBezTo>
                    <a:cubicBezTo>
                      <a:pt x="109" y="232"/>
                      <a:pt x="107" y="233"/>
                      <a:pt x="108" y="235"/>
                    </a:cubicBezTo>
                    <a:cubicBezTo>
                      <a:pt x="109" y="234"/>
                      <a:pt x="109" y="234"/>
                      <a:pt x="110" y="234"/>
                    </a:cubicBezTo>
                    <a:cubicBezTo>
                      <a:pt x="110" y="235"/>
                      <a:pt x="107" y="236"/>
                      <a:pt x="106" y="235"/>
                    </a:cubicBezTo>
                    <a:cubicBezTo>
                      <a:pt x="105" y="234"/>
                      <a:pt x="107" y="232"/>
                      <a:pt x="106" y="231"/>
                    </a:cubicBezTo>
                    <a:cubicBezTo>
                      <a:pt x="102" y="235"/>
                      <a:pt x="102" y="235"/>
                      <a:pt x="102" y="235"/>
                    </a:cubicBezTo>
                    <a:cubicBezTo>
                      <a:pt x="103" y="235"/>
                      <a:pt x="104" y="235"/>
                      <a:pt x="104" y="237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37"/>
                      <a:pt x="106" y="237"/>
                      <a:pt x="106" y="237"/>
                    </a:cubicBezTo>
                    <a:cubicBezTo>
                      <a:pt x="109" y="236"/>
                      <a:pt x="112" y="237"/>
                      <a:pt x="115" y="235"/>
                    </a:cubicBezTo>
                    <a:cubicBezTo>
                      <a:pt x="113" y="234"/>
                      <a:pt x="113" y="234"/>
                      <a:pt x="113" y="234"/>
                    </a:cubicBezTo>
                    <a:cubicBezTo>
                      <a:pt x="115" y="233"/>
                      <a:pt x="117" y="231"/>
                      <a:pt x="119" y="232"/>
                    </a:cubicBezTo>
                    <a:cubicBezTo>
                      <a:pt x="118" y="233"/>
                      <a:pt x="119" y="234"/>
                      <a:pt x="119" y="235"/>
                    </a:cubicBezTo>
                    <a:cubicBezTo>
                      <a:pt x="120" y="234"/>
                      <a:pt x="120" y="234"/>
                      <a:pt x="121" y="234"/>
                    </a:cubicBezTo>
                    <a:cubicBezTo>
                      <a:pt x="120" y="237"/>
                      <a:pt x="120" y="237"/>
                      <a:pt x="120" y="237"/>
                    </a:cubicBezTo>
                    <a:cubicBezTo>
                      <a:pt x="120" y="233"/>
                      <a:pt x="125" y="234"/>
                      <a:pt x="126" y="233"/>
                    </a:cubicBezTo>
                    <a:cubicBezTo>
                      <a:pt x="126" y="234"/>
                      <a:pt x="126" y="234"/>
                      <a:pt x="126" y="234"/>
                    </a:cubicBezTo>
                    <a:cubicBezTo>
                      <a:pt x="129" y="234"/>
                      <a:pt x="125" y="233"/>
                      <a:pt x="127" y="232"/>
                    </a:cubicBezTo>
                    <a:cubicBezTo>
                      <a:pt x="129" y="232"/>
                      <a:pt x="128" y="235"/>
                      <a:pt x="130" y="236"/>
                    </a:cubicBezTo>
                    <a:cubicBezTo>
                      <a:pt x="133" y="235"/>
                      <a:pt x="138" y="232"/>
                      <a:pt x="142" y="233"/>
                    </a:cubicBezTo>
                    <a:cubicBezTo>
                      <a:pt x="144" y="231"/>
                      <a:pt x="147" y="230"/>
                      <a:pt x="149" y="228"/>
                    </a:cubicBezTo>
                    <a:cubicBezTo>
                      <a:pt x="151" y="227"/>
                      <a:pt x="150" y="231"/>
                      <a:pt x="152" y="229"/>
                    </a:cubicBezTo>
                    <a:cubicBezTo>
                      <a:pt x="152" y="230"/>
                      <a:pt x="152" y="231"/>
                      <a:pt x="153" y="231"/>
                    </a:cubicBezTo>
                    <a:cubicBezTo>
                      <a:pt x="153" y="230"/>
                      <a:pt x="157" y="230"/>
                      <a:pt x="155" y="228"/>
                    </a:cubicBezTo>
                    <a:cubicBezTo>
                      <a:pt x="158" y="228"/>
                      <a:pt x="162" y="227"/>
                      <a:pt x="165" y="225"/>
                    </a:cubicBezTo>
                    <a:cubicBezTo>
                      <a:pt x="164" y="225"/>
                      <a:pt x="165" y="227"/>
                      <a:pt x="166" y="228"/>
                    </a:cubicBezTo>
                    <a:cubicBezTo>
                      <a:pt x="167" y="225"/>
                      <a:pt x="169" y="223"/>
                      <a:pt x="173" y="222"/>
                    </a:cubicBezTo>
                    <a:cubicBezTo>
                      <a:pt x="172" y="221"/>
                      <a:pt x="171" y="221"/>
                      <a:pt x="171" y="220"/>
                    </a:cubicBezTo>
                    <a:cubicBezTo>
                      <a:pt x="171" y="219"/>
                      <a:pt x="171" y="218"/>
                      <a:pt x="172" y="218"/>
                    </a:cubicBezTo>
                    <a:cubicBezTo>
                      <a:pt x="173" y="220"/>
                      <a:pt x="174" y="222"/>
                      <a:pt x="177" y="221"/>
                    </a:cubicBezTo>
                    <a:cubicBezTo>
                      <a:pt x="177" y="224"/>
                      <a:pt x="172" y="223"/>
                      <a:pt x="175" y="225"/>
                    </a:cubicBezTo>
                    <a:cubicBezTo>
                      <a:pt x="174" y="227"/>
                      <a:pt x="169" y="229"/>
                      <a:pt x="168" y="228"/>
                    </a:cubicBezTo>
                    <a:cubicBezTo>
                      <a:pt x="166" y="232"/>
                      <a:pt x="170" y="228"/>
                      <a:pt x="170" y="230"/>
                    </a:cubicBezTo>
                    <a:cubicBezTo>
                      <a:pt x="172" y="229"/>
                      <a:pt x="173" y="228"/>
                      <a:pt x="176" y="226"/>
                    </a:cubicBezTo>
                    <a:cubicBezTo>
                      <a:pt x="176" y="225"/>
                      <a:pt x="174" y="225"/>
                      <a:pt x="176" y="224"/>
                    </a:cubicBezTo>
                    <a:cubicBezTo>
                      <a:pt x="177" y="220"/>
                      <a:pt x="180" y="224"/>
                      <a:pt x="181" y="223"/>
                    </a:cubicBezTo>
                    <a:cubicBezTo>
                      <a:pt x="180" y="225"/>
                      <a:pt x="180" y="225"/>
                      <a:pt x="180" y="225"/>
                    </a:cubicBezTo>
                    <a:cubicBezTo>
                      <a:pt x="182" y="224"/>
                      <a:pt x="182" y="223"/>
                      <a:pt x="184" y="222"/>
                    </a:cubicBezTo>
                    <a:cubicBezTo>
                      <a:pt x="186" y="224"/>
                      <a:pt x="181" y="224"/>
                      <a:pt x="181" y="226"/>
                    </a:cubicBezTo>
                    <a:cubicBezTo>
                      <a:pt x="183" y="227"/>
                      <a:pt x="183" y="227"/>
                      <a:pt x="183" y="227"/>
                    </a:cubicBezTo>
                    <a:cubicBezTo>
                      <a:pt x="187" y="226"/>
                      <a:pt x="183" y="224"/>
                      <a:pt x="187" y="223"/>
                    </a:cubicBezTo>
                    <a:cubicBezTo>
                      <a:pt x="187" y="225"/>
                      <a:pt x="187" y="225"/>
                      <a:pt x="187" y="225"/>
                    </a:cubicBezTo>
                    <a:cubicBezTo>
                      <a:pt x="189" y="223"/>
                      <a:pt x="189" y="223"/>
                      <a:pt x="189" y="223"/>
                    </a:cubicBezTo>
                    <a:cubicBezTo>
                      <a:pt x="188" y="222"/>
                      <a:pt x="187" y="221"/>
                      <a:pt x="185" y="222"/>
                    </a:cubicBezTo>
                    <a:cubicBezTo>
                      <a:pt x="185" y="218"/>
                      <a:pt x="187" y="220"/>
                      <a:pt x="189" y="218"/>
                    </a:cubicBezTo>
                    <a:cubicBezTo>
                      <a:pt x="189" y="216"/>
                      <a:pt x="188" y="219"/>
                      <a:pt x="187" y="218"/>
                    </a:cubicBezTo>
                    <a:cubicBezTo>
                      <a:pt x="186" y="216"/>
                      <a:pt x="188" y="215"/>
                      <a:pt x="189" y="214"/>
                    </a:cubicBezTo>
                    <a:cubicBezTo>
                      <a:pt x="191" y="213"/>
                      <a:pt x="191" y="215"/>
                      <a:pt x="193" y="216"/>
                    </a:cubicBezTo>
                    <a:cubicBezTo>
                      <a:pt x="192" y="216"/>
                      <a:pt x="191" y="217"/>
                      <a:pt x="191" y="216"/>
                    </a:cubicBezTo>
                    <a:cubicBezTo>
                      <a:pt x="189" y="220"/>
                      <a:pt x="194" y="219"/>
                      <a:pt x="192" y="221"/>
                    </a:cubicBezTo>
                    <a:cubicBezTo>
                      <a:pt x="195" y="221"/>
                      <a:pt x="194" y="219"/>
                      <a:pt x="195" y="218"/>
                    </a:cubicBezTo>
                    <a:cubicBezTo>
                      <a:pt x="194" y="218"/>
                      <a:pt x="194" y="216"/>
                      <a:pt x="193" y="216"/>
                    </a:cubicBezTo>
                    <a:cubicBezTo>
                      <a:pt x="194" y="210"/>
                      <a:pt x="197" y="218"/>
                      <a:pt x="200" y="215"/>
                    </a:cubicBezTo>
                    <a:cubicBezTo>
                      <a:pt x="198" y="213"/>
                      <a:pt x="202" y="208"/>
                      <a:pt x="198" y="207"/>
                    </a:cubicBezTo>
                    <a:cubicBezTo>
                      <a:pt x="199" y="206"/>
                      <a:pt x="199" y="205"/>
                      <a:pt x="200" y="204"/>
                    </a:cubicBezTo>
                    <a:cubicBezTo>
                      <a:pt x="201" y="207"/>
                      <a:pt x="203" y="205"/>
                      <a:pt x="202" y="207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05" y="210"/>
                      <a:pt x="208" y="210"/>
                      <a:pt x="210" y="210"/>
                    </a:cubicBezTo>
                    <a:cubicBezTo>
                      <a:pt x="211" y="208"/>
                      <a:pt x="208" y="209"/>
                      <a:pt x="210" y="207"/>
                    </a:cubicBezTo>
                    <a:cubicBezTo>
                      <a:pt x="210" y="208"/>
                      <a:pt x="211" y="208"/>
                      <a:pt x="212" y="207"/>
                    </a:cubicBezTo>
                    <a:cubicBezTo>
                      <a:pt x="210" y="208"/>
                      <a:pt x="210" y="205"/>
                      <a:pt x="211" y="203"/>
                    </a:cubicBezTo>
                    <a:cubicBezTo>
                      <a:pt x="213" y="202"/>
                      <a:pt x="215" y="202"/>
                      <a:pt x="215" y="203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15" y="203"/>
                      <a:pt x="216" y="206"/>
                      <a:pt x="217" y="204"/>
                    </a:cubicBezTo>
                    <a:cubicBezTo>
                      <a:pt x="216" y="203"/>
                      <a:pt x="216" y="201"/>
                      <a:pt x="215" y="200"/>
                    </a:cubicBezTo>
                    <a:cubicBezTo>
                      <a:pt x="216" y="198"/>
                      <a:pt x="218" y="199"/>
                      <a:pt x="218" y="198"/>
                    </a:cubicBezTo>
                    <a:cubicBezTo>
                      <a:pt x="217" y="201"/>
                      <a:pt x="217" y="201"/>
                      <a:pt x="217" y="201"/>
                    </a:cubicBezTo>
                    <a:cubicBezTo>
                      <a:pt x="219" y="198"/>
                      <a:pt x="220" y="203"/>
                      <a:pt x="222" y="200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22" y="198"/>
                      <a:pt x="222" y="198"/>
                      <a:pt x="222" y="199"/>
                    </a:cubicBezTo>
                    <a:cubicBezTo>
                      <a:pt x="222" y="198"/>
                      <a:pt x="223" y="197"/>
                      <a:pt x="223" y="196"/>
                    </a:cubicBezTo>
                    <a:cubicBezTo>
                      <a:pt x="224" y="196"/>
                      <a:pt x="224" y="196"/>
                      <a:pt x="224" y="196"/>
                    </a:cubicBezTo>
                    <a:cubicBezTo>
                      <a:pt x="225" y="195"/>
                      <a:pt x="224" y="192"/>
                      <a:pt x="227" y="193"/>
                    </a:cubicBezTo>
                    <a:cubicBezTo>
                      <a:pt x="224" y="192"/>
                      <a:pt x="226" y="194"/>
                      <a:pt x="223" y="194"/>
                    </a:cubicBezTo>
                    <a:cubicBezTo>
                      <a:pt x="221" y="194"/>
                      <a:pt x="223" y="192"/>
                      <a:pt x="224" y="191"/>
                    </a:cubicBezTo>
                    <a:cubicBezTo>
                      <a:pt x="226" y="193"/>
                      <a:pt x="226" y="189"/>
                      <a:pt x="227" y="188"/>
                    </a:cubicBezTo>
                    <a:cubicBezTo>
                      <a:pt x="228" y="188"/>
                      <a:pt x="229" y="187"/>
                      <a:pt x="230" y="187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32" y="187"/>
                      <a:pt x="230" y="183"/>
                      <a:pt x="232" y="182"/>
                    </a:cubicBezTo>
                    <a:cubicBezTo>
                      <a:pt x="232" y="183"/>
                      <a:pt x="233" y="184"/>
                      <a:pt x="235" y="183"/>
                    </a:cubicBezTo>
                    <a:cubicBezTo>
                      <a:pt x="231" y="183"/>
                      <a:pt x="234" y="179"/>
                      <a:pt x="232" y="179"/>
                    </a:cubicBezTo>
                    <a:cubicBezTo>
                      <a:pt x="234" y="177"/>
                      <a:pt x="234" y="181"/>
                      <a:pt x="236" y="182"/>
                    </a:cubicBezTo>
                    <a:cubicBezTo>
                      <a:pt x="235" y="179"/>
                      <a:pt x="239" y="179"/>
                      <a:pt x="237" y="177"/>
                    </a:cubicBezTo>
                    <a:cubicBezTo>
                      <a:pt x="236" y="178"/>
                      <a:pt x="236" y="176"/>
                      <a:pt x="235" y="175"/>
                    </a:cubicBezTo>
                    <a:cubicBezTo>
                      <a:pt x="237" y="173"/>
                      <a:pt x="236" y="176"/>
                      <a:pt x="238" y="175"/>
                    </a:cubicBezTo>
                    <a:cubicBezTo>
                      <a:pt x="238" y="173"/>
                      <a:pt x="237" y="171"/>
                      <a:pt x="236" y="172"/>
                    </a:cubicBezTo>
                    <a:cubicBezTo>
                      <a:pt x="237" y="171"/>
                      <a:pt x="236" y="168"/>
                      <a:pt x="238" y="168"/>
                    </a:cubicBezTo>
                    <a:cubicBezTo>
                      <a:pt x="240" y="168"/>
                      <a:pt x="237" y="171"/>
                      <a:pt x="239" y="171"/>
                    </a:cubicBezTo>
                    <a:cubicBezTo>
                      <a:pt x="241" y="167"/>
                      <a:pt x="236" y="167"/>
                      <a:pt x="237" y="164"/>
                    </a:cubicBezTo>
                    <a:cubicBezTo>
                      <a:pt x="236" y="164"/>
                      <a:pt x="234" y="162"/>
                      <a:pt x="234" y="160"/>
                    </a:cubicBezTo>
                    <a:cubicBezTo>
                      <a:pt x="236" y="157"/>
                      <a:pt x="234" y="162"/>
                      <a:pt x="236" y="162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40" y="159"/>
                      <a:pt x="239" y="166"/>
                      <a:pt x="242" y="165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64"/>
                      <a:pt x="243" y="165"/>
                      <a:pt x="244" y="165"/>
                    </a:cubicBezTo>
                    <a:cubicBezTo>
                      <a:pt x="243" y="164"/>
                      <a:pt x="246" y="161"/>
                      <a:pt x="245" y="161"/>
                    </a:cubicBezTo>
                    <a:cubicBezTo>
                      <a:pt x="244" y="160"/>
                      <a:pt x="245" y="162"/>
                      <a:pt x="244" y="161"/>
                    </a:cubicBezTo>
                    <a:cubicBezTo>
                      <a:pt x="245" y="159"/>
                      <a:pt x="243" y="158"/>
                      <a:pt x="244" y="155"/>
                    </a:cubicBezTo>
                    <a:cubicBezTo>
                      <a:pt x="245" y="157"/>
                      <a:pt x="247" y="156"/>
                      <a:pt x="247" y="157"/>
                    </a:cubicBezTo>
                    <a:cubicBezTo>
                      <a:pt x="249" y="156"/>
                      <a:pt x="246" y="156"/>
                      <a:pt x="247" y="154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1" y="148"/>
                      <a:pt x="254" y="138"/>
                      <a:pt x="251" y="132"/>
                    </a:cubicBezTo>
                    <a:cubicBezTo>
                      <a:pt x="253" y="131"/>
                      <a:pt x="253" y="129"/>
                      <a:pt x="255" y="125"/>
                    </a:cubicBezTo>
                    <a:cubicBezTo>
                      <a:pt x="254" y="127"/>
                      <a:pt x="253" y="125"/>
                      <a:pt x="253" y="124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6" y="121"/>
                      <a:pt x="255" y="118"/>
                      <a:pt x="254" y="116"/>
                    </a:cubicBezTo>
                    <a:cubicBezTo>
                      <a:pt x="254" y="115"/>
                      <a:pt x="255" y="115"/>
                      <a:pt x="255" y="115"/>
                    </a:cubicBezTo>
                    <a:cubicBezTo>
                      <a:pt x="257" y="113"/>
                      <a:pt x="254" y="113"/>
                      <a:pt x="254" y="112"/>
                    </a:cubicBezTo>
                    <a:cubicBezTo>
                      <a:pt x="255" y="111"/>
                      <a:pt x="255" y="111"/>
                      <a:pt x="255" y="111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3" y="109"/>
                      <a:pt x="254" y="107"/>
                      <a:pt x="256" y="107"/>
                    </a:cubicBezTo>
                    <a:cubicBezTo>
                      <a:pt x="255" y="106"/>
                      <a:pt x="255" y="105"/>
                      <a:pt x="254" y="106"/>
                    </a:cubicBezTo>
                    <a:cubicBezTo>
                      <a:pt x="256" y="104"/>
                      <a:pt x="256" y="99"/>
                      <a:pt x="254" y="96"/>
                    </a:cubicBezTo>
                    <a:cubicBezTo>
                      <a:pt x="254" y="97"/>
                      <a:pt x="253" y="97"/>
                      <a:pt x="252" y="98"/>
                    </a:cubicBezTo>
                    <a:cubicBezTo>
                      <a:pt x="249" y="97"/>
                      <a:pt x="252" y="97"/>
                      <a:pt x="251" y="96"/>
                    </a:cubicBezTo>
                    <a:cubicBezTo>
                      <a:pt x="252" y="95"/>
                      <a:pt x="252" y="94"/>
                      <a:pt x="253" y="95"/>
                    </a:cubicBezTo>
                    <a:cubicBezTo>
                      <a:pt x="256" y="90"/>
                      <a:pt x="252" y="84"/>
                      <a:pt x="251" y="79"/>
                    </a:cubicBezTo>
                    <a:cubicBezTo>
                      <a:pt x="251" y="78"/>
                      <a:pt x="250" y="78"/>
                      <a:pt x="250" y="78"/>
                    </a:cubicBezTo>
                    <a:cubicBezTo>
                      <a:pt x="251" y="73"/>
                      <a:pt x="247" y="70"/>
                      <a:pt x="246" y="66"/>
                    </a:cubicBezTo>
                    <a:cubicBezTo>
                      <a:pt x="246" y="67"/>
                      <a:pt x="243" y="67"/>
                      <a:pt x="242" y="65"/>
                    </a:cubicBezTo>
                    <a:cubicBezTo>
                      <a:pt x="239" y="64"/>
                      <a:pt x="244" y="63"/>
                      <a:pt x="244" y="61"/>
                    </a:cubicBezTo>
                    <a:cubicBezTo>
                      <a:pt x="243" y="60"/>
                      <a:pt x="241" y="59"/>
                      <a:pt x="241" y="58"/>
                    </a:cubicBezTo>
                    <a:cubicBezTo>
                      <a:pt x="241" y="58"/>
                      <a:pt x="241" y="58"/>
                      <a:pt x="241" y="58"/>
                    </a:cubicBezTo>
                    <a:cubicBezTo>
                      <a:pt x="240" y="57"/>
                      <a:pt x="238" y="56"/>
                      <a:pt x="238" y="54"/>
                    </a:cubicBezTo>
                    <a:cubicBezTo>
                      <a:pt x="239" y="54"/>
                      <a:pt x="239" y="54"/>
                      <a:pt x="239" y="54"/>
                    </a:cubicBezTo>
                    <a:cubicBezTo>
                      <a:pt x="238" y="53"/>
                      <a:pt x="238" y="51"/>
                      <a:pt x="237" y="50"/>
                    </a:cubicBezTo>
                    <a:cubicBezTo>
                      <a:pt x="236" y="50"/>
                      <a:pt x="235" y="47"/>
                      <a:pt x="233" y="47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31" y="45"/>
                      <a:pt x="231" y="45"/>
                      <a:pt x="231" y="45"/>
                    </a:cubicBezTo>
                    <a:cubicBezTo>
                      <a:pt x="232" y="45"/>
                      <a:pt x="233" y="45"/>
                      <a:pt x="233" y="45"/>
                    </a:cubicBezTo>
                    <a:cubicBezTo>
                      <a:pt x="232" y="42"/>
                      <a:pt x="232" y="45"/>
                      <a:pt x="230" y="44"/>
                    </a:cubicBezTo>
                    <a:cubicBezTo>
                      <a:pt x="228" y="44"/>
                      <a:pt x="229" y="43"/>
                      <a:pt x="229" y="42"/>
                    </a:cubicBezTo>
                    <a:cubicBezTo>
                      <a:pt x="230" y="42"/>
                      <a:pt x="230" y="43"/>
                      <a:pt x="230" y="43"/>
                    </a:cubicBezTo>
                    <a:cubicBezTo>
                      <a:pt x="232" y="43"/>
                      <a:pt x="230" y="42"/>
                      <a:pt x="230" y="41"/>
                    </a:cubicBezTo>
                    <a:cubicBezTo>
                      <a:pt x="230" y="41"/>
                      <a:pt x="229" y="42"/>
                      <a:pt x="228" y="41"/>
                    </a:cubicBezTo>
                    <a:cubicBezTo>
                      <a:pt x="227" y="40"/>
                      <a:pt x="225" y="38"/>
                      <a:pt x="226" y="37"/>
                    </a:cubicBezTo>
                    <a:cubicBezTo>
                      <a:pt x="225" y="37"/>
                      <a:pt x="224" y="36"/>
                      <a:pt x="223" y="36"/>
                    </a:cubicBezTo>
                    <a:cubicBezTo>
                      <a:pt x="224" y="37"/>
                      <a:pt x="225" y="38"/>
                      <a:pt x="224" y="39"/>
                    </a:cubicBezTo>
                    <a:cubicBezTo>
                      <a:pt x="223" y="39"/>
                      <a:pt x="222" y="38"/>
                      <a:pt x="222" y="37"/>
                    </a:cubicBezTo>
                    <a:cubicBezTo>
                      <a:pt x="223" y="37"/>
                      <a:pt x="223" y="37"/>
                      <a:pt x="223" y="37"/>
                    </a:cubicBezTo>
                    <a:cubicBezTo>
                      <a:pt x="222" y="37"/>
                      <a:pt x="220" y="35"/>
                      <a:pt x="220" y="37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19" y="35"/>
                      <a:pt x="218" y="33"/>
                      <a:pt x="216" y="33"/>
                    </a:cubicBezTo>
                    <a:cubicBezTo>
                      <a:pt x="217" y="31"/>
                      <a:pt x="220" y="31"/>
                      <a:pt x="218" y="28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4" y="27"/>
                      <a:pt x="213" y="27"/>
                      <a:pt x="214" y="26"/>
                    </a:cubicBezTo>
                    <a:cubicBezTo>
                      <a:pt x="211" y="23"/>
                      <a:pt x="208" y="27"/>
                      <a:pt x="206" y="24"/>
                    </a:cubicBezTo>
                    <a:cubicBezTo>
                      <a:pt x="208" y="23"/>
                      <a:pt x="207" y="23"/>
                      <a:pt x="206" y="21"/>
                    </a:cubicBezTo>
                    <a:cubicBezTo>
                      <a:pt x="206" y="21"/>
                      <a:pt x="205" y="22"/>
                      <a:pt x="205" y="22"/>
                    </a:cubicBezTo>
                    <a:cubicBezTo>
                      <a:pt x="205" y="23"/>
                      <a:pt x="206" y="21"/>
                      <a:pt x="207" y="23"/>
                    </a:cubicBezTo>
                    <a:cubicBezTo>
                      <a:pt x="206" y="24"/>
                      <a:pt x="205" y="23"/>
                      <a:pt x="204" y="23"/>
                    </a:cubicBezTo>
                    <a:cubicBezTo>
                      <a:pt x="204" y="17"/>
                      <a:pt x="196" y="17"/>
                      <a:pt x="192" y="13"/>
                    </a:cubicBezTo>
                    <a:cubicBezTo>
                      <a:pt x="191" y="15"/>
                      <a:pt x="189" y="12"/>
                      <a:pt x="188" y="13"/>
                    </a:cubicBezTo>
                    <a:cubicBezTo>
                      <a:pt x="189" y="10"/>
                      <a:pt x="185" y="12"/>
                      <a:pt x="185" y="10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2" y="10"/>
                      <a:pt x="179" y="14"/>
                      <a:pt x="178" y="11"/>
                    </a:cubicBezTo>
                    <a:cubicBezTo>
                      <a:pt x="176" y="10"/>
                      <a:pt x="179" y="10"/>
                      <a:pt x="180" y="9"/>
                    </a:cubicBezTo>
                    <a:cubicBezTo>
                      <a:pt x="178" y="6"/>
                      <a:pt x="173" y="10"/>
                      <a:pt x="172" y="6"/>
                    </a:cubicBezTo>
                    <a:cubicBezTo>
                      <a:pt x="171" y="7"/>
                      <a:pt x="172" y="9"/>
                      <a:pt x="170" y="9"/>
                    </a:cubicBezTo>
                    <a:cubicBezTo>
                      <a:pt x="168" y="8"/>
                      <a:pt x="165" y="6"/>
                      <a:pt x="166" y="5"/>
                    </a:cubicBezTo>
                    <a:cubicBezTo>
                      <a:pt x="164" y="6"/>
                      <a:pt x="164" y="6"/>
                      <a:pt x="162" y="5"/>
                    </a:cubicBezTo>
                    <a:cubicBezTo>
                      <a:pt x="163" y="4"/>
                      <a:pt x="163" y="5"/>
                      <a:pt x="164" y="4"/>
                    </a:cubicBezTo>
                    <a:cubicBezTo>
                      <a:pt x="162" y="3"/>
                      <a:pt x="160" y="4"/>
                      <a:pt x="157" y="4"/>
                    </a:cubicBezTo>
                    <a:cubicBezTo>
                      <a:pt x="156" y="2"/>
                      <a:pt x="152" y="3"/>
                      <a:pt x="150" y="1"/>
                    </a:cubicBezTo>
                    <a:cubicBezTo>
                      <a:pt x="148" y="3"/>
                      <a:pt x="145" y="0"/>
                      <a:pt x="145" y="3"/>
                    </a:cubicBezTo>
                    <a:close/>
                    <a:moveTo>
                      <a:pt x="122" y="4"/>
                    </a:moveTo>
                    <a:cubicBezTo>
                      <a:pt x="122" y="4"/>
                      <a:pt x="122" y="3"/>
                      <a:pt x="123" y="3"/>
                    </a:cubicBezTo>
                    <a:cubicBezTo>
                      <a:pt x="122" y="4"/>
                      <a:pt x="122" y="4"/>
                      <a:pt x="12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360863" y="4533900"/>
                <a:ext cx="290513" cy="641350"/>
              </a:xfrm>
              <a:custGeom>
                <a:rect b="b" l="l" r="r" t="t"/>
                <a:pathLst>
                  <a:path extrusionOk="0" h="298" w="134">
                    <a:moveTo>
                      <a:pt x="132" y="242"/>
                    </a:move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1" y="238"/>
                      <a:pt x="129" y="228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8" y="226"/>
                      <a:pt x="128" y="226"/>
                      <a:pt x="128" y="227"/>
                    </a:cubicBezTo>
                    <a:cubicBezTo>
                      <a:pt x="128" y="227"/>
                      <a:pt x="129" y="231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2" y="243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1"/>
                      <a:pt x="130" y="241"/>
                      <a:pt x="130" y="241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29" y="235"/>
                      <a:pt x="127" y="226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9" y="230"/>
                      <a:pt x="128" y="227"/>
                      <a:pt x="128" y="227"/>
                    </a:cubicBezTo>
                    <a:cubicBezTo>
                      <a:pt x="127" y="227"/>
                      <a:pt x="126" y="228"/>
                      <a:pt x="126" y="229"/>
                    </a:cubicBezTo>
                    <a:cubicBezTo>
                      <a:pt x="126" y="228"/>
                      <a:pt x="124" y="229"/>
                      <a:pt x="124" y="227"/>
                    </a:cubicBezTo>
                    <a:cubicBezTo>
                      <a:pt x="125" y="226"/>
                      <a:pt x="126" y="228"/>
                      <a:pt x="126" y="226"/>
                    </a:cubicBezTo>
                    <a:cubicBezTo>
                      <a:pt x="125" y="225"/>
                      <a:pt x="123" y="229"/>
                      <a:pt x="121" y="229"/>
                    </a:cubicBezTo>
                    <a:cubicBezTo>
                      <a:pt x="121" y="230"/>
                      <a:pt x="119" y="232"/>
                      <a:pt x="118" y="232"/>
                    </a:cubicBezTo>
                    <a:cubicBezTo>
                      <a:pt x="116" y="230"/>
                      <a:pt x="119" y="232"/>
                      <a:pt x="120" y="230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9" y="226"/>
                      <a:pt x="123" y="227"/>
                      <a:pt x="124" y="224"/>
                    </a:cubicBezTo>
                    <a:cubicBezTo>
                      <a:pt x="123" y="225"/>
                      <a:pt x="123" y="225"/>
                      <a:pt x="123" y="225"/>
                    </a:cubicBezTo>
                    <a:cubicBezTo>
                      <a:pt x="123" y="224"/>
                      <a:pt x="124" y="223"/>
                      <a:pt x="124" y="222"/>
                    </a:cubicBezTo>
                    <a:cubicBezTo>
                      <a:pt x="123" y="224"/>
                      <a:pt x="122" y="221"/>
                      <a:pt x="122" y="222"/>
                    </a:cubicBezTo>
                    <a:cubicBezTo>
                      <a:pt x="121" y="223"/>
                      <a:pt x="123" y="222"/>
                      <a:pt x="122" y="223"/>
                    </a:cubicBezTo>
                    <a:cubicBezTo>
                      <a:pt x="121" y="222"/>
                      <a:pt x="119" y="225"/>
                      <a:pt x="118" y="223"/>
                    </a:cubicBezTo>
                    <a:cubicBezTo>
                      <a:pt x="120" y="222"/>
                      <a:pt x="119" y="221"/>
                      <a:pt x="120" y="220"/>
                    </a:cubicBezTo>
                    <a:cubicBezTo>
                      <a:pt x="120" y="219"/>
                      <a:pt x="119" y="222"/>
                      <a:pt x="119" y="220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6" y="217"/>
                      <a:pt x="112" y="215"/>
                      <a:pt x="107" y="216"/>
                    </a:cubicBezTo>
                    <a:cubicBezTo>
                      <a:pt x="108" y="215"/>
                      <a:pt x="107" y="214"/>
                      <a:pt x="106" y="212"/>
                    </a:cubicBezTo>
                    <a:cubicBezTo>
                      <a:pt x="106" y="213"/>
                      <a:pt x="105" y="213"/>
                      <a:pt x="104" y="213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4" y="209"/>
                      <a:pt x="102" y="210"/>
                      <a:pt x="101" y="210"/>
                    </a:cubicBezTo>
                    <a:cubicBezTo>
                      <a:pt x="101" y="210"/>
                      <a:pt x="101" y="210"/>
                      <a:pt x="101" y="209"/>
                    </a:cubicBezTo>
                    <a:cubicBezTo>
                      <a:pt x="101" y="207"/>
                      <a:pt x="100" y="209"/>
                      <a:pt x="99" y="210"/>
                    </a:cubicBezTo>
                    <a:cubicBezTo>
                      <a:pt x="99" y="208"/>
                      <a:pt x="99" y="208"/>
                      <a:pt x="99" y="208"/>
                    </a:cubicBezTo>
                    <a:cubicBezTo>
                      <a:pt x="99" y="209"/>
                      <a:pt x="99" y="209"/>
                      <a:pt x="99" y="209"/>
                    </a:cubicBezTo>
                    <a:cubicBezTo>
                      <a:pt x="97" y="209"/>
                      <a:pt x="96" y="208"/>
                      <a:pt x="98" y="206"/>
                    </a:cubicBezTo>
                    <a:cubicBezTo>
                      <a:pt x="97" y="207"/>
                      <a:pt x="97" y="207"/>
                      <a:pt x="97" y="207"/>
                    </a:cubicBezTo>
                    <a:cubicBezTo>
                      <a:pt x="97" y="206"/>
                      <a:pt x="94" y="204"/>
                      <a:pt x="92" y="204"/>
                    </a:cubicBezTo>
                    <a:cubicBezTo>
                      <a:pt x="93" y="205"/>
                      <a:pt x="92" y="205"/>
                      <a:pt x="92" y="207"/>
                    </a:cubicBezTo>
                    <a:cubicBezTo>
                      <a:pt x="90" y="208"/>
                      <a:pt x="92" y="206"/>
                      <a:pt x="90" y="207"/>
                    </a:cubicBezTo>
                    <a:cubicBezTo>
                      <a:pt x="91" y="206"/>
                      <a:pt x="91" y="205"/>
                      <a:pt x="92" y="205"/>
                    </a:cubicBezTo>
                    <a:cubicBezTo>
                      <a:pt x="91" y="201"/>
                      <a:pt x="87" y="201"/>
                      <a:pt x="85" y="199"/>
                    </a:cubicBezTo>
                    <a:cubicBezTo>
                      <a:pt x="84" y="199"/>
                      <a:pt x="84" y="199"/>
                      <a:pt x="84" y="200"/>
                    </a:cubicBezTo>
                    <a:cubicBezTo>
                      <a:pt x="83" y="197"/>
                      <a:pt x="80" y="198"/>
                      <a:pt x="79" y="196"/>
                    </a:cubicBezTo>
                    <a:cubicBezTo>
                      <a:pt x="79" y="197"/>
                      <a:pt x="77" y="199"/>
                      <a:pt x="76" y="198"/>
                    </a:cubicBezTo>
                    <a:cubicBezTo>
                      <a:pt x="74" y="199"/>
                      <a:pt x="77" y="195"/>
                      <a:pt x="77" y="194"/>
                    </a:cubicBezTo>
                    <a:cubicBezTo>
                      <a:pt x="76" y="194"/>
                      <a:pt x="75" y="194"/>
                      <a:pt x="74" y="194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3" y="194"/>
                      <a:pt x="72" y="194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2"/>
                      <a:pt x="72" y="191"/>
                      <a:pt x="71" y="190"/>
                    </a:cubicBezTo>
                    <a:cubicBezTo>
                      <a:pt x="70" y="192"/>
                      <a:pt x="69" y="190"/>
                      <a:pt x="68" y="191"/>
                    </a:cubicBezTo>
                    <a:cubicBezTo>
                      <a:pt x="68" y="191"/>
                      <a:pt x="68" y="191"/>
                      <a:pt x="68" y="190"/>
                    </a:cubicBezTo>
                    <a:cubicBezTo>
                      <a:pt x="67" y="191"/>
                      <a:pt x="67" y="191"/>
                      <a:pt x="67" y="191"/>
                    </a:cubicBezTo>
                    <a:cubicBezTo>
                      <a:pt x="67" y="190"/>
                      <a:pt x="67" y="190"/>
                      <a:pt x="67" y="190"/>
                    </a:cubicBezTo>
                    <a:cubicBezTo>
                      <a:pt x="67" y="190"/>
                      <a:pt x="68" y="189"/>
                      <a:pt x="68" y="189"/>
                    </a:cubicBezTo>
                    <a:cubicBezTo>
                      <a:pt x="67" y="187"/>
                      <a:pt x="67" y="190"/>
                      <a:pt x="66" y="190"/>
                    </a:cubicBezTo>
                    <a:cubicBezTo>
                      <a:pt x="64" y="191"/>
                      <a:pt x="65" y="189"/>
                      <a:pt x="65" y="189"/>
                    </a:cubicBezTo>
                    <a:cubicBezTo>
                      <a:pt x="66" y="188"/>
                      <a:pt x="66" y="189"/>
                      <a:pt x="66" y="189"/>
                    </a:cubicBezTo>
                    <a:cubicBezTo>
                      <a:pt x="67" y="188"/>
                      <a:pt x="66" y="188"/>
                      <a:pt x="66" y="188"/>
                    </a:cubicBezTo>
                    <a:cubicBezTo>
                      <a:pt x="66" y="187"/>
                      <a:pt x="65" y="189"/>
                      <a:pt x="65" y="188"/>
                    </a:cubicBezTo>
                    <a:cubicBezTo>
                      <a:pt x="64" y="188"/>
                      <a:pt x="63" y="187"/>
                      <a:pt x="64" y="186"/>
                    </a:cubicBezTo>
                    <a:cubicBezTo>
                      <a:pt x="63" y="186"/>
                      <a:pt x="62" y="186"/>
                      <a:pt x="61" y="186"/>
                    </a:cubicBezTo>
                    <a:cubicBezTo>
                      <a:pt x="62" y="187"/>
                      <a:pt x="62" y="188"/>
                      <a:pt x="62" y="189"/>
                    </a:cubicBezTo>
                    <a:cubicBezTo>
                      <a:pt x="61" y="189"/>
                      <a:pt x="60" y="189"/>
                      <a:pt x="61" y="188"/>
                    </a:cubicBezTo>
                    <a:cubicBezTo>
                      <a:pt x="61" y="188"/>
                      <a:pt x="61" y="188"/>
                      <a:pt x="61" y="188"/>
                    </a:cubicBezTo>
                    <a:cubicBezTo>
                      <a:pt x="61" y="188"/>
                      <a:pt x="60" y="187"/>
                      <a:pt x="59" y="188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59" y="187"/>
                      <a:pt x="58" y="186"/>
                      <a:pt x="57" y="186"/>
                    </a:cubicBezTo>
                    <a:cubicBezTo>
                      <a:pt x="58" y="185"/>
                      <a:pt x="60" y="183"/>
                      <a:pt x="58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183"/>
                      <a:pt x="56" y="182"/>
                      <a:pt x="56" y="181"/>
                    </a:cubicBezTo>
                    <a:cubicBezTo>
                      <a:pt x="55" y="179"/>
                      <a:pt x="52" y="184"/>
                      <a:pt x="51" y="182"/>
                    </a:cubicBezTo>
                    <a:cubicBezTo>
                      <a:pt x="53" y="181"/>
                      <a:pt x="52" y="180"/>
                      <a:pt x="52" y="179"/>
                    </a:cubicBezTo>
                    <a:cubicBezTo>
                      <a:pt x="52" y="179"/>
                      <a:pt x="51" y="180"/>
                      <a:pt x="51" y="180"/>
                    </a:cubicBezTo>
                    <a:cubicBezTo>
                      <a:pt x="51" y="181"/>
                      <a:pt x="52" y="179"/>
                      <a:pt x="52" y="180"/>
                    </a:cubicBezTo>
                    <a:cubicBezTo>
                      <a:pt x="51" y="182"/>
                      <a:pt x="51" y="181"/>
                      <a:pt x="50" y="181"/>
                    </a:cubicBezTo>
                    <a:cubicBezTo>
                      <a:pt x="51" y="176"/>
                      <a:pt x="46" y="177"/>
                      <a:pt x="45" y="174"/>
                    </a:cubicBezTo>
                    <a:cubicBezTo>
                      <a:pt x="44" y="176"/>
                      <a:pt x="44" y="174"/>
                      <a:pt x="43" y="174"/>
                    </a:cubicBezTo>
                    <a:cubicBezTo>
                      <a:pt x="44" y="172"/>
                      <a:pt x="41" y="174"/>
                      <a:pt x="41" y="172"/>
                    </a:cubicBezTo>
                    <a:cubicBezTo>
                      <a:pt x="40" y="174"/>
                      <a:pt x="40" y="174"/>
                      <a:pt x="40" y="174"/>
                    </a:cubicBezTo>
                    <a:cubicBezTo>
                      <a:pt x="40" y="172"/>
                      <a:pt x="36" y="176"/>
                      <a:pt x="37" y="173"/>
                    </a:cubicBezTo>
                    <a:cubicBezTo>
                      <a:pt x="36" y="172"/>
                      <a:pt x="38" y="172"/>
                      <a:pt x="38" y="172"/>
                    </a:cubicBezTo>
                    <a:cubicBezTo>
                      <a:pt x="39" y="169"/>
                      <a:pt x="34" y="172"/>
                      <a:pt x="35" y="169"/>
                    </a:cubicBezTo>
                    <a:cubicBezTo>
                      <a:pt x="34" y="169"/>
                      <a:pt x="34" y="171"/>
                      <a:pt x="32" y="171"/>
                    </a:cubicBezTo>
                    <a:cubicBezTo>
                      <a:pt x="32" y="170"/>
                      <a:pt x="31" y="168"/>
                      <a:pt x="32" y="167"/>
                    </a:cubicBezTo>
                    <a:cubicBezTo>
                      <a:pt x="31" y="168"/>
                      <a:pt x="30" y="168"/>
                      <a:pt x="30" y="167"/>
                    </a:cubicBezTo>
                    <a:cubicBezTo>
                      <a:pt x="30" y="166"/>
                      <a:pt x="31" y="167"/>
                      <a:pt x="31" y="166"/>
                    </a:cubicBezTo>
                    <a:cubicBezTo>
                      <a:pt x="30" y="165"/>
                      <a:pt x="29" y="166"/>
                      <a:pt x="27" y="166"/>
                    </a:cubicBezTo>
                    <a:cubicBezTo>
                      <a:pt x="28" y="164"/>
                      <a:pt x="25" y="164"/>
                      <a:pt x="24" y="162"/>
                    </a:cubicBezTo>
                    <a:cubicBezTo>
                      <a:pt x="22" y="164"/>
                      <a:pt x="22" y="160"/>
                      <a:pt x="21" y="163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20" y="162"/>
                      <a:pt x="19" y="164"/>
                      <a:pt x="18" y="164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20" y="159"/>
                      <a:pt x="19" y="161"/>
                      <a:pt x="20" y="160"/>
                    </a:cubicBezTo>
                    <a:cubicBezTo>
                      <a:pt x="19" y="161"/>
                      <a:pt x="19" y="160"/>
                      <a:pt x="18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7" y="162"/>
                      <a:pt x="16" y="161"/>
                    </a:cubicBezTo>
                    <a:cubicBezTo>
                      <a:pt x="16" y="161"/>
                      <a:pt x="18" y="160"/>
                      <a:pt x="18" y="160"/>
                    </a:cubicBezTo>
                    <a:cubicBezTo>
                      <a:pt x="19" y="160"/>
                      <a:pt x="18" y="160"/>
                      <a:pt x="18" y="160"/>
                    </a:cubicBezTo>
                    <a:cubicBezTo>
                      <a:pt x="18" y="160"/>
                      <a:pt x="18" y="160"/>
                      <a:pt x="17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7" y="160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9"/>
                      <a:pt x="18" y="158"/>
                      <a:pt x="17" y="158"/>
                    </a:cubicBezTo>
                    <a:cubicBezTo>
                      <a:pt x="19" y="157"/>
                      <a:pt x="18" y="154"/>
                      <a:pt x="17" y="153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18" y="152"/>
                      <a:pt x="17" y="151"/>
                      <a:pt x="18" y="151"/>
                    </a:cubicBezTo>
                    <a:cubicBezTo>
                      <a:pt x="17" y="150"/>
                      <a:pt x="19" y="151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21" y="149"/>
                      <a:pt x="18" y="145"/>
                      <a:pt x="20" y="144"/>
                    </a:cubicBezTo>
                    <a:cubicBezTo>
                      <a:pt x="20" y="144"/>
                      <a:pt x="21" y="145"/>
                      <a:pt x="21" y="145"/>
                    </a:cubicBezTo>
                    <a:cubicBezTo>
                      <a:pt x="21" y="143"/>
                      <a:pt x="21" y="142"/>
                      <a:pt x="20" y="140"/>
                    </a:cubicBezTo>
                    <a:cubicBezTo>
                      <a:pt x="21" y="140"/>
                      <a:pt x="22" y="140"/>
                      <a:pt x="22" y="141"/>
                    </a:cubicBezTo>
                    <a:cubicBezTo>
                      <a:pt x="22" y="140"/>
                      <a:pt x="23" y="138"/>
                      <a:pt x="22" y="137"/>
                    </a:cubicBezTo>
                    <a:cubicBezTo>
                      <a:pt x="21" y="138"/>
                      <a:pt x="22" y="138"/>
                      <a:pt x="22" y="138"/>
                    </a:cubicBezTo>
                    <a:cubicBezTo>
                      <a:pt x="20" y="138"/>
                      <a:pt x="20" y="136"/>
                      <a:pt x="21" y="13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21" y="135"/>
                      <a:pt x="21" y="134"/>
                      <a:pt x="21" y="133"/>
                    </a:cubicBezTo>
                    <a:cubicBezTo>
                      <a:pt x="22" y="133"/>
                      <a:pt x="21" y="134"/>
                      <a:pt x="22" y="134"/>
                    </a:cubicBezTo>
                    <a:cubicBezTo>
                      <a:pt x="25" y="135"/>
                      <a:pt x="25" y="133"/>
                      <a:pt x="25" y="133"/>
                    </a:cubicBezTo>
                    <a:cubicBezTo>
                      <a:pt x="25" y="132"/>
                      <a:pt x="25" y="131"/>
                      <a:pt x="24" y="131"/>
                    </a:cubicBezTo>
                    <a:cubicBezTo>
                      <a:pt x="24" y="130"/>
                      <a:pt x="26" y="132"/>
                      <a:pt x="26" y="131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7"/>
                      <a:pt x="26" y="127"/>
                      <a:pt x="26" y="128"/>
                    </a:cubicBezTo>
                    <a:cubicBezTo>
                      <a:pt x="27" y="126"/>
                      <a:pt x="25" y="124"/>
                      <a:pt x="24" y="122"/>
                    </a:cubicBezTo>
                    <a:cubicBezTo>
                      <a:pt x="25" y="121"/>
                      <a:pt x="25" y="119"/>
                      <a:pt x="26" y="119"/>
                    </a:cubicBezTo>
                    <a:cubicBezTo>
                      <a:pt x="27" y="119"/>
                      <a:pt x="25" y="119"/>
                      <a:pt x="26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7" y="121"/>
                      <a:pt x="30" y="121"/>
                      <a:pt x="30" y="122"/>
                    </a:cubicBezTo>
                    <a:cubicBezTo>
                      <a:pt x="30" y="121"/>
                      <a:pt x="32" y="119"/>
                      <a:pt x="34" y="118"/>
                    </a:cubicBezTo>
                    <a:cubicBezTo>
                      <a:pt x="31" y="117"/>
                      <a:pt x="34" y="116"/>
                      <a:pt x="32" y="114"/>
                    </a:cubicBezTo>
                    <a:cubicBezTo>
                      <a:pt x="32" y="112"/>
                      <a:pt x="34" y="115"/>
                      <a:pt x="35" y="114"/>
                    </a:cubicBezTo>
                    <a:cubicBezTo>
                      <a:pt x="35" y="112"/>
                      <a:pt x="37" y="111"/>
                      <a:pt x="37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08"/>
                      <a:pt x="40" y="107"/>
                      <a:pt x="39" y="104"/>
                    </a:cubicBezTo>
                    <a:cubicBezTo>
                      <a:pt x="40" y="104"/>
                      <a:pt x="40" y="104"/>
                      <a:pt x="40" y="105"/>
                    </a:cubicBezTo>
                    <a:cubicBezTo>
                      <a:pt x="42" y="104"/>
                      <a:pt x="38" y="103"/>
                      <a:pt x="40" y="102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01"/>
                      <a:pt x="43" y="102"/>
                      <a:pt x="43" y="100"/>
                    </a:cubicBezTo>
                    <a:cubicBezTo>
                      <a:pt x="43" y="100"/>
                      <a:pt x="43" y="100"/>
                      <a:pt x="43" y="101"/>
                    </a:cubicBezTo>
                    <a:cubicBezTo>
                      <a:pt x="44" y="99"/>
                      <a:pt x="45" y="98"/>
                      <a:pt x="44" y="97"/>
                    </a:cubicBezTo>
                    <a:cubicBezTo>
                      <a:pt x="45" y="97"/>
                      <a:pt x="45" y="97"/>
                      <a:pt x="46" y="98"/>
                    </a:cubicBezTo>
                    <a:cubicBezTo>
                      <a:pt x="47" y="98"/>
                      <a:pt x="45" y="96"/>
                      <a:pt x="46" y="95"/>
                    </a:cubicBezTo>
                    <a:cubicBezTo>
                      <a:pt x="46" y="95"/>
                      <a:pt x="48" y="95"/>
                      <a:pt x="47" y="95"/>
                    </a:cubicBezTo>
                    <a:cubicBezTo>
                      <a:pt x="47" y="94"/>
                      <a:pt x="48" y="93"/>
                      <a:pt x="48" y="92"/>
                    </a:cubicBezTo>
                    <a:cubicBezTo>
                      <a:pt x="49" y="93"/>
                      <a:pt x="49" y="92"/>
                      <a:pt x="51" y="92"/>
                    </a:cubicBezTo>
                    <a:cubicBezTo>
                      <a:pt x="55" y="87"/>
                      <a:pt x="59" y="82"/>
                      <a:pt x="61" y="76"/>
                    </a:cubicBezTo>
                    <a:cubicBezTo>
                      <a:pt x="64" y="77"/>
                      <a:pt x="62" y="78"/>
                      <a:pt x="63" y="79"/>
                    </a:cubicBezTo>
                    <a:cubicBezTo>
                      <a:pt x="62" y="77"/>
                      <a:pt x="64" y="77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5"/>
                      <a:pt x="66" y="75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2"/>
                      <a:pt x="69" y="74"/>
                      <a:pt x="67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0"/>
                      <a:pt x="71" y="72"/>
                      <a:pt x="70" y="6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2" y="69"/>
                      <a:pt x="70" y="65"/>
                      <a:pt x="72" y="66"/>
                    </a:cubicBezTo>
                    <a:cubicBezTo>
                      <a:pt x="72" y="65"/>
                      <a:pt x="73" y="64"/>
                      <a:pt x="72" y="62"/>
                    </a:cubicBezTo>
                    <a:cubicBezTo>
                      <a:pt x="72" y="62"/>
                      <a:pt x="73" y="63"/>
                      <a:pt x="74" y="64"/>
                    </a:cubicBezTo>
                    <a:cubicBezTo>
                      <a:pt x="76" y="59"/>
                      <a:pt x="80" y="55"/>
                      <a:pt x="81" y="50"/>
                    </a:cubicBezTo>
                    <a:cubicBezTo>
                      <a:pt x="81" y="50"/>
                      <a:pt x="81" y="51"/>
                      <a:pt x="82" y="51"/>
                    </a:cubicBezTo>
                    <a:cubicBezTo>
                      <a:pt x="82" y="48"/>
                      <a:pt x="87" y="48"/>
                      <a:pt x="85" y="44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6" y="43"/>
                      <a:pt x="87" y="43"/>
                    </a:cubicBezTo>
                    <a:cubicBezTo>
                      <a:pt x="86" y="42"/>
                      <a:pt x="88" y="41"/>
                      <a:pt x="87" y="40"/>
                    </a:cubicBezTo>
                    <a:cubicBezTo>
                      <a:pt x="88" y="40"/>
                      <a:pt x="88" y="41"/>
                      <a:pt x="88" y="41"/>
                    </a:cubicBezTo>
                    <a:cubicBezTo>
                      <a:pt x="89" y="40"/>
                      <a:pt x="88" y="37"/>
                      <a:pt x="89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6" y="35"/>
                      <a:pt x="103" y="30"/>
                      <a:pt x="104" y="23"/>
                    </a:cubicBezTo>
                    <a:cubicBezTo>
                      <a:pt x="104" y="22"/>
                      <a:pt x="106" y="24"/>
                      <a:pt x="106" y="24"/>
                    </a:cubicBezTo>
                    <a:cubicBezTo>
                      <a:pt x="107" y="18"/>
                      <a:pt x="115" y="16"/>
                      <a:pt x="114" y="9"/>
                    </a:cubicBezTo>
                    <a:cubicBezTo>
                      <a:pt x="115" y="5"/>
                      <a:pt x="111" y="0"/>
                      <a:pt x="111" y="0"/>
                    </a:cubicBezTo>
                    <a:cubicBezTo>
                      <a:pt x="107" y="9"/>
                      <a:pt x="100" y="14"/>
                      <a:pt x="92" y="19"/>
                    </a:cubicBezTo>
                    <a:cubicBezTo>
                      <a:pt x="91" y="21"/>
                      <a:pt x="89" y="25"/>
                      <a:pt x="86" y="27"/>
                    </a:cubicBezTo>
                    <a:cubicBezTo>
                      <a:pt x="79" y="36"/>
                      <a:pt x="68" y="42"/>
                      <a:pt x="61" y="53"/>
                    </a:cubicBezTo>
                    <a:cubicBezTo>
                      <a:pt x="62" y="53"/>
                      <a:pt x="63" y="54"/>
                      <a:pt x="63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58" y="59"/>
                      <a:pt x="56" y="62"/>
                      <a:pt x="53" y="66"/>
                    </a:cubicBezTo>
                    <a:cubicBezTo>
                      <a:pt x="54" y="67"/>
                      <a:pt x="51" y="68"/>
                      <a:pt x="53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72"/>
                      <a:pt x="51" y="72"/>
                      <a:pt x="47" y="73"/>
                    </a:cubicBezTo>
                    <a:cubicBezTo>
                      <a:pt x="37" y="82"/>
                      <a:pt x="31" y="92"/>
                      <a:pt x="22" y="102"/>
                    </a:cubicBezTo>
                    <a:cubicBezTo>
                      <a:pt x="15" y="113"/>
                      <a:pt x="9" y="125"/>
                      <a:pt x="4" y="139"/>
                    </a:cubicBezTo>
                    <a:cubicBezTo>
                      <a:pt x="6" y="142"/>
                      <a:pt x="3" y="145"/>
                      <a:pt x="5" y="148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5" y="150"/>
                      <a:pt x="3" y="150"/>
                      <a:pt x="1" y="154"/>
                    </a:cubicBezTo>
                    <a:cubicBezTo>
                      <a:pt x="3" y="154"/>
                      <a:pt x="2" y="155"/>
                      <a:pt x="4" y="155"/>
                    </a:cubicBezTo>
                    <a:cubicBezTo>
                      <a:pt x="5" y="156"/>
                      <a:pt x="1" y="157"/>
                      <a:pt x="2" y="159"/>
                    </a:cubicBezTo>
                    <a:cubicBezTo>
                      <a:pt x="1" y="159"/>
                      <a:pt x="3" y="159"/>
                      <a:pt x="2" y="159"/>
                    </a:cubicBezTo>
                    <a:cubicBezTo>
                      <a:pt x="5" y="164"/>
                      <a:pt x="0" y="158"/>
                      <a:pt x="0" y="166"/>
                    </a:cubicBezTo>
                    <a:cubicBezTo>
                      <a:pt x="2" y="172"/>
                      <a:pt x="10" y="176"/>
                      <a:pt x="13" y="177"/>
                    </a:cubicBezTo>
                    <a:cubicBezTo>
                      <a:pt x="16" y="178"/>
                      <a:pt x="18" y="179"/>
                      <a:pt x="20" y="181"/>
                    </a:cubicBezTo>
                    <a:cubicBezTo>
                      <a:pt x="20" y="181"/>
                      <a:pt x="20" y="179"/>
                      <a:pt x="21" y="180"/>
                    </a:cubicBezTo>
                    <a:cubicBezTo>
                      <a:pt x="20" y="183"/>
                      <a:pt x="23" y="180"/>
                      <a:pt x="23" y="181"/>
                    </a:cubicBezTo>
                    <a:cubicBezTo>
                      <a:pt x="23" y="182"/>
                      <a:pt x="22" y="182"/>
                      <a:pt x="22" y="182"/>
                    </a:cubicBezTo>
                    <a:cubicBezTo>
                      <a:pt x="23" y="184"/>
                      <a:pt x="26" y="184"/>
                      <a:pt x="27" y="186"/>
                    </a:cubicBezTo>
                    <a:cubicBezTo>
                      <a:pt x="30" y="186"/>
                      <a:pt x="31" y="190"/>
                      <a:pt x="33" y="189"/>
                    </a:cubicBezTo>
                    <a:cubicBezTo>
                      <a:pt x="32" y="190"/>
                      <a:pt x="33" y="191"/>
                      <a:pt x="33" y="191"/>
                    </a:cubicBezTo>
                    <a:cubicBezTo>
                      <a:pt x="37" y="189"/>
                      <a:pt x="36" y="195"/>
                      <a:pt x="39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44" y="197"/>
                      <a:pt x="50" y="202"/>
                      <a:pt x="56" y="204"/>
                    </a:cubicBezTo>
                    <a:cubicBezTo>
                      <a:pt x="59" y="205"/>
                      <a:pt x="61" y="210"/>
                      <a:pt x="65" y="211"/>
                    </a:cubicBezTo>
                    <a:cubicBezTo>
                      <a:pt x="66" y="211"/>
                      <a:pt x="66" y="210"/>
                      <a:pt x="67" y="210"/>
                    </a:cubicBezTo>
                    <a:cubicBezTo>
                      <a:pt x="67" y="211"/>
                      <a:pt x="66" y="211"/>
                      <a:pt x="66" y="212"/>
                    </a:cubicBezTo>
                    <a:cubicBezTo>
                      <a:pt x="69" y="212"/>
                      <a:pt x="70" y="215"/>
                      <a:pt x="72" y="216"/>
                    </a:cubicBezTo>
                    <a:cubicBezTo>
                      <a:pt x="72" y="216"/>
                      <a:pt x="73" y="216"/>
                      <a:pt x="73" y="215"/>
                    </a:cubicBezTo>
                    <a:cubicBezTo>
                      <a:pt x="74" y="219"/>
                      <a:pt x="79" y="218"/>
                      <a:pt x="80" y="221"/>
                    </a:cubicBezTo>
                    <a:cubicBezTo>
                      <a:pt x="82" y="218"/>
                      <a:pt x="83" y="220"/>
                      <a:pt x="84" y="220"/>
                    </a:cubicBezTo>
                    <a:cubicBezTo>
                      <a:pt x="85" y="221"/>
                      <a:pt x="84" y="221"/>
                      <a:pt x="84" y="222"/>
                    </a:cubicBezTo>
                    <a:cubicBezTo>
                      <a:pt x="86" y="223"/>
                      <a:pt x="87" y="223"/>
                      <a:pt x="88" y="225"/>
                    </a:cubicBezTo>
                    <a:cubicBezTo>
                      <a:pt x="89" y="226"/>
                      <a:pt x="91" y="224"/>
                      <a:pt x="91" y="226"/>
                    </a:cubicBezTo>
                    <a:cubicBezTo>
                      <a:pt x="91" y="228"/>
                      <a:pt x="94" y="227"/>
                      <a:pt x="94" y="229"/>
                    </a:cubicBezTo>
                    <a:cubicBezTo>
                      <a:pt x="95" y="227"/>
                      <a:pt x="98" y="227"/>
                      <a:pt x="98" y="228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101" y="231"/>
                      <a:pt x="104" y="237"/>
                      <a:pt x="110" y="237"/>
                    </a:cubicBezTo>
                    <a:cubicBezTo>
                      <a:pt x="110" y="239"/>
                      <a:pt x="110" y="239"/>
                      <a:pt x="110" y="239"/>
                    </a:cubicBezTo>
                    <a:cubicBezTo>
                      <a:pt x="111" y="239"/>
                      <a:pt x="112" y="239"/>
                      <a:pt x="112" y="240"/>
                    </a:cubicBezTo>
                    <a:cubicBezTo>
                      <a:pt x="111" y="241"/>
                      <a:pt x="110" y="242"/>
                      <a:pt x="110" y="243"/>
                    </a:cubicBezTo>
                    <a:cubicBezTo>
                      <a:pt x="110" y="245"/>
                      <a:pt x="110" y="246"/>
                      <a:pt x="112" y="248"/>
                    </a:cubicBezTo>
                    <a:cubicBezTo>
                      <a:pt x="111" y="249"/>
                      <a:pt x="110" y="249"/>
                      <a:pt x="109" y="249"/>
                    </a:cubicBezTo>
                    <a:cubicBezTo>
                      <a:pt x="108" y="251"/>
                      <a:pt x="105" y="252"/>
                      <a:pt x="107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06" y="256"/>
                      <a:pt x="107" y="259"/>
                      <a:pt x="104" y="260"/>
                    </a:cubicBezTo>
                    <a:cubicBezTo>
                      <a:pt x="105" y="262"/>
                      <a:pt x="105" y="264"/>
                      <a:pt x="107" y="263"/>
                    </a:cubicBezTo>
                    <a:cubicBezTo>
                      <a:pt x="107" y="264"/>
                      <a:pt x="104" y="263"/>
                      <a:pt x="105" y="264"/>
                    </a:cubicBezTo>
                    <a:cubicBezTo>
                      <a:pt x="104" y="263"/>
                      <a:pt x="104" y="263"/>
                      <a:pt x="104" y="263"/>
                    </a:cubicBezTo>
                    <a:cubicBezTo>
                      <a:pt x="102" y="266"/>
                      <a:pt x="101" y="270"/>
                      <a:pt x="99" y="274"/>
                    </a:cubicBezTo>
                    <a:cubicBezTo>
                      <a:pt x="97" y="274"/>
                      <a:pt x="97" y="277"/>
                      <a:pt x="95" y="278"/>
                    </a:cubicBezTo>
                    <a:cubicBezTo>
                      <a:pt x="95" y="280"/>
                      <a:pt x="92" y="281"/>
                      <a:pt x="93" y="283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91" y="283"/>
                      <a:pt x="89" y="285"/>
                      <a:pt x="86" y="285"/>
                    </a:cubicBezTo>
                    <a:cubicBezTo>
                      <a:pt x="85" y="286"/>
                      <a:pt x="86" y="287"/>
                      <a:pt x="85" y="289"/>
                    </a:cubicBezTo>
                    <a:cubicBezTo>
                      <a:pt x="85" y="287"/>
                      <a:pt x="85" y="287"/>
                      <a:pt x="85" y="287"/>
                    </a:cubicBezTo>
                    <a:cubicBezTo>
                      <a:pt x="84" y="289"/>
                      <a:pt x="84" y="291"/>
                      <a:pt x="84" y="292"/>
                    </a:cubicBezTo>
                    <a:cubicBezTo>
                      <a:pt x="83" y="292"/>
                      <a:pt x="83" y="293"/>
                      <a:pt x="82" y="292"/>
                    </a:cubicBezTo>
                    <a:cubicBezTo>
                      <a:pt x="83" y="291"/>
                      <a:pt x="83" y="289"/>
                      <a:pt x="83" y="287"/>
                    </a:cubicBezTo>
                    <a:cubicBezTo>
                      <a:pt x="81" y="287"/>
                      <a:pt x="81" y="291"/>
                      <a:pt x="80" y="289"/>
                    </a:cubicBezTo>
                    <a:cubicBezTo>
                      <a:pt x="78" y="289"/>
                      <a:pt x="77" y="290"/>
                      <a:pt x="78" y="292"/>
                    </a:cubicBezTo>
                    <a:cubicBezTo>
                      <a:pt x="78" y="291"/>
                      <a:pt x="77" y="291"/>
                      <a:pt x="77" y="290"/>
                    </a:cubicBezTo>
                    <a:cubicBezTo>
                      <a:pt x="76" y="290"/>
                      <a:pt x="76" y="290"/>
                      <a:pt x="75" y="291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6" y="293"/>
                      <a:pt x="75" y="293"/>
                      <a:pt x="75" y="295"/>
                    </a:cubicBezTo>
                    <a:cubicBezTo>
                      <a:pt x="76" y="294"/>
                      <a:pt x="76" y="294"/>
                      <a:pt x="76" y="294"/>
                    </a:cubicBezTo>
                    <a:cubicBezTo>
                      <a:pt x="76" y="296"/>
                      <a:pt x="75" y="296"/>
                      <a:pt x="74" y="295"/>
                    </a:cubicBezTo>
                    <a:cubicBezTo>
                      <a:pt x="73" y="294"/>
                      <a:pt x="75" y="293"/>
                      <a:pt x="74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2" y="295"/>
                      <a:pt x="73" y="295"/>
                      <a:pt x="73" y="297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4" y="297"/>
                      <a:pt x="74" y="297"/>
                      <a:pt x="74" y="297"/>
                    </a:cubicBezTo>
                    <a:cubicBezTo>
                      <a:pt x="76" y="296"/>
                      <a:pt x="78" y="298"/>
                      <a:pt x="79" y="296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79" y="294"/>
                      <a:pt x="80" y="292"/>
                      <a:pt x="82" y="294"/>
                    </a:cubicBezTo>
                    <a:cubicBezTo>
                      <a:pt x="81" y="294"/>
                      <a:pt x="82" y="295"/>
                      <a:pt x="82" y="296"/>
                    </a:cubicBezTo>
                    <a:cubicBezTo>
                      <a:pt x="82" y="295"/>
                      <a:pt x="82" y="295"/>
                      <a:pt x="83" y="295"/>
                    </a:cubicBezTo>
                    <a:cubicBezTo>
                      <a:pt x="83" y="297"/>
                      <a:pt x="83" y="297"/>
                      <a:pt x="83" y="297"/>
                    </a:cubicBezTo>
                    <a:cubicBezTo>
                      <a:pt x="82" y="294"/>
                      <a:pt x="86" y="295"/>
                      <a:pt x="86" y="294"/>
                    </a:cubicBezTo>
                    <a:cubicBezTo>
                      <a:pt x="86" y="295"/>
                      <a:pt x="86" y="295"/>
                      <a:pt x="86" y="295"/>
                    </a:cubicBezTo>
                    <a:cubicBezTo>
                      <a:pt x="88" y="295"/>
                      <a:pt x="85" y="294"/>
                      <a:pt x="86" y="293"/>
                    </a:cubicBezTo>
                    <a:cubicBezTo>
                      <a:pt x="87" y="293"/>
                      <a:pt x="88" y="296"/>
                      <a:pt x="89" y="296"/>
                    </a:cubicBezTo>
                    <a:cubicBezTo>
                      <a:pt x="91" y="295"/>
                      <a:pt x="93" y="292"/>
                      <a:pt x="96" y="292"/>
                    </a:cubicBezTo>
                    <a:cubicBezTo>
                      <a:pt x="97" y="291"/>
                      <a:pt x="98" y="289"/>
                      <a:pt x="98" y="287"/>
                    </a:cubicBezTo>
                    <a:cubicBezTo>
                      <a:pt x="99" y="286"/>
                      <a:pt x="100" y="289"/>
                      <a:pt x="100" y="287"/>
                    </a:cubicBezTo>
                    <a:cubicBezTo>
                      <a:pt x="101" y="288"/>
                      <a:pt x="101" y="289"/>
                      <a:pt x="102" y="289"/>
                    </a:cubicBezTo>
                    <a:cubicBezTo>
                      <a:pt x="102" y="288"/>
                      <a:pt x="104" y="287"/>
                      <a:pt x="102" y="286"/>
                    </a:cubicBezTo>
                    <a:cubicBezTo>
                      <a:pt x="104" y="285"/>
                      <a:pt x="105" y="283"/>
                      <a:pt x="106" y="281"/>
                    </a:cubicBezTo>
                    <a:cubicBezTo>
                      <a:pt x="106" y="282"/>
                      <a:pt x="107" y="283"/>
                      <a:pt x="108" y="283"/>
                    </a:cubicBezTo>
                    <a:cubicBezTo>
                      <a:pt x="108" y="281"/>
                      <a:pt x="108" y="279"/>
                      <a:pt x="109" y="278"/>
                    </a:cubicBezTo>
                    <a:cubicBezTo>
                      <a:pt x="108" y="277"/>
                      <a:pt x="108" y="277"/>
                      <a:pt x="106" y="276"/>
                    </a:cubicBezTo>
                    <a:cubicBezTo>
                      <a:pt x="106" y="276"/>
                      <a:pt x="106" y="275"/>
                      <a:pt x="106" y="275"/>
                    </a:cubicBezTo>
                    <a:cubicBezTo>
                      <a:pt x="108" y="276"/>
                      <a:pt x="110" y="277"/>
                      <a:pt x="111" y="276"/>
                    </a:cubicBezTo>
                    <a:cubicBezTo>
                      <a:pt x="113" y="277"/>
                      <a:pt x="109" y="278"/>
                      <a:pt x="112" y="279"/>
                    </a:cubicBezTo>
                    <a:cubicBezTo>
                      <a:pt x="113" y="281"/>
                      <a:pt x="112" y="283"/>
                      <a:pt x="110" y="283"/>
                    </a:cubicBezTo>
                    <a:cubicBezTo>
                      <a:pt x="111" y="286"/>
                      <a:pt x="111" y="282"/>
                      <a:pt x="113" y="284"/>
                    </a:cubicBezTo>
                    <a:cubicBezTo>
                      <a:pt x="114" y="283"/>
                      <a:pt x="113" y="281"/>
                      <a:pt x="114" y="279"/>
                    </a:cubicBezTo>
                    <a:cubicBezTo>
                      <a:pt x="113" y="279"/>
                      <a:pt x="112" y="279"/>
                      <a:pt x="112" y="278"/>
                    </a:cubicBezTo>
                    <a:cubicBezTo>
                      <a:pt x="111" y="275"/>
                      <a:pt x="115" y="277"/>
                      <a:pt x="115" y="276"/>
                    </a:cubicBezTo>
                    <a:cubicBezTo>
                      <a:pt x="115" y="277"/>
                      <a:pt x="115" y="277"/>
                      <a:pt x="115" y="277"/>
                    </a:cubicBezTo>
                    <a:cubicBezTo>
                      <a:pt x="116" y="277"/>
                      <a:pt x="115" y="275"/>
                      <a:pt x="116" y="274"/>
                    </a:cubicBezTo>
                    <a:cubicBezTo>
                      <a:pt x="119" y="275"/>
                      <a:pt x="115" y="276"/>
                      <a:pt x="117" y="278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21" y="276"/>
                      <a:pt x="117" y="276"/>
                      <a:pt x="119" y="275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9" y="273"/>
                      <a:pt x="117" y="273"/>
                      <a:pt x="117" y="274"/>
                    </a:cubicBezTo>
                    <a:cubicBezTo>
                      <a:pt x="114" y="272"/>
                      <a:pt x="117" y="273"/>
                      <a:pt x="117" y="271"/>
                    </a:cubicBezTo>
                    <a:cubicBezTo>
                      <a:pt x="116" y="270"/>
                      <a:pt x="117" y="272"/>
                      <a:pt x="115" y="271"/>
                    </a:cubicBezTo>
                    <a:cubicBezTo>
                      <a:pt x="114" y="270"/>
                      <a:pt x="114" y="269"/>
                      <a:pt x="114" y="268"/>
                    </a:cubicBezTo>
                    <a:cubicBezTo>
                      <a:pt x="115" y="267"/>
                      <a:pt x="116" y="268"/>
                      <a:pt x="118" y="268"/>
                    </a:cubicBezTo>
                    <a:cubicBezTo>
                      <a:pt x="118" y="269"/>
                      <a:pt x="118" y="270"/>
                      <a:pt x="117" y="269"/>
                    </a:cubicBezTo>
                    <a:cubicBezTo>
                      <a:pt x="118" y="272"/>
                      <a:pt x="120" y="270"/>
                      <a:pt x="121" y="272"/>
                    </a:cubicBezTo>
                    <a:cubicBezTo>
                      <a:pt x="123" y="271"/>
                      <a:pt x="121" y="270"/>
                      <a:pt x="120" y="269"/>
                    </a:cubicBezTo>
                    <a:cubicBezTo>
                      <a:pt x="120" y="270"/>
                      <a:pt x="119" y="268"/>
                      <a:pt x="118" y="268"/>
                    </a:cubicBezTo>
                    <a:cubicBezTo>
                      <a:pt x="115" y="264"/>
                      <a:pt x="122" y="268"/>
                      <a:pt x="122" y="266"/>
                    </a:cubicBezTo>
                    <a:cubicBezTo>
                      <a:pt x="119" y="265"/>
                      <a:pt x="119" y="262"/>
                      <a:pt x="116" y="262"/>
                    </a:cubicBezTo>
                    <a:cubicBezTo>
                      <a:pt x="115" y="261"/>
                      <a:pt x="115" y="260"/>
                      <a:pt x="116" y="260"/>
                    </a:cubicBezTo>
                    <a:cubicBezTo>
                      <a:pt x="117" y="261"/>
                      <a:pt x="117" y="260"/>
                      <a:pt x="119" y="261"/>
                    </a:cubicBez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21" y="263"/>
                      <a:pt x="121" y="263"/>
                      <a:pt x="121" y="263"/>
                    </a:cubicBezTo>
                    <a:cubicBezTo>
                      <a:pt x="123" y="262"/>
                      <a:pt x="124" y="262"/>
                      <a:pt x="126" y="262"/>
                    </a:cubicBezTo>
                    <a:cubicBezTo>
                      <a:pt x="125" y="260"/>
                      <a:pt x="124" y="261"/>
                      <a:pt x="124" y="260"/>
                    </a:cubicBezTo>
                    <a:cubicBezTo>
                      <a:pt x="124" y="260"/>
                      <a:pt x="126" y="260"/>
                      <a:pt x="126" y="260"/>
                    </a:cubicBezTo>
                    <a:cubicBezTo>
                      <a:pt x="125" y="260"/>
                      <a:pt x="123" y="258"/>
                      <a:pt x="123" y="258"/>
                    </a:cubicBezTo>
                    <a:cubicBezTo>
                      <a:pt x="123" y="256"/>
                      <a:pt x="125" y="256"/>
                      <a:pt x="126" y="257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6" y="257"/>
                      <a:pt x="128" y="258"/>
                      <a:pt x="128" y="257"/>
                    </a:cubicBezTo>
                    <a:cubicBezTo>
                      <a:pt x="127" y="257"/>
                      <a:pt x="125" y="256"/>
                      <a:pt x="124" y="255"/>
                    </a:cubicBezTo>
                    <a:cubicBezTo>
                      <a:pt x="124" y="254"/>
                      <a:pt x="125" y="254"/>
                      <a:pt x="125" y="254"/>
                    </a:cubicBezTo>
                    <a:cubicBezTo>
                      <a:pt x="126" y="255"/>
                      <a:pt x="126" y="255"/>
                      <a:pt x="126" y="255"/>
                    </a:cubicBezTo>
                    <a:cubicBezTo>
                      <a:pt x="126" y="254"/>
                      <a:pt x="129" y="256"/>
                      <a:pt x="129" y="254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128" y="253"/>
                      <a:pt x="129" y="253"/>
                      <a:pt x="129" y="254"/>
                    </a:cubicBezTo>
                    <a:cubicBezTo>
                      <a:pt x="128" y="253"/>
                      <a:pt x="129" y="253"/>
                      <a:pt x="128" y="252"/>
                    </a:cubicBezTo>
                    <a:cubicBezTo>
                      <a:pt x="129" y="252"/>
                      <a:pt x="129" y="252"/>
                      <a:pt x="129" y="252"/>
                    </a:cubicBezTo>
                    <a:cubicBezTo>
                      <a:pt x="129" y="252"/>
                      <a:pt x="127" y="250"/>
                      <a:pt x="129" y="250"/>
                    </a:cubicBezTo>
                    <a:cubicBezTo>
                      <a:pt x="127" y="250"/>
                      <a:pt x="129" y="251"/>
                      <a:pt x="127" y="251"/>
                    </a:cubicBezTo>
                    <a:cubicBezTo>
                      <a:pt x="125" y="251"/>
                      <a:pt x="126" y="250"/>
                      <a:pt x="126" y="249"/>
                    </a:cubicBezTo>
                    <a:cubicBezTo>
                      <a:pt x="129" y="250"/>
                      <a:pt x="127" y="248"/>
                      <a:pt x="127" y="247"/>
                    </a:cubicBezTo>
                    <a:cubicBezTo>
                      <a:pt x="128" y="247"/>
                      <a:pt x="129" y="247"/>
                      <a:pt x="130" y="247"/>
                    </a:cubicBezTo>
                    <a:cubicBezTo>
                      <a:pt x="128" y="246"/>
                      <a:pt x="128" y="246"/>
                      <a:pt x="128" y="246"/>
                    </a:cubicBezTo>
                    <a:cubicBezTo>
                      <a:pt x="131" y="247"/>
                      <a:pt x="128" y="245"/>
                      <a:pt x="129" y="244"/>
                    </a:cubicBezTo>
                    <a:cubicBezTo>
                      <a:pt x="130" y="245"/>
                      <a:pt x="131" y="246"/>
                      <a:pt x="132" y="245"/>
                    </a:cubicBezTo>
                    <a:cubicBezTo>
                      <a:pt x="129" y="245"/>
                      <a:pt x="130" y="243"/>
                      <a:pt x="128" y="242"/>
                    </a:cubicBezTo>
                    <a:cubicBezTo>
                      <a:pt x="129" y="242"/>
                      <a:pt x="131" y="244"/>
                      <a:pt x="133" y="245"/>
                    </a:cubicBezTo>
                    <a:cubicBezTo>
                      <a:pt x="132" y="244"/>
                      <a:pt x="132" y="244"/>
                      <a:pt x="132" y="244"/>
                    </a:cubicBezTo>
                    <a:cubicBezTo>
                      <a:pt x="133" y="245"/>
                      <a:pt x="133" y="245"/>
                      <a:pt x="132" y="244"/>
                    </a:cubicBezTo>
                    <a:cubicBezTo>
                      <a:pt x="133" y="243"/>
                      <a:pt x="134" y="243"/>
                      <a:pt x="132" y="242"/>
                    </a:cubicBezTo>
                    <a:close/>
                    <a:moveTo>
                      <a:pt x="129" y="226"/>
                    </a:moveTo>
                    <a:cubicBezTo>
                      <a:pt x="129" y="226"/>
                      <a:pt x="129" y="226"/>
                      <a:pt x="129" y="226"/>
                    </a:cubicBezTo>
                    <a:close/>
                    <a:moveTo>
                      <a:pt x="17" y="159"/>
                    </a:moveTo>
                    <a:cubicBezTo>
                      <a:pt x="17" y="159"/>
                      <a:pt x="17" y="159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lose/>
                    <a:moveTo>
                      <a:pt x="131" y="243"/>
                    </a:moveTo>
                    <a:cubicBezTo>
                      <a:pt x="131" y="243"/>
                      <a:pt x="131" y="243"/>
                      <a:pt x="131" y="243"/>
                    </a:cubicBezTo>
                    <a:cubicBezTo>
                      <a:pt x="131" y="243"/>
                      <a:pt x="131" y="243"/>
                      <a:pt x="131" y="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629150" y="4548188"/>
                <a:ext cx="481013" cy="333375"/>
              </a:xfrm>
              <a:custGeom>
                <a:rect b="b" l="l" r="r" t="t"/>
                <a:pathLst>
                  <a:path extrusionOk="0" h="155" w="222">
                    <a:moveTo>
                      <a:pt x="212" y="97"/>
                    </a:moveTo>
                    <a:cubicBezTo>
                      <a:pt x="210" y="95"/>
                      <a:pt x="208" y="93"/>
                      <a:pt x="207" y="90"/>
                    </a:cubicBezTo>
                    <a:cubicBezTo>
                      <a:pt x="201" y="81"/>
                      <a:pt x="200" y="69"/>
                      <a:pt x="192" y="59"/>
                    </a:cubicBezTo>
                    <a:cubicBezTo>
                      <a:pt x="191" y="60"/>
                      <a:pt x="190" y="60"/>
                      <a:pt x="189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87" y="59"/>
                      <a:pt x="189" y="58"/>
                      <a:pt x="190" y="59"/>
                    </a:cubicBezTo>
                    <a:cubicBezTo>
                      <a:pt x="187" y="55"/>
                      <a:pt x="187" y="55"/>
                      <a:pt x="187" y="55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77" y="52"/>
                      <a:pt x="202" y="54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5" y="53"/>
                      <a:pt x="163" y="54"/>
                      <a:pt x="161" y="55"/>
                    </a:cubicBezTo>
                    <a:cubicBezTo>
                      <a:pt x="162" y="57"/>
                      <a:pt x="159" y="57"/>
                      <a:pt x="161" y="59"/>
                    </a:cubicBezTo>
                    <a:cubicBezTo>
                      <a:pt x="160" y="59"/>
                      <a:pt x="160" y="58"/>
                      <a:pt x="160" y="58"/>
                    </a:cubicBezTo>
                    <a:cubicBezTo>
                      <a:pt x="158" y="61"/>
                      <a:pt x="158" y="61"/>
                      <a:pt x="154" y="61"/>
                    </a:cubicBezTo>
                    <a:cubicBezTo>
                      <a:pt x="144" y="67"/>
                      <a:pt x="136" y="76"/>
                      <a:pt x="127" y="83"/>
                    </a:cubicBezTo>
                    <a:cubicBezTo>
                      <a:pt x="119" y="91"/>
                      <a:pt x="111" y="100"/>
                      <a:pt x="103" y="108"/>
                    </a:cubicBezTo>
                    <a:cubicBezTo>
                      <a:pt x="104" y="111"/>
                      <a:pt x="101" y="112"/>
                      <a:pt x="101" y="115"/>
                    </a:cubicBezTo>
                    <a:cubicBezTo>
                      <a:pt x="100" y="115"/>
                      <a:pt x="100" y="115"/>
                      <a:pt x="100" y="115"/>
                    </a:cubicBezTo>
                    <a:cubicBezTo>
                      <a:pt x="100" y="117"/>
                      <a:pt x="98" y="116"/>
                      <a:pt x="96" y="116"/>
                    </a:cubicBezTo>
                    <a:cubicBezTo>
                      <a:pt x="96" y="117"/>
                      <a:pt x="95" y="117"/>
                      <a:pt x="97" y="118"/>
                    </a:cubicBezTo>
                    <a:cubicBezTo>
                      <a:pt x="97" y="120"/>
                      <a:pt x="94" y="117"/>
                      <a:pt x="93" y="118"/>
                    </a:cubicBezTo>
                    <a:cubicBezTo>
                      <a:pt x="93" y="118"/>
                      <a:pt x="94" y="119"/>
                      <a:pt x="94" y="119"/>
                    </a:cubicBezTo>
                    <a:cubicBezTo>
                      <a:pt x="93" y="122"/>
                      <a:pt x="93" y="118"/>
                      <a:pt x="89" y="118"/>
                    </a:cubicBezTo>
                    <a:cubicBezTo>
                      <a:pt x="86" y="122"/>
                      <a:pt x="82" y="126"/>
                      <a:pt x="78" y="128"/>
                    </a:cubicBezTo>
                    <a:cubicBezTo>
                      <a:pt x="78" y="127"/>
                      <a:pt x="79" y="129"/>
                      <a:pt x="78" y="129"/>
                    </a:cubicBezTo>
                    <a:cubicBezTo>
                      <a:pt x="76" y="126"/>
                      <a:pt x="77" y="131"/>
                      <a:pt x="76" y="130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3" y="128"/>
                      <a:pt x="73" y="131"/>
                      <a:pt x="70" y="131"/>
                    </a:cubicBezTo>
                    <a:cubicBezTo>
                      <a:pt x="69" y="133"/>
                      <a:pt x="66" y="131"/>
                      <a:pt x="66" y="133"/>
                    </a:cubicBezTo>
                    <a:cubicBezTo>
                      <a:pt x="65" y="132"/>
                      <a:pt x="64" y="133"/>
                      <a:pt x="64" y="132"/>
                    </a:cubicBezTo>
                    <a:cubicBezTo>
                      <a:pt x="64" y="132"/>
                      <a:pt x="64" y="133"/>
                      <a:pt x="64" y="133"/>
                    </a:cubicBezTo>
                    <a:cubicBezTo>
                      <a:pt x="63" y="132"/>
                      <a:pt x="62" y="131"/>
                      <a:pt x="62" y="130"/>
                    </a:cubicBezTo>
                    <a:cubicBezTo>
                      <a:pt x="60" y="128"/>
                      <a:pt x="61" y="123"/>
                      <a:pt x="58" y="120"/>
                    </a:cubicBezTo>
                    <a:cubicBezTo>
                      <a:pt x="57" y="120"/>
                      <a:pt x="57" y="121"/>
                      <a:pt x="56" y="121"/>
                    </a:cubicBezTo>
                    <a:cubicBezTo>
                      <a:pt x="56" y="120"/>
                      <a:pt x="57" y="120"/>
                      <a:pt x="58" y="120"/>
                    </a:cubicBezTo>
                    <a:cubicBezTo>
                      <a:pt x="55" y="119"/>
                      <a:pt x="56" y="116"/>
                      <a:pt x="55" y="114"/>
                    </a:cubicBezTo>
                    <a:cubicBezTo>
                      <a:pt x="55" y="114"/>
                      <a:pt x="54" y="113"/>
                      <a:pt x="53" y="114"/>
                    </a:cubicBezTo>
                    <a:cubicBezTo>
                      <a:pt x="55" y="110"/>
                      <a:pt x="50" y="109"/>
                      <a:pt x="51" y="106"/>
                    </a:cubicBezTo>
                    <a:cubicBezTo>
                      <a:pt x="48" y="108"/>
                      <a:pt x="49" y="105"/>
                      <a:pt x="48" y="104"/>
                    </a:cubicBezTo>
                    <a:cubicBezTo>
                      <a:pt x="47" y="104"/>
                      <a:pt x="48" y="104"/>
                      <a:pt x="49" y="103"/>
                    </a:cubicBezTo>
                    <a:cubicBezTo>
                      <a:pt x="48" y="102"/>
                      <a:pt x="47" y="101"/>
                      <a:pt x="47" y="98"/>
                    </a:cubicBezTo>
                    <a:cubicBezTo>
                      <a:pt x="47" y="98"/>
                      <a:pt x="45" y="98"/>
                      <a:pt x="45" y="97"/>
                    </a:cubicBezTo>
                    <a:cubicBezTo>
                      <a:pt x="47" y="95"/>
                      <a:pt x="44" y="94"/>
                      <a:pt x="44" y="93"/>
                    </a:cubicBezTo>
                    <a:cubicBezTo>
                      <a:pt x="42" y="94"/>
                      <a:pt x="40" y="93"/>
                      <a:pt x="41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0" y="88"/>
                      <a:pt x="41" y="81"/>
                      <a:pt x="36" y="78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4" y="73"/>
                      <a:pt x="34" y="68"/>
                      <a:pt x="30" y="65"/>
                    </a:cubicBezTo>
                    <a:cubicBezTo>
                      <a:pt x="30" y="64"/>
                      <a:pt x="30" y="62"/>
                      <a:pt x="30" y="60"/>
                    </a:cubicBezTo>
                    <a:cubicBezTo>
                      <a:pt x="28" y="59"/>
                      <a:pt x="28" y="59"/>
                      <a:pt x="25" y="58"/>
                    </a:cubicBezTo>
                    <a:cubicBezTo>
                      <a:pt x="25" y="58"/>
                      <a:pt x="26" y="57"/>
                      <a:pt x="27" y="57"/>
                    </a:cubicBezTo>
                    <a:cubicBezTo>
                      <a:pt x="26" y="54"/>
                      <a:pt x="28" y="52"/>
                      <a:pt x="25" y="51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4" y="49"/>
                      <a:pt x="22" y="48"/>
                      <a:pt x="23" y="45"/>
                    </a:cubicBezTo>
                    <a:cubicBezTo>
                      <a:pt x="22" y="45"/>
                      <a:pt x="20" y="43"/>
                      <a:pt x="19" y="45"/>
                    </a:cubicBezTo>
                    <a:cubicBezTo>
                      <a:pt x="19" y="44"/>
                      <a:pt x="21" y="44"/>
                      <a:pt x="20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39"/>
                      <a:pt x="19" y="36"/>
                      <a:pt x="17" y="32"/>
                    </a:cubicBezTo>
                    <a:cubicBezTo>
                      <a:pt x="19" y="31"/>
                      <a:pt x="15" y="29"/>
                      <a:pt x="16" y="26"/>
                    </a:cubicBezTo>
                    <a:cubicBezTo>
                      <a:pt x="15" y="25"/>
                      <a:pt x="16" y="22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3" y="18"/>
                      <a:pt x="13" y="15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9" y="12"/>
                      <a:pt x="7" y="12"/>
                    </a:cubicBezTo>
                    <a:cubicBezTo>
                      <a:pt x="8" y="11"/>
                      <a:pt x="7" y="11"/>
                      <a:pt x="8" y="10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2" y="10"/>
                      <a:pt x="9" y="9"/>
                      <a:pt x="11" y="7"/>
                    </a:cubicBezTo>
                    <a:cubicBezTo>
                      <a:pt x="11" y="6"/>
                      <a:pt x="10" y="5"/>
                      <a:pt x="8" y="5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3"/>
                      <a:pt x="5" y="2"/>
                    </a:cubicBezTo>
                    <a:cubicBezTo>
                      <a:pt x="7" y="1"/>
                      <a:pt x="8" y="3"/>
                      <a:pt x="9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3" y="5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8" y="8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10"/>
                      <a:pt x="4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5"/>
                      <a:pt x="6" y="12"/>
                      <a:pt x="6" y="13"/>
                    </a:cubicBezTo>
                    <a:cubicBezTo>
                      <a:pt x="6" y="14"/>
                      <a:pt x="3" y="14"/>
                      <a:pt x="2" y="15"/>
                    </a:cubicBezTo>
                    <a:cubicBezTo>
                      <a:pt x="3" y="17"/>
                      <a:pt x="5" y="19"/>
                      <a:pt x="4" y="21"/>
                    </a:cubicBezTo>
                    <a:cubicBezTo>
                      <a:pt x="4" y="22"/>
                      <a:pt x="6" y="24"/>
                      <a:pt x="7" y="25"/>
                    </a:cubicBezTo>
                    <a:cubicBezTo>
                      <a:pt x="7" y="26"/>
                      <a:pt x="4" y="25"/>
                      <a:pt x="6" y="26"/>
                    </a:cubicBezTo>
                    <a:cubicBezTo>
                      <a:pt x="5" y="26"/>
                      <a:pt x="4" y="27"/>
                      <a:pt x="3" y="27"/>
                    </a:cubicBezTo>
                    <a:cubicBezTo>
                      <a:pt x="4" y="27"/>
                      <a:pt x="4" y="29"/>
                      <a:pt x="6" y="28"/>
                    </a:cubicBezTo>
                    <a:cubicBezTo>
                      <a:pt x="6" y="30"/>
                      <a:pt x="6" y="32"/>
                      <a:pt x="7" y="34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6" y="34"/>
                      <a:pt x="8" y="36"/>
                      <a:pt x="8" y="37"/>
                    </a:cubicBezTo>
                    <a:cubicBezTo>
                      <a:pt x="9" y="37"/>
                      <a:pt x="9" y="36"/>
                      <a:pt x="11" y="36"/>
                    </a:cubicBezTo>
                    <a:cubicBezTo>
                      <a:pt x="11" y="36"/>
                      <a:pt x="12" y="36"/>
                      <a:pt x="12" y="37"/>
                    </a:cubicBezTo>
                    <a:cubicBezTo>
                      <a:pt x="10" y="38"/>
                      <a:pt x="8" y="38"/>
                      <a:pt x="8" y="40"/>
                    </a:cubicBezTo>
                    <a:cubicBezTo>
                      <a:pt x="5" y="40"/>
                      <a:pt x="8" y="37"/>
                      <a:pt x="5" y="39"/>
                    </a:cubicBezTo>
                    <a:cubicBezTo>
                      <a:pt x="3" y="39"/>
                      <a:pt x="2" y="36"/>
                      <a:pt x="3" y="35"/>
                    </a:cubicBezTo>
                    <a:cubicBezTo>
                      <a:pt x="0" y="35"/>
                      <a:pt x="3" y="36"/>
                      <a:pt x="1" y="37"/>
                    </a:cubicBezTo>
                    <a:cubicBezTo>
                      <a:pt x="1" y="38"/>
                      <a:pt x="3" y="38"/>
                      <a:pt x="3" y="40"/>
                    </a:cubicBezTo>
                    <a:cubicBezTo>
                      <a:pt x="5" y="39"/>
                      <a:pt x="5" y="39"/>
                      <a:pt x="6" y="39"/>
                    </a:cubicBezTo>
                    <a:cubicBezTo>
                      <a:pt x="9" y="40"/>
                      <a:pt x="5" y="42"/>
                      <a:pt x="5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3"/>
                      <a:pt x="5" y="43"/>
                      <a:pt x="5" y="44"/>
                    </a:cubicBezTo>
                    <a:cubicBezTo>
                      <a:pt x="2" y="45"/>
                      <a:pt x="4" y="42"/>
                      <a:pt x="2" y="4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6"/>
                      <a:pt x="3" y="43"/>
                      <a:pt x="3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4" y="46"/>
                      <a:pt x="5" y="45"/>
                      <a:pt x="5" y="44"/>
                    </a:cubicBezTo>
                    <a:cubicBezTo>
                      <a:pt x="8" y="44"/>
                      <a:pt x="6" y="45"/>
                      <a:pt x="7" y="47"/>
                    </a:cubicBezTo>
                    <a:cubicBezTo>
                      <a:pt x="8" y="46"/>
                      <a:pt x="6" y="46"/>
                      <a:pt x="8" y="45"/>
                    </a:cubicBezTo>
                    <a:cubicBezTo>
                      <a:pt x="9" y="45"/>
                      <a:pt x="10" y="46"/>
                      <a:pt x="10" y="46"/>
                    </a:cubicBezTo>
                    <a:cubicBezTo>
                      <a:pt x="11" y="48"/>
                      <a:pt x="9" y="48"/>
                      <a:pt x="8" y="48"/>
                    </a:cubicBezTo>
                    <a:cubicBezTo>
                      <a:pt x="7" y="48"/>
                      <a:pt x="7" y="47"/>
                      <a:pt x="8" y="47"/>
                    </a:cubicBezTo>
                    <a:cubicBezTo>
                      <a:pt x="6" y="46"/>
                      <a:pt x="5" y="49"/>
                      <a:pt x="3" y="48"/>
                    </a:cubicBezTo>
                    <a:cubicBezTo>
                      <a:pt x="2" y="50"/>
                      <a:pt x="4" y="49"/>
                      <a:pt x="5" y="50"/>
                    </a:cubicBezTo>
                    <a:cubicBezTo>
                      <a:pt x="5" y="49"/>
                      <a:pt x="7" y="49"/>
                      <a:pt x="7" y="49"/>
                    </a:cubicBezTo>
                    <a:cubicBezTo>
                      <a:pt x="12" y="49"/>
                      <a:pt x="4" y="51"/>
                      <a:pt x="6" y="53"/>
                    </a:cubicBezTo>
                    <a:cubicBezTo>
                      <a:pt x="9" y="51"/>
                      <a:pt x="11" y="54"/>
                      <a:pt x="13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3" y="53"/>
                      <a:pt x="14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5"/>
                      <a:pt x="7" y="57"/>
                      <a:pt x="6" y="58"/>
                    </a:cubicBezTo>
                    <a:cubicBezTo>
                      <a:pt x="7" y="59"/>
                      <a:pt x="8" y="57"/>
                      <a:pt x="9" y="58"/>
                    </a:cubicBezTo>
                    <a:cubicBezTo>
                      <a:pt x="8" y="58"/>
                      <a:pt x="7" y="59"/>
                      <a:pt x="7" y="59"/>
                    </a:cubicBezTo>
                    <a:cubicBezTo>
                      <a:pt x="8" y="58"/>
                      <a:pt x="10" y="58"/>
                      <a:pt x="11" y="59"/>
                    </a:cubicBezTo>
                    <a:cubicBezTo>
                      <a:pt x="11" y="60"/>
                      <a:pt x="9" y="61"/>
                      <a:pt x="9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9" y="61"/>
                      <a:pt x="6" y="61"/>
                      <a:pt x="7" y="62"/>
                    </a:cubicBezTo>
                    <a:cubicBezTo>
                      <a:pt x="8" y="62"/>
                      <a:pt x="10" y="62"/>
                      <a:pt x="12" y="62"/>
                    </a:cubicBezTo>
                    <a:cubicBezTo>
                      <a:pt x="12" y="62"/>
                      <a:pt x="11" y="63"/>
                      <a:pt x="11" y="6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4"/>
                      <a:pt x="7" y="64"/>
                      <a:pt x="8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9" y="65"/>
                      <a:pt x="8" y="65"/>
                    </a:cubicBezTo>
                    <a:cubicBezTo>
                      <a:pt x="9" y="65"/>
                      <a:pt x="10" y="66"/>
                      <a:pt x="10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1" y="68"/>
                    </a:cubicBezTo>
                    <a:cubicBezTo>
                      <a:pt x="13" y="67"/>
                      <a:pt x="10" y="68"/>
                      <a:pt x="11" y="66"/>
                    </a:cubicBezTo>
                    <a:cubicBezTo>
                      <a:pt x="13" y="65"/>
                      <a:pt x="13" y="67"/>
                      <a:pt x="14" y="67"/>
                    </a:cubicBezTo>
                    <a:cubicBezTo>
                      <a:pt x="11" y="68"/>
                      <a:pt x="14" y="68"/>
                      <a:pt x="14" y="69"/>
                    </a:cubicBezTo>
                    <a:cubicBezTo>
                      <a:pt x="13" y="70"/>
                      <a:pt x="13" y="70"/>
                      <a:pt x="13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1" y="72"/>
                      <a:pt x="16" y="72"/>
                      <a:pt x="15" y="73"/>
                    </a:cubicBezTo>
                    <a:cubicBezTo>
                      <a:pt x="14" y="73"/>
                      <a:pt x="12" y="73"/>
                      <a:pt x="12" y="74"/>
                    </a:cubicBezTo>
                    <a:cubicBezTo>
                      <a:pt x="14" y="72"/>
                      <a:pt x="16" y="74"/>
                      <a:pt x="17" y="73"/>
                    </a:cubicBezTo>
                    <a:cubicBezTo>
                      <a:pt x="17" y="75"/>
                      <a:pt x="14" y="74"/>
                      <a:pt x="12" y="75"/>
                    </a:cubicBezTo>
                    <a:cubicBezTo>
                      <a:pt x="14" y="75"/>
                      <a:pt x="12" y="77"/>
                      <a:pt x="14" y="77"/>
                    </a:cubicBezTo>
                    <a:cubicBezTo>
                      <a:pt x="15" y="75"/>
                      <a:pt x="16" y="76"/>
                      <a:pt x="17" y="76"/>
                    </a:cubicBezTo>
                    <a:cubicBezTo>
                      <a:pt x="17" y="77"/>
                      <a:pt x="16" y="76"/>
                      <a:pt x="15" y="77"/>
                    </a:cubicBezTo>
                    <a:cubicBezTo>
                      <a:pt x="16" y="78"/>
                      <a:pt x="18" y="78"/>
                      <a:pt x="18" y="77"/>
                    </a:cubicBezTo>
                    <a:cubicBezTo>
                      <a:pt x="18" y="78"/>
                      <a:pt x="21" y="78"/>
                      <a:pt x="20" y="79"/>
                    </a:cubicBezTo>
                    <a:cubicBezTo>
                      <a:pt x="18" y="80"/>
                      <a:pt x="18" y="78"/>
                      <a:pt x="17" y="79"/>
                    </a:cubicBezTo>
                    <a:cubicBezTo>
                      <a:pt x="18" y="80"/>
                      <a:pt x="22" y="78"/>
                      <a:pt x="23" y="80"/>
                    </a:cubicBezTo>
                    <a:cubicBezTo>
                      <a:pt x="23" y="78"/>
                      <a:pt x="26" y="78"/>
                      <a:pt x="27" y="79"/>
                    </a:cubicBezTo>
                    <a:cubicBezTo>
                      <a:pt x="27" y="81"/>
                      <a:pt x="26" y="78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3" y="82"/>
                      <a:pt x="20" y="80"/>
                      <a:pt x="18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8" y="82"/>
                      <a:pt x="17" y="82"/>
                      <a:pt x="16" y="83"/>
                    </a:cubicBezTo>
                    <a:cubicBezTo>
                      <a:pt x="18" y="82"/>
                      <a:pt x="17" y="85"/>
                      <a:pt x="18" y="85"/>
                    </a:cubicBezTo>
                    <a:cubicBezTo>
                      <a:pt x="20" y="84"/>
                      <a:pt x="17" y="84"/>
                      <a:pt x="19" y="84"/>
                    </a:cubicBezTo>
                    <a:cubicBezTo>
                      <a:pt x="19" y="84"/>
                      <a:pt x="22" y="84"/>
                      <a:pt x="22" y="85"/>
                    </a:cubicBezTo>
                    <a:cubicBezTo>
                      <a:pt x="20" y="85"/>
                      <a:pt x="19" y="86"/>
                      <a:pt x="18" y="87"/>
                    </a:cubicBezTo>
                    <a:cubicBezTo>
                      <a:pt x="18" y="87"/>
                      <a:pt x="20" y="86"/>
                      <a:pt x="20" y="87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1"/>
                      <a:pt x="22" y="95"/>
                      <a:pt x="27" y="96"/>
                    </a:cubicBezTo>
                    <a:cubicBezTo>
                      <a:pt x="25" y="97"/>
                      <a:pt x="26" y="99"/>
                      <a:pt x="25" y="101"/>
                    </a:cubicBezTo>
                    <a:cubicBezTo>
                      <a:pt x="25" y="100"/>
                      <a:pt x="27" y="100"/>
                      <a:pt x="27" y="10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5" y="103"/>
                      <a:pt x="27" y="104"/>
                      <a:pt x="29" y="104"/>
                    </a:cubicBezTo>
                    <a:cubicBezTo>
                      <a:pt x="28" y="105"/>
                      <a:pt x="28" y="105"/>
                      <a:pt x="27" y="105"/>
                    </a:cubicBezTo>
                    <a:cubicBezTo>
                      <a:pt x="27" y="106"/>
                      <a:pt x="29" y="105"/>
                      <a:pt x="29" y="10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1" y="107"/>
                      <a:pt x="31" y="108"/>
                      <a:pt x="29" y="109"/>
                    </a:cubicBezTo>
                    <a:cubicBezTo>
                      <a:pt x="29" y="109"/>
                      <a:pt x="30" y="109"/>
                      <a:pt x="30" y="109"/>
                    </a:cubicBezTo>
                    <a:cubicBezTo>
                      <a:pt x="29" y="110"/>
                      <a:pt x="30" y="112"/>
                      <a:pt x="32" y="113"/>
                    </a:cubicBezTo>
                    <a:cubicBezTo>
                      <a:pt x="32" y="113"/>
                      <a:pt x="32" y="112"/>
                      <a:pt x="34" y="112"/>
                    </a:cubicBezTo>
                    <a:cubicBezTo>
                      <a:pt x="36" y="111"/>
                      <a:pt x="33" y="112"/>
                      <a:pt x="35" y="112"/>
                    </a:cubicBezTo>
                    <a:cubicBezTo>
                      <a:pt x="34" y="113"/>
                      <a:pt x="34" y="114"/>
                      <a:pt x="33" y="113"/>
                    </a:cubicBezTo>
                    <a:cubicBezTo>
                      <a:pt x="31" y="116"/>
                      <a:pt x="34" y="118"/>
                      <a:pt x="35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5" y="124"/>
                      <a:pt x="38" y="125"/>
                      <a:pt x="38" y="127"/>
                    </a:cubicBezTo>
                    <a:cubicBezTo>
                      <a:pt x="39" y="126"/>
                      <a:pt x="42" y="125"/>
                      <a:pt x="42" y="126"/>
                    </a:cubicBezTo>
                    <a:cubicBezTo>
                      <a:pt x="44" y="127"/>
                      <a:pt x="40" y="128"/>
                      <a:pt x="39" y="129"/>
                    </a:cubicBezTo>
                    <a:cubicBezTo>
                      <a:pt x="40" y="129"/>
                      <a:pt x="41" y="130"/>
                      <a:pt x="41" y="131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42" y="131"/>
                      <a:pt x="43" y="131"/>
                      <a:pt x="42" y="133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3"/>
                      <a:pt x="41" y="134"/>
                      <a:pt x="42" y="135"/>
                    </a:cubicBezTo>
                    <a:cubicBezTo>
                      <a:pt x="44" y="134"/>
                      <a:pt x="43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7"/>
                      <a:pt x="44" y="137"/>
                      <a:pt x="44" y="137"/>
                    </a:cubicBezTo>
                    <a:cubicBezTo>
                      <a:pt x="43" y="139"/>
                      <a:pt x="45" y="137"/>
                      <a:pt x="46" y="137"/>
                    </a:cubicBezTo>
                    <a:cubicBezTo>
                      <a:pt x="48" y="138"/>
                      <a:pt x="46" y="138"/>
                      <a:pt x="46" y="139"/>
                    </a:cubicBezTo>
                    <a:cubicBezTo>
                      <a:pt x="45" y="139"/>
                      <a:pt x="46" y="138"/>
                      <a:pt x="46" y="138"/>
                    </a:cubicBezTo>
                    <a:cubicBezTo>
                      <a:pt x="44" y="138"/>
                      <a:pt x="45" y="139"/>
                      <a:pt x="45" y="139"/>
                    </a:cubicBezTo>
                    <a:cubicBezTo>
                      <a:pt x="45" y="140"/>
                      <a:pt x="46" y="139"/>
                      <a:pt x="46" y="140"/>
                    </a:cubicBezTo>
                    <a:cubicBezTo>
                      <a:pt x="47" y="140"/>
                      <a:pt x="48" y="141"/>
                      <a:pt x="46" y="142"/>
                    </a:cubicBezTo>
                    <a:cubicBezTo>
                      <a:pt x="47" y="142"/>
                      <a:pt x="47" y="143"/>
                      <a:pt x="48" y="143"/>
                    </a:cubicBezTo>
                    <a:cubicBezTo>
                      <a:pt x="48" y="142"/>
                      <a:pt x="48" y="141"/>
                      <a:pt x="49" y="140"/>
                    </a:cubicBezTo>
                    <a:cubicBezTo>
                      <a:pt x="49" y="141"/>
                      <a:pt x="50" y="141"/>
                      <a:pt x="50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50" y="142"/>
                      <a:pt x="50" y="143"/>
                      <a:pt x="51" y="142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51" y="143"/>
                      <a:pt x="51" y="144"/>
                      <a:pt x="52" y="145"/>
                    </a:cubicBezTo>
                    <a:cubicBezTo>
                      <a:pt x="50" y="146"/>
                      <a:pt x="48" y="146"/>
                      <a:pt x="49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0" y="149"/>
                    </a:cubicBezTo>
                    <a:cubicBezTo>
                      <a:pt x="50" y="150"/>
                      <a:pt x="52" y="150"/>
                      <a:pt x="53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5" y="150"/>
                      <a:pt x="57" y="151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2"/>
                      <a:pt x="61" y="151"/>
                      <a:pt x="61" y="152"/>
                    </a:cubicBezTo>
                    <a:cubicBezTo>
                      <a:pt x="61" y="154"/>
                      <a:pt x="62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62" y="152"/>
                      <a:pt x="63" y="154"/>
                      <a:pt x="62" y="153"/>
                    </a:cubicBezTo>
                    <a:cubicBezTo>
                      <a:pt x="61" y="152"/>
                      <a:pt x="62" y="152"/>
                      <a:pt x="63" y="152"/>
                    </a:cubicBezTo>
                    <a:cubicBezTo>
                      <a:pt x="66" y="155"/>
                      <a:pt x="68" y="151"/>
                      <a:pt x="71" y="152"/>
                    </a:cubicBezTo>
                    <a:cubicBezTo>
                      <a:pt x="70" y="150"/>
                      <a:pt x="72" y="151"/>
                      <a:pt x="72" y="150"/>
                    </a:cubicBezTo>
                    <a:cubicBezTo>
                      <a:pt x="73" y="152"/>
                      <a:pt x="74" y="149"/>
                      <a:pt x="75" y="150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5" y="148"/>
                      <a:pt x="74" y="143"/>
                      <a:pt x="76" y="145"/>
                    </a:cubicBezTo>
                    <a:cubicBezTo>
                      <a:pt x="77" y="146"/>
                      <a:pt x="77" y="147"/>
                      <a:pt x="77" y="148"/>
                    </a:cubicBezTo>
                    <a:cubicBezTo>
                      <a:pt x="79" y="150"/>
                      <a:pt x="79" y="144"/>
                      <a:pt x="81" y="146"/>
                    </a:cubicBezTo>
                    <a:cubicBezTo>
                      <a:pt x="80" y="146"/>
                      <a:pt x="79" y="144"/>
                      <a:pt x="80" y="143"/>
                    </a:cubicBezTo>
                    <a:cubicBezTo>
                      <a:pt x="81" y="143"/>
                      <a:pt x="83" y="144"/>
                      <a:pt x="83" y="144"/>
                    </a:cubicBezTo>
                    <a:cubicBezTo>
                      <a:pt x="84" y="144"/>
                      <a:pt x="84" y="143"/>
                      <a:pt x="85" y="143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86" y="144"/>
                      <a:pt x="86" y="143"/>
                      <a:pt x="87" y="142"/>
                    </a:cubicBezTo>
                    <a:cubicBezTo>
                      <a:pt x="88" y="143"/>
                      <a:pt x="90" y="141"/>
                      <a:pt x="91" y="141"/>
                    </a:cubicBezTo>
                    <a:cubicBezTo>
                      <a:pt x="91" y="139"/>
                      <a:pt x="94" y="141"/>
                      <a:pt x="92" y="138"/>
                    </a:cubicBezTo>
                    <a:cubicBezTo>
                      <a:pt x="92" y="138"/>
                      <a:pt x="93" y="139"/>
                      <a:pt x="93" y="139"/>
                    </a:cubicBezTo>
                    <a:cubicBezTo>
                      <a:pt x="93" y="138"/>
                      <a:pt x="92" y="136"/>
                      <a:pt x="93" y="135"/>
                    </a:cubicBezTo>
                    <a:cubicBezTo>
                      <a:pt x="94" y="137"/>
                      <a:pt x="94" y="137"/>
                      <a:pt x="94" y="137"/>
                    </a:cubicBezTo>
                    <a:cubicBezTo>
                      <a:pt x="95" y="139"/>
                      <a:pt x="95" y="136"/>
                      <a:pt x="96" y="137"/>
                    </a:cubicBezTo>
                    <a:cubicBezTo>
                      <a:pt x="95" y="136"/>
                      <a:pt x="97" y="137"/>
                      <a:pt x="96" y="136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3"/>
                      <a:pt x="96" y="134"/>
                      <a:pt x="97" y="133"/>
                    </a:cubicBezTo>
                    <a:cubicBezTo>
                      <a:pt x="98" y="132"/>
                      <a:pt x="99" y="134"/>
                      <a:pt x="98" y="134"/>
                    </a:cubicBezTo>
                    <a:cubicBezTo>
                      <a:pt x="99" y="135"/>
                      <a:pt x="100" y="134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2"/>
                      <a:pt x="101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2"/>
                      <a:pt x="102" y="132"/>
                      <a:pt x="102" y="133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3" y="134"/>
                      <a:pt x="103" y="131"/>
                      <a:pt x="103" y="131"/>
                    </a:cubicBezTo>
                    <a:cubicBezTo>
                      <a:pt x="105" y="131"/>
                      <a:pt x="107" y="128"/>
                      <a:pt x="108" y="126"/>
                    </a:cubicBezTo>
                    <a:cubicBezTo>
                      <a:pt x="108" y="127"/>
                      <a:pt x="108" y="127"/>
                      <a:pt x="108" y="126"/>
                    </a:cubicBezTo>
                    <a:cubicBezTo>
                      <a:pt x="108" y="126"/>
                      <a:pt x="108" y="124"/>
                      <a:pt x="109" y="125"/>
                    </a:cubicBezTo>
                    <a:cubicBezTo>
                      <a:pt x="109" y="124"/>
                      <a:pt x="110" y="125"/>
                      <a:pt x="111" y="125"/>
                    </a:cubicBezTo>
                    <a:cubicBezTo>
                      <a:pt x="111" y="125"/>
                      <a:pt x="111" y="124"/>
                      <a:pt x="110" y="124"/>
                    </a:cubicBezTo>
                    <a:cubicBezTo>
                      <a:pt x="113" y="124"/>
                      <a:pt x="112" y="120"/>
                      <a:pt x="115" y="120"/>
                    </a:cubicBezTo>
                    <a:cubicBezTo>
                      <a:pt x="115" y="120"/>
                      <a:pt x="115" y="121"/>
                      <a:pt x="115" y="122"/>
                    </a:cubicBezTo>
                    <a:cubicBezTo>
                      <a:pt x="116" y="120"/>
                      <a:pt x="117" y="118"/>
                      <a:pt x="117" y="116"/>
                    </a:cubicBezTo>
                    <a:cubicBezTo>
                      <a:pt x="117" y="117"/>
                      <a:pt x="118" y="117"/>
                      <a:pt x="118" y="118"/>
                    </a:cubicBezTo>
                    <a:cubicBezTo>
                      <a:pt x="119" y="117"/>
                      <a:pt x="119" y="116"/>
                      <a:pt x="119" y="114"/>
                    </a:cubicBezTo>
                    <a:cubicBezTo>
                      <a:pt x="118" y="114"/>
                      <a:pt x="119" y="115"/>
                      <a:pt x="119" y="115"/>
                    </a:cubicBezTo>
                    <a:cubicBezTo>
                      <a:pt x="117" y="115"/>
                      <a:pt x="118" y="113"/>
                      <a:pt x="118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1"/>
                      <a:pt x="120" y="111"/>
                    </a:cubicBezTo>
                    <a:cubicBezTo>
                      <a:pt x="121" y="111"/>
                      <a:pt x="120" y="111"/>
                      <a:pt x="120" y="112"/>
                    </a:cubicBezTo>
                    <a:cubicBezTo>
                      <a:pt x="122" y="114"/>
                      <a:pt x="123" y="111"/>
                      <a:pt x="124" y="111"/>
                    </a:cubicBezTo>
                    <a:cubicBezTo>
                      <a:pt x="124" y="111"/>
                      <a:pt x="124" y="110"/>
                      <a:pt x="123" y="110"/>
                    </a:cubicBezTo>
                    <a:cubicBezTo>
                      <a:pt x="123" y="109"/>
                      <a:pt x="124" y="111"/>
                      <a:pt x="125" y="110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6"/>
                      <a:pt x="126" y="106"/>
                      <a:pt x="126" y="107"/>
                    </a:cubicBezTo>
                    <a:cubicBezTo>
                      <a:pt x="127" y="106"/>
                      <a:pt x="126" y="103"/>
                      <a:pt x="125" y="101"/>
                    </a:cubicBezTo>
                    <a:cubicBezTo>
                      <a:pt x="126" y="101"/>
                      <a:pt x="127" y="99"/>
                      <a:pt x="127" y="99"/>
                    </a:cubicBezTo>
                    <a:cubicBezTo>
                      <a:pt x="128" y="99"/>
                      <a:pt x="127" y="99"/>
                      <a:pt x="127" y="100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128" y="101"/>
                      <a:pt x="131" y="102"/>
                      <a:pt x="131" y="103"/>
                    </a:cubicBezTo>
                    <a:cubicBezTo>
                      <a:pt x="131" y="102"/>
                      <a:pt x="133" y="101"/>
                      <a:pt x="135" y="100"/>
                    </a:cubicBezTo>
                    <a:cubicBezTo>
                      <a:pt x="132" y="99"/>
                      <a:pt x="135" y="98"/>
                      <a:pt x="134" y="96"/>
                    </a:cubicBezTo>
                    <a:cubicBezTo>
                      <a:pt x="135" y="95"/>
                      <a:pt x="136" y="97"/>
                      <a:pt x="137" y="97"/>
                    </a:cubicBezTo>
                    <a:cubicBezTo>
                      <a:pt x="137" y="95"/>
                      <a:pt x="139" y="95"/>
                      <a:pt x="140" y="93"/>
                    </a:cubicBezTo>
                    <a:cubicBezTo>
                      <a:pt x="140" y="93"/>
                      <a:pt x="140" y="94"/>
                      <a:pt x="140" y="94"/>
                    </a:cubicBezTo>
                    <a:cubicBezTo>
                      <a:pt x="141" y="92"/>
                      <a:pt x="143" y="91"/>
                      <a:pt x="143" y="88"/>
                    </a:cubicBezTo>
                    <a:cubicBezTo>
                      <a:pt x="143" y="89"/>
                      <a:pt x="143" y="89"/>
                      <a:pt x="143" y="90"/>
                    </a:cubicBezTo>
                    <a:cubicBezTo>
                      <a:pt x="145" y="89"/>
                      <a:pt x="141" y="87"/>
                      <a:pt x="144" y="87"/>
                    </a:cubicBezTo>
                    <a:cubicBezTo>
                      <a:pt x="144" y="88"/>
                      <a:pt x="144" y="88"/>
                      <a:pt x="144" y="88"/>
                    </a:cubicBezTo>
                    <a:cubicBezTo>
                      <a:pt x="144" y="87"/>
                      <a:pt x="147" y="88"/>
                      <a:pt x="146" y="85"/>
                    </a:cubicBezTo>
                    <a:cubicBezTo>
                      <a:pt x="147" y="86"/>
                      <a:pt x="147" y="86"/>
                      <a:pt x="147" y="87"/>
                    </a:cubicBezTo>
                    <a:cubicBezTo>
                      <a:pt x="148" y="85"/>
                      <a:pt x="149" y="85"/>
                      <a:pt x="148" y="83"/>
                    </a:cubicBezTo>
                    <a:cubicBezTo>
                      <a:pt x="149" y="83"/>
                      <a:pt x="149" y="84"/>
                      <a:pt x="149" y="85"/>
                    </a:cubicBezTo>
                    <a:cubicBezTo>
                      <a:pt x="151" y="85"/>
                      <a:pt x="149" y="82"/>
                      <a:pt x="150" y="82"/>
                    </a:cubicBezTo>
                    <a:cubicBezTo>
                      <a:pt x="151" y="82"/>
                      <a:pt x="152" y="82"/>
                      <a:pt x="152" y="82"/>
                    </a:cubicBezTo>
                    <a:cubicBezTo>
                      <a:pt x="151" y="81"/>
                      <a:pt x="153" y="80"/>
                      <a:pt x="153" y="79"/>
                    </a:cubicBezTo>
                    <a:cubicBezTo>
                      <a:pt x="153" y="80"/>
                      <a:pt x="154" y="80"/>
                      <a:pt x="155" y="80"/>
                    </a:cubicBezTo>
                    <a:cubicBezTo>
                      <a:pt x="159" y="76"/>
                      <a:pt x="164" y="73"/>
                      <a:pt x="168" y="67"/>
                    </a:cubicBezTo>
                    <a:cubicBezTo>
                      <a:pt x="170" y="69"/>
                      <a:pt x="167" y="69"/>
                      <a:pt x="169" y="70"/>
                    </a:cubicBezTo>
                    <a:cubicBezTo>
                      <a:pt x="168" y="69"/>
                      <a:pt x="169" y="69"/>
                      <a:pt x="170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67"/>
                      <a:pt x="172" y="68"/>
                      <a:pt x="172" y="67"/>
                    </a:cubicBezTo>
                    <a:cubicBezTo>
                      <a:pt x="172" y="66"/>
                      <a:pt x="172" y="66"/>
                      <a:pt x="172" y="66"/>
                    </a:cubicBezTo>
                    <a:cubicBezTo>
                      <a:pt x="172" y="65"/>
                      <a:pt x="175" y="67"/>
                      <a:pt x="174" y="65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5"/>
                      <a:pt x="177" y="65"/>
                      <a:pt x="176" y="66"/>
                    </a:cubicBezTo>
                    <a:cubicBezTo>
                      <a:pt x="177" y="67"/>
                      <a:pt x="178" y="68"/>
                      <a:pt x="180" y="67"/>
                    </a:cubicBezTo>
                    <a:cubicBezTo>
                      <a:pt x="179" y="67"/>
                      <a:pt x="178" y="68"/>
                      <a:pt x="178" y="68"/>
                    </a:cubicBezTo>
                    <a:cubicBezTo>
                      <a:pt x="181" y="71"/>
                      <a:pt x="183" y="76"/>
                      <a:pt x="188" y="78"/>
                    </a:cubicBezTo>
                    <a:cubicBezTo>
                      <a:pt x="187" y="79"/>
                      <a:pt x="187" y="79"/>
                      <a:pt x="186" y="79"/>
                    </a:cubicBezTo>
                    <a:cubicBezTo>
                      <a:pt x="190" y="80"/>
                      <a:pt x="187" y="84"/>
                      <a:pt x="192" y="84"/>
                    </a:cubicBezTo>
                    <a:cubicBezTo>
                      <a:pt x="194" y="84"/>
                      <a:pt x="194" y="84"/>
                      <a:pt x="194" y="84"/>
                    </a:cubicBezTo>
                    <a:cubicBezTo>
                      <a:pt x="193" y="84"/>
                      <a:pt x="192" y="85"/>
                      <a:pt x="192" y="86"/>
                    </a:cubicBezTo>
                    <a:cubicBezTo>
                      <a:pt x="193" y="86"/>
                      <a:pt x="193" y="88"/>
                      <a:pt x="195" y="87"/>
                    </a:cubicBezTo>
                    <a:cubicBezTo>
                      <a:pt x="194" y="88"/>
                      <a:pt x="194" y="87"/>
                      <a:pt x="193" y="88"/>
                    </a:cubicBezTo>
                    <a:cubicBezTo>
                      <a:pt x="194" y="89"/>
                      <a:pt x="197" y="89"/>
                      <a:pt x="197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97"/>
                      <a:pt x="198" y="104"/>
                      <a:pt x="204" y="106"/>
                    </a:cubicBezTo>
                    <a:cubicBezTo>
                      <a:pt x="205" y="107"/>
                      <a:pt x="202" y="108"/>
                      <a:pt x="203" y="108"/>
                    </a:cubicBezTo>
                    <a:cubicBezTo>
                      <a:pt x="208" y="111"/>
                      <a:pt x="207" y="119"/>
                      <a:pt x="214" y="118"/>
                    </a:cubicBezTo>
                    <a:cubicBezTo>
                      <a:pt x="218" y="120"/>
                      <a:pt x="222" y="116"/>
                      <a:pt x="222" y="116"/>
                    </a:cubicBezTo>
                    <a:cubicBezTo>
                      <a:pt x="216" y="114"/>
                      <a:pt x="213" y="105"/>
                      <a:pt x="212" y="97"/>
                    </a:cubicBezTo>
                    <a:close/>
                    <a:moveTo>
                      <a:pt x="56" y="136"/>
                    </a:moveTo>
                    <a:cubicBezTo>
                      <a:pt x="55" y="136"/>
                      <a:pt x="55" y="136"/>
                      <a:pt x="56" y="136"/>
                    </a:cubicBezTo>
                    <a:close/>
                    <a:moveTo>
                      <a:pt x="101" y="131"/>
                    </a:moveTo>
                    <a:cubicBezTo>
                      <a:pt x="101" y="131"/>
                      <a:pt x="101" y="131"/>
                      <a:pt x="102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4602163" y="4041775"/>
                <a:ext cx="769938" cy="527050"/>
              </a:xfrm>
              <a:custGeom>
                <a:rect b="b" l="l" r="r" t="t"/>
                <a:pathLst>
                  <a:path extrusionOk="0" h="245" w="356">
                    <a:moveTo>
                      <a:pt x="352" y="5"/>
                    </a:moveTo>
                    <a:cubicBezTo>
                      <a:pt x="352" y="2"/>
                      <a:pt x="346" y="0"/>
                      <a:pt x="346" y="0"/>
                    </a:cubicBezTo>
                    <a:cubicBezTo>
                      <a:pt x="347" y="6"/>
                      <a:pt x="342" y="11"/>
                      <a:pt x="336" y="14"/>
                    </a:cubicBezTo>
                    <a:cubicBezTo>
                      <a:pt x="336" y="16"/>
                      <a:pt x="334" y="18"/>
                      <a:pt x="332" y="19"/>
                    </a:cubicBezTo>
                    <a:cubicBezTo>
                      <a:pt x="326" y="25"/>
                      <a:pt x="317" y="25"/>
                      <a:pt x="309" y="30"/>
                    </a:cubicBezTo>
                    <a:cubicBezTo>
                      <a:pt x="310" y="31"/>
                      <a:pt x="310" y="32"/>
                      <a:pt x="310" y="33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9" y="34"/>
                      <a:pt x="308" y="32"/>
                      <a:pt x="309" y="32"/>
                    </a:cubicBezTo>
                    <a:cubicBezTo>
                      <a:pt x="305" y="33"/>
                      <a:pt x="303" y="35"/>
                      <a:pt x="299" y="36"/>
                    </a:cubicBezTo>
                    <a:cubicBezTo>
                      <a:pt x="299" y="38"/>
                      <a:pt x="297" y="36"/>
                      <a:pt x="298" y="39"/>
                    </a:cubicBezTo>
                    <a:cubicBezTo>
                      <a:pt x="297" y="38"/>
                      <a:pt x="298" y="38"/>
                      <a:pt x="298" y="38"/>
                    </a:cubicBezTo>
                    <a:cubicBezTo>
                      <a:pt x="295" y="39"/>
                      <a:pt x="295" y="40"/>
                      <a:pt x="292" y="38"/>
                    </a:cubicBezTo>
                    <a:cubicBezTo>
                      <a:pt x="282" y="38"/>
                      <a:pt x="273" y="42"/>
                      <a:pt x="263" y="43"/>
                    </a:cubicBezTo>
                    <a:cubicBezTo>
                      <a:pt x="253" y="44"/>
                      <a:pt x="243" y="47"/>
                      <a:pt x="232" y="48"/>
                    </a:cubicBezTo>
                    <a:cubicBezTo>
                      <a:pt x="231" y="52"/>
                      <a:pt x="229" y="50"/>
                      <a:pt x="227" y="53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225" y="54"/>
                      <a:pt x="225" y="52"/>
                      <a:pt x="223" y="51"/>
                    </a:cubicBezTo>
                    <a:cubicBezTo>
                      <a:pt x="223" y="52"/>
                      <a:pt x="222" y="51"/>
                      <a:pt x="222" y="53"/>
                    </a:cubicBezTo>
                    <a:cubicBezTo>
                      <a:pt x="221" y="55"/>
                      <a:pt x="221" y="51"/>
                      <a:pt x="220" y="52"/>
                    </a:cubicBezTo>
                    <a:cubicBezTo>
                      <a:pt x="220" y="51"/>
                      <a:pt x="220" y="53"/>
                      <a:pt x="219" y="52"/>
                    </a:cubicBezTo>
                    <a:cubicBezTo>
                      <a:pt x="217" y="55"/>
                      <a:pt x="220" y="51"/>
                      <a:pt x="217" y="49"/>
                    </a:cubicBezTo>
                    <a:cubicBezTo>
                      <a:pt x="212" y="50"/>
                      <a:pt x="207" y="52"/>
                      <a:pt x="202" y="51"/>
                    </a:cubicBezTo>
                    <a:cubicBezTo>
                      <a:pt x="202" y="51"/>
                      <a:pt x="203" y="52"/>
                      <a:pt x="202" y="52"/>
                    </a:cubicBezTo>
                    <a:cubicBezTo>
                      <a:pt x="202" y="49"/>
                      <a:pt x="201" y="53"/>
                      <a:pt x="200" y="52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8" y="49"/>
                      <a:pt x="197" y="51"/>
                      <a:pt x="195" y="50"/>
                    </a:cubicBezTo>
                    <a:cubicBezTo>
                      <a:pt x="193" y="51"/>
                      <a:pt x="191" y="48"/>
                      <a:pt x="189" y="50"/>
                    </a:cubicBezTo>
                    <a:cubicBezTo>
                      <a:pt x="190" y="49"/>
                      <a:pt x="188" y="49"/>
                      <a:pt x="188" y="48"/>
                    </a:cubicBezTo>
                    <a:cubicBezTo>
                      <a:pt x="187" y="52"/>
                      <a:pt x="184" y="47"/>
                      <a:pt x="183" y="49"/>
                    </a:cubicBezTo>
                    <a:cubicBezTo>
                      <a:pt x="183" y="49"/>
                      <a:pt x="183" y="49"/>
                      <a:pt x="183" y="49"/>
                    </a:cubicBezTo>
                    <a:cubicBezTo>
                      <a:pt x="178" y="49"/>
                      <a:pt x="172" y="47"/>
                      <a:pt x="167" y="49"/>
                    </a:cubicBezTo>
                    <a:cubicBezTo>
                      <a:pt x="163" y="49"/>
                      <a:pt x="160" y="45"/>
                      <a:pt x="157" y="47"/>
                    </a:cubicBezTo>
                    <a:cubicBezTo>
                      <a:pt x="156" y="47"/>
                      <a:pt x="157" y="48"/>
                      <a:pt x="156" y="49"/>
                    </a:cubicBezTo>
                    <a:cubicBezTo>
                      <a:pt x="155" y="48"/>
                      <a:pt x="156" y="47"/>
                      <a:pt x="156" y="47"/>
                    </a:cubicBezTo>
                    <a:cubicBezTo>
                      <a:pt x="154" y="48"/>
                      <a:pt x="152" y="46"/>
                      <a:pt x="150" y="46"/>
                    </a:cubicBezTo>
                    <a:cubicBezTo>
                      <a:pt x="150" y="47"/>
                      <a:pt x="149" y="47"/>
                      <a:pt x="149" y="48"/>
                    </a:cubicBezTo>
                    <a:cubicBezTo>
                      <a:pt x="147" y="45"/>
                      <a:pt x="144" y="48"/>
                      <a:pt x="142" y="46"/>
                    </a:cubicBezTo>
                    <a:cubicBezTo>
                      <a:pt x="142" y="49"/>
                      <a:pt x="140" y="48"/>
                      <a:pt x="139" y="48"/>
                    </a:cubicBezTo>
                    <a:cubicBezTo>
                      <a:pt x="139" y="48"/>
                      <a:pt x="139" y="47"/>
                      <a:pt x="139" y="47"/>
                    </a:cubicBezTo>
                    <a:cubicBezTo>
                      <a:pt x="137" y="47"/>
                      <a:pt x="136" y="47"/>
                      <a:pt x="135" y="46"/>
                    </a:cubicBezTo>
                    <a:cubicBezTo>
                      <a:pt x="134" y="46"/>
                      <a:pt x="133" y="48"/>
                      <a:pt x="132" y="47"/>
                    </a:cubicBezTo>
                    <a:cubicBezTo>
                      <a:pt x="132" y="45"/>
                      <a:pt x="130" y="47"/>
                      <a:pt x="129" y="46"/>
                    </a:cubicBezTo>
                    <a:cubicBezTo>
                      <a:pt x="129" y="48"/>
                      <a:pt x="127" y="49"/>
                      <a:pt x="126" y="48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3" y="46"/>
                      <a:pt x="118" y="43"/>
                      <a:pt x="113" y="45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5"/>
                      <a:pt x="105" y="42"/>
                      <a:pt x="100" y="45"/>
                    </a:cubicBezTo>
                    <a:cubicBezTo>
                      <a:pt x="99" y="44"/>
                      <a:pt x="98" y="43"/>
                      <a:pt x="96" y="42"/>
                    </a:cubicBezTo>
                    <a:cubicBezTo>
                      <a:pt x="95" y="44"/>
                      <a:pt x="94" y="43"/>
                      <a:pt x="93" y="45"/>
                    </a:cubicBezTo>
                    <a:cubicBezTo>
                      <a:pt x="92" y="45"/>
                      <a:pt x="92" y="44"/>
                      <a:pt x="92" y="43"/>
                    </a:cubicBezTo>
                    <a:cubicBezTo>
                      <a:pt x="90" y="43"/>
                      <a:pt x="89" y="40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5" y="42"/>
                      <a:pt x="83" y="43"/>
                      <a:pt x="81" y="41"/>
                    </a:cubicBezTo>
                    <a:cubicBezTo>
                      <a:pt x="81" y="42"/>
                      <a:pt x="79" y="42"/>
                      <a:pt x="79" y="44"/>
                    </a:cubicBezTo>
                    <a:cubicBezTo>
                      <a:pt x="78" y="44"/>
                      <a:pt x="79" y="42"/>
                      <a:pt x="78" y="43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6" y="40"/>
                      <a:pt x="72" y="40"/>
                      <a:pt x="68" y="40"/>
                    </a:cubicBezTo>
                    <a:cubicBezTo>
                      <a:pt x="68" y="38"/>
                      <a:pt x="65" y="39"/>
                      <a:pt x="63" y="38"/>
                    </a:cubicBezTo>
                    <a:cubicBezTo>
                      <a:pt x="62" y="39"/>
                      <a:pt x="60" y="36"/>
                      <a:pt x="58" y="3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7" y="37"/>
                      <a:pt x="55" y="36"/>
                      <a:pt x="54" y="35"/>
                    </a:cubicBezTo>
                    <a:cubicBezTo>
                      <a:pt x="54" y="33"/>
                      <a:pt x="54" y="32"/>
                      <a:pt x="54" y="30"/>
                    </a:cubicBezTo>
                    <a:cubicBezTo>
                      <a:pt x="57" y="30"/>
                      <a:pt x="55" y="28"/>
                      <a:pt x="57" y="27"/>
                    </a:cubicBezTo>
                    <a:cubicBezTo>
                      <a:pt x="56" y="25"/>
                      <a:pt x="59" y="25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9" y="21"/>
                      <a:pt x="60" y="20"/>
                    </a:cubicBezTo>
                    <a:cubicBezTo>
                      <a:pt x="61" y="19"/>
                      <a:pt x="59" y="18"/>
                      <a:pt x="59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7"/>
                      <a:pt x="58" y="16"/>
                      <a:pt x="57" y="15"/>
                    </a:cubicBezTo>
                    <a:cubicBezTo>
                      <a:pt x="58" y="15"/>
                      <a:pt x="57" y="14"/>
                      <a:pt x="58" y="14"/>
                    </a:cubicBezTo>
                    <a:cubicBezTo>
                      <a:pt x="59" y="15"/>
                      <a:pt x="60" y="16"/>
                      <a:pt x="61" y="17"/>
                    </a:cubicBezTo>
                    <a:cubicBezTo>
                      <a:pt x="62" y="17"/>
                      <a:pt x="60" y="14"/>
                      <a:pt x="62" y="15"/>
                    </a:cubicBezTo>
                    <a:cubicBezTo>
                      <a:pt x="63" y="14"/>
                      <a:pt x="62" y="14"/>
                      <a:pt x="61" y="13"/>
                    </a:cubicBezTo>
                    <a:cubicBezTo>
                      <a:pt x="61" y="13"/>
                      <a:pt x="62" y="13"/>
                      <a:pt x="63" y="13"/>
                    </a:cubicBezTo>
                    <a:cubicBezTo>
                      <a:pt x="63" y="13"/>
                      <a:pt x="63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1" y="11"/>
                      <a:pt x="59" y="10"/>
                    </a:cubicBezTo>
                    <a:cubicBezTo>
                      <a:pt x="60" y="10"/>
                      <a:pt x="60" y="10"/>
                      <a:pt x="60" y="11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10"/>
                      <a:pt x="62" y="11"/>
                      <a:pt x="63" y="1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9"/>
                      <a:pt x="56" y="9"/>
                      <a:pt x="57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2"/>
                      <a:pt x="60" y="13"/>
                      <a:pt x="58" y="13"/>
                    </a:cubicBezTo>
                    <a:cubicBezTo>
                      <a:pt x="57" y="12"/>
                      <a:pt x="56" y="12"/>
                      <a:pt x="56" y="12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4" y="13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5" y="14"/>
                      <a:pt x="55" y="15"/>
                    </a:cubicBezTo>
                    <a:cubicBezTo>
                      <a:pt x="54" y="15"/>
                      <a:pt x="52" y="14"/>
                      <a:pt x="51" y="14"/>
                    </a:cubicBezTo>
                    <a:cubicBezTo>
                      <a:pt x="51" y="15"/>
                      <a:pt x="52" y="17"/>
                      <a:pt x="49" y="17"/>
                    </a:cubicBezTo>
                    <a:cubicBezTo>
                      <a:pt x="49" y="18"/>
                      <a:pt x="50" y="20"/>
                      <a:pt x="51" y="21"/>
                    </a:cubicBezTo>
                    <a:cubicBezTo>
                      <a:pt x="50" y="22"/>
                      <a:pt x="48" y="20"/>
                      <a:pt x="49" y="21"/>
                    </a:cubicBezTo>
                    <a:cubicBezTo>
                      <a:pt x="48" y="21"/>
                      <a:pt x="47" y="20"/>
                      <a:pt x="46" y="20"/>
                    </a:cubicBezTo>
                    <a:cubicBezTo>
                      <a:pt x="47" y="20"/>
                      <a:pt x="45" y="21"/>
                      <a:pt x="48" y="22"/>
                    </a:cubicBezTo>
                    <a:cubicBezTo>
                      <a:pt x="47" y="23"/>
                      <a:pt x="46" y="24"/>
                      <a:pt x="46" y="25"/>
                    </a:cubicBezTo>
                    <a:cubicBezTo>
                      <a:pt x="46" y="25"/>
                      <a:pt x="44" y="24"/>
                      <a:pt x="44" y="24"/>
                    </a:cubicBezTo>
                    <a:cubicBezTo>
                      <a:pt x="45" y="25"/>
                      <a:pt x="45" y="26"/>
                      <a:pt x="44" y="27"/>
                    </a:cubicBezTo>
                    <a:cubicBezTo>
                      <a:pt x="46" y="28"/>
                      <a:pt x="46" y="28"/>
                      <a:pt x="48" y="28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6" y="29"/>
                      <a:pt x="44" y="28"/>
                      <a:pt x="43" y="28"/>
                    </a:cubicBezTo>
                    <a:cubicBezTo>
                      <a:pt x="41" y="27"/>
                      <a:pt x="44" y="27"/>
                      <a:pt x="42" y="26"/>
                    </a:cubicBezTo>
                    <a:cubicBezTo>
                      <a:pt x="40" y="25"/>
                      <a:pt x="41" y="23"/>
                      <a:pt x="42" y="24"/>
                    </a:cubicBezTo>
                    <a:cubicBezTo>
                      <a:pt x="40" y="22"/>
                      <a:pt x="41" y="24"/>
                      <a:pt x="39" y="23"/>
                    </a:cubicBezTo>
                    <a:cubicBezTo>
                      <a:pt x="39" y="24"/>
                      <a:pt x="40" y="25"/>
                      <a:pt x="40" y="26"/>
                    </a:cubicBezTo>
                    <a:cubicBezTo>
                      <a:pt x="41" y="26"/>
                      <a:pt x="41" y="26"/>
                      <a:pt x="42" y="27"/>
                    </a:cubicBezTo>
                    <a:cubicBezTo>
                      <a:pt x="44" y="29"/>
                      <a:pt x="40" y="27"/>
                      <a:pt x="40" y="28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40" y="28"/>
                      <a:pt x="39" y="29"/>
                    </a:cubicBezTo>
                    <a:cubicBezTo>
                      <a:pt x="36" y="28"/>
                      <a:pt x="39" y="28"/>
                      <a:pt x="38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8" y="27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31"/>
                      <a:pt x="36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41" y="31"/>
                      <a:pt x="39" y="30"/>
                      <a:pt x="39" y="31"/>
                    </a:cubicBezTo>
                    <a:cubicBezTo>
                      <a:pt x="40" y="32"/>
                      <a:pt x="39" y="30"/>
                      <a:pt x="41" y="31"/>
                    </a:cubicBezTo>
                    <a:cubicBezTo>
                      <a:pt x="42" y="32"/>
                      <a:pt x="42" y="32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1" y="33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39" y="32"/>
                      <a:pt x="39" y="32"/>
                    </a:cubicBezTo>
                    <a:cubicBezTo>
                      <a:pt x="39" y="32"/>
                      <a:pt x="39" y="31"/>
                      <a:pt x="39" y="32"/>
                    </a:cubicBezTo>
                    <a:cubicBezTo>
                      <a:pt x="39" y="31"/>
                      <a:pt x="39" y="31"/>
                      <a:pt x="38" y="31"/>
                    </a:cubicBezTo>
                    <a:cubicBezTo>
                      <a:pt x="38" y="31"/>
                      <a:pt x="38" y="30"/>
                      <a:pt x="39" y="30"/>
                    </a:cubicBezTo>
                    <a:cubicBezTo>
                      <a:pt x="38" y="30"/>
                      <a:pt x="38" y="30"/>
                      <a:pt x="38" y="31"/>
                    </a:cubicBezTo>
                    <a:cubicBezTo>
                      <a:pt x="37" y="30"/>
                      <a:pt x="36" y="30"/>
                      <a:pt x="35" y="30"/>
                    </a:cubicBezTo>
                    <a:cubicBezTo>
                      <a:pt x="34" y="30"/>
                      <a:pt x="36" y="31"/>
                      <a:pt x="36" y="31"/>
                    </a:cubicBezTo>
                    <a:cubicBezTo>
                      <a:pt x="36" y="31"/>
                      <a:pt x="37" y="32"/>
                      <a:pt x="38" y="32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7" y="33"/>
                      <a:pt x="35" y="32"/>
                      <a:pt x="35" y="33"/>
                    </a:cubicBezTo>
                    <a:cubicBezTo>
                      <a:pt x="36" y="34"/>
                      <a:pt x="37" y="34"/>
                      <a:pt x="38" y="35"/>
                    </a:cubicBezTo>
                    <a:cubicBezTo>
                      <a:pt x="38" y="35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5" y="36"/>
                      <a:pt x="33" y="36"/>
                      <a:pt x="32" y="36"/>
                    </a:cubicBezTo>
                    <a:cubicBezTo>
                      <a:pt x="33" y="37"/>
                      <a:pt x="34" y="36"/>
                      <a:pt x="35" y="37"/>
                    </a:cubicBezTo>
                    <a:cubicBezTo>
                      <a:pt x="34" y="37"/>
                      <a:pt x="33" y="37"/>
                      <a:pt x="33" y="37"/>
                    </a:cubicBezTo>
                    <a:cubicBezTo>
                      <a:pt x="34" y="37"/>
                      <a:pt x="35" y="38"/>
                      <a:pt x="36" y="39"/>
                    </a:cubicBezTo>
                    <a:cubicBezTo>
                      <a:pt x="35" y="39"/>
                      <a:pt x="33" y="39"/>
                      <a:pt x="33" y="3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1" y="38"/>
                      <a:pt x="31" y="38"/>
                    </a:cubicBezTo>
                    <a:cubicBezTo>
                      <a:pt x="32" y="39"/>
                      <a:pt x="34" y="40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1"/>
                      <a:pt x="30" y="39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1"/>
                      <a:pt x="31" y="41"/>
                      <a:pt x="30" y="41"/>
                    </a:cubicBezTo>
                    <a:cubicBezTo>
                      <a:pt x="31" y="41"/>
                      <a:pt x="31" y="42"/>
                      <a:pt x="31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3" y="44"/>
                      <a:pt x="30" y="43"/>
                    </a:cubicBezTo>
                    <a:cubicBezTo>
                      <a:pt x="33" y="44"/>
                      <a:pt x="31" y="43"/>
                      <a:pt x="32" y="43"/>
                    </a:cubicBezTo>
                    <a:cubicBezTo>
                      <a:pt x="34" y="43"/>
                      <a:pt x="33" y="44"/>
                      <a:pt x="34" y="44"/>
                    </a:cubicBezTo>
                    <a:cubicBezTo>
                      <a:pt x="31" y="43"/>
                      <a:pt x="33" y="45"/>
                      <a:pt x="33" y="45"/>
                    </a:cubicBezTo>
                    <a:cubicBezTo>
                      <a:pt x="32" y="45"/>
                      <a:pt x="31" y="45"/>
                      <a:pt x="31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9" y="45"/>
                      <a:pt x="33" y="47"/>
                      <a:pt x="31" y="47"/>
                    </a:cubicBezTo>
                    <a:cubicBezTo>
                      <a:pt x="31" y="47"/>
                      <a:pt x="29" y="46"/>
                      <a:pt x="29" y="47"/>
                    </a:cubicBezTo>
                    <a:cubicBezTo>
                      <a:pt x="31" y="47"/>
                      <a:pt x="31" y="49"/>
                      <a:pt x="33" y="49"/>
                    </a:cubicBezTo>
                    <a:cubicBezTo>
                      <a:pt x="32" y="50"/>
                      <a:pt x="30" y="48"/>
                      <a:pt x="28" y="47"/>
                    </a:cubicBezTo>
                    <a:cubicBezTo>
                      <a:pt x="30" y="48"/>
                      <a:pt x="27" y="48"/>
                      <a:pt x="29" y="49"/>
                    </a:cubicBezTo>
                    <a:cubicBezTo>
                      <a:pt x="30" y="49"/>
                      <a:pt x="30" y="50"/>
                      <a:pt x="31" y="50"/>
                    </a:cubicBezTo>
                    <a:cubicBezTo>
                      <a:pt x="31" y="51"/>
                      <a:pt x="30" y="50"/>
                      <a:pt x="29" y="50"/>
                    </a:cubicBezTo>
                    <a:cubicBezTo>
                      <a:pt x="29" y="50"/>
                      <a:pt x="31" y="52"/>
                      <a:pt x="32" y="51"/>
                    </a:cubicBezTo>
                    <a:cubicBezTo>
                      <a:pt x="31" y="52"/>
                      <a:pt x="33" y="53"/>
                      <a:pt x="32" y="53"/>
                    </a:cubicBezTo>
                    <a:cubicBezTo>
                      <a:pt x="30" y="53"/>
                      <a:pt x="31" y="52"/>
                      <a:pt x="30" y="52"/>
                    </a:cubicBezTo>
                    <a:cubicBezTo>
                      <a:pt x="30" y="53"/>
                      <a:pt x="34" y="54"/>
                      <a:pt x="34" y="55"/>
                    </a:cubicBezTo>
                    <a:cubicBezTo>
                      <a:pt x="35" y="55"/>
                      <a:pt x="37" y="56"/>
                      <a:pt x="38" y="57"/>
                    </a:cubicBezTo>
                    <a:cubicBezTo>
                      <a:pt x="37" y="58"/>
                      <a:pt x="37" y="56"/>
                      <a:pt x="35" y="56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6"/>
                      <a:pt x="32" y="53"/>
                      <a:pt x="29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4"/>
                      <a:pt x="28" y="53"/>
                      <a:pt x="27" y="53"/>
                    </a:cubicBezTo>
                    <a:cubicBezTo>
                      <a:pt x="29" y="54"/>
                      <a:pt x="27" y="54"/>
                      <a:pt x="27" y="55"/>
                    </a:cubicBezTo>
                    <a:cubicBezTo>
                      <a:pt x="29" y="55"/>
                      <a:pt x="27" y="54"/>
                      <a:pt x="28" y="55"/>
                    </a:cubicBezTo>
                    <a:cubicBezTo>
                      <a:pt x="29" y="55"/>
                      <a:pt x="31" y="57"/>
                      <a:pt x="30" y="57"/>
                    </a:cubicBezTo>
                    <a:cubicBezTo>
                      <a:pt x="29" y="56"/>
                      <a:pt x="28" y="56"/>
                      <a:pt x="27" y="56"/>
                    </a:cubicBezTo>
                    <a:cubicBezTo>
                      <a:pt x="26" y="56"/>
                      <a:pt x="29" y="57"/>
                      <a:pt x="27" y="57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5" y="59"/>
                      <a:pt x="25" y="62"/>
                      <a:pt x="28" y="65"/>
                    </a:cubicBezTo>
                    <a:cubicBezTo>
                      <a:pt x="26" y="65"/>
                      <a:pt x="26" y="65"/>
                      <a:pt x="24" y="66"/>
                    </a:cubicBezTo>
                    <a:cubicBezTo>
                      <a:pt x="25" y="66"/>
                      <a:pt x="26" y="67"/>
                      <a:pt x="26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4" y="68"/>
                      <a:pt x="25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2" y="69"/>
                      <a:pt x="24" y="70"/>
                      <a:pt x="25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5" y="72"/>
                      <a:pt x="24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2" y="72"/>
                      <a:pt x="22" y="74"/>
                      <a:pt x="22" y="75"/>
                    </a:cubicBezTo>
                    <a:cubicBezTo>
                      <a:pt x="23" y="75"/>
                      <a:pt x="23" y="75"/>
                      <a:pt x="25" y="76"/>
                    </a:cubicBezTo>
                    <a:cubicBezTo>
                      <a:pt x="27" y="77"/>
                      <a:pt x="24" y="76"/>
                      <a:pt x="25" y="77"/>
                    </a:cubicBezTo>
                    <a:cubicBezTo>
                      <a:pt x="25" y="76"/>
                      <a:pt x="24" y="76"/>
                      <a:pt x="23" y="76"/>
                    </a:cubicBezTo>
                    <a:cubicBezTo>
                      <a:pt x="20" y="76"/>
                      <a:pt x="21" y="79"/>
                      <a:pt x="20" y="80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9" y="82"/>
                      <a:pt x="21" y="84"/>
                      <a:pt x="19" y="85"/>
                    </a:cubicBezTo>
                    <a:cubicBezTo>
                      <a:pt x="20" y="85"/>
                      <a:pt x="23" y="86"/>
                      <a:pt x="23" y="87"/>
                    </a:cubicBezTo>
                    <a:cubicBezTo>
                      <a:pt x="24" y="88"/>
                      <a:pt x="20" y="86"/>
                      <a:pt x="19" y="86"/>
                    </a:cubicBezTo>
                    <a:cubicBezTo>
                      <a:pt x="20" y="87"/>
                      <a:pt x="20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88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8" y="90"/>
                      <a:pt x="18" y="90"/>
                    </a:cubicBezTo>
                    <a:cubicBezTo>
                      <a:pt x="19" y="91"/>
                      <a:pt x="18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8" y="93"/>
                      <a:pt x="18" y="92"/>
                    </a:cubicBezTo>
                    <a:cubicBezTo>
                      <a:pt x="16" y="93"/>
                      <a:pt x="19" y="93"/>
                      <a:pt x="20" y="94"/>
                    </a:cubicBezTo>
                    <a:cubicBezTo>
                      <a:pt x="20" y="95"/>
                      <a:pt x="19" y="94"/>
                      <a:pt x="18" y="94"/>
                    </a:cubicBezTo>
                    <a:cubicBezTo>
                      <a:pt x="18" y="94"/>
                      <a:pt x="19" y="94"/>
                      <a:pt x="18" y="94"/>
                    </a:cubicBezTo>
                    <a:cubicBezTo>
                      <a:pt x="17" y="93"/>
                      <a:pt x="18" y="94"/>
                      <a:pt x="17" y="94"/>
                    </a:cubicBezTo>
                    <a:cubicBezTo>
                      <a:pt x="17" y="94"/>
                      <a:pt x="19" y="94"/>
                      <a:pt x="18" y="95"/>
                    </a:cubicBezTo>
                    <a:cubicBezTo>
                      <a:pt x="18" y="95"/>
                      <a:pt x="18" y="96"/>
                      <a:pt x="17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8" y="97"/>
                      <a:pt x="19" y="96"/>
                      <a:pt x="20" y="96"/>
                    </a:cubicBezTo>
                    <a:cubicBezTo>
                      <a:pt x="20" y="97"/>
                      <a:pt x="20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8"/>
                      <a:pt x="20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9" y="99"/>
                      <a:pt x="19" y="99"/>
                      <a:pt x="19" y="100"/>
                    </a:cubicBezTo>
                    <a:cubicBezTo>
                      <a:pt x="17" y="99"/>
                      <a:pt x="16" y="98"/>
                      <a:pt x="15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1"/>
                      <a:pt x="16" y="101"/>
                      <a:pt x="15" y="100"/>
                    </a:cubicBezTo>
                    <a:cubicBezTo>
                      <a:pt x="14" y="102"/>
                      <a:pt x="19" y="103"/>
                      <a:pt x="17" y="104"/>
                    </a:cubicBezTo>
                    <a:cubicBezTo>
                      <a:pt x="16" y="103"/>
                      <a:pt x="15" y="103"/>
                      <a:pt x="15" y="104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17" y="104"/>
                      <a:pt x="14" y="103"/>
                      <a:pt x="16" y="103"/>
                    </a:cubicBezTo>
                    <a:cubicBezTo>
                      <a:pt x="17" y="104"/>
                      <a:pt x="16" y="104"/>
                      <a:pt x="17" y="104"/>
                    </a:cubicBezTo>
                    <a:cubicBezTo>
                      <a:pt x="12" y="104"/>
                      <a:pt x="15" y="107"/>
                      <a:pt x="12" y="108"/>
                    </a:cubicBezTo>
                    <a:cubicBezTo>
                      <a:pt x="15" y="109"/>
                      <a:pt x="13" y="109"/>
                      <a:pt x="14" y="110"/>
                    </a:cubicBezTo>
                    <a:cubicBezTo>
                      <a:pt x="11" y="109"/>
                      <a:pt x="14" y="111"/>
                      <a:pt x="12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3" y="112"/>
                      <a:pt x="18" y="114"/>
                      <a:pt x="15" y="114"/>
                    </a:cubicBezTo>
                    <a:cubicBezTo>
                      <a:pt x="14" y="114"/>
                      <a:pt x="13" y="113"/>
                      <a:pt x="13" y="113"/>
                    </a:cubicBezTo>
                    <a:cubicBezTo>
                      <a:pt x="10" y="113"/>
                      <a:pt x="14" y="115"/>
                      <a:pt x="11" y="115"/>
                    </a:cubicBezTo>
                    <a:cubicBezTo>
                      <a:pt x="12" y="116"/>
                      <a:pt x="14" y="116"/>
                      <a:pt x="15" y="117"/>
                    </a:cubicBezTo>
                    <a:cubicBezTo>
                      <a:pt x="13" y="117"/>
                      <a:pt x="12" y="118"/>
                      <a:pt x="11" y="117"/>
                    </a:cubicBezTo>
                    <a:cubicBezTo>
                      <a:pt x="12" y="118"/>
                      <a:pt x="13" y="118"/>
                      <a:pt x="12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11" y="119"/>
                      <a:pt x="11" y="120"/>
                    </a:cubicBezTo>
                    <a:cubicBezTo>
                      <a:pt x="9" y="120"/>
                      <a:pt x="10" y="122"/>
                      <a:pt x="9" y="122"/>
                    </a:cubicBezTo>
                    <a:cubicBezTo>
                      <a:pt x="11" y="123"/>
                      <a:pt x="8" y="124"/>
                      <a:pt x="11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0" y="125"/>
                      <a:pt x="12" y="126"/>
                      <a:pt x="12" y="126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8" y="125"/>
                      <a:pt x="10" y="126"/>
                      <a:pt x="8" y="126"/>
                    </a:cubicBezTo>
                    <a:cubicBezTo>
                      <a:pt x="10" y="126"/>
                      <a:pt x="8" y="127"/>
                      <a:pt x="10" y="127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9"/>
                      <a:pt x="11" y="128"/>
                      <a:pt x="11" y="129"/>
                    </a:cubicBezTo>
                    <a:cubicBezTo>
                      <a:pt x="11" y="130"/>
                      <a:pt x="9" y="129"/>
                      <a:pt x="9" y="129"/>
                    </a:cubicBezTo>
                    <a:cubicBezTo>
                      <a:pt x="8" y="129"/>
                      <a:pt x="8" y="129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1"/>
                      <a:pt x="9" y="131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6" y="131"/>
                      <a:pt x="8" y="132"/>
                      <a:pt x="8" y="132"/>
                    </a:cubicBezTo>
                    <a:cubicBezTo>
                      <a:pt x="7" y="133"/>
                      <a:pt x="7" y="136"/>
                      <a:pt x="8" y="137"/>
                    </a:cubicBezTo>
                    <a:cubicBezTo>
                      <a:pt x="8" y="137"/>
                      <a:pt x="7" y="136"/>
                      <a:pt x="8" y="137"/>
                    </a:cubicBezTo>
                    <a:cubicBezTo>
                      <a:pt x="8" y="137"/>
                      <a:pt x="9" y="138"/>
                      <a:pt x="8" y="138"/>
                    </a:cubicBezTo>
                    <a:cubicBezTo>
                      <a:pt x="9" y="138"/>
                      <a:pt x="7" y="138"/>
                      <a:pt x="7" y="139"/>
                    </a:cubicBezTo>
                    <a:cubicBezTo>
                      <a:pt x="6" y="139"/>
                      <a:pt x="7" y="139"/>
                      <a:pt x="8" y="139"/>
                    </a:cubicBezTo>
                    <a:cubicBezTo>
                      <a:pt x="6" y="140"/>
                      <a:pt x="9" y="142"/>
                      <a:pt x="7" y="143"/>
                    </a:cubicBezTo>
                    <a:cubicBezTo>
                      <a:pt x="7" y="143"/>
                      <a:pt x="6" y="142"/>
                      <a:pt x="6" y="142"/>
                    </a:cubicBezTo>
                    <a:cubicBezTo>
                      <a:pt x="6" y="143"/>
                      <a:pt x="7" y="145"/>
                      <a:pt x="8" y="146"/>
                    </a:cubicBezTo>
                    <a:cubicBezTo>
                      <a:pt x="8" y="146"/>
                      <a:pt x="7" y="146"/>
                      <a:pt x="7" y="145"/>
                    </a:cubicBezTo>
                    <a:cubicBezTo>
                      <a:pt x="7" y="146"/>
                      <a:pt x="7" y="147"/>
                      <a:pt x="8" y="148"/>
                    </a:cubicBezTo>
                    <a:cubicBezTo>
                      <a:pt x="9" y="147"/>
                      <a:pt x="7" y="147"/>
                      <a:pt x="7" y="147"/>
                    </a:cubicBezTo>
                    <a:cubicBezTo>
                      <a:pt x="9" y="147"/>
                      <a:pt x="10" y="148"/>
                      <a:pt x="10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9"/>
                      <a:pt x="10" y="149"/>
                      <a:pt x="10" y="150"/>
                    </a:cubicBezTo>
                    <a:cubicBezTo>
                      <a:pt x="9" y="150"/>
                      <a:pt x="10" y="150"/>
                      <a:pt x="9" y="150"/>
                    </a:cubicBezTo>
                    <a:cubicBezTo>
                      <a:pt x="6" y="149"/>
                      <a:pt x="7" y="151"/>
                      <a:pt x="6" y="151"/>
                    </a:cubicBezTo>
                    <a:cubicBezTo>
                      <a:pt x="7" y="151"/>
                      <a:pt x="7" y="152"/>
                      <a:pt x="8" y="152"/>
                    </a:cubicBezTo>
                    <a:cubicBezTo>
                      <a:pt x="8" y="152"/>
                      <a:pt x="6" y="152"/>
                      <a:pt x="6" y="152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4"/>
                      <a:pt x="9" y="155"/>
                      <a:pt x="8" y="154"/>
                    </a:cubicBezTo>
                    <a:cubicBezTo>
                      <a:pt x="8" y="155"/>
                      <a:pt x="10" y="157"/>
                      <a:pt x="12" y="158"/>
                    </a:cubicBezTo>
                    <a:cubicBezTo>
                      <a:pt x="11" y="158"/>
                      <a:pt x="12" y="159"/>
                      <a:pt x="12" y="160"/>
                    </a:cubicBezTo>
                    <a:cubicBezTo>
                      <a:pt x="11" y="160"/>
                      <a:pt x="12" y="159"/>
                      <a:pt x="11" y="15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59"/>
                      <a:pt x="7" y="159"/>
                      <a:pt x="6" y="158"/>
                    </a:cubicBezTo>
                    <a:cubicBezTo>
                      <a:pt x="7" y="159"/>
                      <a:pt x="6" y="161"/>
                      <a:pt x="5" y="161"/>
                    </a:cubicBezTo>
                    <a:cubicBezTo>
                      <a:pt x="8" y="161"/>
                      <a:pt x="7" y="163"/>
                      <a:pt x="9" y="163"/>
                    </a:cubicBezTo>
                    <a:cubicBezTo>
                      <a:pt x="9" y="165"/>
                      <a:pt x="7" y="164"/>
                      <a:pt x="6" y="164"/>
                    </a:cubicBezTo>
                    <a:cubicBezTo>
                      <a:pt x="7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70"/>
                      <a:pt x="8" y="171"/>
                    </a:cubicBezTo>
                    <a:cubicBezTo>
                      <a:pt x="7" y="171"/>
                      <a:pt x="7" y="171"/>
                      <a:pt x="6" y="171"/>
                    </a:cubicBezTo>
                    <a:cubicBezTo>
                      <a:pt x="5" y="172"/>
                      <a:pt x="9" y="171"/>
                      <a:pt x="8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8" y="173"/>
                      <a:pt x="5" y="173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5"/>
                      <a:pt x="6" y="176"/>
                      <a:pt x="7" y="177"/>
                    </a:cubicBezTo>
                    <a:cubicBezTo>
                      <a:pt x="6" y="177"/>
                      <a:pt x="6" y="176"/>
                      <a:pt x="5" y="176"/>
                    </a:cubicBezTo>
                    <a:cubicBezTo>
                      <a:pt x="4" y="177"/>
                      <a:pt x="7" y="177"/>
                      <a:pt x="6" y="178"/>
                    </a:cubicBezTo>
                    <a:cubicBezTo>
                      <a:pt x="6" y="178"/>
                      <a:pt x="5" y="178"/>
                      <a:pt x="5" y="178"/>
                    </a:cubicBezTo>
                    <a:cubicBezTo>
                      <a:pt x="6" y="178"/>
                      <a:pt x="6" y="180"/>
                      <a:pt x="6" y="180"/>
                    </a:cubicBezTo>
                    <a:cubicBezTo>
                      <a:pt x="6" y="180"/>
                      <a:pt x="5" y="180"/>
                      <a:pt x="4" y="181"/>
                    </a:cubicBezTo>
                    <a:cubicBezTo>
                      <a:pt x="4" y="185"/>
                      <a:pt x="3" y="189"/>
                      <a:pt x="5" y="193"/>
                    </a:cubicBezTo>
                    <a:cubicBezTo>
                      <a:pt x="2" y="193"/>
                      <a:pt x="3" y="192"/>
                      <a:pt x="2" y="192"/>
                    </a:cubicBezTo>
                    <a:cubicBezTo>
                      <a:pt x="4" y="192"/>
                      <a:pt x="2" y="193"/>
                      <a:pt x="3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3" y="194"/>
                      <a:pt x="1" y="195"/>
                      <a:pt x="2" y="195"/>
                    </a:cubicBezTo>
                    <a:cubicBezTo>
                      <a:pt x="3" y="195"/>
                      <a:pt x="3" y="195"/>
                      <a:pt x="3" y="195"/>
                    </a:cubicBezTo>
                    <a:cubicBezTo>
                      <a:pt x="4" y="196"/>
                      <a:pt x="0" y="196"/>
                      <a:pt x="3" y="197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3" y="198"/>
                      <a:pt x="0" y="198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1" y="200"/>
                      <a:pt x="4" y="201"/>
                      <a:pt x="2" y="201"/>
                    </a:cubicBezTo>
                    <a:cubicBezTo>
                      <a:pt x="3" y="202"/>
                      <a:pt x="3" y="203"/>
                      <a:pt x="5" y="203"/>
                    </a:cubicBezTo>
                    <a:cubicBezTo>
                      <a:pt x="4" y="203"/>
                      <a:pt x="3" y="203"/>
                      <a:pt x="2" y="203"/>
                    </a:cubicBezTo>
                    <a:cubicBezTo>
                      <a:pt x="3" y="206"/>
                      <a:pt x="2" y="209"/>
                      <a:pt x="5" y="212"/>
                    </a:cubicBezTo>
                    <a:cubicBezTo>
                      <a:pt x="5" y="212"/>
                      <a:pt x="5" y="212"/>
                      <a:pt x="4" y="212"/>
                    </a:cubicBezTo>
                    <a:cubicBezTo>
                      <a:pt x="6" y="214"/>
                      <a:pt x="2" y="216"/>
                      <a:pt x="6" y="217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7" y="218"/>
                      <a:pt x="6" y="218"/>
                      <a:pt x="5" y="218"/>
                    </a:cubicBezTo>
                    <a:cubicBezTo>
                      <a:pt x="7" y="218"/>
                      <a:pt x="6" y="219"/>
                      <a:pt x="7" y="219"/>
                    </a:cubicBezTo>
                    <a:cubicBezTo>
                      <a:pt x="7" y="220"/>
                      <a:pt x="6" y="219"/>
                      <a:pt x="6" y="219"/>
                    </a:cubicBezTo>
                    <a:cubicBezTo>
                      <a:pt x="5" y="220"/>
                      <a:pt x="8" y="221"/>
                      <a:pt x="8" y="222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4" y="225"/>
                      <a:pt x="2" y="231"/>
                      <a:pt x="6" y="233"/>
                    </a:cubicBezTo>
                    <a:cubicBezTo>
                      <a:pt x="7" y="234"/>
                      <a:pt x="4" y="234"/>
                      <a:pt x="4" y="235"/>
                    </a:cubicBezTo>
                    <a:cubicBezTo>
                      <a:pt x="8" y="237"/>
                      <a:pt x="4" y="242"/>
                      <a:pt x="10" y="244"/>
                    </a:cubicBezTo>
                    <a:cubicBezTo>
                      <a:pt x="12" y="245"/>
                      <a:pt x="17" y="244"/>
                      <a:pt x="17" y="244"/>
                    </a:cubicBezTo>
                    <a:cubicBezTo>
                      <a:pt x="14" y="240"/>
                      <a:pt x="15" y="235"/>
                      <a:pt x="18" y="230"/>
                    </a:cubicBezTo>
                    <a:cubicBezTo>
                      <a:pt x="17" y="228"/>
                      <a:pt x="16" y="226"/>
                      <a:pt x="17" y="224"/>
                    </a:cubicBezTo>
                    <a:cubicBezTo>
                      <a:pt x="16" y="218"/>
                      <a:pt x="20" y="211"/>
                      <a:pt x="19" y="204"/>
                    </a:cubicBezTo>
                    <a:cubicBezTo>
                      <a:pt x="18" y="204"/>
                      <a:pt x="17" y="204"/>
                      <a:pt x="17" y="204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202"/>
                      <a:pt x="17" y="203"/>
                      <a:pt x="18" y="203"/>
                    </a:cubicBezTo>
                    <a:cubicBezTo>
                      <a:pt x="18" y="200"/>
                      <a:pt x="17" y="198"/>
                      <a:pt x="18" y="195"/>
                    </a:cubicBezTo>
                    <a:cubicBezTo>
                      <a:pt x="16" y="195"/>
                      <a:pt x="18" y="194"/>
                      <a:pt x="16" y="194"/>
                    </a:cubicBezTo>
                    <a:cubicBezTo>
                      <a:pt x="16" y="193"/>
                      <a:pt x="16" y="194"/>
                      <a:pt x="17" y="194"/>
                    </a:cubicBezTo>
                    <a:cubicBezTo>
                      <a:pt x="16" y="192"/>
                      <a:pt x="16" y="191"/>
                      <a:pt x="19" y="190"/>
                    </a:cubicBezTo>
                    <a:cubicBezTo>
                      <a:pt x="21" y="183"/>
                      <a:pt x="21" y="176"/>
                      <a:pt x="23" y="168"/>
                    </a:cubicBezTo>
                    <a:cubicBezTo>
                      <a:pt x="23" y="161"/>
                      <a:pt x="23" y="153"/>
                      <a:pt x="24" y="146"/>
                    </a:cubicBezTo>
                    <a:cubicBezTo>
                      <a:pt x="21" y="144"/>
                      <a:pt x="23" y="142"/>
                      <a:pt x="20" y="140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0" y="139"/>
                      <a:pt x="22" y="139"/>
                      <a:pt x="24" y="138"/>
                    </a:cubicBezTo>
                    <a:cubicBezTo>
                      <a:pt x="22" y="138"/>
                      <a:pt x="23" y="137"/>
                      <a:pt x="21" y="137"/>
                    </a:cubicBezTo>
                    <a:cubicBezTo>
                      <a:pt x="20" y="136"/>
                      <a:pt x="24" y="137"/>
                      <a:pt x="24" y="136"/>
                    </a:cubicBezTo>
                    <a:cubicBezTo>
                      <a:pt x="24" y="136"/>
                      <a:pt x="23" y="136"/>
                      <a:pt x="23" y="136"/>
                    </a:cubicBezTo>
                    <a:cubicBezTo>
                      <a:pt x="21" y="133"/>
                      <a:pt x="24" y="136"/>
                      <a:pt x="27" y="134"/>
                    </a:cubicBezTo>
                    <a:cubicBezTo>
                      <a:pt x="27" y="131"/>
                      <a:pt x="26" y="127"/>
                      <a:pt x="28" y="124"/>
                    </a:cubicBezTo>
                    <a:cubicBezTo>
                      <a:pt x="28" y="124"/>
                      <a:pt x="26" y="124"/>
                      <a:pt x="26" y="123"/>
                    </a:cubicBezTo>
                    <a:cubicBezTo>
                      <a:pt x="29" y="124"/>
                      <a:pt x="26" y="122"/>
                      <a:pt x="27" y="122"/>
                    </a:cubicBezTo>
                    <a:cubicBezTo>
                      <a:pt x="28" y="122"/>
                      <a:pt x="28" y="122"/>
                      <a:pt x="28" y="123"/>
                    </a:cubicBezTo>
                    <a:cubicBezTo>
                      <a:pt x="30" y="122"/>
                      <a:pt x="28" y="120"/>
                      <a:pt x="30" y="119"/>
                    </a:cubicBezTo>
                    <a:cubicBezTo>
                      <a:pt x="29" y="117"/>
                      <a:pt x="32" y="116"/>
                      <a:pt x="31" y="115"/>
                    </a:cubicBezTo>
                    <a:cubicBezTo>
                      <a:pt x="32" y="116"/>
                      <a:pt x="32" y="115"/>
                      <a:pt x="33" y="115"/>
                    </a:cubicBezTo>
                    <a:cubicBezTo>
                      <a:pt x="29" y="113"/>
                      <a:pt x="35" y="112"/>
                      <a:pt x="32" y="110"/>
                    </a:cubicBez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07"/>
                      <a:pt x="36" y="103"/>
                      <a:pt x="35" y="99"/>
                    </a:cubicBezTo>
                    <a:cubicBezTo>
                      <a:pt x="35" y="97"/>
                      <a:pt x="39" y="96"/>
                      <a:pt x="39" y="93"/>
                    </a:cubicBezTo>
                    <a:cubicBezTo>
                      <a:pt x="38" y="92"/>
                      <a:pt x="37" y="92"/>
                      <a:pt x="37" y="92"/>
                    </a:cubicBezTo>
                    <a:cubicBezTo>
                      <a:pt x="37" y="91"/>
                      <a:pt x="38" y="92"/>
                      <a:pt x="39" y="92"/>
                    </a:cubicBezTo>
                    <a:cubicBezTo>
                      <a:pt x="38" y="91"/>
                      <a:pt x="40" y="90"/>
                      <a:pt x="40" y="88"/>
                    </a:cubicBezTo>
                    <a:cubicBezTo>
                      <a:pt x="40" y="88"/>
                      <a:pt x="40" y="87"/>
                      <a:pt x="39" y="87"/>
                    </a:cubicBezTo>
                    <a:cubicBezTo>
                      <a:pt x="42" y="87"/>
                      <a:pt x="39" y="83"/>
                      <a:pt x="42" y="82"/>
                    </a:cubicBezTo>
                    <a:cubicBezTo>
                      <a:pt x="38" y="82"/>
                      <a:pt x="40" y="81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79"/>
                      <a:pt x="41" y="78"/>
                      <a:pt x="43" y="77"/>
                    </a:cubicBezTo>
                    <a:cubicBezTo>
                      <a:pt x="43" y="76"/>
                      <a:pt x="41" y="76"/>
                      <a:pt x="42" y="75"/>
                    </a:cubicBezTo>
                    <a:cubicBezTo>
                      <a:pt x="44" y="75"/>
                      <a:pt x="42" y="73"/>
                      <a:pt x="44" y="73"/>
                    </a:cubicBezTo>
                    <a:cubicBezTo>
                      <a:pt x="42" y="72"/>
                      <a:pt x="40" y="71"/>
                      <a:pt x="42" y="70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68"/>
                      <a:pt x="48" y="66"/>
                      <a:pt x="45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6" y="59"/>
                      <a:pt x="49" y="57"/>
                      <a:pt x="48" y="53"/>
                    </a:cubicBezTo>
                    <a:cubicBezTo>
                      <a:pt x="49" y="52"/>
                      <a:pt x="50" y="51"/>
                      <a:pt x="50" y="50"/>
                    </a:cubicBezTo>
                    <a:cubicBezTo>
                      <a:pt x="49" y="49"/>
                      <a:pt x="49" y="48"/>
                      <a:pt x="48" y="47"/>
                    </a:cubicBezTo>
                    <a:cubicBezTo>
                      <a:pt x="48" y="46"/>
                      <a:pt x="49" y="47"/>
                      <a:pt x="49" y="47"/>
                    </a:cubicBezTo>
                    <a:cubicBezTo>
                      <a:pt x="50" y="46"/>
                      <a:pt x="51" y="46"/>
                      <a:pt x="52" y="45"/>
                    </a:cubicBezTo>
                    <a:cubicBezTo>
                      <a:pt x="52" y="45"/>
                      <a:pt x="53" y="45"/>
                      <a:pt x="53" y="46"/>
                    </a:cubicBezTo>
                    <a:cubicBezTo>
                      <a:pt x="55" y="46"/>
                      <a:pt x="56" y="46"/>
                      <a:pt x="58" y="45"/>
                    </a:cubicBezTo>
                    <a:cubicBezTo>
                      <a:pt x="59" y="45"/>
                      <a:pt x="57" y="48"/>
                      <a:pt x="58" y="47"/>
                    </a:cubicBezTo>
                    <a:cubicBezTo>
                      <a:pt x="58" y="48"/>
                      <a:pt x="58" y="49"/>
                      <a:pt x="58" y="49"/>
                    </a:cubicBezTo>
                    <a:cubicBezTo>
                      <a:pt x="58" y="48"/>
                      <a:pt x="60" y="50"/>
                      <a:pt x="59" y="48"/>
                    </a:cubicBezTo>
                    <a:cubicBezTo>
                      <a:pt x="61" y="49"/>
                      <a:pt x="63" y="49"/>
                      <a:pt x="65" y="49"/>
                    </a:cubicBezTo>
                    <a:cubicBezTo>
                      <a:pt x="64" y="49"/>
                      <a:pt x="63" y="51"/>
                      <a:pt x="64" y="52"/>
                    </a:cubicBezTo>
                    <a:cubicBezTo>
                      <a:pt x="65" y="51"/>
                      <a:pt x="66" y="50"/>
                      <a:pt x="68" y="51"/>
                    </a:cubicBezTo>
                    <a:cubicBezTo>
                      <a:pt x="68" y="49"/>
                      <a:pt x="68" y="49"/>
                      <a:pt x="68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9"/>
                      <a:pt x="68" y="51"/>
                      <a:pt x="70" y="52"/>
                    </a:cubicBezTo>
                    <a:cubicBezTo>
                      <a:pt x="69" y="54"/>
                      <a:pt x="68" y="51"/>
                      <a:pt x="68" y="54"/>
                    </a:cubicBezTo>
                    <a:cubicBezTo>
                      <a:pt x="66" y="56"/>
                      <a:pt x="64" y="55"/>
                      <a:pt x="64" y="54"/>
                    </a:cubicBezTo>
                    <a:cubicBezTo>
                      <a:pt x="62" y="56"/>
                      <a:pt x="65" y="54"/>
                      <a:pt x="64" y="56"/>
                    </a:cubicBezTo>
                    <a:cubicBezTo>
                      <a:pt x="65" y="56"/>
                      <a:pt x="66" y="55"/>
                      <a:pt x="67" y="55"/>
                    </a:cubicBezTo>
                    <a:cubicBezTo>
                      <a:pt x="68" y="54"/>
                      <a:pt x="67" y="54"/>
                      <a:pt x="68" y="53"/>
                    </a:cubicBezTo>
                    <a:cubicBezTo>
                      <a:pt x="70" y="51"/>
                      <a:pt x="70" y="55"/>
                      <a:pt x="70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70" y="57"/>
                      <a:pt x="71" y="56"/>
                      <a:pt x="72" y="56"/>
                    </a:cubicBezTo>
                    <a:cubicBezTo>
                      <a:pt x="71" y="59"/>
                      <a:pt x="70" y="56"/>
                      <a:pt x="69" y="58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1" y="61"/>
                      <a:pt x="70" y="58"/>
                      <a:pt x="72" y="59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8"/>
                      <a:pt x="73" y="57"/>
                      <a:pt x="72" y="57"/>
                    </a:cubicBezTo>
                    <a:cubicBezTo>
                      <a:pt x="73" y="54"/>
                      <a:pt x="73" y="56"/>
                      <a:pt x="74" y="56"/>
                    </a:cubicBezTo>
                    <a:cubicBezTo>
                      <a:pt x="75" y="54"/>
                      <a:pt x="74" y="56"/>
                      <a:pt x="74" y="54"/>
                    </a:cubicBezTo>
                    <a:cubicBezTo>
                      <a:pt x="74" y="53"/>
                      <a:pt x="75" y="53"/>
                      <a:pt x="76" y="53"/>
                    </a:cubicBezTo>
                    <a:cubicBezTo>
                      <a:pt x="77" y="53"/>
                      <a:pt x="76" y="55"/>
                      <a:pt x="76" y="56"/>
                    </a:cubicBezTo>
                    <a:cubicBezTo>
                      <a:pt x="76" y="56"/>
                      <a:pt x="75" y="56"/>
                      <a:pt x="76" y="55"/>
                    </a:cubicBezTo>
                    <a:cubicBezTo>
                      <a:pt x="74" y="57"/>
                      <a:pt x="75" y="59"/>
                      <a:pt x="74" y="60"/>
                    </a:cubicBezTo>
                    <a:cubicBezTo>
                      <a:pt x="75" y="61"/>
                      <a:pt x="75" y="59"/>
                      <a:pt x="76" y="59"/>
                    </a:cubicBezTo>
                    <a:cubicBezTo>
                      <a:pt x="76" y="59"/>
                      <a:pt x="77" y="57"/>
                      <a:pt x="76" y="57"/>
                    </a:cubicBezTo>
                    <a:cubicBezTo>
                      <a:pt x="79" y="52"/>
                      <a:pt x="77" y="60"/>
                      <a:pt x="79" y="60"/>
                    </a:cubicBezTo>
                    <a:cubicBezTo>
                      <a:pt x="79" y="57"/>
                      <a:pt x="82" y="56"/>
                      <a:pt x="82" y="53"/>
                    </a:cubicBezTo>
                    <a:cubicBezTo>
                      <a:pt x="82" y="52"/>
                      <a:pt x="83" y="52"/>
                      <a:pt x="83" y="52"/>
                    </a:cubicBezTo>
                    <a:cubicBezTo>
                      <a:pt x="82" y="54"/>
                      <a:pt x="84" y="54"/>
                      <a:pt x="82" y="5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3" y="61"/>
                      <a:pt x="83" y="62"/>
                    </a:cubicBezTo>
                    <a:cubicBezTo>
                      <a:pt x="84" y="61"/>
                      <a:pt x="83" y="60"/>
                      <a:pt x="84" y="60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4" y="61"/>
                      <a:pt x="85" y="59"/>
                      <a:pt x="86" y="59"/>
                    </a:cubicBezTo>
                    <a:cubicBezTo>
                      <a:pt x="87" y="59"/>
                      <a:pt x="87" y="61"/>
                      <a:pt x="87" y="61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7" y="62"/>
                      <a:pt x="86" y="64"/>
                      <a:pt x="87" y="63"/>
                    </a:cubicBezTo>
                    <a:cubicBezTo>
                      <a:pt x="87" y="62"/>
                      <a:pt x="88" y="60"/>
                      <a:pt x="89" y="59"/>
                    </a:cubicBezTo>
                    <a:cubicBezTo>
                      <a:pt x="89" y="59"/>
                      <a:pt x="89" y="60"/>
                      <a:pt x="90" y="60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61"/>
                      <a:pt x="88" y="64"/>
                      <a:pt x="90" y="64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1" y="62"/>
                      <a:pt x="91" y="63"/>
                      <a:pt x="90" y="64"/>
                    </a:cubicBezTo>
                    <a:cubicBezTo>
                      <a:pt x="91" y="63"/>
                      <a:pt x="91" y="63"/>
                      <a:pt x="92" y="63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3"/>
                      <a:pt x="93" y="61"/>
                      <a:pt x="94" y="63"/>
                    </a:cubicBezTo>
                    <a:cubicBezTo>
                      <a:pt x="94" y="61"/>
                      <a:pt x="93" y="63"/>
                      <a:pt x="92" y="62"/>
                    </a:cubicBezTo>
                    <a:cubicBezTo>
                      <a:pt x="92" y="60"/>
                      <a:pt x="94" y="60"/>
                      <a:pt x="94" y="60"/>
                    </a:cubicBezTo>
                    <a:cubicBezTo>
                      <a:pt x="93" y="63"/>
                      <a:pt x="95" y="60"/>
                      <a:pt x="96" y="61"/>
                    </a:cubicBezTo>
                    <a:cubicBezTo>
                      <a:pt x="96" y="62"/>
                      <a:pt x="96" y="62"/>
                      <a:pt x="96" y="63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5"/>
                      <a:pt x="98" y="60"/>
                      <a:pt x="99" y="62"/>
                    </a:cubicBezTo>
                    <a:cubicBezTo>
                      <a:pt x="98" y="63"/>
                      <a:pt x="98" y="64"/>
                      <a:pt x="99" y="65"/>
                    </a:cubicBezTo>
                    <a:cubicBezTo>
                      <a:pt x="98" y="62"/>
                      <a:pt x="100" y="62"/>
                      <a:pt x="100" y="60"/>
                    </a:cubicBezTo>
                    <a:cubicBezTo>
                      <a:pt x="102" y="61"/>
                      <a:pt x="100" y="63"/>
                      <a:pt x="100" y="65"/>
                    </a:cubicBezTo>
                    <a:cubicBezTo>
                      <a:pt x="101" y="63"/>
                      <a:pt x="101" y="67"/>
                      <a:pt x="102" y="64"/>
                    </a:cubicBezTo>
                    <a:cubicBezTo>
                      <a:pt x="101" y="63"/>
                      <a:pt x="102" y="62"/>
                      <a:pt x="103" y="61"/>
                    </a:cubicBezTo>
                    <a:cubicBezTo>
                      <a:pt x="104" y="62"/>
                      <a:pt x="102" y="62"/>
                      <a:pt x="103" y="63"/>
                    </a:cubicBezTo>
                    <a:cubicBezTo>
                      <a:pt x="104" y="63"/>
                      <a:pt x="105" y="61"/>
                      <a:pt x="104" y="60"/>
                    </a:cubicBezTo>
                    <a:cubicBezTo>
                      <a:pt x="104" y="61"/>
                      <a:pt x="106" y="59"/>
                      <a:pt x="106" y="60"/>
                    </a:cubicBezTo>
                    <a:cubicBezTo>
                      <a:pt x="106" y="62"/>
                      <a:pt x="105" y="61"/>
                      <a:pt x="105" y="62"/>
                    </a:cubicBezTo>
                    <a:cubicBezTo>
                      <a:pt x="107" y="63"/>
                      <a:pt x="106" y="58"/>
                      <a:pt x="108" y="58"/>
                    </a:cubicBezTo>
                    <a:cubicBezTo>
                      <a:pt x="108" y="57"/>
                      <a:pt x="109" y="54"/>
                      <a:pt x="110" y="53"/>
                    </a:cubicBezTo>
                    <a:cubicBezTo>
                      <a:pt x="111" y="54"/>
                      <a:pt x="109" y="54"/>
                      <a:pt x="109" y="56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10" y="59"/>
                      <a:pt x="107" y="61"/>
                      <a:pt x="107" y="63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3"/>
                      <a:pt x="108" y="64"/>
                      <a:pt x="108" y="65"/>
                    </a:cubicBezTo>
                    <a:cubicBezTo>
                      <a:pt x="108" y="63"/>
                      <a:pt x="110" y="65"/>
                      <a:pt x="110" y="65"/>
                    </a:cubicBezTo>
                    <a:cubicBezTo>
                      <a:pt x="110" y="63"/>
                      <a:pt x="109" y="65"/>
                      <a:pt x="109" y="64"/>
                    </a:cubicBezTo>
                    <a:cubicBezTo>
                      <a:pt x="110" y="63"/>
                      <a:pt x="111" y="61"/>
                      <a:pt x="112" y="62"/>
                    </a:cubicBezTo>
                    <a:cubicBezTo>
                      <a:pt x="111" y="63"/>
                      <a:pt x="112" y="64"/>
                      <a:pt x="112" y="65"/>
                    </a:cubicBezTo>
                    <a:cubicBezTo>
                      <a:pt x="112" y="66"/>
                      <a:pt x="112" y="63"/>
                      <a:pt x="113" y="64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6" y="66"/>
                      <a:pt x="120" y="66"/>
                      <a:pt x="123" y="63"/>
                    </a:cubicBezTo>
                    <a:cubicBezTo>
                      <a:pt x="124" y="64"/>
                      <a:pt x="125" y="65"/>
                      <a:pt x="126" y="66"/>
                    </a:cubicBezTo>
                    <a:cubicBezTo>
                      <a:pt x="125" y="65"/>
                      <a:pt x="126" y="64"/>
                      <a:pt x="127" y="64"/>
                    </a:cubicBezTo>
                    <a:cubicBezTo>
                      <a:pt x="127" y="66"/>
                      <a:pt x="127" y="66"/>
                      <a:pt x="127" y="66"/>
                    </a:cubicBezTo>
                    <a:cubicBezTo>
                      <a:pt x="128" y="67"/>
                      <a:pt x="129" y="66"/>
                      <a:pt x="130" y="65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1" y="68"/>
                      <a:pt x="131" y="65"/>
                      <a:pt x="132" y="65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3" y="64"/>
                      <a:pt x="134" y="65"/>
                      <a:pt x="134" y="67"/>
                    </a:cubicBezTo>
                    <a:cubicBezTo>
                      <a:pt x="135" y="67"/>
                      <a:pt x="135" y="66"/>
                      <a:pt x="135" y="66"/>
                    </a:cubicBezTo>
                    <a:cubicBezTo>
                      <a:pt x="135" y="67"/>
                      <a:pt x="138" y="67"/>
                      <a:pt x="139" y="67"/>
                    </a:cubicBezTo>
                    <a:cubicBezTo>
                      <a:pt x="138" y="66"/>
                      <a:pt x="139" y="65"/>
                      <a:pt x="139" y="64"/>
                    </a:cubicBezTo>
                    <a:cubicBezTo>
                      <a:pt x="139" y="62"/>
                      <a:pt x="139" y="64"/>
                      <a:pt x="140" y="63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41" y="69"/>
                      <a:pt x="144" y="67"/>
                      <a:pt x="147" y="67"/>
                    </a:cubicBezTo>
                    <a:cubicBezTo>
                      <a:pt x="147" y="67"/>
                      <a:pt x="147" y="67"/>
                      <a:pt x="147" y="66"/>
                    </a:cubicBezTo>
                    <a:cubicBezTo>
                      <a:pt x="149" y="69"/>
                      <a:pt x="151" y="66"/>
                      <a:pt x="153" y="68"/>
                    </a:cubicBezTo>
                    <a:cubicBezTo>
                      <a:pt x="152" y="67"/>
                      <a:pt x="153" y="64"/>
                      <a:pt x="154" y="64"/>
                    </a:cubicBezTo>
                    <a:cubicBezTo>
                      <a:pt x="155" y="62"/>
                      <a:pt x="154" y="67"/>
                      <a:pt x="155" y="68"/>
                    </a:cubicBezTo>
                    <a:cubicBezTo>
                      <a:pt x="156" y="67"/>
                      <a:pt x="156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6"/>
                      <a:pt x="158" y="66"/>
                      <a:pt x="159" y="67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9" y="67"/>
                      <a:pt x="160" y="68"/>
                      <a:pt x="161" y="68"/>
                    </a:cubicBezTo>
                    <a:cubicBezTo>
                      <a:pt x="161" y="66"/>
                      <a:pt x="162" y="68"/>
                      <a:pt x="163" y="66"/>
                    </a:cubicBezTo>
                    <a:cubicBezTo>
                      <a:pt x="163" y="66"/>
                      <a:pt x="163" y="66"/>
                      <a:pt x="163" y="67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67"/>
                      <a:pt x="164" y="67"/>
                      <a:pt x="163" y="68"/>
                    </a:cubicBezTo>
                    <a:cubicBezTo>
                      <a:pt x="165" y="69"/>
                      <a:pt x="164" y="66"/>
                      <a:pt x="165" y="66"/>
                    </a:cubicBezTo>
                    <a:cubicBezTo>
                      <a:pt x="166" y="65"/>
                      <a:pt x="165" y="66"/>
                      <a:pt x="166" y="67"/>
                    </a:cubicBezTo>
                    <a:cubicBezTo>
                      <a:pt x="165" y="68"/>
                      <a:pt x="165" y="66"/>
                      <a:pt x="165" y="67"/>
                    </a:cubicBezTo>
                    <a:cubicBezTo>
                      <a:pt x="164" y="68"/>
                      <a:pt x="165" y="67"/>
                      <a:pt x="165" y="68"/>
                    </a:cubicBezTo>
                    <a:cubicBezTo>
                      <a:pt x="166" y="68"/>
                      <a:pt x="166" y="66"/>
                      <a:pt x="166" y="67"/>
                    </a:cubicBezTo>
                    <a:cubicBezTo>
                      <a:pt x="167" y="67"/>
                      <a:pt x="168" y="67"/>
                      <a:pt x="168" y="68"/>
                    </a:cubicBezTo>
                    <a:cubicBezTo>
                      <a:pt x="169" y="67"/>
                      <a:pt x="169" y="68"/>
                      <a:pt x="169" y="67"/>
                    </a:cubicBezTo>
                    <a:cubicBezTo>
                      <a:pt x="169" y="66"/>
                      <a:pt x="168" y="66"/>
                      <a:pt x="168" y="65"/>
                    </a:cubicBezTo>
                    <a:cubicBezTo>
                      <a:pt x="169" y="65"/>
                      <a:pt x="169" y="64"/>
                      <a:pt x="170" y="65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70" y="65"/>
                      <a:pt x="171" y="66"/>
                      <a:pt x="170" y="64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5"/>
                      <a:pt x="172" y="65"/>
                      <a:pt x="173" y="65"/>
                    </a:cubicBezTo>
                    <a:cubicBezTo>
                      <a:pt x="173" y="67"/>
                      <a:pt x="172" y="68"/>
                      <a:pt x="173" y="69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5" y="67"/>
                      <a:pt x="175" y="68"/>
                      <a:pt x="175" y="69"/>
                    </a:cubicBezTo>
                    <a:cubicBezTo>
                      <a:pt x="177" y="70"/>
                      <a:pt x="177" y="64"/>
                      <a:pt x="179" y="66"/>
                    </a:cubicBezTo>
                    <a:cubicBezTo>
                      <a:pt x="178" y="68"/>
                      <a:pt x="179" y="68"/>
                      <a:pt x="179" y="68"/>
                    </a:cubicBezTo>
                    <a:cubicBezTo>
                      <a:pt x="180" y="68"/>
                      <a:pt x="180" y="67"/>
                      <a:pt x="180" y="67"/>
                    </a:cubicBezTo>
                    <a:cubicBezTo>
                      <a:pt x="180" y="66"/>
                      <a:pt x="179" y="69"/>
                      <a:pt x="179" y="67"/>
                    </a:cubicBezTo>
                    <a:cubicBezTo>
                      <a:pt x="179" y="66"/>
                      <a:pt x="180" y="66"/>
                      <a:pt x="180" y="66"/>
                    </a:cubicBezTo>
                    <a:cubicBezTo>
                      <a:pt x="181" y="71"/>
                      <a:pt x="185" y="67"/>
                      <a:pt x="187" y="69"/>
                    </a:cubicBezTo>
                    <a:cubicBezTo>
                      <a:pt x="187" y="67"/>
                      <a:pt x="188" y="69"/>
                      <a:pt x="188" y="68"/>
                    </a:cubicBezTo>
                    <a:cubicBezTo>
                      <a:pt x="188" y="70"/>
                      <a:pt x="190" y="67"/>
                      <a:pt x="190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1" y="68"/>
                      <a:pt x="192" y="63"/>
                      <a:pt x="193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94" y="71"/>
                      <a:pt x="195" y="66"/>
                      <a:pt x="196" y="69"/>
                    </a:cubicBezTo>
                    <a:cubicBezTo>
                      <a:pt x="196" y="68"/>
                      <a:pt x="196" y="66"/>
                      <a:pt x="197" y="65"/>
                    </a:cubicBezTo>
                    <a:cubicBezTo>
                      <a:pt x="198" y="66"/>
                      <a:pt x="199" y="68"/>
                      <a:pt x="199" y="68"/>
                    </a:cubicBezTo>
                    <a:cubicBezTo>
                      <a:pt x="200" y="68"/>
                      <a:pt x="200" y="67"/>
                      <a:pt x="201" y="68"/>
                    </a:cubicBezTo>
                    <a:cubicBezTo>
                      <a:pt x="201" y="69"/>
                      <a:pt x="200" y="69"/>
                      <a:pt x="200" y="69"/>
                    </a:cubicBezTo>
                    <a:cubicBezTo>
                      <a:pt x="201" y="70"/>
                      <a:pt x="202" y="68"/>
                      <a:pt x="203" y="68"/>
                    </a:cubicBezTo>
                    <a:cubicBezTo>
                      <a:pt x="204" y="69"/>
                      <a:pt x="205" y="69"/>
                      <a:pt x="207" y="70"/>
                    </a:cubicBezTo>
                    <a:cubicBezTo>
                      <a:pt x="207" y="67"/>
                      <a:pt x="209" y="71"/>
                      <a:pt x="209" y="67"/>
                    </a:cubicBezTo>
                    <a:cubicBezTo>
                      <a:pt x="209" y="68"/>
                      <a:pt x="209" y="68"/>
                      <a:pt x="209" y="68"/>
                    </a:cubicBezTo>
                    <a:cubicBezTo>
                      <a:pt x="209" y="67"/>
                      <a:pt x="210" y="66"/>
                      <a:pt x="210" y="65"/>
                    </a:cubicBezTo>
                    <a:cubicBezTo>
                      <a:pt x="210" y="67"/>
                      <a:pt x="210" y="67"/>
                      <a:pt x="210" y="67"/>
                    </a:cubicBezTo>
                    <a:cubicBezTo>
                      <a:pt x="210" y="70"/>
                      <a:pt x="212" y="68"/>
                      <a:pt x="212" y="69"/>
                    </a:cubicBezTo>
                    <a:cubicBezTo>
                      <a:pt x="212" y="67"/>
                      <a:pt x="213" y="69"/>
                      <a:pt x="213" y="68"/>
                    </a:cubicBezTo>
                    <a:cubicBezTo>
                      <a:pt x="213" y="67"/>
                      <a:pt x="213" y="67"/>
                      <a:pt x="213" y="67"/>
                    </a:cubicBezTo>
                    <a:cubicBezTo>
                      <a:pt x="215" y="66"/>
                      <a:pt x="214" y="66"/>
                      <a:pt x="215" y="66"/>
                    </a:cubicBezTo>
                    <a:cubicBezTo>
                      <a:pt x="216" y="66"/>
                      <a:pt x="215" y="68"/>
                      <a:pt x="215" y="68"/>
                    </a:cubicBezTo>
                    <a:cubicBezTo>
                      <a:pt x="216" y="69"/>
                      <a:pt x="216" y="68"/>
                      <a:pt x="217" y="68"/>
                    </a:cubicBezTo>
                    <a:cubicBezTo>
                      <a:pt x="217" y="68"/>
                      <a:pt x="217" y="68"/>
                      <a:pt x="217" y="67"/>
                    </a:cubicBezTo>
                    <a:cubicBezTo>
                      <a:pt x="217" y="67"/>
                      <a:pt x="217" y="68"/>
                      <a:pt x="217" y="68"/>
                    </a:cubicBezTo>
                    <a:cubicBezTo>
                      <a:pt x="217" y="67"/>
                      <a:pt x="218" y="67"/>
                      <a:pt x="218" y="67"/>
                    </a:cubicBezTo>
                    <a:cubicBezTo>
                      <a:pt x="218" y="67"/>
                      <a:pt x="218" y="67"/>
                      <a:pt x="218" y="67"/>
                    </a:cubicBezTo>
                    <a:cubicBezTo>
                      <a:pt x="218" y="68"/>
                      <a:pt x="217" y="68"/>
                      <a:pt x="217" y="68"/>
                    </a:cubicBezTo>
                    <a:cubicBezTo>
                      <a:pt x="217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9" y="68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70"/>
                      <a:pt x="220" y="68"/>
                      <a:pt x="220" y="67"/>
                    </a:cubicBezTo>
                    <a:cubicBezTo>
                      <a:pt x="222" y="69"/>
                      <a:pt x="225" y="67"/>
                      <a:pt x="22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7" y="67"/>
                      <a:pt x="228" y="65"/>
                      <a:pt x="228" y="66"/>
                    </a:cubicBezTo>
                    <a:cubicBezTo>
                      <a:pt x="228" y="66"/>
                      <a:pt x="228" y="67"/>
                      <a:pt x="229" y="67"/>
                    </a:cubicBezTo>
                    <a:cubicBezTo>
                      <a:pt x="229" y="68"/>
                      <a:pt x="229" y="66"/>
                      <a:pt x="229" y="66"/>
                    </a:cubicBezTo>
                    <a:cubicBezTo>
                      <a:pt x="231" y="68"/>
                      <a:pt x="233" y="64"/>
                      <a:pt x="235" y="66"/>
                    </a:cubicBezTo>
                    <a:cubicBezTo>
                      <a:pt x="235" y="66"/>
                      <a:pt x="235" y="67"/>
                      <a:pt x="234" y="67"/>
                    </a:cubicBezTo>
                    <a:cubicBezTo>
                      <a:pt x="236" y="66"/>
                      <a:pt x="237" y="66"/>
                      <a:pt x="238" y="64"/>
                    </a:cubicBezTo>
                    <a:cubicBezTo>
                      <a:pt x="238" y="64"/>
                      <a:pt x="238" y="65"/>
                      <a:pt x="238" y="65"/>
                    </a:cubicBezTo>
                    <a:cubicBezTo>
                      <a:pt x="239" y="65"/>
                      <a:pt x="240" y="65"/>
                      <a:pt x="241" y="63"/>
                    </a:cubicBezTo>
                    <a:cubicBezTo>
                      <a:pt x="240" y="63"/>
                      <a:pt x="241" y="64"/>
                      <a:pt x="240" y="64"/>
                    </a:cubicBezTo>
                    <a:cubicBezTo>
                      <a:pt x="239" y="63"/>
                      <a:pt x="241" y="61"/>
                      <a:pt x="241" y="62"/>
                    </a:cubicBezTo>
                    <a:cubicBezTo>
                      <a:pt x="241" y="62"/>
                      <a:pt x="241" y="62"/>
                      <a:pt x="241" y="62"/>
                    </a:cubicBezTo>
                    <a:cubicBezTo>
                      <a:pt x="242" y="62"/>
                      <a:pt x="242" y="61"/>
                      <a:pt x="243" y="61"/>
                    </a:cubicBezTo>
                    <a:cubicBezTo>
                      <a:pt x="244" y="62"/>
                      <a:pt x="243" y="61"/>
                      <a:pt x="243" y="62"/>
                    </a:cubicBezTo>
                    <a:cubicBezTo>
                      <a:pt x="244" y="65"/>
                      <a:pt x="246" y="64"/>
                      <a:pt x="246" y="64"/>
                    </a:cubicBezTo>
                    <a:cubicBezTo>
                      <a:pt x="246" y="63"/>
                      <a:pt x="247" y="63"/>
                      <a:pt x="246" y="62"/>
                    </a:cubicBezTo>
                    <a:cubicBezTo>
                      <a:pt x="247" y="62"/>
                      <a:pt x="247" y="64"/>
                      <a:pt x="247" y="64"/>
                    </a:cubicBezTo>
                    <a:cubicBezTo>
                      <a:pt x="249" y="59"/>
                      <a:pt x="249" y="59"/>
                      <a:pt x="249" y="59"/>
                    </a:cubicBezTo>
                    <a:cubicBezTo>
                      <a:pt x="249" y="59"/>
                      <a:pt x="250" y="61"/>
                      <a:pt x="250" y="62"/>
                    </a:cubicBezTo>
                    <a:cubicBezTo>
                      <a:pt x="251" y="61"/>
                      <a:pt x="252" y="58"/>
                      <a:pt x="253" y="57"/>
                    </a:cubicBezTo>
                    <a:cubicBezTo>
                      <a:pt x="253" y="57"/>
                      <a:pt x="255" y="56"/>
                      <a:pt x="255" y="56"/>
                    </a:cubicBezTo>
                    <a:cubicBezTo>
                      <a:pt x="256" y="57"/>
                      <a:pt x="255" y="56"/>
                      <a:pt x="255" y="57"/>
                    </a:cubicBezTo>
                    <a:cubicBezTo>
                      <a:pt x="256" y="58"/>
                      <a:pt x="256" y="58"/>
                      <a:pt x="256" y="58"/>
                    </a:cubicBezTo>
                    <a:cubicBezTo>
                      <a:pt x="255" y="58"/>
                      <a:pt x="256" y="60"/>
                      <a:pt x="256" y="61"/>
                    </a:cubicBezTo>
                    <a:cubicBezTo>
                      <a:pt x="257" y="60"/>
                      <a:pt x="259" y="61"/>
                      <a:pt x="260" y="61"/>
                    </a:cubicBezTo>
                    <a:cubicBezTo>
                      <a:pt x="259" y="59"/>
                      <a:pt x="262" y="60"/>
                      <a:pt x="261" y="57"/>
                    </a:cubicBezTo>
                    <a:cubicBezTo>
                      <a:pt x="263" y="57"/>
                      <a:pt x="262" y="59"/>
                      <a:pt x="263" y="60"/>
                    </a:cubicBezTo>
                    <a:cubicBezTo>
                      <a:pt x="265" y="58"/>
                      <a:pt x="266" y="59"/>
                      <a:pt x="268" y="58"/>
                    </a:cubicBezTo>
                    <a:cubicBezTo>
                      <a:pt x="268" y="58"/>
                      <a:pt x="268" y="59"/>
                      <a:pt x="268" y="59"/>
                    </a:cubicBezTo>
                    <a:cubicBezTo>
                      <a:pt x="269" y="58"/>
                      <a:pt x="271" y="58"/>
                      <a:pt x="272" y="56"/>
                    </a:cubicBezTo>
                    <a:cubicBezTo>
                      <a:pt x="272" y="56"/>
                      <a:pt x="272" y="57"/>
                      <a:pt x="272" y="57"/>
                    </a:cubicBezTo>
                    <a:cubicBezTo>
                      <a:pt x="274" y="58"/>
                      <a:pt x="272" y="54"/>
                      <a:pt x="274" y="55"/>
                    </a:cubicBezTo>
                    <a:cubicBezTo>
                      <a:pt x="274" y="57"/>
                      <a:pt x="274" y="57"/>
                      <a:pt x="274" y="57"/>
                    </a:cubicBezTo>
                    <a:cubicBezTo>
                      <a:pt x="274" y="55"/>
                      <a:pt x="276" y="57"/>
                      <a:pt x="277" y="55"/>
                    </a:cubicBezTo>
                    <a:cubicBezTo>
                      <a:pt x="277" y="56"/>
                      <a:pt x="277" y="56"/>
                      <a:pt x="277" y="57"/>
                    </a:cubicBezTo>
                    <a:cubicBezTo>
                      <a:pt x="277" y="56"/>
                      <a:pt x="279" y="56"/>
                      <a:pt x="279" y="54"/>
                    </a:cubicBezTo>
                    <a:cubicBezTo>
                      <a:pt x="280" y="55"/>
                      <a:pt x="280" y="55"/>
                      <a:pt x="279" y="56"/>
                    </a:cubicBezTo>
                    <a:cubicBezTo>
                      <a:pt x="281" y="57"/>
                      <a:pt x="280" y="54"/>
                      <a:pt x="281" y="54"/>
                    </a:cubicBezTo>
                    <a:cubicBezTo>
                      <a:pt x="281" y="54"/>
                      <a:pt x="282" y="55"/>
                      <a:pt x="282" y="55"/>
                    </a:cubicBezTo>
                    <a:cubicBezTo>
                      <a:pt x="282" y="54"/>
                      <a:pt x="284" y="54"/>
                      <a:pt x="284" y="53"/>
                    </a:cubicBezTo>
                    <a:cubicBezTo>
                      <a:pt x="285" y="54"/>
                      <a:pt x="285" y="54"/>
                      <a:pt x="286" y="55"/>
                    </a:cubicBezTo>
                    <a:cubicBezTo>
                      <a:pt x="291" y="54"/>
                      <a:pt x="297" y="53"/>
                      <a:pt x="301" y="49"/>
                    </a:cubicBezTo>
                    <a:cubicBezTo>
                      <a:pt x="303" y="51"/>
                      <a:pt x="300" y="51"/>
                      <a:pt x="302" y="52"/>
                    </a:cubicBezTo>
                    <a:cubicBezTo>
                      <a:pt x="301" y="50"/>
                      <a:pt x="302" y="52"/>
                      <a:pt x="304" y="50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50"/>
                      <a:pt x="305" y="51"/>
                      <a:pt x="306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6" y="48"/>
                      <a:pt x="308" y="52"/>
                      <a:pt x="308" y="49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309" y="48"/>
                      <a:pt x="310" y="51"/>
                      <a:pt x="310" y="48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2" y="45"/>
                      <a:pt x="313" y="47"/>
                    </a:cubicBezTo>
                    <a:cubicBezTo>
                      <a:pt x="314" y="46"/>
                      <a:pt x="315" y="45"/>
                      <a:pt x="315" y="43"/>
                    </a:cubicBezTo>
                    <a:cubicBezTo>
                      <a:pt x="315" y="44"/>
                      <a:pt x="315" y="45"/>
                      <a:pt x="316" y="46"/>
                    </a:cubicBezTo>
                    <a:cubicBezTo>
                      <a:pt x="319" y="43"/>
                      <a:pt x="324" y="42"/>
                      <a:pt x="325" y="37"/>
                    </a:cubicBezTo>
                    <a:cubicBezTo>
                      <a:pt x="326" y="38"/>
                      <a:pt x="326" y="38"/>
                      <a:pt x="326" y="38"/>
                    </a:cubicBezTo>
                    <a:cubicBezTo>
                      <a:pt x="327" y="35"/>
                      <a:pt x="331" y="38"/>
                      <a:pt x="330" y="34"/>
                    </a:cubicBezTo>
                    <a:cubicBezTo>
                      <a:pt x="330" y="32"/>
                      <a:pt x="330" y="32"/>
                      <a:pt x="330" y="32"/>
                    </a:cubicBezTo>
                    <a:cubicBezTo>
                      <a:pt x="331" y="32"/>
                      <a:pt x="331" y="33"/>
                      <a:pt x="332" y="33"/>
                    </a:cubicBezTo>
                    <a:cubicBezTo>
                      <a:pt x="332" y="32"/>
                      <a:pt x="333" y="32"/>
                      <a:pt x="333" y="30"/>
                    </a:cubicBezTo>
                    <a:cubicBezTo>
                      <a:pt x="333" y="31"/>
                      <a:pt x="333" y="31"/>
                      <a:pt x="333" y="32"/>
                    </a:cubicBezTo>
                    <a:cubicBezTo>
                      <a:pt x="335" y="31"/>
                      <a:pt x="334" y="28"/>
                      <a:pt x="335" y="28"/>
                    </a:cubicBezTo>
                    <a:cubicBezTo>
                      <a:pt x="335" y="29"/>
                      <a:pt x="335" y="29"/>
                      <a:pt x="335" y="29"/>
                    </a:cubicBezTo>
                    <a:cubicBezTo>
                      <a:pt x="341" y="29"/>
                      <a:pt x="348" y="25"/>
                      <a:pt x="347" y="19"/>
                    </a:cubicBezTo>
                    <a:cubicBezTo>
                      <a:pt x="347" y="17"/>
                      <a:pt x="349" y="19"/>
                      <a:pt x="350" y="19"/>
                    </a:cubicBezTo>
                    <a:cubicBezTo>
                      <a:pt x="349" y="14"/>
                      <a:pt x="356" y="11"/>
                      <a:pt x="352" y="5"/>
                    </a:cubicBezTo>
                    <a:close/>
                    <a:moveTo>
                      <a:pt x="9" y="132"/>
                    </a:move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lose/>
                    <a:moveTo>
                      <a:pt x="38" y="37"/>
                    </a:moveTo>
                    <a:cubicBezTo>
                      <a:pt x="38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lnTo>
                      <a:pt x="38" y="37"/>
                    </a:lnTo>
                    <a:close/>
                    <a:moveTo>
                      <a:pt x="42" y="38"/>
                    </a:move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lose/>
                    <a:moveTo>
                      <a:pt x="219" y="67"/>
                    </a:moveTo>
                    <a:cubicBezTo>
                      <a:pt x="219" y="67"/>
                      <a:pt x="219" y="66"/>
                      <a:pt x="219" y="67"/>
                    </a:cubicBezTo>
                    <a:cubicBezTo>
                      <a:pt x="219" y="67"/>
                      <a:pt x="219" y="67"/>
                      <a:pt x="219" y="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252912" y="3519487"/>
                <a:ext cx="393700" cy="611188"/>
              </a:xfrm>
              <a:custGeom>
                <a:rect b="b" l="l" r="r" t="t"/>
                <a:pathLst>
                  <a:path extrusionOk="0" h="284" w="182">
                    <a:moveTo>
                      <a:pt x="59" y="218"/>
                    </a:moveTo>
                    <a:cubicBezTo>
                      <a:pt x="61" y="221"/>
                      <a:pt x="61" y="226"/>
                      <a:pt x="65" y="228"/>
                    </a:cubicBezTo>
                    <a:cubicBezTo>
                      <a:pt x="66" y="228"/>
                      <a:pt x="66" y="227"/>
                      <a:pt x="67" y="227"/>
                    </a:cubicBezTo>
                    <a:cubicBezTo>
                      <a:pt x="67" y="228"/>
                      <a:pt x="66" y="228"/>
                      <a:pt x="66" y="228"/>
                    </a:cubicBezTo>
                    <a:cubicBezTo>
                      <a:pt x="68" y="229"/>
                      <a:pt x="68" y="232"/>
                      <a:pt x="70" y="233"/>
                    </a:cubicBezTo>
                    <a:cubicBezTo>
                      <a:pt x="70" y="233"/>
                      <a:pt x="71" y="234"/>
                      <a:pt x="72" y="233"/>
                    </a:cubicBezTo>
                    <a:cubicBezTo>
                      <a:pt x="71" y="236"/>
                      <a:pt x="76" y="237"/>
                      <a:pt x="77" y="240"/>
                    </a:cubicBezTo>
                    <a:cubicBezTo>
                      <a:pt x="78" y="237"/>
                      <a:pt x="79" y="240"/>
                      <a:pt x="80" y="240"/>
                    </a:cubicBezTo>
                    <a:cubicBezTo>
                      <a:pt x="81" y="240"/>
                      <a:pt x="80" y="241"/>
                      <a:pt x="80" y="241"/>
                    </a:cubicBezTo>
                    <a:cubicBezTo>
                      <a:pt x="81" y="242"/>
                      <a:pt x="82" y="243"/>
                      <a:pt x="83" y="245"/>
                    </a:cubicBezTo>
                    <a:cubicBezTo>
                      <a:pt x="84" y="245"/>
                      <a:pt x="86" y="244"/>
                      <a:pt x="86" y="246"/>
                    </a:cubicBezTo>
                    <a:cubicBezTo>
                      <a:pt x="85" y="248"/>
                      <a:pt x="88" y="247"/>
                      <a:pt x="89" y="249"/>
                    </a:cubicBezTo>
                    <a:cubicBezTo>
                      <a:pt x="90" y="247"/>
                      <a:pt x="92" y="247"/>
                      <a:pt x="92" y="248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4" y="251"/>
                      <a:pt x="97" y="258"/>
                      <a:pt x="103" y="257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7" y="260"/>
                      <a:pt x="111" y="264"/>
                      <a:pt x="116" y="264"/>
                    </a:cubicBezTo>
                    <a:cubicBezTo>
                      <a:pt x="117" y="265"/>
                      <a:pt x="118" y="267"/>
                      <a:pt x="119" y="267"/>
                    </a:cubicBezTo>
                    <a:cubicBezTo>
                      <a:pt x="121" y="267"/>
                      <a:pt x="122" y="267"/>
                      <a:pt x="124" y="266"/>
                    </a:cubicBezTo>
                    <a:cubicBezTo>
                      <a:pt x="125" y="266"/>
                      <a:pt x="124" y="267"/>
                      <a:pt x="124" y="268"/>
                    </a:cubicBezTo>
                    <a:cubicBezTo>
                      <a:pt x="126" y="269"/>
                      <a:pt x="127" y="272"/>
                      <a:pt x="129" y="271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4" y="271"/>
                      <a:pt x="135" y="273"/>
                    </a:cubicBezTo>
                    <a:cubicBezTo>
                      <a:pt x="136" y="272"/>
                      <a:pt x="138" y="272"/>
                      <a:pt x="138" y="271"/>
                    </a:cubicBezTo>
                    <a:cubicBezTo>
                      <a:pt x="138" y="271"/>
                      <a:pt x="137" y="273"/>
                      <a:pt x="138" y="272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41" y="276"/>
                      <a:pt x="144" y="276"/>
                      <a:pt x="149" y="276"/>
                    </a:cubicBezTo>
                    <a:cubicBezTo>
                      <a:pt x="149" y="279"/>
                      <a:pt x="152" y="277"/>
                      <a:pt x="154" y="279"/>
                    </a:cubicBezTo>
                    <a:cubicBezTo>
                      <a:pt x="156" y="279"/>
                      <a:pt x="157" y="281"/>
                      <a:pt x="159" y="278"/>
                    </a:cubicBezTo>
                    <a:cubicBezTo>
                      <a:pt x="159" y="280"/>
                      <a:pt x="159" y="280"/>
                      <a:pt x="159" y="280"/>
                    </a:cubicBezTo>
                    <a:cubicBezTo>
                      <a:pt x="161" y="280"/>
                      <a:pt x="163" y="281"/>
                      <a:pt x="165" y="282"/>
                    </a:cubicBezTo>
                    <a:cubicBezTo>
                      <a:pt x="166" y="283"/>
                      <a:pt x="167" y="281"/>
                      <a:pt x="168" y="281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9" y="282"/>
                      <a:pt x="170" y="280"/>
                      <a:pt x="171" y="278"/>
                    </a:cubicBezTo>
                    <a:cubicBezTo>
                      <a:pt x="171" y="279"/>
                      <a:pt x="171" y="279"/>
                      <a:pt x="172" y="280"/>
                    </a:cubicBezTo>
                    <a:cubicBezTo>
                      <a:pt x="171" y="280"/>
                      <a:pt x="170" y="281"/>
                      <a:pt x="169" y="283"/>
                    </a:cubicBezTo>
                    <a:cubicBezTo>
                      <a:pt x="170" y="284"/>
                      <a:pt x="173" y="281"/>
                      <a:pt x="173" y="283"/>
                    </a:cubicBezTo>
                    <a:cubicBezTo>
                      <a:pt x="174" y="284"/>
                      <a:pt x="175" y="284"/>
                      <a:pt x="175" y="282"/>
                    </a:cubicBezTo>
                    <a:cubicBezTo>
                      <a:pt x="175" y="283"/>
                      <a:pt x="176" y="283"/>
                      <a:pt x="175" y="284"/>
                    </a:cubicBezTo>
                    <a:cubicBezTo>
                      <a:pt x="176" y="284"/>
                      <a:pt x="177" y="284"/>
                      <a:pt x="177" y="283"/>
                    </a:cubicBezTo>
                    <a:cubicBezTo>
                      <a:pt x="177" y="283"/>
                      <a:pt x="177" y="283"/>
                      <a:pt x="177" y="283"/>
                    </a:cubicBezTo>
                    <a:cubicBezTo>
                      <a:pt x="178" y="282"/>
                      <a:pt x="178" y="282"/>
                      <a:pt x="179" y="280"/>
                    </a:cubicBezTo>
                    <a:cubicBezTo>
                      <a:pt x="178" y="280"/>
                      <a:pt x="178" y="280"/>
                      <a:pt x="178" y="280"/>
                    </a:cubicBezTo>
                    <a:cubicBezTo>
                      <a:pt x="178" y="279"/>
                      <a:pt x="180" y="279"/>
                      <a:pt x="180" y="280"/>
                    </a:cubicBezTo>
                    <a:cubicBezTo>
                      <a:pt x="180" y="282"/>
                      <a:pt x="178" y="282"/>
                      <a:pt x="179" y="283"/>
                    </a:cubicBezTo>
                    <a:cubicBezTo>
                      <a:pt x="182" y="281"/>
                      <a:pt x="182" y="281"/>
                      <a:pt x="182" y="281"/>
                    </a:cubicBezTo>
                    <a:cubicBezTo>
                      <a:pt x="181" y="281"/>
                      <a:pt x="181" y="280"/>
                      <a:pt x="181" y="279"/>
                    </a:cubicBezTo>
                    <a:cubicBezTo>
                      <a:pt x="180" y="279"/>
                      <a:pt x="180" y="279"/>
                      <a:pt x="180" y="279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79" y="278"/>
                      <a:pt x="178" y="276"/>
                      <a:pt x="176" y="277"/>
                    </a:cubicBezTo>
                    <a:cubicBezTo>
                      <a:pt x="176" y="279"/>
                      <a:pt x="176" y="279"/>
                      <a:pt x="176" y="279"/>
                    </a:cubicBezTo>
                    <a:cubicBezTo>
                      <a:pt x="175" y="279"/>
                      <a:pt x="174" y="281"/>
                      <a:pt x="173" y="279"/>
                    </a:cubicBezTo>
                    <a:cubicBezTo>
                      <a:pt x="174" y="278"/>
                      <a:pt x="174" y="277"/>
                      <a:pt x="174" y="277"/>
                    </a:cubicBezTo>
                    <a:cubicBezTo>
                      <a:pt x="174" y="277"/>
                      <a:pt x="173" y="277"/>
                      <a:pt x="173" y="277"/>
                    </a:cubicBezTo>
                    <a:cubicBezTo>
                      <a:pt x="174" y="275"/>
                      <a:pt x="174" y="275"/>
                      <a:pt x="174" y="275"/>
                    </a:cubicBezTo>
                    <a:cubicBezTo>
                      <a:pt x="173" y="278"/>
                      <a:pt x="171" y="275"/>
                      <a:pt x="171" y="276"/>
                    </a:cubicBezTo>
                    <a:cubicBezTo>
                      <a:pt x="171" y="275"/>
                      <a:pt x="171" y="275"/>
                      <a:pt x="171" y="275"/>
                    </a:cubicBezTo>
                    <a:cubicBezTo>
                      <a:pt x="170" y="274"/>
                      <a:pt x="171" y="277"/>
                      <a:pt x="170" y="277"/>
                    </a:cubicBezTo>
                    <a:cubicBezTo>
                      <a:pt x="169" y="276"/>
                      <a:pt x="170" y="274"/>
                      <a:pt x="170" y="272"/>
                    </a:cubicBezTo>
                    <a:cubicBezTo>
                      <a:pt x="168" y="272"/>
                      <a:pt x="165" y="273"/>
                      <a:pt x="164" y="271"/>
                    </a:cubicBezTo>
                    <a:cubicBezTo>
                      <a:pt x="163" y="271"/>
                      <a:pt x="161" y="272"/>
                      <a:pt x="160" y="272"/>
                    </a:cubicBezTo>
                    <a:cubicBezTo>
                      <a:pt x="159" y="272"/>
                      <a:pt x="161" y="270"/>
                      <a:pt x="159" y="271"/>
                    </a:cubicBezTo>
                    <a:cubicBezTo>
                      <a:pt x="160" y="270"/>
                      <a:pt x="160" y="269"/>
                      <a:pt x="160" y="268"/>
                    </a:cubicBezTo>
                    <a:cubicBezTo>
                      <a:pt x="160" y="269"/>
                      <a:pt x="158" y="267"/>
                      <a:pt x="158" y="270"/>
                    </a:cubicBezTo>
                    <a:cubicBezTo>
                      <a:pt x="157" y="269"/>
                      <a:pt x="155" y="268"/>
                      <a:pt x="153" y="268"/>
                    </a:cubicBezTo>
                    <a:cubicBezTo>
                      <a:pt x="154" y="268"/>
                      <a:pt x="154" y="266"/>
                      <a:pt x="154" y="265"/>
                    </a:cubicBezTo>
                    <a:cubicBezTo>
                      <a:pt x="153" y="266"/>
                      <a:pt x="151" y="267"/>
                      <a:pt x="150" y="266"/>
                    </a:cubicBezTo>
                    <a:cubicBezTo>
                      <a:pt x="149" y="268"/>
                      <a:pt x="150" y="268"/>
                      <a:pt x="149" y="269"/>
                    </a:cubicBezTo>
                    <a:cubicBezTo>
                      <a:pt x="149" y="269"/>
                      <a:pt x="148" y="270"/>
                      <a:pt x="148" y="270"/>
                    </a:cubicBezTo>
                    <a:cubicBezTo>
                      <a:pt x="148" y="268"/>
                      <a:pt x="149" y="266"/>
                      <a:pt x="148" y="265"/>
                    </a:cubicBezTo>
                    <a:cubicBezTo>
                      <a:pt x="150" y="263"/>
                      <a:pt x="150" y="266"/>
                      <a:pt x="151" y="263"/>
                    </a:cubicBezTo>
                    <a:cubicBezTo>
                      <a:pt x="152" y="261"/>
                      <a:pt x="154" y="262"/>
                      <a:pt x="154" y="264"/>
                    </a:cubicBezTo>
                    <a:cubicBezTo>
                      <a:pt x="156" y="262"/>
                      <a:pt x="153" y="263"/>
                      <a:pt x="154" y="261"/>
                    </a:cubicBezTo>
                    <a:cubicBezTo>
                      <a:pt x="153" y="261"/>
                      <a:pt x="153" y="262"/>
                      <a:pt x="151" y="261"/>
                    </a:cubicBezTo>
                    <a:cubicBezTo>
                      <a:pt x="150" y="263"/>
                      <a:pt x="151" y="263"/>
                      <a:pt x="150" y="264"/>
                    </a:cubicBezTo>
                    <a:cubicBezTo>
                      <a:pt x="148" y="265"/>
                      <a:pt x="149" y="261"/>
                      <a:pt x="148" y="261"/>
                    </a:cubicBezTo>
                    <a:cubicBezTo>
                      <a:pt x="149" y="261"/>
                      <a:pt x="149" y="261"/>
                      <a:pt x="149" y="261"/>
                    </a:cubicBezTo>
                    <a:cubicBezTo>
                      <a:pt x="149" y="260"/>
                      <a:pt x="148" y="261"/>
                      <a:pt x="147" y="260"/>
                    </a:cubicBezTo>
                    <a:cubicBezTo>
                      <a:pt x="148" y="257"/>
                      <a:pt x="149" y="261"/>
                      <a:pt x="150" y="259"/>
                    </a:cubicBezTo>
                    <a:cubicBezTo>
                      <a:pt x="150" y="257"/>
                      <a:pt x="150" y="257"/>
                      <a:pt x="150" y="257"/>
                    </a:cubicBezTo>
                    <a:cubicBezTo>
                      <a:pt x="149" y="256"/>
                      <a:pt x="149" y="259"/>
                      <a:pt x="147" y="258"/>
                    </a:cubicBezTo>
                    <a:cubicBezTo>
                      <a:pt x="148" y="257"/>
                      <a:pt x="148" y="257"/>
                      <a:pt x="148" y="257"/>
                    </a:cubicBezTo>
                    <a:cubicBezTo>
                      <a:pt x="147" y="257"/>
                      <a:pt x="147" y="257"/>
                      <a:pt x="147" y="257"/>
                    </a:cubicBezTo>
                    <a:cubicBezTo>
                      <a:pt x="146" y="258"/>
                      <a:pt x="146" y="260"/>
                      <a:pt x="147" y="260"/>
                    </a:cubicBezTo>
                    <a:cubicBezTo>
                      <a:pt x="145" y="262"/>
                      <a:pt x="146" y="260"/>
                      <a:pt x="144" y="260"/>
                    </a:cubicBezTo>
                    <a:cubicBezTo>
                      <a:pt x="143" y="261"/>
                      <a:pt x="145" y="260"/>
                      <a:pt x="144" y="262"/>
                    </a:cubicBezTo>
                    <a:cubicBezTo>
                      <a:pt x="144" y="263"/>
                      <a:pt x="143" y="263"/>
                      <a:pt x="142" y="263"/>
                    </a:cubicBezTo>
                    <a:cubicBezTo>
                      <a:pt x="141" y="262"/>
                      <a:pt x="142" y="261"/>
                      <a:pt x="142" y="260"/>
                    </a:cubicBezTo>
                    <a:cubicBezTo>
                      <a:pt x="143" y="259"/>
                      <a:pt x="144" y="260"/>
                      <a:pt x="143" y="260"/>
                    </a:cubicBezTo>
                    <a:cubicBezTo>
                      <a:pt x="145" y="259"/>
                      <a:pt x="144" y="257"/>
                      <a:pt x="145" y="256"/>
                    </a:cubicBezTo>
                    <a:cubicBezTo>
                      <a:pt x="145" y="255"/>
                      <a:pt x="144" y="257"/>
                      <a:pt x="143" y="257"/>
                    </a:cubicBezTo>
                    <a:cubicBezTo>
                      <a:pt x="144" y="257"/>
                      <a:pt x="142" y="259"/>
                      <a:pt x="142" y="259"/>
                    </a:cubicBezTo>
                    <a:cubicBezTo>
                      <a:pt x="139" y="263"/>
                      <a:pt x="143" y="256"/>
                      <a:pt x="141" y="256"/>
                    </a:cubicBezTo>
                    <a:cubicBezTo>
                      <a:pt x="140" y="259"/>
                      <a:pt x="137" y="259"/>
                      <a:pt x="137" y="262"/>
                    </a:cubicBezTo>
                    <a:cubicBezTo>
                      <a:pt x="136" y="262"/>
                      <a:pt x="135" y="263"/>
                      <a:pt x="135" y="262"/>
                    </a:cubicBezTo>
                    <a:cubicBezTo>
                      <a:pt x="136" y="261"/>
                      <a:pt x="135" y="261"/>
                      <a:pt x="137" y="259"/>
                    </a:cubicBezTo>
                    <a:cubicBezTo>
                      <a:pt x="136" y="259"/>
                      <a:pt x="136" y="259"/>
                      <a:pt x="136" y="259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7" y="254"/>
                      <a:pt x="138" y="253"/>
                    </a:cubicBezTo>
                    <a:cubicBezTo>
                      <a:pt x="136" y="253"/>
                      <a:pt x="137" y="255"/>
                      <a:pt x="136" y="254"/>
                    </a:cubicBezTo>
                    <a:cubicBezTo>
                      <a:pt x="137" y="254"/>
                      <a:pt x="136" y="253"/>
                      <a:pt x="136" y="252"/>
                    </a:cubicBezTo>
                    <a:cubicBezTo>
                      <a:pt x="136" y="254"/>
                      <a:pt x="135" y="255"/>
                      <a:pt x="134" y="255"/>
                    </a:cubicBezTo>
                    <a:cubicBezTo>
                      <a:pt x="133" y="255"/>
                      <a:pt x="133" y="253"/>
                      <a:pt x="134" y="252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34" y="252"/>
                      <a:pt x="135" y="250"/>
                      <a:pt x="134" y="251"/>
                    </a:cubicBezTo>
                    <a:cubicBezTo>
                      <a:pt x="134" y="252"/>
                      <a:pt x="133" y="253"/>
                      <a:pt x="132" y="254"/>
                    </a:cubicBezTo>
                    <a:cubicBezTo>
                      <a:pt x="131" y="254"/>
                      <a:pt x="131" y="253"/>
                      <a:pt x="131" y="253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1" y="252"/>
                      <a:pt x="134" y="249"/>
                      <a:pt x="132" y="249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1" y="250"/>
                      <a:pt x="131" y="250"/>
                      <a:pt x="132" y="249"/>
                    </a:cubicBezTo>
                    <a:cubicBezTo>
                      <a:pt x="131" y="250"/>
                      <a:pt x="130" y="250"/>
                      <a:pt x="130" y="250"/>
                    </a:cubicBezTo>
                    <a:cubicBezTo>
                      <a:pt x="130" y="249"/>
                      <a:pt x="130" y="249"/>
                      <a:pt x="130" y="249"/>
                    </a:cubicBezTo>
                    <a:cubicBezTo>
                      <a:pt x="130" y="249"/>
                      <a:pt x="128" y="251"/>
                      <a:pt x="128" y="249"/>
                    </a:cubicBezTo>
                    <a:cubicBezTo>
                      <a:pt x="127" y="251"/>
                      <a:pt x="129" y="249"/>
                      <a:pt x="129" y="251"/>
                    </a:cubicBezTo>
                    <a:cubicBezTo>
                      <a:pt x="129" y="253"/>
                      <a:pt x="127" y="252"/>
                      <a:pt x="127" y="252"/>
                    </a:cubicBezTo>
                    <a:cubicBezTo>
                      <a:pt x="128" y="250"/>
                      <a:pt x="126" y="251"/>
                      <a:pt x="125" y="251"/>
                    </a:cubicBezTo>
                    <a:cubicBezTo>
                      <a:pt x="126" y="250"/>
                      <a:pt x="126" y="249"/>
                      <a:pt x="126" y="248"/>
                    </a:cubicBez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6" y="247"/>
                      <a:pt x="123" y="250"/>
                      <a:pt x="123" y="249"/>
                    </a:cubicBezTo>
                    <a:cubicBezTo>
                      <a:pt x="124" y="248"/>
                      <a:pt x="124" y="247"/>
                      <a:pt x="124" y="246"/>
                    </a:cubicBezTo>
                    <a:cubicBezTo>
                      <a:pt x="124" y="249"/>
                      <a:pt x="122" y="248"/>
                      <a:pt x="121" y="250"/>
                    </a:cubicBezTo>
                    <a:cubicBezTo>
                      <a:pt x="120" y="248"/>
                      <a:pt x="123" y="247"/>
                      <a:pt x="124" y="245"/>
                    </a:cubicBezTo>
                    <a:cubicBezTo>
                      <a:pt x="122" y="247"/>
                      <a:pt x="123" y="243"/>
                      <a:pt x="121" y="245"/>
                    </a:cubicBezTo>
                    <a:cubicBezTo>
                      <a:pt x="122" y="247"/>
                      <a:pt x="120" y="247"/>
                      <a:pt x="119" y="248"/>
                    </a:cubicBezTo>
                    <a:cubicBezTo>
                      <a:pt x="119" y="247"/>
                      <a:pt x="120" y="247"/>
                      <a:pt x="120" y="246"/>
                    </a:cubicBezTo>
                    <a:cubicBezTo>
                      <a:pt x="119" y="246"/>
                      <a:pt x="118" y="247"/>
                      <a:pt x="118" y="248"/>
                    </a:cubicBezTo>
                    <a:cubicBezTo>
                      <a:pt x="118" y="247"/>
                      <a:pt x="116" y="249"/>
                      <a:pt x="116" y="247"/>
                    </a:cubicBezTo>
                    <a:cubicBezTo>
                      <a:pt x="116" y="246"/>
                      <a:pt x="118" y="247"/>
                      <a:pt x="118" y="246"/>
                    </a:cubicBezTo>
                    <a:cubicBezTo>
                      <a:pt x="116" y="245"/>
                      <a:pt x="115" y="249"/>
                      <a:pt x="113" y="248"/>
                    </a:cubicBezTo>
                    <a:cubicBezTo>
                      <a:pt x="113" y="250"/>
                      <a:pt x="111" y="252"/>
                      <a:pt x="110" y="252"/>
                    </a:cubicBezTo>
                    <a:cubicBezTo>
                      <a:pt x="109" y="250"/>
                      <a:pt x="111" y="252"/>
                      <a:pt x="112" y="250"/>
                    </a:cubicBezTo>
                    <a:cubicBezTo>
                      <a:pt x="111" y="249"/>
                      <a:pt x="111" y="249"/>
                      <a:pt x="111" y="249"/>
                    </a:cubicBezTo>
                    <a:cubicBezTo>
                      <a:pt x="112" y="246"/>
                      <a:pt x="115" y="247"/>
                      <a:pt x="116" y="244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6" y="243"/>
                      <a:pt x="117" y="242"/>
                    </a:cubicBezTo>
                    <a:cubicBezTo>
                      <a:pt x="115" y="244"/>
                      <a:pt x="115" y="242"/>
                      <a:pt x="115" y="242"/>
                    </a:cubicBezTo>
                    <a:cubicBezTo>
                      <a:pt x="113" y="243"/>
                      <a:pt x="115" y="242"/>
                      <a:pt x="114" y="243"/>
                    </a:cubicBezTo>
                    <a:cubicBezTo>
                      <a:pt x="114" y="243"/>
                      <a:pt x="112" y="245"/>
                      <a:pt x="111" y="243"/>
                    </a:cubicBezTo>
                    <a:cubicBezTo>
                      <a:pt x="112" y="243"/>
                      <a:pt x="112" y="241"/>
                      <a:pt x="113" y="241"/>
                    </a:cubicBezTo>
                    <a:cubicBezTo>
                      <a:pt x="113" y="240"/>
                      <a:pt x="112" y="242"/>
                      <a:pt x="112" y="241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10" y="238"/>
                      <a:pt x="107" y="236"/>
                      <a:pt x="102" y="237"/>
                    </a:cubicBezTo>
                    <a:cubicBezTo>
                      <a:pt x="103" y="236"/>
                      <a:pt x="102" y="235"/>
                      <a:pt x="102" y="233"/>
                    </a:cubicBezTo>
                    <a:cubicBezTo>
                      <a:pt x="102" y="234"/>
                      <a:pt x="101" y="234"/>
                      <a:pt x="100" y="234"/>
                    </a:cubicBez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231"/>
                      <a:pt x="99" y="232"/>
                      <a:pt x="97" y="232"/>
                    </a:cubicBezTo>
                    <a:cubicBezTo>
                      <a:pt x="98" y="231"/>
                      <a:pt x="98" y="231"/>
                      <a:pt x="98" y="231"/>
                    </a:cubicBezTo>
                    <a:cubicBezTo>
                      <a:pt x="98" y="229"/>
                      <a:pt x="97" y="231"/>
                      <a:pt x="96" y="231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95" y="230"/>
                      <a:pt x="94" y="229"/>
                      <a:pt x="96" y="228"/>
                    </a:cubicBezTo>
                    <a:cubicBezTo>
                      <a:pt x="95" y="228"/>
                      <a:pt x="95" y="228"/>
                      <a:pt x="95" y="229"/>
                    </a:cubicBezTo>
                    <a:cubicBezTo>
                      <a:pt x="95" y="227"/>
                      <a:pt x="93" y="226"/>
                      <a:pt x="92" y="225"/>
                    </a:cubicBezTo>
                    <a:cubicBezTo>
                      <a:pt x="92" y="226"/>
                      <a:pt x="91" y="227"/>
                      <a:pt x="90" y="228"/>
                    </a:cubicBezTo>
                    <a:cubicBezTo>
                      <a:pt x="88" y="229"/>
                      <a:pt x="90" y="227"/>
                      <a:pt x="89" y="228"/>
                    </a:cubicBezTo>
                    <a:cubicBezTo>
                      <a:pt x="90" y="227"/>
                      <a:pt x="90" y="226"/>
                      <a:pt x="91" y="226"/>
                    </a:cubicBezTo>
                    <a:cubicBezTo>
                      <a:pt x="91" y="223"/>
                      <a:pt x="88" y="222"/>
                      <a:pt x="87" y="220"/>
                    </a:cubicBezTo>
                    <a:cubicBezTo>
                      <a:pt x="86" y="220"/>
                      <a:pt x="86" y="220"/>
                      <a:pt x="85" y="221"/>
                    </a:cubicBezTo>
                    <a:cubicBezTo>
                      <a:pt x="86" y="218"/>
                      <a:pt x="83" y="218"/>
                      <a:pt x="82" y="216"/>
                    </a:cubicBezTo>
                    <a:cubicBezTo>
                      <a:pt x="82" y="217"/>
                      <a:pt x="79" y="218"/>
                      <a:pt x="79" y="218"/>
                    </a:cubicBezTo>
                    <a:cubicBezTo>
                      <a:pt x="77" y="218"/>
                      <a:pt x="81" y="216"/>
                      <a:pt x="81" y="214"/>
                    </a:cubicBezTo>
                    <a:cubicBezTo>
                      <a:pt x="80" y="214"/>
                      <a:pt x="79" y="214"/>
                      <a:pt x="79" y="214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8" y="214"/>
                      <a:pt x="77" y="213"/>
                      <a:pt x="77" y="212"/>
                    </a:cubicBez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212"/>
                      <a:pt x="78" y="210"/>
                      <a:pt x="77" y="210"/>
                    </a:cubicBezTo>
                    <a:cubicBezTo>
                      <a:pt x="76" y="211"/>
                      <a:pt x="76" y="209"/>
                      <a:pt x="74" y="210"/>
                    </a:cubicBezTo>
                    <a:cubicBezTo>
                      <a:pt x="74" y="210"/>
                      <a:pt x="74" y="210"/>
                      <a:pt x="75" y="20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4" y="209"/>
                      <a:pt x="75" y="208"/>
                      <a:pt x="75" y="208"/>
                    </a:cubicBezTo>
                    <a:cubicBezTo>
                      <a:pt x="75" y="207"/>
                      <a:pt x="74" y="209"/>
                      <a:pt x="73" y="209"/>
                    </a:cubicBezTo>
                    <a:cubicBezTo>
                      <a:pt x="71" y="209"/>
                      <a:pt x="73" y="208"/>
                      <a:pt x="73" y="207"/>
                    </a:cubicBezTo>
                    <a:cubicBezTo>
                      <a:pt x="74" y="207"/>
                      <a:pt x="73" y="208"/>
                      <a:pt x="73" y="208"/>
                    </a:cubicBezTo>
                    <a:cubicBezTo>
                      <a:pt x="75" y="208"/>
                      <a:pt x="73" y="207"/>
                      <a:pt x="74" y="207"/>
                    </a:cubicBezTo>
                    <a:cubicBezTo>
                      <a:pt x="74" y="206"/>
                      <a:pt x="72" y="208"/>
                      <a:pt x="72" y="207"/>
                    </a:cubicBezTo>
                    <a:cubicBezTo>
                      <a:pt x="72" y="206"/>
                      <a:pt x="71" y="206"/>
                      <a:pt x="72" y="205"/>
                    </a:cubicBezTo>
                    <a:cubicBezTo>
                      <a:pt x="71" y="205"/>
                      <a:pt x="71" y="204"/>
                      <a:pt x="70" y="204"/>
                    </a:cubicBezTo>
                    <a:cubicBezTo>
                      <a:pt x="71" y="205"/>
                      <a:pt x="71" y="206"/>
                      <a:pt x="70" y="207"/>
                    </a:cubicBezTo>
                    <a:cubicBezTo>
                      <a:pt x="69" y="206"/>
                      <a:pt x="69" y="206"/>
                      <a:pt x="69" y="205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9" y="205"/>
                      <a:pt x="69" y="204"/>
                      <a:pt x="68" y="206"/>
                    </a:cubicBezTo>
                    <a:cubicBezTo>
                      <a:pt x="69" y="204"/>
                      <a:pt x="69" y="204"/>
                      <a:pt x="69" y="204"/>
                    </a:cubicBezTo>
                    <a:cubicBezTo>
                      <a:pt x="68" y="204"/>
                      <a:pt x="67" y="203"/>
                      <a:pt x="67" y="203"/>
                    </a:cubicBezTo>
                    <a:cubicBezTo>
                      <a:pt x="68" y="202"/>
                      <a:pt x="70" y="201"/>
                      <a:pt x="70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7" y="200"/>
                      <a:pt x="67" y="199"/>
                      <a:pt x="68" y="199"/>
                    </a:cubicBezTo>
                    <a:cubicBezTo>
                      <a:pt x="68" y="197"/>
                      <a:pt x="63" y="200"/>
                      <a:pt x="64" y="198"/>
                    </a:cubicBezTo>
                    <a:cubicBezTo>
                      <a:pt x="66" y="197"/>
                      <a:pt x="66" y="197"/>
                      <a:pt x="66" y="196"/>
                    </a:cubicBezTo>
                    <a:cubicBezTo>
                      <a:pt x="65" y="196"/>
                      <a:pt x="65" y="196"/>
                      <a:pt x="64" y="196"/>
                    </a:cubicBezTo>
                    <a:cubicBezTo>
                      <a:pt x="64" y="197"/>
                      <a:pt x="66" y="196"/>
                      <a:pt x="65" y="197"/>
                    </a:cubicBezTo>
                    <a:cubicBezTo>
                      <a:pt x="64" y="198"/>
                      <a:pt x="64" y="197"/>
                      <a:pt x="63" y="197"/>
                    </a:cubicBezTo>
                    <a:cubicBezTo>
                      <a:pt x="66" y="193"/>
                      <a:pt x="62" y="192"/>
                      <a:pt x="62" y="189"/>
                    </a:cubicBezTo>
                    <a:cubicBezTo>
                      <a:pt x="60" y="190"/>
                      <a:pt x="61" y="189"/>
                      <a:pt x="60" y="189"/>
                    </a:cubicBezTo>
                    <a:cubicBezTo>
                      <a:pt x="63" y="187"/>
                      <a:pt x="59" y="188"/>
                      <a:pt x="60" y="186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9" y="186"/>
                      <a:pt x="54" y="188"/>
                      <a:pt x="56" y="186"/>
                    </a:cubicBezTo>
                    <a:cubicBezTo>
                      <a:pt x="56" y="185"/>
                      <a:pt x="58" y="185"/>
                      <a:pt x="58" y="185"/>
                    </a:cubicBezTo>
                    <a:cubicBezTo>
                      <a:pt x="60" y="183"/>
                      <a:pt x="55" y="184"/>
                      <a:pt x="57" y="181"/>
                    </a:cubicBezTo>
                    <a:cubicBezTo>
                      <a:pt x="56" y="182"/>
                      <a:pt x="55" y="183"/>
                      <a:pt x="54" y="182"/>
                    </a:cubicBezTo>
                    <a:cubicBezTo>
                      <a:pt x="54" y="181"/>
                      <a:pt x="55" y="179"/>
                      <a:pt x="55" y="179"/>
                    </a:cubicBezTo>
                    <a:cubicBezTo>
                      <a:pt x="55" y="179"/>
                      <a:pt x="54" y="179"/>
                      <a:pt x="54" y="178"/>
                    </a:cubicBezTo>
                    <a:cubicBezTo>
                      <a:pt x="55" y="178"/>
                      <a:pt x="55" y="178"/>
                      <a:pt x="55" y="178"/>
                    </a:cubicBezTo>
                    <a:cubicBezTo>
                      <a:pt x="55" y="177"/>
                      <a:pt x="54" y="177"/>
                      <a:pt x="53" y="176"/>
                    </a:cubicBezTo>
                    <a:cubicBezTo>
                      <a:pt x="54" y="175"/>
                      <a:pt x="53" y="174"/>
                      <a:pt x="53" y="172"/>
                    </a:cubicBezTo>
                    <a:cubicBezTo>
                      <a:pt x="51" y="172"/>
                      <a:pt x="53" y="170"/>
                      <a:pt x="50" y="171"/>
                    </a:cubicBezTo>
                    <a:cubicBezTo>
                      <a:pt x="50" y="171"/>
                      <a:pt x="51" y="171"/>
                      <a:pt x="51" y="170"/>
                    </a:cubicBezTo>
                    <a:cubicBezTo>
                      <a:pt x="50" y="170"/>
                      <a:pt x="48" y="171"/>
                      <a:pt x="48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2" y="169"/>
                      <a:pt x="49" y="168"/>
                      <a:pt x="50" y="167"/>
                    </a:cubicBezTo>
                    <a:cubicBezTo>
                      <a:pt x="49" y="168"/>
                      <a:pt x="50" y="167"/>
                      <a:pt x="49" y="16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6"/>
                      <a:pt x="47" y="167"/>
                      <a:pt x="46" y="166"/>
                    </a:cubicBezTo>
                    <a:cubicBezTo>
                      <a:pt x="46" y="165"/>
                      <a:pt x="48" y="165"/>
                      <a:pt x="48" y="165"/>
                    </a:cubicBezTo>
                    <a:cubicBezTo>
                      <a:pt x="49" y="164"/>
                      <a:pt x="48" y="164"/>
                      <a:pt x="47" y="163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4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6" y="163"/>
                    </a:cubicBezTo>
                    <a:cubicBezTo>
                      <a:pt x="46" y="163"/>
                      <a:pt x="46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2"/>
                      <a:pt x="47" y="162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1"/>
                      <a:pt x="49" y="161"/>
                      <a:pt x="49" y="161"/>
                    </a:cubicBezTo>
                    <a:cubicBezTo>
                      <a:pt x="48" y="161"/>
                      <a:pt x="46" y="160"/>
                      <a:pt x="46" y="161"/>
                    </a:cubicBezTo>
                    <a:cubicBezTo>
                      <a:pt x="46" y="158"/>
                      <a:pt x="44" y="156"/>
                      <a:pt x="43" y="155"/>
                    </a:cubicBezTo>
                    <a:cubicBezTo>
                      <a:pt x="43" y="155"/>
                      <a:pt x="44" y="155"/>
                      <a:pt x="43" y="155"/>
                    </a:cubicBezTo>
                    <a:cubicBezTo>
                      <a:pt x="43" y="154"/>
                      <a:pt x="41" y="154"/>
                      <a:pt x="42" y="154"/>
                    </a:cubicBezTo>
                    <a:cubicBezTo>
                      <a:pt x="41" y="153"/>
                      <a:pt x="43" y="153"/>
                      <a:pt x="43" y="152"/>
                    </a:cubicBezTo>
                    <a:cubicBezTo>
                      <a:pt x="43" y="152"/>
                      <a:pt x="42" y="152"/>
                      <a:pt x="41" y="152"/>
                    </a:cubicBezTo>
                    <a:cubicBezTo>
                      <a:pt x="43" y="150"/>
                      <a:pt x="39" y="149"/>
                      <a:pt x="39" y="147"/>
                    </a:cubicBezTo>
                    <a:cubicBezTo>
                      <a:pt x="40" y="147"/>
                      <a:pt x="41" y="147"/>
                      <a:pt x="41" y="147"/>
                    </a:cubicBezTo>
                    <a:cubicBezTo>
                      <a:pt x="40" y="146"/>
                      <a:pt x="39" y="145"/>
                      <a:pt x="37" y="144"/>
                    </a:cubicBezTo>
                    <a:cubicBezTo>
                      <a:pt x="37" y="144"/>
                      <a:pt x="38" y="144"/>
                      <a:pt x="38" y="144"/>
                    </a:cubicBezTo>
                    <a:cubicBezTo>
                      <a:pt x="38" y="143"/>
                      <a:pt x="37" y="142"/>
                      <a:pt x="36" y="142"/>
                    </a:cubicBezTo>
                    <a:cubicBezTo>
                      <a:pt x="35" y="143"/>
                      <a:pt x="37" y="142"/>
                      <a:pt x="37" y="142"/>
                    </a:cubicBezTo>
                    <a:cubicBezTo>
                      <a:pt x="35" y="143"/>
                      <a:pt x="34" y="143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1"/>
                      <a:pt x="33" y="141"/>
                      <a:pt x="33" y="140"/>
                    </a:cubicBezTo>
                    <a:cubicBezTo>
                      <a:pt x="33" y="139"/>
                      <a:pt x="33" y="140"/>
                      <a:pt x="34" y="140"/>
                    </a:cubicBezTo>
                    <a:cubicBezTo>
                      <a:pt x="36" y="139"/>
                      <a:pt x="35" y="137"/>
                      <a:pt x="35" y="137"/>
                    </a:cubicBezTo>
                    <a:cubicBezTo>
                      <a:pt x="35" y="137"/>
                      <a:pt x="34" y="136"/>
                      <a:pt x="33" y="137"/>
                    </a:cubicBezTo>
                    <a:cubicBezTo>
                      <a:pt x="32" y="136"/>
                      <a:pt x="35" y="136"/>
                      <a:pt x="34" y="135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1" y="132"/>
                      <a:pt x="28" y="132"/>
                      <a:pt x="27" y="131"/>
                    </a:cubicBezTo>
                    <a:cubicBezTo>
                      <a:pt x="27" y="131"/>
                      <a:pt x="25" y="129"/>
                      <a:pt x="25" y="129"/>
                    </a:cubicBezTo>
                    <a:cubicBezTo>
                      <a:pt x="26" y="128"/>
                      <a:pt x="25" y="129"/>
                      <a:pt x="26" y="129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28" y="129"/>
                      <a:pt x="30" y="127"/>
                      <a:pt x="31" y="127"/>
                    </a:cubicBezTo>
                    <a:cubicBezTo>
                      <a:pt x="30" y="127"/>
                      <a:pt x="30" y="124"/>
                      <a:pt x="30" y="123"/>
                    </a:cubicBezTo>
                    <a:cubicBezTo>
                      <a:pt x="28" y="124"/>
                      <a:pt x="28" y="121"/>
                      <a:pt x="26" y="122"/>
                    </a:cubicBezTo>
                    <a:cubicBezTo>
                      <a:pt x="25" y="121"/>
                      <a:pt x="28" y="121"/>
                      <a:pt x="28" y="120"/>
                    </a:cubicBezTo>
                    <a:cubicBezTo>
                      <a:pt x="27" y="119"/>
                      <a:pt x="27" y="117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6" y="114"/>
                      <a:pt x="26" y="112"/>
                      <a:pt x="24" y="111"/>
                    </a:cubicBezTo>
                    <a:cubicBezTo>
                      <a:pt x="24" y="111"/>
                      <a:pt x="25" y="111"/>
                      <a:pt x="25" y="111"/>
                    </a:cubicBezTo>
                    <a:cubicBezTo>
                      <a:pt x="26" y="109"/>
                      <a:pt x="22" y="111"/>
                      <a:pt x="23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5" y="107"/>
                      <a:pt x="23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105"/>
                      <a:pt x="24" y="104"/>
                      <a:pt x="22" y="103"/>
                    </a:cubicBezTo>
                    <a:cubicBezTo>
                      <a:pt x="22" y="103"/>
                      <a:pt x="23" y="103"/>
                      <a:pt x="24" y="104"/>
                    </a:cubicBezTo>
                    <a:cubicBezTo>
                      <a:pt x="25" y="102"/>
                      <a:pt x="21" y="103"/>
                      <a:pt x="22" y="102"/>
                    </a:cubicBezTo>
                    <a:cubicBezTo>
                      <a:pt x="22" y="101"/>
                      <a:pt x="23" y="101"/>
                      <a:pt x="23" y="101"/>
                    </a:cubicBezTo>
                    <a:cubicBezTo>
                      <a:pt x="22" y="100"/>
                      <a:pt x="22" y="99"/>
                      <a:pt x="21" y="98"/>
                    </a:cubicBezTo>
                    <a:cubicBezTo>
                      <a:pt x="22" y="98"/>
                      <a:pt x="22" y="98"/>
                      <a:pt x="23" y="97"/>
                    </a:cubicBezTo>
                    <a:cubicBezTo>
                      <a:pt x="22" y="91"/>
                      <a:pt x="22" y="86"/>
                      <a:pt x="19" y="80"/>
                    </a:cubicBezTo>
                    <a:cubicBezTo>
                      <a:pt x="21" y="79"/>
                      <a:pt x="21" y="81"/>
                      <a:pt x="22" y="81"/>
                    </a:cubicBezTo>
                    <a:cubicBezTo>
                      <a:pt x="20" y="81"/>
                      <a:pt x="22" y="80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0" y="77"/>
                      <a:pt x="22" y="77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9" y="75"/>
                      <a:pt x="23" y="74"/>
                      <a:pt x="20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19" y="72"/>
                      <a:pt x="23" y="72"/>
                      <a:pt x="20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0"/>
                      <a:pt x="18" y="68"/>
                      <a:pt x="20" y="68"/>
                    </a:cubicBezTo>
                    <a:cubicBezTo>
                      <a:pt x="19" y="67"/>
                      <a:pt x="19" y="65"/>
                      <a:pt x="17" y="65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8" y="61"/>
                      <a:pt x="18" y="56"/>
                      <a:pt x="16" y="52"/>
                    </a:cubicBezTo>
                    <a:cubicBezTo>
                      <a:pt x="16" y="52"/>
                      <a:pt x="16" y="52"/>
                      <a:pt x="17" y="52"/>
                    </a:cubicBezTo>
                    <a:cubicBezTo>
                      <a:pt x="15" y="50"/>
                      <a:pt x="19" y="47"/>
                      <a:pt x="15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4" y="43"/>
                      <a:pt x="15" y="42"/>
                      <a:pt x="14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0"/>
                      <a:pt x="13" y="39"/>
                      <a:pt x="1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3"/>
                      <a:pt x="20" y="26"/>
                      <a:pt x="16" y="21"/>
                    </a:cubicBezTo>
                    <a:cubicBezTo>
                      <a:pt x="16" y="20"/>
                      <a:pt x="19" y="21"/>
                      <a:pt x="19" y="20"/>
                    </a:cubicBezTo>
                    <a:cubicBezTo>
                      <a:pt x="16" y="15"/>
                      <a:pt x="21" y="10"/>
                      <a:pt x="17" y="5"/>
                    </a:cubicBezTo>
                    <a:cubicBezTo>
                      <a:pt x="16" y="2"/>
                      <a:pt x="10" y="0"/>
                      <a:pt x="10" y="0"/>
                    </a:cubicBezTo>
                    <a:cubicBezTo>
                      <a:pt x="11" y="9"/>
                      <a:pt x="8" y="16"/>
                      <a:pt x="5" y="24"/>
                    </a:cubicBezTo>
                    <a:cubicBezTo>
                      <a:pt x="5" y="27"/>
                      <a:pt x="6" y="30"/>
                      <a:pt x="5" y="33"/>
                    </a:cubicBezTo>
                    <a:cubicBezTo>
                      <a:pt x="5" y="44"/>
                      <a:pt x="0" y="55"/>
                      <a:pt x="3" y="66"/>
                    </a:cubicBezTo>
                    <a:cubicBezTo>
                      <a:pt x="4" y="65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8"/>
                      <a:pt x="5" y="68"/>
                      <a:pt x="4" y="67"/>
                    </a:cubicBezTo>
                    <a:cubicBezTo>
                      <a:pt x="4" y="71"/>
                      <a:pt x="6" y="75"/>
                      <a:pt x="5" y="79"/>
                    </a:cubicBezTo>
                    <a:cubicBezTo>
                      <a:pt x="8" y="80"/>
                      <a:pt x="6" y="82"/>
                      <a:pt x="8" y="82"/>
                    </a:cubicBezTo>
                    <a:cubicBezTo>
                      <a:pt x="8" y="82"/>
                      <a:pt x="8" y="82"/>
                      <a:pt x="7" y="82"/>
                    </a:cubicBezTo>
                    <a:cubicBezTo>
                      <a:pt x="9" y="84"/>
                      <a:pt x="9" y="85"/>
                      <a:pt x="6" y="88"/>
                    </a:cubicBezTo>
                    <a:cubicBezTo>
                      <a:pt x="6" y="99"/>
                      <a:pt x="9" y="110"/>
                      <a:pt x="11" y="122"/>
                    </a:cubicBezTo>
                    <a:cubicBezTo>
                      <a:pt x="14" y="133"/>
                      <a:pt x="19" y="143"/>
                      <a:pt x="24" y="154"/>
                    </a:cubicBezTo>
                    <a:cubicBezTo>
                      <a:pt x="28" y="155"/>
                      <a:pt x="27" y="158"/>
                      <a:pt x="30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32" y="160"/>
                      <a:pt x="30" y="161"/>
                      <a:pt x="30" y="164"/>
                    </a:cubicBezTo>
                    <a:cubicBezTo>
                      <a:pt x="31" y="163"/>
                      <a:pt x="30" y="164"/>
                      <a:pt x="32" y="163"/>
                    </a:cubicBezTo>
                    <a:cubicBezTo>
                      <a:pt x="34" y="163"/>
                      <a:pt x="30" y="166"/>
                      <a:pt x="31" y="167"/>
                    </a:cubicBezTo>
                    <a:cubicBezTo>
                      <a:pt x="31" y="167"/>
                      <a:pt x="32" y="166"/>
                      <a:pt x="32" y="167"/>
                    </a:cubicBezTo>
                    <a:cubicBezTo>
                      <a:pt x="35" y="168"/>
                      <a:pt x="31" y="166"/>
                      <a:pt x="30" y="171"/>
                    </a:cubicBezTo>
                    <a:cubicBezTo>
                      <a:pt x="33" y="175"/>
                      <a:pt x="37" y="179"/>
                      <a:pt x="38" y="184"/>
                    </a:cubicBezTo>
                    <a:cubicBezTo>
                      <a:pt x="38" y="184"/>
                      <a:pt x="40" y="183"/>
                      <a:pt x="40" y="184"/>
                    </a:cubicBezTo>
                    <a:cubicBezTo>
                      <a:pt x="37" y="186"/>
                      <a:pt x="41" y="185"/>
                      <a:pt x="41" y="186"/>
                    </a:cubicBezTo>
                    <a:cubicBezTo>
                      <a:pt x="40" y="187"/>
                      <a:pt x="40" y="186"/>
                      <a:pt x="39" y="186"/>
                    </a:cubicBezTo>
                    <a:cubicBezTo>
                      <a:pt x="39" y="189"/>
                      <a:pt x="42" y="190"/>
                      <a:pt x="42" y="192"/>
                    </a:cubicBezTo>
                    <a:cubicBezTo>
                      <a:pt x="44" y="193"/>
                      <a:pt x="43" y="197"/>
                      <a:pt x="45" y="197"/>
                    </a:cubicBezTo>
                    <a:cubicBezTo>
                      <a:pt x="44" y="198"/>
                      <a:pt x="44" y="199"/>
                      <a:pt x="44" y="199"/>
                    </a:cubicBezTo>
                    <a:cubicBezTo>
                      <a:pt x="48" y="199"/>
                      <a:pt x="45" y="204"/>
                      <a:pt x="48" y="204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51" y="209"/>
                      <a:pt x="54" y="215"/>
                      <a:pt x="59" y="218"/>
                    </a:cubicBezTo>
                    <a:close/>
                    <a:moveTo>
                      <a:pt x="45" y="162"/>
                    </a:moveTo>
                    <a:cubicBezTo>
                      <a:pt x="45" y="162"/>
                      <a:pt x="46" y="162"/>
                      <a:pt x="46" y="162"/>
                    </a:cubicBezTo>
                    <a:cubicBezTo>
                      <a:pt x="45" y="162"/>
                      <a:pt x="45" y="162"/>
                      <a:pt x="45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4629150" y="3649663"/>
                <a:ext cx="74613" cy="103188"/>
              </a:xfrm>
              <a:custGeom>
                <a:rect b="b" l="l" r="r" t="t"/>
                <a:pathLst>
                  <a:path extrusionOk="0" h="48" w="34">
                    <a:moveTo>
                      <a:pt x="5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3" y="33"/>
                      <a:pt x="2" y="31"/>
                      <a:pt x="2" y="35"/>
                    </a:cubicBezTo>
                    <a:cubicBezTo>
                      <a:pt x="2" y="36"/>
                      <a:pt x="2" y="33"/>
                      <a:pt x="2" y="33"/>
                    </a:cubicBezTo>
                    <a:cubicBezTo>
                      <a:pt x="2" y="36"/>
                      <a:pt x="1" y="31"/>
                      <a:pt x="0" y="37"/>
                    </a:cubicBezTo>
                    <a:cubicBezTo>
                      <a:pt x="0" y="38"/>
                      <a:pt x="0" y="44"/>
                      <a:pt x="0" y="44"/>
                    </a:cubicBezTo>
                    <a:cubicBezTo>
                      <a:pt x="1" y="42"/>
                      <a:pt x="2" y="44"/>
                      <a:pt x="5" y="47"/>
                    </a:cubicBezTo>
                    <a:cubicBezTo>
                      <a:pt x="5" y="46"/>
                      <a:pt x="6" y="45"/>
                      <a:pt x="6" y="46"/>
                    </a:cubicBezTo>
                    <a:cubicBezTo>
                      <a:pt x="8" y="45"/>
                      <a:pt x="12" y="48"/>
                      <a:pt x="13" y="46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2"/>
                      <a:pt x="13" y="44"/>
                      <a:pt x="13" y="44"/>
                    </a:cubicBezTo>
                    <a:cubicBezTo>
                      <a:pt x="14" y="44"/>
                      <a:pt x="14" y="43"/>
                      <a:pt x="15" y="43"/>
                    </a:cubicBezTo>
                    <a:cubicBezTo>
                      <a:pt x="14" y="41"/>
                      <a:pt x="16" y="43"/>
                      <a:pt x="14" y="41"/>
                    </a:cubicBezTo>
                    <a:cubicBezTo>
                      <a:pt x="15" y="41"/>
                      <a:pt x="15" y="41"/>
                      <a:pt x="15" y="42"/>
                    </a:cubicBezTo>
                    <a:cubicBezTo>
                      <a:pt x="15" y="40"/>
                      <a:pt x="15" y="40"/>
                      <a:pt x="17" y="42"/>
                    </a:cubicBezTo>
                    <a:cubicBezTo>
                      <a:pt x="20" y="43"/>
                      <a:pt x="20" y="40"/>
                      <a:pt x="22" y="39"/>
                    </a:cubicBezTo>
                    <a:cubicBezTo>
                      <a:pt x="23" y="38"/>
                      <a:pt x="24" y="35"/>
                      <a:pt x="24" y="33"/>
                    </a:cubicBezTo>
                    <a:cubicBezTo>
                      <a:pt x="22" y="31"/>
                      <a:pt x="23" y="32"/>
                      <a:pt x="21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2" y="30"/>
                      <a:pt x="23" y="31"/>
                    </a:cubicBezTo>
                    <a:cubicBezTo>
                      <a:pt x="23" y="30"/>
                      <a:pt x="23" y="31"/>
                      <a:pt x="22" y="29"/>
                    </a:cubicBezTo>
                    <a:cubicBezTo>
                      <a:pt x="20" y="28"/>
                      <a:pt x="24" y="31"/>
                      <a:pt x="23" y="30"/>
                    </a:cubicBezTo>
                    <a:cubicBezTo>
                      <a:pt x="24" y="31"/>
                      <a:pt x="22" y="29"/>
                      <a:pt x="23" y="30"/>
                    </a:cubicBezTo>
                    <a:cubicBezTo>
                      <a:pt x="21" y="28"/>
                      <a:pt x="24" y="31"/>
                      <a:pt x="26" y="31"/>
                    </a:cubicBezTo>
                    <a:cubicBezTo>
                      <a:pt x="26" y="30"/>
                      <a:pt x="24" y="29"/>
                      <a:pt x="26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27" y="30"/>
                      <a:pt x="24" y="27"/>
                      <a:pt x="25" y="28"/>
                    </a:cubicBezTo>
                    <a:cubicBezTo>
                      <a:pt x="26" y="28"/>
                      <a:pt x="26" y="28"/>
                      <a:pt x="26" y="29"/>
                    </a:cubicBezTo>
                    <a:cubicBezTo>
                      <a:pt x="27" y="29"/>
                      <a:pt x="26" y="28"/>
                      <a:pt x="27" y="28"/>
                    </a:cubicBezTo>
                    <a:cubicBezTo>
                      <a:pt x="26" y="27"/>
                      <a:pt x="29" y="29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26" y="26"/>
                      <a:pt x="30" y="29"/>
                      <a:pt x="28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30" y="26"/>
                      <a:pt x="29" y="25"/>
                    </a:cubicBezTo>
                    <a:cubicBezTo>
                      <a:pt x="29" y="24"/>
                      <a:pt x="32" y="26"/>
                      <a:pt x="31" y="24"/>
                    </a:cubicBezTo>
                    <a:cubicBezTo>
                      <a:pt x="31" y="24"/>
                      <a:pt x="30" y="24"/>
                      <a:pt x="30" y="23"/>
                    </a:cubicBezTo>
                    <a:cubicBezTo>
                      <a:pt x="30" y="23"/>
                      <a:pt x="31" y="24"/>
                      <a:pt x="31" y="24"/>
                    </a:cubicBezTo>
                    <a:cubicBezTo>
                      <a:pt x="30" y="23"/>
                      <a:pt x="32" y="24"/>
                      <a:pt x="32" y="24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3" y="24"/>
                      <a:pt x="30" y="22"/>
                      <a:pt x="32" y="23"/>
                    </a:cubicBezTo>
                    <a:cubicBezTo>
                      <a:pt x="29" y="21"/>
                      <a:pt x="30" y="21"/>
                      <a:pt x="30" y="21"/>
                    </a:cubicBezTo>
                    <a:cubicBezTo>
                      <a:pt x="30" y="21"/>
                      <a:pt x="31" y="21"/>
                      <a:pt x="31" y="22"/>
                    </a:cubicBezTo>
                    <a:cubicBezTo>
                      <a:pt x="31" y="21"/>
                      <a:pt x="31" y="21"/>
                      <a:pt x="32" y="21"/>
                    </a:cubicBezTo>
                    <a:cubicBezTo>
                      <a:pt x="32" y="21"/>
                      <a:pt x="30" y="20"/>
                      <a:pt x="31" y="20"/>
                    </a:cubicBezTo>
                    <a:cubicBezTo>
                      <a:pt x="33" y="22"/>
                      <a:pt x="31" y="20"/>
                      <a:pt x="32" y="20"/>
                    </a:cubicBezTo>
                    <a:cubicBezTo>
                      <a:pt x="30" y="19"/>
                      <a:pt x="29" y="18"/>
                      <a:pt x="29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9"/>
                      <a:pt x="34" y="20"/>
                      <a:pt x="31" y="18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7"/>
                      <a:pt x="33" y="18"/>
                      <a:pt x="31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1" y="15"/>
                      <a:pt x="31" y="15"/>
                      <a:pt x="29" y="14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1" y="15"/>
                      <a:pt x="33" y="16"/>
                      <a:pt x="31" y="14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4"/>
                      <a:pt x="30" y="13"/>
                      <a:pt x="32" y="14"/>
                    </a:cubicBezTo>
                    <a:cubicBezTo>
                      <a:pt x="31" y="13"/>
                      <a:pt x="30" y="12"/>
                      <a:pt x="29" y="12"/>
                    </a:cubicBezTo>
                    <a:cubicBezTo>
                      <a:pt x="29" y="11"/>
                      <a:pt x="31" y="13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1" y="12"/>
                      <a:pt x="31" y="11"/>
                    </a:cubicBezTo>
                    <a:cubicBezTo>
                      <a:pt x="33" y="13"/>
                      <a:pt x="31" y="11"/>
                      <a:pt x="32" y="11"/>
                    </a:cubicBezTo>
                    <a:cubicBezTo>
                      <a:pt x="31" y="11"/>
                      <a:pt x="33" y="12"/>
                      <a:pt x="30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2" y="10"/>
                      <a:pt x="32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0" y="8"/>
                      <a:pt x="29" y="7"/>
                    </a:cubicBezTo>
                    <a:cubicBezTo>
                      <a:pt x="30" y="7"/>
                      <a:pt x="29" y="6"/>
                      <a:pt x="30" y="7"/>
                    </a:cubicBezTo>
                    <a:cubicBezTo>
                      <a:pt x="30" y="8"/>
                      <a:pt x="31" y="9"/>
                      <a:pt x="32" y="10"/>
                    </a:cubicBezTo>
                    <a:cubicBezTo>
                      <a:pt x="33" y="11"/>
                      <a:pt x="31" y="8"/>
                      <a:pt x="32" y="10"/>
                    </a:cubicBezTo>
                    <a:cubicBezTo>
                      <a:pt x="33" y="10"/>
                      <a:pt x="32" y="9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8"/>
                      <a:pt x="32" y="8"/>
                    </a:cubicBezTo>
                    <a:cubicBezTo>
                      <a:pt x="31" y="7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1" y="7"/>
                      <a:pt x="31" y="8"/>
                      <a:pt x="32" y="8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0" y="5"/>
                      <a:pt x="29" y="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0" y="7"/>
                      <a:pt x="29" y="6"/>
                    </a:cubicBezTo>
                    <a:cubicBezTo>
                      <a:pt x="29" y="6"/>
                      <a:pt x="28" y="5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9" y="6"/>
                      <a:pt x="27" y="4"/>
                      <a:pt x="27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8" y="5"/>
                      <a:pt x="28" y="5"/>
                    </a:cubicBezTo>
                    <a:cubicBezTo>
                      <a:pt x="28" y="5"/>
                      <a:pt x="26" y="3"/>
                      <a:pt x="25" y="3"/>
                    </a:cubicBezTo>
                    <a:cubicBezTo>
                      <a:pt x="25" y="3"/>
                      <a:pt x="26" y="5"/>
                      <a:pt x="25" y="3"/>
                    </a:cubicBezTo>
                    <a:cubicBezTo>
                      <a:pt x="25" y="4"/>
                      <a:pt x="25" y="5"/>
                      <a:pt x="26" y="6"/>
                    </a:cubicBezTo>
                    <a:cubicBezTo>
                      <a:pt x="26" y="6"/>
                      <a:pt x="24" y="4"/>
                      <a:pt x="25" y="5"/>
                    </a:cubicBezTo>
                    <a:cubicBezTo>
                      <a:pt x="24" y="4"/>
                      <a:pt x="23" y="3"/>
                      <a:pt x="23" y="3"/>
                    </a:cubicBezTo>
                    <a:cubicBezTo>
                      <a:pt x="23" y="4"/>
                      <a:pt x="22" y="3"/>
                      <a:pt x="24" y="4"/>
                    </a:cubicBezTo>
                    <a:cubicBezTo>
                      <a:pt x="23" y="4"/>
                      <a:pt x="23" y="4"/>
                      <a:pt x="23" y="5"/>
                    </a:cubicBezTo>
                    <a:cubicBezTo>
                      <a:pt x="23" y="5"/>
                      <a:pt x="22" y="4"/>
                      <a:pt x="21" y="3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4" y="6"/>
                      <a:pt x="24" y="6"/>
                      <a:pt x="25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5" y="7"/>
                      <a:pt x="22" y="5"/>
                      <a:pt x="22" y="5"/>
                    </a:cubicBezTo>
                    <a:cubicBezTo>
                      <a:pt x="20" y="3"/>
                      <a:pt x="23" y="5"/>
                      <a:pt x="21" y="3"/>
                    </a:cubicBezTo>
                    <a:cubicBezTo>
                      <a:pt x="19" y="2"/>
                      <a:pt x="19" y="1"/>
                      <a:pt x="20" y="2"/>
                    </a:cubicBezTo>
                    <a:cubicBezTo>
                      <a:pt x="18" y="1"/>
                      <a:pt x="20" y="2"/>
                      <a:pt x="18" y="1"/>
                    </a:cubicBezTo>
                    <a:cubicBezTo>
                      <a:pt x="18" y="1"/>
                      <a:pt x="19" y="2"/>
                      <a:pt x="19" y="2"/>
                    </a:cubicBezTo>
                    <a:cubicBezTo>
                      <a:pt x="20" y="3"/>
                      <a:pt x="20" y="3"/>
                      <a:pt x="21" y="4"/>
                    </a:cubicBezTo>
                    <a:cubicBezTo>
                      <a:pt x="23" y="5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9" y="3"/>
                      <a:pt x="19" y="3"/>
                    </a:cubicBezTo>
                    <a:cubicBezTo>
                      <a:pt x="17" y="1"/>
                      <a:pt x="19" y="3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2"/>
                      <a:pt x="19" y="3"/>
                      <a:pt x="19" y="3"/>
                    </a:cubicBezTo>
                    <a:cubicBezTo>
                      <a:pt x="21" y="5"/>
                      <a:pt x="19" y="3"/>
                      <a:pt x="19" y="4"/>
                    </a:cubicBezTo>
                    <a:cubicBezTo>
                      <a:pt x="21" y="5"/>
                      <a:pt x="19" y="3"/>
                      <a:pt x="21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19" y="3"/>
                      <a:pt x="17" y="2"/>
                      <a:pt x="16" y="1"/>
                    </a:cubicBezTo>
                    <a:cubicBezTo>
                      <a:pt x="15" y="1"/>
                      <a:pt x="17" y="2"/>
                      <a:pt x="17" y="3"/>
                    </a:cubicBezTo>
                    <a:cubicBezTo>
                      <a:pt x="17" y="3"/>
                      <a:pt x="19" y="4"/>
                      <a:pt x="19" y="4"/>
                    </a:cubicBezTo>
                    <a:cubicBezTo>
                      <a:pt x="23" y="7"/>
                      <a:pt x="16" y="2"/>
                      <a:pt x="17" y="3"/>
                    </a:cubicBezTo>
                    <a:cubicBezTo>
                      <a:pt x="19" y="4"/>
                      <a:pt x="20" y="6"/>
                      <a:pt x="23" y="7"/>
                    </a:cubicBezTo>
                    <a:cubicBezTo>
                      <a:pt x="23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6" y="3"/>
                      <a:pt x="18" y="5"/>
                      <a:pt x="18" y="5"/>
                    </a:cubicBezTo>
                    <a:cubicBezTo>
                      <a:pt x="18" y="5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4" y="2"/>
                      <a:pt x="15" y="3"/>
                    </a:cubicBezTo>
                    <a:cubicBezTo>
                      <a:pt x="15" y="4"/>
                      <a:pt x="17" y="5"/>
                      <a:pt x="18" y="5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5"/>
                      <a:pt x="14" y="3"/>
                      <a:pt x="14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6"/>
                      <a:pt x="15" y="4"/>
                    </a:cubicBezTo>
                    <a:cubicBezTo>
                      <a:pt x="17" y="6"/>
                      <a:pt x="15" y="4"/>
                      <a:pt x="16" y="5"/>
                    </a:cubicBezTo>
                    <a:cubicBezTo>
                      <a:pt x="18" y="6"/>
                      <a:pt x="17" y="6"/>
                      <a:pt x="18" y="6"/>
                    </a:cubicBezTo>
                    <a:cubicBezTo>
                      <a:pt x="15" y="5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4" y="4"/>
                      <a:pt x="18" y="7"/>
                      <a:pt x="17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6" y="6"/>
                      <a:pt x="17" y="7"/>
                      <a:pt x="18" y="8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6" y="6"/>
                      <a:pt x="13" y="4"/>
                      <a:pt x="15" y="6"/>
                    </a:cubicBezTo>
                    <a:cubicBezTo>
                      <a:pt x="16" y="6"/>
                      <a:pt x="16" y="7"/>
                      <a:pt x="17" y="7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6" y="6"/>
                      <a:pt x="17" y="8"/>
                      <a:pt x="18" y="8"/>
                    </a:cubicBezTo>
                    <a:cubicBezTo>
                      <a:pt x="17" y="8"/>
                      <a:pt x="19" y="9"/>
                      <a:pt x="18" y="8"/>
                    </a:cubicBezTo>
                    <a:cubicBezTo>
                      <a:pt x="17" y="8"/>
                      <a:pt x="18" y="8"/>
                      <a:pt x="17" y="7"/>
                    </a:cubicBezTo>
                    <a:cubicBezTo>
                      <a:pt x="16" y="7"/>
                      <a:pt x="20" y="10"/>
                      <a:pt x="20" y="10"/>
                    </a:cubicBezTo>
                    <a:cubicBezTo>
                      <a:pt x="21" y="10"/>
                      <a:pt x="23" y="12"/>
                      <a:pt x="24" y="13"/>
                    </a:cubicBezTo>
                    <a:cubicBezTo>
                      <a:pt x="23" y="13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10"/>
                      <a:pt x="18" y="8"/>
                      <a:pt x="16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7"/>
                      <a:pt x="14" y="6"/>
                    </a:cubicBezTo>
                    <a:cubicBezTo>
                      <a:pt x="16" y="7"/>
                      <a:pt x="14" y="7"/>
                      <a:pt x="15" y="7"/>
                    </a:cubicBezTo>
                    <a:cubicBezTo>
                      <a:pt x="16" y="8"/>
                      <a:pt x="14" y="7"/>
                      <a:pt x="16" y="7"/>
                    </a:cubicBezTo>
                    <a:cubicBezTo>
                      <a:pt x="16" y="8"/>
                      <a:pt x="18" y="9"/>
                      <a:pt x="17" y="9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4" y="7"/>
                      <a:pt x="16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8"/>
                      <a:pt x="17" y="10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19" y="14"/>
                      <a:pt x="16" y="12"/>
                      <a:pt x="17" y="13"/>
                    </a:cubicBezTo>
                    <a:cubicBezTo>
                      <a:pt x="17" y="13"/>
                      <a:pt x="16" y="12"/>
                      <a:pt x="15" y="12"/>
                    </a:cubicBezTo>
                    <a:cubicBezTo>
                      <a:pt x="13" y="10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5" y="13"/>
                    </a:cubicBezTo>
                    <a:cubicBezTo>
                      <a:pt x="13" y="11"/>
                      <a:pt x="15" y="13"/>
                      <a:pt x="14" y="13"/>
                    </a:cubicBezTo>
                    <a:cubicBezTo>
                      <a:pt x="15" y="13"/>
                      <a:pt x="17" y="15"/>
                      <a:pt x="17" y="15"/>
                    </a:cubicBezTo>
                    <a:cubicBezTo>
                      <a:pt x="18" y="16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3"/>
                    </a:cubicBezTo>
                    <a:cubicBezTo>
                      <a:pt x="15" y="14"/>
                      <a:pt x="14" y="14"/>
                      <a:pt x="15" y="15"/>
                    </a:cubicBezTo>
                    <a:cubicBezTo>
                      <a:pt x="15" y="15"/>
                      <a:pt x="15" y="15"/>
                      <a:pt x="14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4"/>
                      <a:pt x="14" y="14"/>
                    </a:cubicBezTo>
                    <a:cubicBezTo>
                      <a:pt x="13" y="13"/>
                      <a:pt x="15" y="15"/>
                      <a:pt x="15" y="15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4"/>
                      <a:pt x="15" y="15"/>
                      <a:pt x="15" y="15"/>
                    </a:cubicBezTo>
                    <a:cubicBezTo>
                      <a:pt x="14" y="14"/>
                      <a:pt x="14" y="15"/>
                      <a:pt x="13" y="14"/>
                    </a:cubicBezTo>
                    <a:cubicBezTo>
                      <a:pt x="13" y="14"/>
                      <a:pt x="15" y="15"/>
                      <a:pt x="14" y="15"/>
                    </a:cubicBezTo>
                    <a:cubicBezTo>
                      <a:pt x="14" y="15"/>
                      <a:pt x="15" y="15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6"/>
                    </a:cubicBezTo>
                    <a:cubicBezTo>
                      <a:pt x="16" y="16"/>
                      <a:pt x="16" y="17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5" y="16"/>
                      <a:pt x="17" y="17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5"/>
                    </a:cubicBezTo>
                    <a:cubicBezTo>
                      <a:pt x="12" y="15"/>
                      <a:pt x="17" y="18"/>
                      <a:pt x="15" y="17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7"/>
                      <a:pt x="13" y="15"/>
                      <a:pt x="14" y="16"/>
                    </a:cubicBezTo>
                    <a:cubicBezTo>
                      <a:pt x="15" y="17"/>
                      <a:pt x="14" y="17"/>
                      <a:pt x="15" y="17"/>
                    </a:cubicBezTo>
                    <a:cubicBezTo>
                      <a:pt x="11" y="15"/>
                      <a:pt x="14" y="17"/>
                      <a:pt x="12" y="16"/>
                    </a:cubicBezTo>
                    <a:cubicBezTo>
                      <a:pt x="14" y="17"/>
                      <a:pt x="12" y="16"/>
                      <a:pt x="13" y="17"/>
                    </a:cubicBezTo>
                    <a:cubicBezTo>
                      <a:pt x="11" y="15"/>
                      <a:pt x="13" y="17"/>
                      <a:pt x="12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7" y="20"/>
                      <a:pt x="14" y="19"/>
                    </a:cubicBezTo>
                    <a:cubicBezTo>
                      <a:pt x="14" y="18"/>
                      <a:pt x="13" y="18"/>
                      <a:pt x="13" y="17"/>
                    </a:cubicBezTo>
                    <a:cubicBezTo>
                      <a:pt x="10" y="16"/>
                      <a:pt x="14" y="19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4" y="19"/>
                      <a:pt x="12" y="18"/>
                      <a:pt x="12" y="18"/>
                    </a:cubicBezTo>
                    <a:cubicBezTo>
                      <a:pt x="12" y="18"/>
                      <a:pt x="13" y="19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7"/>
                      <a:pt x="12" y="18"/>
                      <a:pt x="12" y="19"/>
                    </a:cubicBezTo>
                    <a:cubicBezTo>
                      <a:pt x="11" y="18"/>
                      <a:pt x="12" y="18"/>
                      <a:pt x="11" y="18"/>
                    </a:cubicBezTo>
                    <a:cubicBezTo>
                      <a:pt x="12" y="19"/>
                      <a:pt x="10" y="17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4" y="20"/>
                      <a:pt x="14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8"/>
                      <a:pt x="12" y="19"/>
                      <a:pt x="11" y="18"/>
                    </a:cubicBezTo>
                    <a:cubicBezTo>
                      <a:pt x="12" y="19"/>
                      <a:pt x="11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3" y="21"/>
                      <a:pt x="11" y="19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1" y="20"/>
                      <a:pt x="11" y="20"/>
                    </a:cubicBezTo>
                    <a:cubicBezTo>
                      <a:pt x="10" y="19"/>
                      <a:pt x="11" y="20"/>
                      <a:pt x="11" y="21"/>
                    </a:cubicBezTo>
                    <a:cubicBezTo>
                      <a:pt x="11" y="21"/>
                      <a:pt x="11" y="20"/>
                      <a:pt x="11" y="21"/>
                    </a:cubicBezTo>
                    <a:cubicBezTo>
                      <a:pt x="11" y="21"/>
                      <a:pt x="12" y="22"/>
                      <a:pt x="11" y="21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10" y="20"/>
                      <a:pt x="12" y="22"/>
                      <a:pt x="11" y="22"/>
                    </a:cubicBezTo>
                    <a:cubicBezTo>
                      <a:pt x="10" y="20"/>
                      <a:pt x="12" y="23"/>
                      <a:pt x="11" y="22"/>
                    </a:cubicBezTo>
                    <a:cubicBezTo>
                      <a:pt x="11" y="22"/>
                      <a:pt x="10" y="21"/>
                      <a:pt x="10" y="21"/>
                    </a:cubicBezTo>
                    <a:cubicBezTo>
                      <a:pt x="10" y="22"/>
                      <a:pt x="11" y="22"/>
                      <a:pt x="12" y="24"/>
                    </a:cubicBezTo>
                    <a:cubicBezTo>
                      <a:pt x="12" y="23"/>
                      <a:pt x="11" y="23"/>
                      <a:pt x="11" y="22"/>
                    </a:cubicBezTo>
                    <a:cubicBezTo>
                      <a:pt x="11" y="22"/>
                      <a:pt x="11" y="23"/>
                      <a:pt x="12" y="24"/>
                    </a:cubicBezTo>
                    <a:cubicBezTo>
                      <a:pt x="13" y="24"/>
                      <a:pt x="11" y="23"/>
                      <a:pt x="11" y="23"/>
                    </a:cubicBezTo>
                    <a:cubicBezTo>
                      <a:pt x="13" y="24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6"/>
                      <a:pt x="13" y="26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3" y="26"/>
                      <a:pt x="12" y="25"/>
                    </a:cubicBezTo>
                    <a:cubicBezTo>
                      <a:pt x="12" y="25"/>
                      <a:pt x="14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4" y="29"/>
                      <a:pt x="15" y="30"/>
                      <a:pt x="15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6"/>
                      <a:pt x="11" y="25"/>
                    </a:cubicBezTo>
                    <a:cubicBezTo>
                      <a:pt x="12" y="26"/>
                      <a:pt x="11" y="26"/>
                      <a:pt x="10" y="25"/>
                    </a:cubicBezTo>
                    <a:cubicBezTo>
                      <a:pt x="13" y="27"/>
                      <a:pt x="11" y="26"/>
                      <a:pt x="13" y="28"/>
                    </a:cubicBezTo>
                    <a:cubicBezTo>
                      <a:pt x="13" y="29"/>
                      <a:pt x="12" y="27"/>
                      <a:pt x="11" y="27"/>
                    </a:cubicBezTo>
                    <a:cubicBezTo>
                      <a:pt x="12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0" y="27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3" y="31"/>
                      <a:pt x="12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30"/>
                      <a:pt x="10" y="28"/>
                      <a:pt x="11" y="29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9"/>
                      <a:pt x="10" y="29"/>
                      <a:pt x="11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8"/>
                      <a:pt x="11" y="30"/>
                      <a:pt x="11" y="30"/>
                    </a:cubicBezTo>
                    <a:cubicBezTo>
                      <a:pt x="11" y="30"/>
                      <a:pt x="10" y="29"/>
                      <a:pt x="10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30"/>
                      <a:pt x="10" y="29"/>
                      <a:pt x="9" y="29"/>
                    </a:cubicBezTo>
                    <a:cubicBezTo>
                      <a:pt x="9" y="29"/>
                      <a:pt x="8" y="29"/>
                      <a:pt x="9" y="31"/>
                    </a:cubicBezTo>
                    <a:cubicBezTo>
                      <a:pt x="7" y="29"/>
                      <a:pt x="8" y="30"/>
                      <a:pt x="7" y="28"/>
                    </a:cubicBezTo>
                    <a:cubicBezTo>
                      <a:pt x="8" y="30"/>
                      <a:pt x="7" y="29"/>
                      <a:pt x="8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6" y="27"/>
                      <a:pt x="7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31"/>
                      <a:pt x="6" y="28"/>
                      <a:pt x="7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8" y="32"/>
                      <a:pt x="7" y="30"/>
                    </a:cubicBezTo>
                    <a:cubicBezTo>
                      <a:pt x="7" y="31"/>
                      <a:pt x="7" y="31"/>
                      <a:pt x="8" y="33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2"/>
                      <a:pt x="6" y="32"/>
                      <a:pt x="6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6"/>
                      <a:pt x="4" y="31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6"/>
                      <a:pt x="5" y="35"/>
                      <a:pt x="5" y="35"/>
                    </a:cubicBezTo>
                    <a:cubicBezTo>
                      <a:pt x="6" y="36"/>
                      <a:pt x="5" y="35"/>
                      <a:pt x="5" y="37"/>
                    </a:cubicBezTo>
                    <a:cubicBezTo>
                      <a:pt x="5" y="36"/>
                      <a:pt x="5" y="36"/>
                      <a:pt x="5" y="35"/>
                    </a:cubicBezTo>
                    <a:cubicBezTo>
                      <a:pt x="5" y="35"/>
                      <a:pt x="5" y="38"/>
                      <a:pt x="5" y="37"/>
                    </a:cubicBezTo>
                    <a:close/>
                    <a:moveTo>
                      <a:pt x="12" y="21"/>
                    </a:move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764088" y="3689350"/>
                <a:ext cx="61913" cy="104775"/>
              </a:xfrm>
              <a:custGeom>
                <a:rect b="b" l="l" r="r" t="t"/>
                <a:pathLst>
                  <a:path extrusionOk="0" h="49" w="29">
                    <a:moveTo>
                      <a:pt x="3" y="43"/>
                    </a:moveTo>
                    <a:cubicBezTo>
                      <a:pt x="4" y="44"/>
                      <a:pt x="8" y="49"/>
                      <a:pt x="8" y="49"/>
                    </a:cubicBezTo>
                    <a:cubicBezTo>
                      <a:pt x="7" y="46"/>
                      <a:pt x="10" y="47"/>
                      <a:pt x="13" y="48"/>
                    </a:cubicBezTo>
                    <a:cubicBezTo>
                      <a:pt x="13" y="47"/>
                      <a:pt x="13" y="46"/>
                      <a:pt x="14" y="47"/>
                    </a:cubicBezTo>
                    <a:cubicBezTo>
                      <a:pt x="14" y="45"/>
                      <a:pt x="19" y="46"/>
                      <a:pt x="18" y="44"/>
                    </a:cubicBezTo>
                    <a:cubicBezTo>
                      <a:pt x="18" y="43"/>
                      <a:pt x="17" y="43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7" y="43"/>
                      <a:pt x="18" y="43"/>
                    </a:cubicBezTo>
                    <a:cubicBezTo>
                      <a:pt x="18" y="42"/>
                      <a:pt x="18" y="41"/>
                      <a:pt x="18" y="41"/>
                    </a:cubicBezTo>
                    <a:cubicBezTo>
                      <a:pt x="17" y="40"/>
                      <a:pt x="18" y="41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9"/>
                      <a:pt x="17" y="39"/>
                      <a:pt x="19" y="40"/>
                    </a:cubicBezTo>
                    <a:cubicBezTo>
                      <a:pt x="22" y="40"/>
                      <a:pt x="21" y="38"/>
                      <a:pt x="23" y="36"/>
                    </a:cubicBezTo>
                    <a:cubicBezTo>
                      <a:pt x="23" y="35"/>
                      <a:pt x="22" y="33"/>
                      <a:pt x="22" y="31"/>
                    </a:cubicBezTo>
                    <a:cubicBezTo>
                      <a:pt x="19" y="29"/>
                      <a:pt x="21" y="29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7"/>
                      <a:pt x="20" y="28"/>
                      <a:pt x="21" y="29"/>
                    </a:cubicBezTo>
                    <a:cubicBezTo>
                      <a:pt x="20" y="28"/>
                      <a:pt x="21" y="28"/>
                      <a:pt x="19" y="27"/>
                    </a:cubicBezTo>
                    <a:cubicBezTo>
                      <a:pt x="17" y="27"/>
                      <a:pt x="22" y="28"/>
                      <a:pt x="21" y="28"/>
                    </a:cubicBezTo>
                    <a:cubicBezTo>
                      <a:pt x="21" y="28"/>
                      <a:pt x="20" y="27"/>
                      <a:pt x="20" y="28"/>
                    </a:cubicBezTo>
                    <a:cubicBezTo>
                      <a:pt x="18" y="26"/>
                      <a:pt x="21" y="28"/>
                      <a:pt x="23" y="29"/>
                    </a:cubicBezTo>
                    <a:cubicBezTo>
                      <a:pt x="23" y="28"/>
                      <a:pt x="21" y="26"/>
                      <a:pt x="23" y="26"/>
                    </a:cubicBezTo>
                    <a:cubicBezTo>
                      <a:pt x="23" y="26"/>
                      <a:pt x="21" y="25"/>
                      <a:pt x="21" y="25"/>
                    </a:cubicBezTo>
                    <a:cubicBezTo>
                      <a:pt x="24" y="27"/>
                      <a:pt x="21" y="25"/>
                      <a:pt x="22" y="25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4" y="26"/>
                      <a:pt x="23" y="25"/>
                      <a:pt x="24" y="25"/>
                    </a:cubicBezTo>
                    <a:cubicBezTo>
                      <a:pt x="23" y="25"/>
                      <a:pt x="26" y="25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2" y="23"/>
                      <a:pt x="27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3"/>
                      <a:pt x="27" y="23"/>
                      <a:pt x="25" y="21"/>
                    </a:cubicBezTo>
                    <a:cubicBezTo>
                      <a:pt x="25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5" y="20"/>
                    </a:cubicBezTo>
                    <a:cubicBezTo>
                      <a:pt x="26" y="20"/>
                      <a:pt x="27" y="20"/>
                      <a:pt x="27" y="20"/>
                    </a:cubicBezTo>
                    <a:cubicBezTo>
                      <a:pt x="26" y="19"/>
                      <a:pt x="28" y="20"/>
                      <a:pt x="28" y="20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9" y="19"/>
                      <a:pt x="25" y="18"/>
                      <a:pt x="27" y="18"/>
                    </a:cubicBezTo>
                    <a:cubicBezTo>
                      <a:pt x="24" y="17"/>
                      <a:pt x="26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5" y="16"/>
                      <a:pt x="26" y="16"/>
                    </a:cubicBezTo>
                    <a:cubicBezTo>
                      <a:pt x="28" y="17"/>
                      <a:pt x="26" y="16"/>
                      <a:pt x="27" y="16"/>
                    </a:cubicBezTo>
                    <a:cubicBezTo>
                      <a:pt x="25" y="15"/>
                      <a:pt x="24" y="14"/>
                      <a:pt x="24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9" y="15"/>
                      <a:pt x="2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8" y="12"/>
                      <a:pt x="25" y="11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5" y="10"/>
                      <a:pt x="25" y="10"/>
                      <a:pt x="23" y="9"/>
                    </a:cubicBezTo>
                    <a:cubicBezTo>
                      <a:pt x="23" y="9"/>
                      <a:pt x="24" y="9"/>
                      <a:pt x="25" y="9"/>
                    </a:cubicBezTo>
                    <a:cubicBezTo>
                      <a:pt x="25" y="9"/>
                      <a:pt x="28" y="9"/>
                      <a:pt x="2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8"/>
                      <a:pt x="24" y="8"/>
                      <a:pt x="25" y="8"/>
                    </a:cubicBezTo>
                    <a:cubicBezTo>
                      <a:pt x="24" y="7"/>
                      <a:pt x="24" y="7"/>
                      <a:pt x="22" y="7"/>
                    </a:cubicBezTo>
                    <a:cubicBezTo>
                      <a:pt x="22" y="7"/>
                      <a:pt x="24" y="7"/>
                      <a:pt x="2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6" y="6"/>
                      <a:pt x="24" y="5"/>
                      <a:pt x="25" y="5"/>
                    </a:cubicBezTo>
                    <a:cubicBezTo>
                      <a:pt x="24" y="4"/>
                      <a:pt x="25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5" y="3"/>
                      <a:pt x="23" y="3"/>
                      <a:pt x="23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1" y="2"/>
                      <a:pt x="20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1" y="2"/>
                      <a:pt x="23" y="2"/>
                      <a:pt x="25" y="2"/>
                    </a:cubicBezTo>
                    <a:cubicBezTo>
                      <a:pt x="25" y="2"/>
                      <a:pt x="22" y="2"/>
                      <a:pt x="24" y="2"/>
                    </a:cubicBezTo>
                    <a:cubicBezTo>
                      <a:pt x="24" y="2"/>
                      <a:pt x="24" y="1"/>
                      <a:pt x="22" y="1"/>
                    </a:cubicBezTo>
                    <a:cubicBezTo>
                      <a:pt x="23" y="1"/>
                      <a:pt x="23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1"/>
                      <a:pt x="21" y="1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1"/>
                      <a:pt x="19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6" y="1"/>
                      <a:pt x="17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1" y="2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2"/>
                      <a:pt x="16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2"/>
                      <a:pt x="15" y="2"/>
                      <a:pt x="14" y="2"/>
                    </a:cubicBezTo>
                    <a:cubicBezTo>
                      <a:pt x="14" y="2"/>
                      <a:pt x="16" y="2"/>
                      <a:pt x="14" y="2"/>
                    </a:cubicBezTo>
                    <a:cubicBezTo>
                      <a:pt x="14" y="2"/>
                      <a:pt x="15" y="3"/>
                      <a:pt x="17" y="3"/>
                    </a:cubicBezTo>
                    <a:cubicBezTo>
                      <a:pt x="17" y="3"/>
                      <a:pt x="14" y="3"/>
                      <a:pt x="15" y="3"/>
                    </a:cubicBezTo>
                    <a:cubicBezTo>
                      <a:pt x="14" y="3"/>
                      <a:pt x="13" y="3"/>
                      <a:pt x="12" y="2"/>
                    </a:cubicBezTo>
                    <a:cubicBezTo>
                      <a:pt x="13" y="3"/>
                      <a:pt x="12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3" y="3"/>
                      <a:pt x="14" y="4"/>
                      <a:pt x="13" y="4"/>
                    </a:cubicBezTo>
                    <a:cubicBezTo>
                      <a:pt x="15" y="4"/>
                      <a:pt x="15" y="4"/>
                      <a:pt x="17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6" y="4"/>
                      <a:pt x="13" y="4"/>
                      <a:pt x="13" y="4"/>
                    </a:cubicBezTo>
                    <a:cubicBezTo>
                      <a:pt x="10" y="3"/>
                      <a:pt x="14" y="4"/>
                      <a:pt x="11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8" y="2"/>
                      <a:pt x="10" y="3"/>
                      <a:pt x="7" y="2"/>
                    </a:cubicBezTo>
                    <a:cubicBezTo>
                      <a:pt x="8" y="2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4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10" y="3"/>
                      <a:pt x="9" y="3"/>
                    </a:cubicBezTo>
                    <a:cubicBezTo>
                      <a:pt x="6" y="3"/>
                      <a:pt x="9" y="3"/>
                      <a:pt x="7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9" y="4"/>
                      <a:pt x="9" y="3"/>
                    </a:cubicBezTo>
                    <a:cubicBezTo>
                      <a:pt x="12" y="4"/>
                      <a:pt x="9" y="4"/>
                      <a:pt x="10" y="4"/>
                    </a:cubicBezTo>
                    <a:cubicBezTo>
                      <a:pt x="12" y="4"/>
                      <a:pt x="10" y="4"/>
                      <a:pt x="11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9" y="4"/>
                      <a:pt x="7" y="3"/>
                      <a:pt x="6" y="3"/>
                    </a:cubicBezTo>
                    <a:cubicBezTo>
                      <a:pt x="5" y="3"/>
                      <a:pt x="7" y="3"/>
                      <a:pt x="8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4" y="5"/>
                      <a:pt x="6" y="3"/>
                      <a:pt x="7" y="4"/>
                    </a:cubicBezTo>
                    <a:cubicBezTo>
                      <a:pt x="10" y="4"/>
                      <a:pt x="11" y="5"/>
                      <a:pt x="15" y="6"/>
                    </a:cubicBezTo>
                    <a:cubicBezTo>
                      <a:pt x="15" y="6"/>
                      <a:pt x="16" y="6"/>
                      <a:pt x="15" y="6"/>
                    </a:cubicBezTo>
                    <a:cubicBezTo>
                      <a:pt x="13" y="5"/>
                      <a:pt x="14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7" y="4"/>
                      <a:pt x="9" y="5"/>
                      <a:pt x="10" y="5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6" y="5"/>
                      <a:pt x="8" y="5"/>
                      <a:pt x="10" y="5"/>
                    </a:cubicBezTo>
                    <a:cubicBezTo>
                      <a:pt x="10" y="6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5" y="4"/>
                      <a:pt x="5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9" y="6"/>
                      <a:pt x="7" y="5"/>
                    </a:cubicBezTo>
                    <a:cubicBezTo>
                      <a:pt x="9" y="6"/>
                      <a:pt x="7" y="5"/>
                      <a:pt x="8" y="5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7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5"/>
                      <a:pt x="10" y="7"/>
                      <a:pt x="9" y="6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8" y="6"/>
                      <a:pt x="9" y="7"/>
                      <a:pt x="11" y="7"/>
                    </a:cubicBezTo>
                    <a:cubicBezTo>
                      <a:pt x="10" y="7"/>
                      <a:pt x="8" y="6"/>
                      <a:pt x="6" y="6"/>
                    </a:cubicBezTo>
                    <a:cubicBezTo>
                      <a:pt x="8" y="6"/>
                      <a:pt x="4" y="5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8" y="7"/>
                      <a:pt x="10" y="7"/>
                      <a:pt x="11" y="7"/>
                    </a:cubicBezTo>
                    <a:cubicBezTo>
                      <a:pt x="10" y="7"/>
                      <a:pt x="12" y="8"/>
                      <a:pt x="11" y="8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7"/>
                      <a:pt x="13" y="8"/>
                      <a:pt x="13" y="9"/>
                    </a:cubicBezTo>
                    <a:cubicBezTo>
                      <a:pt x="14" y="9"/>
                      <a:pt x="17" y="10"/>
                      <a:pt x="18" y="10"/>
                    </a:cubicBezTo>
                    <a:cubicBezTo>
                      <a:pt x="17" y="10"/>
                      <a:pt x="17" y="10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11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7" y="7"/>
                      <a:pt x="6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9" y="8"/>
                      <a:pt x="7" y="7"/>
                      <a:pt x="8" y="7"/>
                    </a:cubicBezTo>
                    <a:cubicBezTo>
                      <a:pt x="9" y="8"/>
                      <a:pt x="11" y="8"/>
                      <a:pt x="10" y="8"/>
                    </a:cubicBezTo>
                    <a:cubicBezTo>
                      <a:pt x="9" y="8"/>
                      <a:pt x="8" y="8"/>
                      <a:pt x="7" y="7"/>
                    </a:cubicBezTo>
                    <a:cubicBezTo>
                      <a:pt x="6" y="7"/>
                      <a:pt x="9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10" y="10"/>
                    </a:cubicBezTo>
                    <a:cubicBezTo>
                      <a:pt x="9" y="9"/>
                      <a:pt x="9" y="9"/>
                      <a:pt x="7" y="9"/>
                    </a:cubicBezTo>
                    <a:cubicBezTo>
                      <a:pt x="8" y="9"/>
                      <a:pt x="9" y="10"/>
                      <a:pt x="9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6" y="9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9" y="11"/>
                      <a:pt x="7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3" y="13"/>
                      <a:pt x="10" y="12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6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7" y="12"/>
                      <a:pt x="9" y="13"/>
                      <a:pt x="8" y="13"/>
                    </a:cubicBezTo>
                    <a:cubicBezTo>
                      <a:pt x="9" y="13"/>
                      <a:pt x="11" y="14"/>
                      <a:pt x="11" y="14"/>
                    </a:cubicBezTo>
                    <a:cubicBezTo>
                      <a:pt x="13" y="15"/>
                      <a:pt x="9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7" y="13"/>
                    </a:cubicBezTo>
                    <a:cubicBezTo>
                      <a:pt x="9" y="14"/>
                      <a:pt x="8" y="14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4"/>
                      <a:pt x="9" y="15"/>
                      <a:pt x="10" y="15"/>
                    </a:cubicBezTo>
                    <a:cubicBezTo>
                      <a:pt x="11" y="15"/>
                      <a:pt x="9" y="15"/>
                      <a:pt x="9" y="15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9" y="15"/>
                      <a:pt x="9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0" y="16"/>
                      <a:pt x="11" y="16"/>
                    </a:cubicBezTo>
                    <a:cubicBezTo>
                      <a:pt x="9" y="16"/>
                      <a:pt x="7" y="15"/>
                      <a:pt x="7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6" y="15"/>
                      <a:pt x="12" y="17"/>
                      <a:pt x="10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7" y="16"/>
                      <a:pt x="8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5" y="15"/>
                      <a:pt x="8" y="17"/>
                      <a:pt x="6" y="16"/>
                    </a:cubicBezTo>
                    <a:cubicBezTo>
                      <a:pt x="9" y="17"/>
                      <a:pt x="7" y="17"/>
                      <a:pt x="8" y="17"/>
                    </a:cubicBezTo>
                    <a:cubicBezTo>
                      <a:pt x="5" y="16"/>
                      <a:pt x="8" y="18"/>
                      <a:pt x="7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12" y="20"/>
                      <a:pt x="10" y="19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5" y="17"/>
                      <a:pt x="9" y="19"/>
                      <a:pt x="7" y="18"/>
                    </a:cubicBezTo>
                    <a:cubicBezTo>
                      <a:pt x="8" y="18"/>
                      <a:pt x="9" y="19"/>
                      <a:pt x="10" y="19"/>
                    </a:cubicBezTo>
                    <a:cubicBezTo>
                      <a:pt x="9" y="19"/>
                      <a:pt x="8" y="19"/>
                      <a:pt x="7" y="18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7" y="19"/>
                      <a:pt x="8" y="19"/>
                    </a:cubicBezTo>
                    <a:cubicBezTo>
                      <a:pt x="6" y="18"/>
                      <a:pt x="7" y="19"/>
                      <a:pt x="6" y="19"/>
                    </a:cubicBezTo>
                    <a:cubicBezTo>
                      <a:pt x="8" y="20"/>
                      <a:pt x="5" y="19"/>
                      <a:pt x="7" y="20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9"/>
                      <a:pt x="7" y="20"/>
                      <a:pt x="6" y="19"/>
                    </a:cubicBezTo>
                    <a:cubicBezTo>
                      <a:pt x="7" y="20"/>
                      <a:pt x="6" y="20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1"/>
                      <a:pt x="7" y="20"/>
                      <a:pt x="7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6" y="21"/>
                      <a:pt x="7" y="21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7" y="22"/>
                      <a:pt x="6" y="22"/>
                      <a:pt x="7" y="22"/>
                    </a:cubicBezTo>
                    <a:cubicBezTo>
                      <a:pt x="7" y="22"/>
                      <a:pt x="8" y="23"/>
                      <a:pt x="7" y="22"/>
                    </a:cubicBezTo>
                    <a:cubicBezTo>
                      <a:pt x="8" y="23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5" y="22"/>
                      <a:pt x="8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6" y="23"/>
                      <a:pt x="7" y="23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10" y="26"/>
                      <a:pt x="10" y="26"/>
                    </a:cubicBezTo>
                    <a:cubicBezTo>
                      <a:pt x="9" y="26"/>
                      <a:pt x="10" y="26"/>
                      <a:pt x="9" y="25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5"/>
                      <a:pt x="8" y="25"/>
                      <a:pt x="8" y="26"/>
                    </a:cubicBezTo>
                    <a:cubicBezTo>
                      <a:pt x="9" y="26"/>
                      <a:pt x="7" y="25"/>
                      <a:pt x="7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7"/>
                      <a:pt x="9" y="27"/>
                      <a:pt x="8" y="26"/>
                    </a:cubicBezTo>
                    <a:cubicBezTo>
                      <a:pt x="9" y="26"/>
                      <a:pt x="11" y="28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2" y="29"/>
                      <a:pt x="13" y="29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9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10" y="28"/>
                      <a:pt x="8" y="28"/>
                      <a:pt x="10" y="29"/>
                    </a:cubicBezTo>
                    <a:cubicBezTo>
                      <a:pt x="11" y="29"/>
                      <a:pt x="9" y="28"/>
                      <a:pt x="8" y="28"/>
                    </a:cubicBezTo>
                    <a:cubicBezTo>
                      <a:pt x="9" y="29"/>
                      <a:pt x="8" y="28"/>
                      <a:pt x="8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9"/>
                      <a:pt x="8" y="29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11" y="31"/>
                      <a:pt x="1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7" y="29"/>
                      <a:pt x="9" y="31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9" y="31"/>
                      <a:pt x="8" y="31"/>
                      <a:pt x="8" y="30"/>
                    </a:cubicBezTo>
                    <a:cubicBezTo>
                      <a:pt x="7" y="30"/>
                      <a:pt x="10" y="31"/>
                      <a:pt x="9" y="31"/>
                    </a:cubicBezTo>
                    <a:cubicBezTo>
                      <a:pt x="9" y="31"/>
                      <a:pt x="8" y="31"/>
                      <a:pt x="8" y="31"/>
                    </a:cubicBezTo>
                    <a:cubicBezTo>
                      <a:pt x="9" y="31"/>
                      <a:pt x="8" y="31"/>
                      <a:pt x="9" y="32"/>
                    </a:cubicBezTo>
                    <a:cubicBezTo>
                      <a:pt x="8" y="31"/>
                      <a:pt x="8" y="31"/>
                      <a:pt x="7" y="31"/>
                    </a:cubicBezTo>
                    <a:cubicBezTo>
                      <a:pt x="7" y="31"/>
                      <a:pt x="6" y="32"/>
                      <a:pt x="7" y="34"/>
                    </a:cubicBezTo>
                    <a:cubicBezTo>
                      <a:pt x="5" y="32"/>
                      <a:pt x="6" y="33"/>
                      <a:pt x="5" y="32"/>
                    </a:cubicBezTo>
                    <a:cubicBezTo>
                      <a:pt x="7" y="33"/>
                      <a:pt x="5" y="32"/>
                      <a:pt x="6" y="33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4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4"/>
                      <a:pt x="3" y="31"/>
                      <a:pt x="5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6" y="34"/>
                      <a:pt x="3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7" y="35"/>
                      <a:pt x="5" y="34"/>
                    </a:cubicBezTo>
                    <a:cubicBezTo>
                      <a:pt x="5" y="34"/>
                      <a:pt x="5" y="34"/>
                      <a:pt x="7" y="36"/>
                    </a:cubicBezTo>
                    <a:cubicBezTo>
                      <a:pt x="6" y="35"/>
                      <a:pt x="5" y="35"/>
                      <a:pt x="5" y="34"/>
                    </a:cubicBezTo>
                    <a:cubicBezTo>
                      <a:pt x="5" y="35"/>
                      <a:pt x="5" y="35"/>
                      <a:pt x="7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3" y="36"/>
                      <a:pt x="7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9"/>
                      <a:pt x="6" y="39"/>
                      <a:pt x="6" y="38"/>
                    </a:cubicBezTo>
                    <a:cubicBezTo>
                      <a:pt x="7" y="39"/>
                      <a:pt x="6" y="39"/>
                      <a:pt x="7" y="40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8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1" y="37"/>
                      <a:pt x="4" y="40"/>
                    </a:cubicBezTo>
                    <a:cubicBezTo>
                      <a:pt x="4" y="41"/>
                      <a:pt x="2" y="39"/>
                      <a:pt x="2" y="39"/>
                    </a:cubicBezTo>
                    <a:cubicBezTo>
                      <a:pt x="4" y="42"/>
                      <a:pt x="0" y="39"/>
                      <a:pt x="3" y="43"/>
                    </a:cubicBezTo>
                    <a:close/>
                    <a:moveTo>
                      <a:pt x="7" y="2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573588" y="3797300"/>
                <a:ext cx="265113" cy="165100"/>
              </a:xfrm>
              <a:custGeom>
                <a:rect b="b" l="l" r="r" t="t"/>
                <a:pathLst>
                  <a:path extrusionOk="0" h="77" w="123">
                    <a:moveTo>
                      <a:pt x="53" y="74"/>
                    </a:moveTo>
                    <a:cubicBezTo>
                      <a:pt x="53" y="75"/>
                      <a:pt x="54" y="75"/>
                      <a:pt x="54" y="75"/>
                    </a:cubicBezTo>
                    <a:cubicBezTo>
                      <a:pt x="54" y="75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5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5"/>
                      <a:pt x="54" y="75"/>
                      <a:pt x="54" y="75"/>
                    </a:cubicBezTo>
                    <a:cubicBezTo>
                      <a:pt x="54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77"/>
                      <a:pt x="56" y="75"/>
                      <a:pt x="56" y="75"/>
                    </a:cubicBezTo>
                    <a:cubicBezTo>
                      <a:pt x="57" y="76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0" y="75"/>
                      <a:pt x="60" y="73"/>
                      <a:pt x="60" y="74"/>
                    </a:cubicBezTo>
                    <a:cubicBezTo>
                      <a:pt x="61" y="74"/>
                      <a:pt x="60" y="76"/>
                      <a:pt x="61" y="76"/>
                    </a:cubicBezTo>
                    <a:cubicBezTo>
                      <a:pt x="61" y="76"/>
                      <a:pt x="61" y="75"/>
                      <a:pt x="61" y="75"/>
                    </a:cubicBezTo>
                    <a:cubicBezTo>
                      <a:pt x="62" y="77"/>
                      <a:pt x="63" y="73"/>
                      <a:pt x="64" y="75"/>
                    </a:cubicBezTo>
                    <a:cubicBezTo>
                      <a:pt x="64" y="75"/>
                      <a:pt x="64" y="76"/>
                      <a:pt x="64" y="76"/>
                    </a:cubicBezTo>
                    <a:cubicBezTo>
                      <a:pt x="64" y="75"/>
                      <a:pt x="65" y="75"/>
                      <a:pt x="66" y="73"/>
                    </a:cubicBezTo>
                    <a:cubicBezTo>
                      <a:pt x="66" y="74"/>
                      <a:pt x="66" y="74"/>
                      <a:pt x="66" y="75"/>
                    </a:cubicBezTo>
                    <a:cubicBezTo>
                      <a:pt x="66" y="75"/>
                      <a:pt x="67" y="74"/>
                      <a:pt x="67" y="73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6" y="72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0"/>
                      <a:pt x="68" y="70"/>
                    </a:cubicBezTo>
                    <a:cubicBezTo>
                      <a:pt x="69" y="71"/>
                      <a:pt x="68" y="71"/>
                      <a:pt x="68" y="72"/>
                    </a:cubicBezTo>
                    <a:cubicBezTo>
                      <a:pt x="69" y="74"/>
                      <a:pt x="70" y="73"/>
                      <a:pt x="70" y="74"/>
                    </a:cubicBezTo>
                    <a:cubicBezTo>
                      <a:pt x="70" y="73"/>
                      <a:pt x="70" y="73"/>
                      <a:pt x="70" y="72"/>
                    </a:cubicBezTo>
                    <a:cubicBezTo>
                      <a:pt x="70" y="71"/>
                      <a:pt x="70" y="73"/>
                      <a:pt x="71" y="73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9"/>
                      <a:pt x="72" y="71"/>
                      <a:pt x="72" y="72"/>
                    </a:cubicBezTo>
                    <a:cubicBezTo>
                      <a:pt x="72" y="71"/>
                      <a:pt x="72" y="68"/>
                      <a:pt x="73" y="67"/>
                    </a:cubicBezTo>
                    <a:cubicBezTo>
                      <a:pt x="73" y="67"/>
                      <a:pt x="74" y="66"/>
                      <a:pt x="74" y="66"/>
                    </a:cubicBezTo>
                    <a:cubicBezTo>
                      <a:pt x="74" y="67"/>
                      <a:pt x="74" y="66"/>
                      <a:pt x="74" y="67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71"/>
                      <a:pt x="75" y="72"/>
                    </a:cubicBezTo>
                    <a:cubicBezTo>
                      <a:pt x="75" y="71"/>
                      <a:pt x="76" y="71"/>
                      <a:pt x="77" y="72"/>
                    </a:cubicBezTo>
                    <a:cubicBezTo>
                      <a:pt x="76" y="69"/>
                      <a:pt x="78" y="70"/>
                      <a:pt x="77" y="68"/>
                    </a:cubicBezTo>
                    <a:cubicBezTo>
                      <a:pt x="78" y="67"/>
                      <a:pt x="78" y="70"/>
                      <a:pt x="78" y="70"/>
                    </a:cubicBezTo>
                    <a:cubicBezTo>
                      <a:pt x="79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1" y="69"/>
                      <a:pt x="82" y="69"/>
                      <a:pt x="82" y="67"/>
                    </a:cubicBezTo>
                    <a:cubicBezTo>
                      <a:pt x="82" y="67"/>
                      <a:pt x="82" y="68"/>
                      <a:pt x="82" y="68"/>
                    </a:cubicBezTo>
                    <a:cubicBezTo>
                      <a:pt x="83" y="69"/>
                      <a:pt x="82" y="65"/>
                      <a:pt x="83" y="66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6"/>
                      <a:pt x="84" y="68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5" y="67"/>
                      <a:pt x="85" y="67"/>
                      <a:pt x="85" y="65"/>
                    </a:cubicBezTo>
                    <a:cubicBezTo>
                      <a:pt x="86" y="66"/>
                      <a:pt x="86" y="66"/>
                      <a:pt x="86" y="67"/>
                    </a:cubicBezTo>
                    <a:cubicBezTo>
                      <a:pt x="87" y="68"/>
                      <a:pt x="86" y="65"/>
                      <a:pt x="86" y="65"/>
                    </a:cubicBezTo>
                    <a:cubicBezTo>
                      <a:pt x="86" y="65"/>
                      <a:pt x="87" y="66"/>
                      <a:pt x="87" y="66"/>
                    </a:cubicBezTo>
                    <a:cubicBezTo>
                      <a:pt x="87" y="65"/>
                      <a:pt x="88" y="65"/>
                      <a:pt x="88" y="65"/>
                    </a:cubicBezTo>
                    <a:cubicBezTo>
                      <a:pt x="88" y="65"/>
                      <a:pt x="88" y="65"/>
                      <a:pt x="89" y="66"/>
                    </a:cubicBezTo>
                    <a:cubicBezTo>
                      <a:pt x="91" y="65"/>
                      <a:pt x="94" y="64"/>
                      <a:pt x="95" y="61"/>
                    </a:cubicBezTo>
                    <a:cubicBezTo>
                      <a:pt x="97" y="63"/>
                      <a:pt x="95" y="63"/>
                      <a:pt x="97" y="64"/>
                    </a:cubicBezTo>
                    <a:cubicBezTo>
                      <a:pt x="95" y="62"/>
                      <a:pt x="97" y="64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7" y="61"/>
                      <a:pt x="100" y="64"/>
                      <a:pt x="99" y="62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99" y="60"/>
                      <a:pt x="101" y="63"/>
                      <a:pt x="100" y="61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1" y="62"/>
                      <a:pt x="100" y="59"/>
                      <a:pt x="101" y="60"/>
                    </a:cubicBezTo>
                    <a:cubicBezTo>
                      <a:pt x="102" y="60"/>
                      <a:pt x="102" y="59"/>
                      <a:pt x="101" y="57"/>
                    </a:cubicBezTo>
                    <a:cubicBezTo>
                      <a:pt x="101" y="58"/>
                      <a:pt x="102" y="59"/>
                      <a:pt x="102" y="59"/>
                    </a:cubicBezTo>
                    <a:cubicBezTo>
                      <a:pt x="103" y="57"/>
                      <a:pt x="106" y="57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2"/>
                      <a:pt x="109" y="55"/>
                      <a:pt x="107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8" y="51"/>
                      <a:pt x="108" y="51"/>
                    </a:cubicBezTo>
                    <a:cubicBezTo>
                      <a:pt x="108" y="50"/>
                      <a:pt x="109" y="50"/>
                      <a:pt x="108" y="49"/>
                    </a:cubicBezTo>
                    <a:cubicBezTo>
                      <a:pt x="109" y="49"/>
                      <a:pt x="109" y="50"/>
                      <a:pt x="109" y="50"/>
                    </a:cubicBezTo>
                    <a:cubicBezTo>
                      <a:pt x="110" y="50"/>
                      <a:pt x="109" y="48"/>
                      <a:pt x="109" y="48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50"/>
                      <a:pt x="118" y="49"/>
                      <a:pt x="117" y="45"/>
                    </a:cubicBezTo>
                    <a:cubicBezTo>
                      <a:pt x="117" y="44"/>
                      <a:pt x="118" y="46"/>
                      <a:pt x="118" y="46"/>
                    </a:cubicBezTo>
                    <a:cubicBezTo>
                      <a:pt x="118" y="42"/>
                      <a:pt x="123" y="44"/>
                      <a:pt x="121" y="39"/>
                    </a:cubicBezTo>
                    <a:cubicBezTo>
                      <a:pt x="121" y="37"/>
                      <a:pt x="117" y="33"/>
                      <a:pt x="117" y="33"/>
                    </a:cubicBezTo>
                    <a:cubicBezTo>
                      <a:pt x="116" y="36"/>
                      <a:pt x="112" y="37"/>
                      <a:pt x="108" y="37"/>
                    </a:cubicBezTo>
                    <a:cubicBezTo>
                      <a:pt x="107" y="38"/>
                      <a:pt x="107" y="40"/>
                      <a:pt x="105" y="40"/>
                    </a:cubicBezTo>
                    <a:cubicBezTo>
                      <a:pt x="102" y="43"/>
                      <a:pt x="96" y="42"/>
                      <a:pt x="94" y="45"/>
                    </a:cubicBezTo>
                    <a:cubicBezTo>
                      <a:pt x="94" y="46"/>
                      <a:pt x="95" y="47"/>
                      <a:pt x="95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47"/>
                      <a:pt x="94" y="46"/>
                    </a:cubicBezTo>
                    <a:cubicBezTo>
                      <a:pt x="92" y="47"/>
                      <a:pt x="91" y="49"/>
                      <a:pt x="90" y="49"/>
                    </a:cubicBezTo>
                    <a:cubicBezTo>
                      <a:pt x="91" y="51"/>
                      <a:pt x="89" y="50"/>
                      <a:pt x="90" y="52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89" y="52"/>
                      <a:pt x="89" y="52"/>
                      <a:pt x="87" y="50"/>
                    </a:cubicBezTo>
                    <a:cubicBezTo>
                      <a:pt x="82" y="50"/>
                      <a:pt x="79" y="53"/>
                      <a:pt x="75" y="53"/>
                    </a:cubicBezTo>
                    <a:cubicBezTo>
                      <a:pt x="72" y="55"/>
                      <a:pt x="68" y="57"/>
                      <a:pt x="64" y="57"/>
                    </a:cubicBezTo>
                    <a:cubicBezTo>
                      <a:pt x="63" y="61"/>
                      <a:pt x="63" y="59"/>
                      <a:pt x="61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2"/>
                      <a:pt x="61" y="61"/>
                      <a:pt x="60" y="59"/>
                    </a:cubicBezTo>
                    <a:cubicBezTo>
                      <a:pt x="60" y="60"/>
                      <a:pt x="60" y="59"/>
                      <a:pt x="60" y="61"/>
                    </a:cubicBezTo>
                    <a:cubicBezTo>
                      <a:pt x="59" y="63"/>
                      <a:pt x="59" y="59"/>
                      <a:pt x="59" y="59"/>
                    </a:cubicBezTo>
                    <a:cubicBezTo>
                      <a:pt x="59" y="59"/>
                      <a:pt x="59" y="61"/>
                      <a:pt x="59" y="60"/>
                    </a:cubicBezTo>
                    <a:cubicBezTo>
                      <a:pt x="57" y="62"/>
                      <a:pt x="59" y="59"/>
                      <a:pt x="58" y="57"/>
                    </a:cubicBezTo>
                    <a:cubicBezTo>
                      <a:pt x="56" y="57"/>
                      <a:pt x="54" y="58"/>
                      <a:pt x="53" y="57"/>
                    </a:cubicBezTo>
                    <a:cubicBezTo>
                      <a:pt x="53" y="57"/>
                      <a:pt x="52" y="58"/>
                      <a:pt x="52" y="58"/>
                    </a:cubicBezTo>
                    <a:cubicBezTo>
                      <a:pt x="53" y="55"/>
                      <a:pt x="51" y="59"/>
                      <a:pt x="51" y="57"/>
                    </a:cubicBezTo>
                    <a:cubicBezTo>
                      <a:pt x="52" y="57"/>
                      <a:pt x="52" y="57"/>
                      <a:pt x="52" y="56"/>
                    </a:cubicBezTo>
                    <a:cubicBezTo>
                      <a:pt x="52" y="55"/>
                      <a:pt x="50" y="56"/>
                      <a:pt x="50" y="55"/>
                    </a:cubicBezTo>
                    <a:cubicBezTo>
                      <a:pt x="49" y="56"/>
                      <a:pt x="50" y="53"/>
                      <a:pt x="48" y="54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6" y="55"/>
                      <a:pt x="48" y="51"/>
                      <a:pt x="46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5" y="51"/>
                      <a:pt x="44" y="49"/>
                      <a:pt x="41" y="49"/>
                    </a:cubicBezTo>
                    <a:cubicBezTo>
                      <a:pt x="40" y="49"/>
                      <a:pt x="42" y="45"/>
                      <a:pt x="39" y="46"/>
                    </a:cubicBezTo>
                    <a:cubicBezTo>
                      <a:pt x="39" y="46"/>
                      <a:pt x="38" y="46"/>
                      <a:pt x="38" y="47"/>
                    </a:cubicBezTo>
                    <a:cubicBezTo>
                      <a:pt x="38" y="46"/>
                      <a:pt x="39" y="46"/>
                      <a:pt x="39" y="45"/>
                    </a:cubicBezTo>
                    <a:cubicBezTo>
                      <a:pt x="38" y="46"/>
                      <a:pt x="38" y="44"/>
                      <a:pt x="38" y="43"/>
                    </a:cubicBezTo>
                    <a:cubicBezTo>
                      <a:pt x="37" y="44"/>
                      <a:pt x="37" y="44"/>
                      <a:pt x="36" y="44"/>
                    </a:cubicBezTo>
                    <a:cubicBezTo>
                      <a:pt x="38" y="42"/>
                      <a:pt x="34" y="43"/>
                      <a:pt x="35" y="41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4" y="41"/>
                    </a:cubicBezTo>
                    <a:cubicBezTo>
                      <a:pt x="33" y="41"/>
                      <a:pt x="33" y="40"/>
                      <a:pt x="33" y="39"/>
                    </a:cubicBezTo>
                    <a:cubicBezTo>
                      <a:pt x="33" y="39"/>
                      <a:pt x="31" y="40"/>
                      <a:pt x="31" y="39"/>
                    </a:cubicBezTo>
                    <a:cubicBezTo>
                      <a:pt x="33" y="38"/>
                      <a:pt x="31" y="38"/>
                      <a:pt x="31" y="37"/>
                    </a:cubicBezTo>
                    <a:cubicBezTo>
                      <a:pt x="30" y="39"/>
                      <a:pt x="28" y="39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9" y="36"/>
                      <a:pt x="31" y="33"/>
                      <a:pt x="27" y="33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6" y="31"/>
                      <a:pt x="27" y="29"/>
                      <a:pt x="23" y="28"/>
                    </a:cubicBezTo>
                    <a:cubicBezTo>
                      <a:pt x="24" y="27"/>
                      <a:pt x="25" y="26"/>
                      <a:pt x="24" y="26"/>
                    </a:cubicBezTo>
                    <a:cubicBezTo>
                      <a:pt x="23" y="26"/>
                      <a:pt x="23" y="25"/>
                      <a:pt x="21" y="26"/>
                    </a:cubicBezTo>
                    <a:cubicBezTo>
                      <a:pt x="20" y="25"/>
                      <a:pt x="22" y="25"/>
                      <a:pt x="22" y="25"/>
                    </a:cubicBezTo>
                    <a:cubicBezTo>
                      <a:pt x="22" y="24"/>
                      <a:pt x="24" y="22"/>
                      <a:pt x="22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2"/>
                      <a:pt x="20" y="21"/>
                      <a:pt x="21" y="20"/>
                    </a:cubicBezTo>
                    <a:cubicBezTo>
                      <a:pt x="20" y="20"/>
                      <a:pt x="19" y="19"/>
                      <a:pt x="18" y="20"/>
                    </a:cubicBezTo>
                    <a:cubicBezTo>
                      <a:pt x="17" y="20"/>
                      <a:pt x="20" y="19"/>
                      <a:pt x="18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0" y="16"/>
                      <a:pt x="18" y="15"/>
                    </a:cubicBezTo>
                    <a:cubicBezTo>
                      <a:pt x="21" y="14"/>
                      <a:pt x="18" y="13"/>
                      <a:pt x="19" y="12"/>
                    </a:cubicBezTo>
                    <a:cubicBezTo>
                      <a:pt x="18" y="11"/>
                      <a:pt x="20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8"/>
                      <a:pt x="19" y="7"/>
                    </a:cubicBezTo>
                    <a:cubicBezTo>
                      <a:pt x="20" y="7"/>
                      <a:pt x="18" y="7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5" y="5"/>
                      <a:pt x="14" y="5"/>
                    </a:cubicBezTo>
                    <a:cubicBezTo>
                      <a:pt x="15" y="5"/>
                      <a:pt x="14" y="5"/>
                      <a:pt x="15" y="4"/>
                    </a:cubicBezTo>
                    <a:cubicBezTo>
                      <a:pt x="16" y="5"/>
                      <a:pt x="17" y="5"/>
                      <a:pt x="19" y="6"/>
                    </a:cubicBezTo>
                    <a:cubicBezTo>
                      <a:pt x="20" y="5"/>
                      <a:pt x="16" y="4"/>
                      <a:pt x="18" y="4"/>
                    </a:cubicBezTo>
                    <a:cubicBezTo>
                      <a:pt x="19" y="3"/>
                      <a:pt x="18" y="3"/>
                      <a:pt x="16" y="3"/>
                    </a:cubicBezTo>
                    <a:cubicBezTo>
                      <a:pt x="17" y="3"/>
                      <a:pt x="18" y="2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2"/>
                      <a:pt x="16" y="1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1" y="1"/>
                      <a:pt x="12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6" y="3"/>
                      <a:pt x="14" y="4"/>
                    </a:cubicBezTo>
                    <a:cubicBezTo>
                      <a:pt x="13" y="3"/>
                      <a:pt x="12" y="4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2" y="5"/>
                      <a:pt x="12" y="5"/>
                    </a:cubicBezTo>
                    <a:cubicBezTo>
                      <a:pt x="12" y="6"/>
                      <a:pt x="9" y="5"/>
                      <a:pt x="8" y="6"/>
                    </a:cubicBezTo>
                    <a:cubicBezTo>
                      <a:pt x="8" y="6"/>
                      <a:pt x="10" y="8"/>
                      <a:pt x="8" y="9"/>
                    </a:cubicBezTo>
                    <a:cubicBezTo>
                      <a:pt x="9" y="9"/>
                      <a:pt x="10" y="10"/>
                      <a:pt x="11" y="11"/>
                    </a:cubicBezTo>
                    <a:cubicBezTo>
                      <a:pt x="11" y="11"/>
                      <a:pt x="8" y="11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8" y="11"/>
                      <a:pt x="6" y="12"/>
                      <a:pt x="9" y="12"/>
                    </a:cubicBezTo>
                    <a:cubicBezTo>
                      <a:pt x="8" y="13"/>
                      <a:pt x="8" y="14"/>
                      <a:pt x="9" y="15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8" y="15"/>
                      <a:pt x="9" y="16"/>
                      <a:pt x="8" y="16"/>
                    </a:cubicBezTo>
                    <a:cubicBezTo>
                      <a:pt x="10" y="16"/>
                      <a:pt x="10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1" y="17"/>
                      <a:pt x="8" y="17"/>
                      <a:pt x="8" y="18"/>
                    </a:cubicBezTo>
                    <a:cubicBezTo>
                      <a:pt x="5" y="18"/>
                      <a:pt x="8" y="16"/>
                      <a:pt x="6" y="17"/>
                    </a:cubicBezTo>
                    <a:cubicBezTo>
                      <a:pt x="3" y="17"/>
                      <a:pt x="3" y="15"/>
                      <a:pt x="4" y="15"/>
                    </a:cubicBezTo>
                    <a:cubicBezTo>
                      <a:pt x="2" y="15"/>
                      <a:pt x="4" y="16"/>
                      <a:pt x="2" y="16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9" y="18"/>
                      <a:pt x="4" y="18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9"/>
                      <a:pt x="5" y="19"/>
                      <a:pt x="4" y="19"/>
                    </a:cubicBezTo>
                    <a:cubicBezTo>
                      <a:pt x="1" y="20"/>
                      <a:pt x="4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3" y="21"/>
                      <a:pt x="4" y="20"/>
                      <a:pt x="4" y="20"/>
                    </a:cubicBezTo>
                    <a:cubicBezTo>
                      <a:pt x="7" y="20"/>
                      <a:pt x="5" y="20"/>
                      <a:pt x="5" y="21"/>
                    </a:cubicBezTo>
                    <a:cubicBezTo>
                      <a:pt x="7" y="21"/>
                      <a:pt x="5" y="21"/>
                      <a:pt x="7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6" y="22"/>
                      <a:pt x="5" y="21"/>
                      <a:pt x="6" y="21"/>
                    </a:cubicBezTo>
                    <a:cubicBezTo>
                      <a:pt x="4" y="21"/>
                      <a:pt x="3" y="22"/>
                      <a:pt x="1" y="22"/>
                    </a:cubicBezTo>
                    <a:cubicBezTo>
                      <a:pt x="0" y="23"/>
                      <a:pt x="2" y="22"/>
                      <a:pt x="3" y="22"/>
                    </a:cubicBezTo>
                    <a:cubicBezTo>
                      <a:pt x="3" y="22"/>
                      <a:pt x="5" y="22"/>
                      <a:pt x="5" y="22"/>
                    </a:cubicBezTo>
                    <a:cubicBezTo>
                      <a:pt x="10" y="22"/>
                      <a:pt x="2" y="23"/>
                      <a:pt x="3" y="24"/>
                    </a:cubicBezTo>
                    <a:cubicBezTo>
                      <a:pt x="6" y="23"/>
                      <a:pt x="8" y="25"/>
                      <a:pt x="11" y="23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0" y="24"/>
                      <a:pt x="10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6"/>
                      <a:pt x="2" y="27"/>
                    </a:cubicBezTo>
                    <a:cubicBezTo>
                      <a:pt x="3" y="27"/>
                      <a:pt x="4" y="26"/>
                      <a:pt x="5" y="27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4" y="27"/>
                      <a:pt x="6" y="27"/>
                      <a:pt x="6" y="27"/>
                    </a:cubicBezTo>
                    <a:cubicBezTo>
                      <a:pt x="7" y="28"/>
                      <a:pt x="5" y="29"/>
                      <a:pt x="4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" y="29"/>
                      <a:pt x="2" y="29"/>
                      <a:pt x="2" y="29"/>
                    </a:cubicBezTo>
                    <a:cubicBezTo>
                      <a:pt x="4" y="29"/>
                      <a:pt x="5" y="29"/>
                      <a:pt x="7" y="28"/>
                    </a:cubicBezTo>
                    <a:cubicBezTo>
                      <a:pt x="7" y="29"/>
                      <a:pt x="6" y="29"/>
                      <a:pt x="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0"/>
                      <a:pt x="2" y="30"/>
                      <a:pt x="3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7" y="31"/>
                      <a:pt x="5" y="32"/>
                    </a:cubicBezTo>
                    <a:cubicBezTo>
                      <a:pt x="7" y="31"/>
                      <a:pt x="5" y="32"/>
                      <a:pt x="6" y="31"/>
                    </a:cubicBezTo>
                    <a:cubicBezTo>
                      <a:pt x="7" y="30"/>
                      <a:pt x="7" y="31"/>
                      <a:pt x="8" y="31"/>
                    </a:cubicBezTo>
                    <a:cubicBezTo>
                      <a:pt x="5" y="32"/>
                      <a:pt x="8" y="32"/>
                      <a:pt x="8" y="32"/>
                    </a:cubicBezTo>
                    <a:cubicBezTo>
                      <a:pt x="7" y="33"/>
                      <a:pt x="7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4" y="34"/>
                      <a:pt x="9" y="33"/>
                      <a:pt x="8" y="34"/>
                    </a:cubicBezTo>
                    <a:cubicBezTo>
                      <a:pt x="7" y="34"/>
                      <a:pt x="5" y="35"/>
                      <a:pt x="5" y="35"/>
                    </a:cubicBezTo>
                    <a:cubicBezTo>
                      <a:pt x="7" y="34"/>
                      <a:pt x="8" y="35"/>
                      <a:pt x="10" y="34"/>
                    </a:cubicBezTo>
                    <a:cubicBezTo>
                      <a:pt x="9" y="35"/>
                      <a:pt x="7" y="35"/>
                      <a:pt x="5" y="36"/>
                    </a:cubicBezTo>
                    <a:cubicBezTo>
                      <a:pt x="7" y="36"/>
                      <a:pt x="4" y="37"/>
                      <a:pt x="7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10" y="36"/>
                      <a:pt x="8" y="36"/>
                      <a:pt x="8" y="37"/>
                    </a:cubicBezTo>
                    <a:cubicBezTo>
                      <a:pt x="8" y="37"/>
                      <a:pt x="10" y="36"/>
                      <a:pt x="11" y="36"/>
                    </a:cubicBezTo>
                    <a:cubicBezTo>
                      <a:pt x="10" y="36"/>
                      <a:pt x="13" y="36"/>
                      <a:pt x="11" y="37"/>
                    </a:cubicBezTo>
                    <a:cubicBezTo>
                      <a:pt x="10" y="38"/>
                      <a:pt x="10" y="36"/>
                      <a:pt x="9" y="37"/>
                    </a:cubicBezTo>
                    <a:cubicBezTo>
                      <a:pt x="10" y="38"/>
                      <a:pt x="13" y="36"/>
                      <a:pt x="14" y="37"/>
                    </a:cubicBezTo>
                    <a:cubicBezTo>
                      <a:pt x="15" y="36"/>
                      <a:pt x="18" y="35"/>
                      <a:pt x="19" y="35"/>
                    </a:cubicBezTo>
                    <a:cubicBezTo>
                      <a:pt x="18" y="36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8"/>
                      <a:pt x="11" y="37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8" y="39"/>
                      <a:pt x="8" y="40"/>
                    </a:cubicBezTo>
                    <a:cubicBezTo>
                      <a:pt x="10" y="39"/>
                      <a:pt x="9" y="40"/>
                      <a:pt x="9" y="40"/>
                    </a:cubicBezTo>
                    <a:cubicBezTo>
                      <a:pt x="11" y="40"/>
                      <a:pt x="8" y="40"/>
                      <a:pt x="10" y="40"/>
                    </a:cubicBezTo>
                    <a:cubicBezTo>
                      <a:pt x="10" y="40"/>
                      <a:pt x="13" y="39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ubicBezTo>
                      <a:pt x="9" y="42"/>
                      <a:pt x="11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6"/>
                      <a:pt x="16" y="45"/>
                    </a:cubicBezTo>
                    <a:cubicBezTo>
                      <a:pt x="14" y="46"/>
                      <a:pt x="14" y="46"/>
                      <a:pt x="14" y="48"/>
                    </a:cubicBezTo>
                    <a:cubicBezTo>
                      <a:pt x="14" y="47"/>
                      <a:pt x="15" y="47"/>
                      <a:pt x="16" y="4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9"/>
                      <a:pt x="15" y="49"/>
                      <a:pt x="17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1"/>
                      <a:pt x="17" y="50"/>
                      <a:pt x="17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0"/>
                      <a:pt x="16" y="52"/>
                    </a:cubicBezTo>
                    <a:cubicBezTo>
                      <a:pt x="17" y="52"/>
                      <a:pt x="17" y="51"/>
                      <a:pt x="18" y="51"/>
                    </a:cubicBezTo>
                    <a:cubicBezTo>
                      <a:pt x="17" y="52"/>
                      <a:pt x="17" y="53"/>
                      <a:pt x="19" y="53"/>
                    </a:cubicBezTo>
                    <a:cubicBezTo>
                      <a:pt x="19" y="53"/>
                      <a:pt x="19" y="52"/>
                      <a:pt x="20" y="51"/>
                    </a:cubicBezTo>
                    <a:cubicBezTo>
                      <a:pt x="22" y="50"/>
                      <a:pt x="20" y="52"/>
                      <a:pt x="21" y="51"/>
                    </a:cubicBezTo>
                    <a:cubicBezTo>
                      <a:pt x="21" y="52"/>
                      <a:pt x="20" y="53"/>
                      <a:pt x="20" y="53"/>
                    </a:cubicBezTo>
                    <a:cubicBezTo>
                      <a:pt x="18" y="55"/>
                      <a:pt x="21" y="55"/>
                      <a:pt x="21" y="57"/>
                    </a:cubicBezTo>
                    <a:cubicBezTo>
                      <a:pt x="21" y="57"/>
                      <a:pt x="22" y="56"/>
                      <a:pt x="22" y="56"/>
                    </a:cubicBezTo>
                    <a:cubicBezTo>
                      <a:pt x="21" y="58"/>
                      <a:pt x="24" y="57"/>
                      <a:pt x="23" y="59"/>
                    </a:cubicBezTo>
                    <a:cubicBezTo>
                      <a:pt x="24" y="58"/>
                      <a:pt x="26" y="56"/>
                      <a:pt x="27" y="57"/>
                    </a:cubicBezTo>
                    <a:cubicBezTo>
                      <a:pt x="28" y="56"/>
                      <a:pt x="25" y="59"/>
                      <a:pt x="24" y="60"/>
                    </a:cubicBezTo>
                    <a:cubicBezTo>
                      <a:pt x="25" y="59"/>
                      <a:pt x="26" y="60"/>
                      <a:pt x="26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59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61"/>
                      <a:pt x="26" y="62"/>
                      <a:pt x="27" y="62"/>
                    </a:cubicBezTo>
                    <a:cubicBezTo>
                      <a:pt x="28" y="61"/>
                      <a:pt x="28" y="62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8" y="62"/>
                      <a:pt x="28" y="63"/>
                    </a:cubicBezTo>
                    <a:cubicBezTo>
                      <a:pt x="28" y="64"/>
                      <a:pt x="29" y="62"/>
                      <a:pt x="30" y="61"/>
                    </a:cubicBezTo>
                    <a:cubicBezTo>
                      <a:pt x="31" y="61"/>
                      <a:pt x="30" y="62"/>
                      <a:pt x="30" y="63"/>
                    </a:cubicBezTo>
                    <a:cubicBezTo>
                      <a:pt x="29" y="63"/>
                      <a:pt x="30" y="62"/>
                      <a:pt x="29" y="62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29" y="64"/>
                      <a:pt x="30" y="62"/>
                      <a:pt x="30" y="63"/>
                    </a:cubicBezTo>
                    <a:cubicBezTo>
                      <a:pt x="30" y="63"/>
                      <a:pt x="31" y="63"/>
                      <a:pt x="30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3"/>
                      <a:pt x="31" y="63"/>
                      <a:pt x="32" y="62"/>
                    </a:cubicBezTo>
                    <a:cubicBezTo>
                      <a:pt x="32" y="62"/>
                      <a:pt x="33" y="62"/>
                      <a:pt x="33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3" y="62"/>
                      <a:pt x="33" y="63"/>
                      <a:pt x="33" y="62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3" y="64"/>
                      <a:pt x="32" y="66"/>
                      <a:pt x="32" y="67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6"/>
                      <a:pt x="34" y="66"/>
                      <a:pt x="33" y="67"/>
                    </a:cubicBezTo>
                    <a:cubicBezTo>
                      <a:pt x="33" y="68"/>
                      <a:pt x="37" y="63"/>
                      <a:pt x="37" y="65"/>
                    </a:cubicBezTo>
                    <a:cubicBezTo>
                      <a:pt x="35" y="67"/>
                      <a:pt x="35" y="67"/>
                      <a:pt x="35" y="68"/>
                    </a:cubicBezTo>
                    <a:cubicBezTo>
                      <a:pt x="35" y="67"/>
                      <a:pt x="36" y="67"/>
                      <a:pt x="36" y="67"/>
                    </a:cubicBezTo>
                    <a:cubicBezTo>
                      <a:pt x="36" y="66"/>
                      <a:pt x="35" y="68"/>
                      <a:pt x="36" y="67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5" y="70"/>
                      <a:pt x="38" y="68"/>
                      <a:pt x="38" y="71"/>
                    </a:cubicBezTo>
                    <a:cubicBezTo>
                      <a:pt x="39" y="68"/>
                      <a:pt x="39" y="70"/>
                      <a:pt x="40" y="70"/>
                    </a:cubicBezTo>
                    <a:cubicBezTo>
                      <a:pt x="39" y="72"/>
                      <a:pt x="41" y="69"/>
                      <a:pt x="40" y="7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70"/>
                      <a:pt x="44" y="66"/>
                      <a:pt x="43" y="69"/>
                    </a:cubicBezTo>
                    <a:cubicBezTo>
                      <a:pt x="43" y="70"/>
                      <a:pt x="42" y="70"/>
                      <a:pt x="42" y="71"/>
                    </a:cubicBezTo>
                    <a:cubicBezTo>
                      <a:pt x="41" y="73"/>
                      <a:pt x="44" y="69"/>
                      <a:pt x="43" y="72"/>
                    </a:cubicBezTo>
                    <a:cubicBezTo>
                      <a:pt x="44" y="71"/>
                      <a:pt x="44" y="70"/>
                      <a:pt x="45" y="69"/>
                    </a:cubicBezTo>
                    <a:cubicBezTo>
                      <a:pt x="45" y="70"/>
                      <a:pt x="45" y="72"/>
                      <a:pt x="45" y="72"/>
                    </a:cubicBezTo>
                    <a:cubicBezTo>
                      <a:pt x="46" y="72"/>
                      <a:pt x="46" y="71"/>
                      <a:pt x="46" y="72"/>
                    </a:cubicBezTo>
                    <a:cubicBezTo>
                      <a:pt x="46" y="73"/>
                      <a:pt x="45" y="73"/>
                      <a:pt x="45" y="73"/>
                    </a:cubicBezTo>
                    <a:cubicBezTo>
                      <a:pt x="46" y="74"/>
                      <a:pt x="46" y="73"/>
                      <a:pt x="47" y="72"/>
                    </a:cubicBezTo>
                    <a:cubicBezTo>
                      <a:pt x="47" y="74"/>
                      <a:pt x="48" y="74"/>
                      <a:pt x="48" y="75"/>
                    </a:cubicBezTo>
                    <a:cubicBezTo>
                      <a:pt x="50" y="73"/>
                      <a:pt x="49" y="76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1" y="73"/>
                      <a:pt x="51" y="72"/>
                      <a:pt x="52" y="72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6"/>
                      <a:pt x="52" y="74"/>
                      <a:pt x="51" y="75"/>
                    </a:cubicBezTo>
                    <a:cubicBezTo>
                      <a:pt x="52" y="74"/>
                      <a:pt x="52" y="75"/>
                      <a:pt x="52" y="74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3" y="73"/>
                      <a:pt x="53" y="73"/>
                      <a:pt x="54" y="72"/>
                    </a:cubicBezTo>
                    <a:cubicBezTo>
                      <a:pt x="54" y="72"/>
                      <a:pt x="53" y="75"/>
                      <a:pt x="53" y="74"/>
                    </a:cubicBezTo>
                    <a:close/>
                    <a:moveTo>
                      <a:pt x="56" y="74"/>
                    </a:moveTo>
                    <a:cubicBezTo>
                      <a:pt x="56" y="74"/>
                      <a:pt x="56" y="74"/>
                      <a:pt x="55" y="74"/>
                    </a:cubicBezTo>
                    <a:cubicBezTo>
                      <a:pt x="56" y="74"/>
                      <a:pt x="56" y="74"/>
                      <a:pt x="56" y="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6"/>
          <p:cNvCxnSpPr/>
          <p:nvPr/>
        </p:nvCxnSpPr>
        <p:spPr>
          <a:xfrm>
            <a:off x="1408255" y="790522"/>
            <a:ext cx="1078374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6"/>
          <p:cNvSpPr/>
          <p:nvPr/>
        </p:nvSpPr>
        <p:spPr>
          <a:xfrm>
            <a:off x="1408255" y="363579"/>
            <a:ext cx="29928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Methodology</a:t>
            </a:r>
            <a:endParaRPr sz="200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5" name="Google Shape;285;p6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</p:grpSpPr>
        <p:sp>
          <p:nvSpPr>
            <p:cNvPr id="286" name="Google Shape;286;p6"/>
            <p:cNvSpPr/>
            <p:nvPr/>
          </p:nvSpPr>
          <p:spPr>
            <a:xfrm>
              <a:off x="796926" y="252413"/>
              <a:ext cx="58738" cy="138113"/>
            </a:xfrm>
            <a:custGeom>
              <a:rect b="b" l="l" r="r" t="t"/>
              <a:pathLst>
                <a:path extrusionOk="0" h="64" w="27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84201" y="274638"/>
              <a:ext cx="74613" cy="103188"/>
            </a:xfrm>
            <a:custGeom>
              <a:rect b="b" l="l" r="r" t="t"/>
              <a:pathLst>
                <a:path extrusionOk="0" h="48" w="34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944563" y="347663"/>
              <a:ext cx="100013" cy="98425"/>
            </a:xfrm>
            <a:custGeom>
              <a:rect b="b" l="l" r="r" t="t"/>
              <a:pathLst>
                <a:path extrusionOk="0" h="46" w="46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87351" y="449263"/>
              <a:ext cx="119063" cy="74613"/>
            </a:xfrm>
            <a:custGeom>
              <a:rect b="b" l="l" r="r" t="t"/>
              <a:pathLst>
                <a:path extrusionOk="0" h="35" w="55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038226" y="528638"/>
              <a:ext cx="115888" cy="53975"/>
            </a:xfrm>
            <a:custGeom>
              <a:rect b="b" l="l" r="r" t="t"/>
              <a:pathLst>
                <a:path extrusionOk="0" h="25" w="54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050926" y="752476"/>
              <a:ext cx="117475" cy="101600"/>
            </a:xfrm>
            <a:custGeom>
              <a:rect b="b" l="l" r="r" t="t"/>
              <a:pathLst>
                <a:path extrusionOk="0" h="47" w="54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57201" y="862013"/>
              <a:ext cx="79375" cy="84138"/>
            </a:xfrm>
            <a:custGeom>
              <a:rect b="b" l="l" r="r" t="t"/>
              <a:pathLst>
                <a:path extrusionOk="0" h="39" w="37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49276" y="449263"/>
              <a:ext cx="501650" cy="827088"/>
            </a:xfrm>
            <a:custGeom>
              <a:rect b="b" l="l" r="r" t="t"/>
              <a:pathLst>
                <a:path extrusionOk="0" h="384" w="231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55601" y="698501"/>
              <a:ext cx="109538" cy="46038"/>
            </a:xfrm>
            <a:custGeom>
              <a:rect b="b" l="l" r="r" t="t"/>
              <a:pathLst>
                <a:path extrusionOk="0" h="21" w="51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6"/>
          <p:cNvGrpSpPr/>
          <p:nvPr/>
        </p:nvGrpSpPr>
        <p:grpSpPr>
          <a:xfrm>
            <a:off x="9733631" y="3174429"/>
            <a:ext cx="2174938" cy="3268414"/>
            <a:chOff x="5237163" y="2133601"/>
            <a:chExt cx="1724025" cy="2590800"/>
          </a:xfrm>
        </p:grpSpPr>
        <p:sp>
          <p:nvSpPr>
            <p:cNvPr id="296" name="Google Shape;296;p6"/>
            <p:cNvSpPr/>
            <p:nvPr/>
          </p:nvSpPr>
          <p:spPr>
            <a:xfrm>
              <a:off x="5237163" y="2133601"/>
              <a:ext cx="1724025" cy="2590800"/>
            </a:xfrm>
            <a:custGeom>
              <a:rect b="b" l="l" r="r" t="t"/>
              <a:pathLst>
                <a:path extrusionOk="0" h="1205" w="800">
                  <a:moveTo>
                    <a:pt x="784" y="842"/>
                  </a:moveTo>
                  <a:cubicBezTo>
                    <a:pt x="778" y="827"/>
                    <a:pt x="772" y="815"/>
                    <a:pt x="767" y="799"/>
                  </a:cubicBezTo>
                  <a:cubicBezTo>
                    <a:pt x="767" y="797"/>
                    <a:pt x="770" y="798"/>
                    <a:pt x="771" y="797"/>
                  </a:cubicBezTo>
                  <a:cubicBezTo>
                    <a:pt x="775" y="803"/>
                    <a:pt x="776" y="811"/>
                    <a:pt x="781" y="815"/>
                  </a:cubicBezTo>
                  <a:cubicBezTo>
                    <a:pt x="783" y="821"/>
                    <a:pt x="783" y="834"/>
                    <a:pt x="788" y="839"/>
                  </a:cubicBezTo>
                  <a:cubicBezTo>
                    <a:pt x="796" y="836"/>
                    <a:pt x="792" y="825"/>
                    <a:pt x="791" y="820"/>
                  </a:cubicBezTo>
                  <a:cubicBezTo>
                    <a:pt x="788" y="803"/>
                    <a:pt x="785" y="778"/>
                    <a:pt x="783" y="761"/>
                  </a:cubicBezTo>
                  <a:cubicBezTo>
                    <a:pt x="785" y="759"/>
                    <a:pt x="785" y="764"/>
                    <a:pt x="788" y="763"/>
                  </a:cubicBezTo>
                  <a:cubicBezTo>
                    <a:pt x="794" y="756"/>
                    <a:pt x="783" y="746"/>
                    <a:pt x="784" y="738"/>
                  </a:cubicBezTo>
                  <a:cubicBezTo>
                    <a:pt x="782" y="738"/>
                    <a:pt x="781" y="735"/>
                    <a:pt x="779" y="734"/>
                  </a:cubicBezTo>
                  <a:cubicBezTo>
                    <a:pt x="774" y="710"/>
                    <a:pt x="775" y="687"/>
                    <a:pt x="770" y="665"/>
                  </a:cubicBezTo>
                  <a:cubicBezTo>
                    <a:pt x="765" y="640"/>
                    <a:pt x="758" y="612"/>
                    <a:pt x="756" y="586"/>
                  </a:cubicBezTo>
                  <a:cubicBezTo>
                    <a:pt x="762" y="583"/>
                    <a:pt x="764" y="578"/>
                    <a:pt x="760" y="573"/>
                  </a:cubicBezTo>
                  <a:cubicBezTo>
                    <a:pt x="758" y="574"/>
                    <a:pt x="758" y="573"/>
                    <a:pt x="755" y="573"/>
                  </a:cubicBezTo>
                  <a:cubicBezTo>
                    <a:pt x="754" y="570"/>
                    <a:pt x="755" y="564"/>
                    <a:pt x="753" y="563"/>
                  </a:cubicBezTo>
                  <a:cubicBezTo>
                    <a:pt x="754" y="558"/>
                    <a:pt x="759" y="540"/>
                    <a:pt x="752" y="533"/>
                  </a:cubicBezTo>
                  <a:cubicBezTo>
                    <a:pt x="755" y="530"/>
                    <a:pt x="752" y="523"/>
                    <a:pt x="750" y="519"/>
                  </a:cubicBezTo>
                  <a:cubicBezTo>
                    <a:pt x="746" y="527"/>
                    <a:pt x="755" y="537"/>
                    <a:pt x="752" y="545"/>
                  </a:cubicBezTo>
                  <a:cubicBezTo>
                    <a:pt x="742" y="529"/>
                    <a:pt x="739" y="510"/>
                    <a:pt x="734" y="493"/>
                  </a:cubicBezTo>
                  <a:cubicBezTo>
                    <a:pt x="729" y="477"/>
                    <a:pt x="721" y="461"/>
                    <a:pt x="716" y="443"/>
                  </a:cubicBezTo>
                  <a:cubicBezTo>
                    <a:pt x="713" y="432"/>
                    <a:pt x="711" y="421"/>
                    <a:pt x="709" y="411"/>
                  </a:cubicBezTo>
                  <a:cubicBezTo>
                    <a:pt x="708" y="406"/>
                    <a:pt x="703" y="401"/>
                    <a:pt x="706" y="395"/>
                  </a:cubicBezTo>
                  <a:cubicBezTo>
                    <a:pt x="707" y="401"/>
                    <a:pt x="710" y="407"/>
                    <a:pt x="712" y="414"/>
                  </a:cubicBezTo>
                  <a:cubicBezTo>
                    <a:pt x="708" y="387"/>
                    <a:pt x="698" y="354"/>
                    <a:pt x="692" y="328"/>
                  </a:cubicBezTo>
                  <a:cubicBezTo>
                    <a:pt x="692" y="325"/>
                    <a:pt x="693" y="323"/>
                    <a:pt x="692" y="320"/>
                  </a:cubicBezTo>
                  <a:cubicBezTo>
                    <a:pt x="689" y="314"/>
                    <a:pt x="687" y="304"/>
                    <a:pt x="690" y="299"/>
                  </a:cubicBezTo>
                  <a:cubicBezTo>
                    <a:pt x="685" y="295"/>
                    <a:pt x="679" y="291"/>
                    <a:pt x="673" y="286"/>
                  </a:cubicBezTo>
                  <a:cubicBezTo>
                    <a:pt x="673" y="285"/>
                    <a:pt x="675" y="284"/>
                    <a:pt x="674" y="282"/>
                  </a:cubicBezTo>
                  <a:cubicBezTo>
                    <a:pt x="669" y="278"/>
                    <a:pt x="665" y="273"/>
                    <a:pt x="657" y="272"/>
                  </a:cubicBezTo>
                  <a:cubicBezTo>
                    <a:pt x="653" y="269"/>
                    <a:pt x="655" y="261"/>
                    <a:pt x="648" y="261"/>
                  </a:cubicBezTo>
                  <a:cubicBezTo>
                    <a:pt x="648" y="265"/>
                    <a:pt x="650" y="267"/>
                    <a:pt x="651" y="270"/>
                  </a:cubicBezTo>
                  <a:cubicBezTo>
                    <a:pt x="641" y="265"/>
                    <a:pt x="629" y="251"/>
                    <a:pt x="615" y="257"/>
                  </a:cubicBezTo>
                  <a:cubicBezTo>
                    <a:pt x="616" y="259"/>
                    <a:pt x="617" y="261"/>
                    <a:pt x="619" y="262"/>
                  </a:cubicBezTo>
                  <a:cubicBezTo>
                    <a:pt x="607" y="269"/>
                    <a:pt x="590" y="273"/>
                    <a:pt x="575" y="275"/>
                  </a:cubicBezTo>
                  <a:cubicBezTo>
                    <a:pt x="558" y="271"/>
                    <a:pt x="542" y="273"/>
                    <a:pt x="529" y="273"/>
                  </a:cubicBezTo>
                  <a:cubicBezTo>
                    <a:pt x="524" y="273"/>
                    <a:pt x="518" y="271"/>
                    <a:pt x="512" y="270"/>
                  </a:cubicBezTo>
                  <a:cubicBezTo>
                    <a:pt x="509" y="270"/>
                    <a:pt x="506" y="271"/>
                    <a:pt x="503" y="271"/>
                  </a:cubicBezTo>
                  <a:cubicBezTo>
                    <a:pt x="490" y="269"/>
                    <a:pt x="478" y="260"/>
                    <a:pt x="465" y="261"/>
                  </a:cubicBezTo>
                  <a:cubicBezTo>
                    <a:pt x="458" y="261"/>
                    <a:pt x="447" y="262"/>
                    <a:pt x="444" y="269"/>
                  </a:cubicBezTo>
                  <a:cubicBezTo>
                    <a:pt x="443" y="268"/>
                    <a:pt x="443" y="267"/>
                    <a:pt x="443" y="265"/>
                  </a:cubicBezTo>
                  <a:cubicBezTo>
                    <a:pt x="429" y="261"/>
                    <a:pt x="411" y="267"/>
                    <a:pt x="396" y="269"/>
                  </a:cubicBezTo>
                  <a:cubicBezTo>
                    <a:pt x="387" y="270"/>
                    <a:pt x="377" y="270"/>
                    <a:pt x="367" y="272"/>
                  </a:cubicBezTo>
                  <a:cubicBezTo>
                    <a:pt x="344" y="275"/>
                    <a:pt x="319" y="283"/>
                    <a:pt x="298" y="286"/>
                  </a:cubicBezTo>
                  <a:cubicBezTo>
                    <a:pt x="283" y="288"/>
                    <a:pt x="267" y="289"/>
                    <a:pt x="252" y="290"/>
                  </a:cubicBezTo>
                  <a:cubicBezTo>
                    <a:pt x="244" y="290"/>
                    <a:pt x="233" y="293"/>
                    <a:pt x="227" y="292"/>
                  </a:cubicBezTo>
                  <a:cubicBezTo>
                    <a:pt x="224" y="291"/>
                    <a:pt x="217" y="286"/>
                    <a:pt x="214" y="283"/>
                  </a:cubicBezTo>
                  <a:cubicBezTo>
                    <a:pt x="195" y="267"/>
                    <a:pt x="176" y="245"/>
                    <a:pt x="162" y="225"/>
                  </a:cubicBezTo>
                  <a:cubicBezTo>
                    <a:pt x="143" y="197"/>
                    <a:pt x="122" y="170"/>
                    <a:pt x="102" y="143"/>
                  </a:cubicBezTo>
                  <a:cubicBezTo>
                    <a:pt x="101" y="139"/>
                    <a:pt x="100" y="136"/>
                    <a:pt x="97" y="134"/>
                  </a:cubicBezTo>
                  <a:cubicBezTo>
                    <a:pt x="98" y="133"/>
                    <a:pt x="97" y="131"/>
                    <a:pt x="96" y="131"/>
                  </a:cubicBezTo>
                  <a:cubicBezTo>
                    <a:pt x="89" y="125"/>
                    <a:pt x="85" y="118"/>
                    <a:pt x="78" y="112"/>
                  </a:cubicBezTo>
                  <a:cubicBezTo>
                    <a:pt x="78" y="110"/>
                    <a:pt x="82" y="109"/>
                    <a:pt x="80" y="108"/>
                  </a:cubicBezTo>
                  <a:cubicBezTo>
                    <a:pt x="80" y="104"/>
                    <a:pt x="75" y="103"/>
                    <a:pt x="73" y="100"/>
                  </a:cubicBezTo>
                  <a:cubicBezTo>
                    <a:pt x="74" y="99"/>
                    <a:pt x="76" y="98"/>
                    <a:pt x="76" y="96"/>
                  </a:cubicBezTo>
                  <a:cubicBezTo>
                    <a:pt x="74" y="89"/>
                    <a:pt x="67" y="85"/>
                    <a:pt x="62" y="79"/>
                  </a:cubicBezTo>
                  <a:cubicBezTo>
                    <a:pt x="62" y="77"/>
                    <a:pt x="64" y="77"/>
                    <a:pt x="64" y="75"/>
                  </a:cubicBezTo>
                  <a:cubicBezTo>
                    <a:pt x="55" y="63"/>
                    <a:pt x="48" y="51"/>
                    <a:pt x="36" y="42"/>
                  </a:cubicBezTo>
                  <a:cubicBezTo>
                    <a:pt x="32" y="42"/>
                    <a:pt x="32" y="45"/>
                    <a:pt x="29" y="45"/>
                  </a:cubicBezTo>
                  <a:cubicBezTo>
                    <a:pt x="27" y="40"/>
                    <a:pt x="24" y="35"/>
                    <a:pt x="23" y="28"/>
                  </a:cubicBezTo>
                  <a:cubicBezTo>
                    <a:pt x="17" y="22"/>
                    <a:pt x="15" y="13"/>
                    <a:pt x="9" y="7"/>
                  </a:cubicBezTo>
                  <a:cubicBezTo>
                    <a:pt x="8" y="3"/>
                    <a:pt x="7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2" y="10"/>
                    <a:pt x="9" y="15"/>
                    <a:pt x="13" y="22"/>
                  </a:cubicBezTo>
                  <a:cubicBezTo>
                    <a:pt x="13" y="23"/>
                    <a:pt x="12" y="24"/>
                    <a:pt x="13" y="25"/>
                  </a:cubicBezTo>
                  <a:cubicBezTo>
                    <a:pt x="14" y="28"/>
                    <a:pt x="18" y="32"/>
                    <a:pt x="20" y="35"/>
                  </a:cubicBezTo>
                  <a:cubicBezTo>
                    <a:pt x="20" y="37"/>
                    <a:pt x="20" y="39"/>
                    <a:pt x="20" y="41"/>
                  </a:cubicBezTo>
                  <a:cubicBezTo>
                    <a:pt x="23" y="51"/>
                    <a:pt x="32" y="60"/>
                    <a:pt x="27" y="70"/>
                  </a:cubicBezTo>
                  <a:cubicBezTo>
                    <a:pt x="31" y="80"/>
                    <a:pt x="24" y="92"/>
                    <a:pt x="22" y="98"/>
                  </a:cubicBezTo>
                  <a:cubicBezTo>
                    <a:pt x="29" y="102"/>
                    <a:pt x="37" y="108"/>
                    <a:pt x="44" y="110"/>
                  </a:cubicBezTo>
                  <a:cubicBezTo>
                    <a:pt x="44" y="112"/>
                    <a:pt x="46" y="113"/>
                    <a:pt x="45" y="116"/>
                  </a:cubicBezTo>
                  <a:cubicBezTo>
                    <a:pt x="58" y="126"/>
                    <a:pt x="76" y="134"/>
                    <a:pt x="80" y="150"/>
                  </a:cubicBezTo>
                  <a:cubicBezTo>
                    <a:pt x="81" y="150"/>
                    <a:pt x="82" y="150"/>
                    <a:pt x="82" y="151"/>
                  </a:cubicBezTo>
                  <a:cubicBezTo>
                    <a:pt x="84" y="151"/>
                    <a:pt x="85" y="152"/>
                    <a:pt x="86" y="150"/>
                  </a:cubicBezTo>
                  <a:cubicBezTo>
                    <a:pt x="102" y="159"/>
                    <a:pt x="106" y="180"/>
                    <a:pt x="121" y="190"/>
                  </a:cubicBezTo>
                  <a:cubicBezTo>
                    <a:pt x="120" y="194"/>
                    <a:pt x="124" y="195"/>
                    <a:pt x="127" y="198"/>
                  </a:cubicBezTo>
                  <a:cubicBezTo>
                    <a:pt x="127" y="199"/>
                    <a:pt x="127" y="201"/>
                    <a:pt x="127" y="202"/>
                  </a:cubicBezTo>
                  <a:cubicBezTo>
                    <a:pt x="131" y="208"/>
                    <a:pt x="137" y="216"/>
                    <a:pt x="141" y="221"/>
                  </a:cubicBezTo>
                  <a:cubicBezTo>
                    <a:pt x="142" y="222"/>
                    <a:pt x="143" y="223"/>
                    <a:pt x="144" y="223"/>
                  </a:cubicBezTo>
                  <a:cubicBezTo>
                    <a:pt x="144" y="224"/>
                    <a:pt x="144" y="225"/>
                    <a:pt x="144" y="226"/>
                  </a:cubicBezTo>
                  <a:cubicBezTo>
                    <a:pt x="154" y="236"/>
                    <a:pt x="159" y="251"/>
                    <a:pt x="169" y="259"/>
                  </a:cubicBezTo>
                  <a:cubicBezTo>
                    <a:pt x="179" y="281"/>
                    <a:pt x="196" y="295"/>
                    <a:pt x="204" y="319"/>
                  </a:cubicBezTo>
                  <a:cubicBezTo>
                    <a:pt x="206" y="318"/>
                    <a:pt x="206" y="320"/>
                    <a:pt x="208" y="319"/>
                  </a:cubicBezTo>
                  <a:cubicBezTo>
                    <a:pt x="211" y="320"/>
                    <a:pt x="209" y="316"/>
                    <a:pt x="210" y="315"/>
                  </a:cubicBezTo>
                  <a:cubicBezTo>
                    <a:pt x="216" y="312"/>
                    <a:pt x="219" y="316"/>
                    <a:pt x="224" y="317"/>
                  </a:cubicBezTo>
                  <a:cubicBezTo>
                    <a:pt x="231" y="318"/>
                    <a:pt x="237" y="314"/>
                    <a:pt x="246" y="314"/>
                  </a:cubicBezTo>
                  <a:cubicBezTo>
                    <a:pt x="248" y="314"/>
                    <a:pt x="248" y="316"/>
                    <a:pt x="250" y="316"/>
                  </a:cubicBezTo>
                  <a:cubicBezTo>
                    <a:pt x="278" y="313"/>
                    <a:pt x="305" y="308"/>
                    <a:pt x="332" y="307"/>
                  </a:cubicBezTo>
                  <a:cubicBezTo>
                    <a:pt x="338" y="307"/>
                    <a:pt x="345" y="307"/>
                    <a:pt x="351" y="307"/>
                  </a:cubicBezTo>
                  <a:cubicBezTo>
                    <a:pt x="359" y="307"/>
                    <a:pt x="367" y="304"/>
                    <a:pt x="375" y="306"/>
                  </a:cubicBezTo>
                  <a:cubicBezTo>
                    <a:pt x="380" y="308"/>
                    <a:pt x="384" y="315"/>
                    <a:pt x="392" y="312"/>
                  </a:cubicBezTo>
                  <a:cubicBezTo>
                    <a:pt x="390" y="309"/>
                    <a:pt x="387" y="308"/>
                    <a:pt x="384" y="306"/>
                  </a:cubicBezTo>
                  <a:cubicBezTo>
                    <a:pt x="398" y="308"/>
                    <a:pt x="412" y="303"/>
                    <a:pt x="424" y="305"/>
                  </a:cubicBezTo>
                  <a:cubicBezTo>
                    <a:pt x="424" y="329"/>
                    <a:pt x="426" y="372"/>
                    <a:pt x="431" y="396"/>
                  </a:cubicBezTo>
                  <a:cubicBezTo>
                    <a:pt x="430" y="405"/>
                    <a:pt x="433" y="415"/>
                    <a:pt x="434" y="424"/>
                  </a:cubicBezTo>
                  <a:cubicBezTo>
                    <a:pt x="434" y="427"/>
                    <a:pt x="433" y="430"/>
                    <a:pt x="433" y="433"/>
                  </a:cubicBezTo>
                  <a:cubicBezTo>
                    <a:pt x="434" y="437"/>
                    <a:pt x="436" y="442"/>
                    <a:pt x="436" y="447"/>
                  </a:cubicBezTo>
                  <a:cubicBezTo>
                    <a:pt x="436" y="452"/>
                    <a:pt x="435" y="456"/>
                    <a:pt x="437" y="461"/>
                  </a:cubicBezTo>
                  <a:cubicBezTo>
                    <a:pt x="439" y="468"/>
                    <a:pt x="438" y="477"/>
                    <a:pt x="440" y="487"/>
                  </a:cubicBezTo>
                  <a:cubicBezTo>
                    <a:pt x="441" y="492"/>
                    <a:pt x="442" y="498"/>
                    <a:pt x="442" y="504"/>
                  </a:cubicBezTo>
                  <a:cubicBezTo>
                    <a:pt x="443" y="512"/>
                    <a:pt x="446" y="523"/>
                    <a:pt x="447" y="533"/>
                  </a:cubicBezTo>
                  <a:cubicBezTo>
                    <a:pt x="449" y="543"/>
                    <a:pt x="448" y="554"/>
                    <a:pt x="449" y="563"/>
                  </a:cubicBezTo>
                  <a:cubicBezTo>
                    <a:pt x="450" y="571"/>
                    <a:pt x="453" y="577"/>
                    <a:pt x="449" y="585"/>
                  </a:cubicBezTo>
                  <a:cubicBezTo>
                    <a:pt x="453" y="595"/>
                    <a:pt x="450" y="609"/>
                    <a:pt x="453" y="618"/>
                  </a:cubicBezTo>
                  <a:cubicBezTo>
                    <a:pt x="451" y="620"/>
                    <a:pt x="448" y="619"/>
                    <a:pt x="446" y="620"/>
                  </a:cubicBezTo>
                  <a:cubicBezTo>
                    <a:pt x="444" y="623"/>
                    <a:pt x="451" y="624"/>
                    <a:pt x="452" y="627"/>
                  </a:cubicBezTo>
                  <a:cubicBezTo>
                    <a:pt x="453" y="629"/>
                    <a:pt x="452" y="641"/>
                    <a:pt x="452" y="645"/>
                  </a:cubicBezTo>
                  <a:cubicBezTo>
                    <a:pt x="451" y="652"/>
                    <a:pt x="455" y="668"/>
                    <a:pt x="455" y="676"/>
                  </a:cubicBezTo>
                  <a:cubicBezTo>
                    <a:pt x="455" y="679"/>
                    <a:pt x="454" y="680"/>
                    <a:pt x="455" y="682"/>
                  </a:cubicBezTo>
                  <a:cubicBezTo>
                    <a:pt x="455" y="686"/>
                    <a:pt x="454" y="692"/>
                    <a:pt x="454" y="696"/>
                  </a:cubicBezTo>
                  <a:cubicBezTo>
                    <a:pt x="454" y="718"/>
                    <a:pt x="455" y="736"/>
                    <a:pt x="455" y="765"/>
                  </a:cubicBezTo>
                  <a:cubicBezTo>
                    <a:pt x="455" y="770"/>
                    <a:pt x="456" y="774"/>
                    <a:pt x="456" y="778"/>
                  </a:cubicBezTo>
                  <a:cubicBezTo>
                    <a:pt x="456" y="795"/>
                    <a:pt x="453" y="821"/>
                    <a:pt x="455" y="841"/>
                  </a:cubicBezTo>
                  <a:cubicBezTo>
                    <a:pt x="453" y="857"/>
                    <a:pt x="454" y="873"/>
                    <a:pt x="455" y="888"/>
                  </a:cubicBezTo>
                  <a:cubicBezTo>
                    <a:pt x="455" y="889"/>
                    <a:pt x="453" y="889"/>
                    <a:pt x="452" y="889"/>
                  </a:cubicBezTo>
                  <a:cubicBezTo>
                    <a:pt x="452" y="891"/>
                    <a:pt x="453" y="893"/>
                    <a:pt x="455" y="895"/>
                  </a:cubicBezTo>
                  <a:cubicBezTo>
                    <a:pt x="455" y="907"/>
                    <a:pt x="454" y="921"/>
                    <a:pt x="455" y="935"/>
                  </a:cubicBezTo>
                  <a:cubicBezTo>
                    <a:pt x="455" y="935"/>
                    <a:pt x="457" y="937"/>
                    <a:pt x="457" y="938"/>
                  </a:cubicBezTo>
                  <a:cubicBezTo>
                    <a:pt x="457" y="941"/>
                    <a:pt x="454" y="944"/>
                    <a:pt x="454" y="947"/>
                  </a:cubicBezTo>
                  <a:cubicBezTo>
                    <a:pt x="454" y="955"/>
                    <a:pt x="457" y="966"/>
                    <a:pt x="457" y="975"/>
                  </a:cubicBezTo>
                  <a:cubicBezTo>
                    <a:pt x="457" y="994"/>
                    <a:pt x="457" y="1013"/>
                    <a:pt x="457" y="1028"/>
                  </a:cubicBezTo>
                  <a:cubicBezTo>
                    <a:pt x="453" y="1050"/>
                    <a:pt x="459" y="1084"/>
                    <a:pt x="451" y="1108"/>
                  </a:cubicBezTo>
                  <a:cubicBezTo>
                    <a:pt x="452" y="1113"/>
                    <a:pt x="452" y="1116"/>
                    <a:pt x="451" y="1122"/>
                  </a:cubicBezTo>
                  <a:cubicBezTo>
                    <a:pt x="446" y="1125"/>
                    <a:pt x="440" y="1127"/>
                    <a:pt x="435" y="1130"/>
                  </a:cubicBezTo>
                  <a:cubicBezTo>
                    <a:pt x="436" y="1132"/>
                    <a:pt x="435" y="1137"/>
                    <a:pt x="439" y="1136"/>
                  </a:cubicBezTo>
                  <a:cubicBezTo>
                    <a:pt x="436" y="1144"/>
                    <a:pt x="429" y="1149"/>
                    <a:pt x="426" y="1156"/>
                  </a:cubicBezTo>
                  <a:cubicBezTo>
                    <a:pt x="423" y="1165"/>
                    <a:pt x="423" y="1179"/>
                    <a:pt x="427" y="1188"/>
                  </a:cubicBezTo>
                  <a:cubicBezTo>
                    <a:pt x="435" y="1193"/>
                    <a:pt x="447" y="1197"/>
                    <a:pt x="459" y="1195"/>
                  </a:cubicBezTo>
                  <a:cubicBezTo>
                    <a:pt x="461" y="1197"/>
                    <a:pt x="460" y="1200"/>
                    <a:pt x="462" y="1202"/>
                  </a:cubicBezTo>
                  <a:cubicBezTo>
                    <a:pt x="464" y="1202"/>
                    <a:pt x="468" y="1204"/>
                    <a:pt x="471" y="1203"/>
                  </a:cubicBezTo>
                  <a:cubicBezTo>
                    <a:pt x="471" y="1199"/>
                    <a:pt x="472" y="1196"/>
                    <a:pt x="475" y="1194"/>
                  </a:cubicBezTo>
                  <a:cubicBezTo>
                    <a:pt x="491" y="1197"/>
                    <a:pt x="506" y="1195"/>
                    <a:pt x="523" y="1197"/>
                  </a:cubicBezTo>
                  <a:cubicBezTo>
                    <a:pt x="524" y="1196"/>
                    <a:pt x="525" y="1195"/>
                    <a:pt x="526" y="1195"/>
                  </a:cubicBezTo>
                  <a:cubicBezTo>
                    <a:pt x="527" y="1188"/>
                    <a:pt x="518" y="1190"/>
                    <a:pt x="520" y="1185"/>
                  </a:cubicBezTo>
                  <a:cubicBezTo>
                    <a:pt x="525" y="1185"/>
                    <a:pt x="526" y="1190"/>
                    <a:pt x="533" y="1190"/>
                  </a:cubicBezTo>
                  <a:cubicBezTo>
                    <a:pt x="536" y="1181"/>
                    <a:pt x="523" y="1175"/>
                    <a:pt x="518" y="1167"/>
                  </a:cubicBezTo>
                  <a:cubicBezTo>
                    <a:pt x="525" y="1163"/>
                    <a:pt x="533" y="1183"/>
                    <a:pt x="541" y="1175"/>
                  </a:cubicBezTo>
                  <a:cubicBezTo>
                    <a:pt x="531" y="1161"/>
                    <a:pt x="516" y="1153"/>
                    <a:pt x="505" y="1140"/>
                  </a:cubicBezTo>
                  <a:cubicBezTo>
                    <a:pt x="506" y="1139"/>
                    <a:pt x="510" y="1141"/>
                    <a:pt x="511" y="1139"/>
                  </a:cubicBezTo>
                  <a:cubicBezTo>
                    <a:pt x="514" y="1131"/>
                    <a:pt x="510" y="1122"/>
                    <a:pt x="504" y="1120"/>
                  </a:cubicBezTo>
                  <a:cubicBezTo>
                    <a:pt x="505" y="1106"/>
                    <a:pt x="496" y="1104"/>
                    <a:pt x="493" y="1093"/>
                  </a:cubicBezTo>
                  <a:cubicBezTo>
                    <a:pt x="489" y="1094"/>
                    <a:pt x="489" y="1090"/>
                    <a:pt x="486" y="1089"/>
                  </a:cubicBezTo>
                  <a:cubicBezTo>
                    <a:pt x="485" y="1087"/>
                    <a:pt x="488" y="1088"/>
                    <a:pt x="487" y="1085"/>
                  </a:cubicBezTo>
                  <a:cubicBezTo>
                    <a:pt x="494" y="1088"/>
                    <a:pt x="496" y="1097"/>
                    <a:pt x="505" y="1098"/>
                  </a:cubicBezTo>
                  <a:cubicBezTo>
                    <a:pt x="509" y="1093"/>
                    <a:pt x="505" y="1087"/>
                    <a:pt x="502" y="1083"/>
                  </a:cubicBezTo>
                  <a:cubicBezTo>
                    <a:pt x="502" y="1079"/>
                    <a:pt x="503" y="1077"/>
                    <a:pt x="505" y="1075"/>
                  </a:cubicBezTo>
                  <a:cubicBezTo>
                    <a:pt x="502" y="1064"/>
                    <a:pt x="506" y="1053"/>
                    <a:pt x="506" y="1041"/>
                  </a:cubicBezTo>
                  <a:cubicBezTo>
                    <a:pt x="508" y="1039"/>
                    <a:pt x="510" y="1043"/>
                    <a:pt x="512" y="1041"/>
                  </a:cubicBezTo>
                  <a:cubicBezTo>
                    <a:pt x="514" y="1031"/>
                    <a:pt x="501" y="1023"/>
                    <a:pt x="509" y="1015"/>
                  </a:cubicBezTo>
                  <a:cubicBezTo>
                    <a:pt x="505" y="1007"/>
                    <a:pt x="513" y="1001"/>
                    <a:pt x="512" y="993"/>
                  </a:cubicBezTo>
                  <a:cubicBezTo>
                    <a:pt x="512" y="991"/>
                    <a:pt x="510" y="992"/>
                    <a:pt x="508" y="991"/>
                  </a:cubicBezTo>
                  <a:cubicBezTo>
                    <a:pt x="510" y="979"/>
                    <a:pt x="507" y="962"/>
                    <a:pt x="510" y="950"/>
                  </a:cubicBezTo>
                  <a:cubicBezTo>
                    <a:pt x="511" y="947"/>
                    <a:pt x="514" y="944"/>
                    <a:pt x="514" y="941"/>
                  </a:cubicBezTo>
                  <a:cubicBezTo>
                    <a:pt x="514" y="938"/>
                    <a:pt x="512" y="936"/>
                    <a:pt x="511" y="934"/>
                  </a:cubicBezTo>
                  <a:cubicBezTo>
                    <a:pt x="511" y="931"/>
                    <a:pt x="512" y="928"/>
                    <a:pt x="512" y="924"/>
                  </a:cubicBezTo>
                  <a:cubicBezTo>
                    <a:pt x="514" y="886"/>
                    <a:pt x="519" y="841"/>
                    <a:pt x="525" y="801"/>
                  </a:cubicBezTo>
                  <a:cubicBezTo>
                    <a:pt x="526" y="799"/>
                    <a:pt x="527" y="801"/>
                    <a:pt x="530" y="801"/>
                  </a:cubicBezTo>
                  <a:cubicBezTo>
                    <a:pt x="531" y="792"/>
                    <a:pt x="525" y="787"/>
                    <a:pt x="528" y="779"/>
                  </a:cubicBezTo>
                  <a:cubicBezTo>
                    <a:pt x="530" y="776"/>
                    <a:pt x="533" y="781"/>
                    <a:pt x="535" y="779"/>
                  </a:cubicBezTo>
                  <a:cubicBezTo>
                    <a:pt x="536" y="778"/>
                    <a:pt x="536" y="777"/>
                    <a:pt x="535" y="775"/>
                  </a:cubicBezTo>
                  <a:cubicBezTo>
                    <a:pt x="543" y="769"/>
                    <a:pt x="541" y="753"/>
                    <a:pt x="551" y="749"/>
                  </a:cubicBezTo>
                  <a:cubicBezTo>
                    <a:pt x="551" y="751"/>
                    <a:pt x="551" y="757"/>
                    <a:pt x="554" y="759"/>
                  </a:cubicBezTo>
                  <a:cubicBezTo>
                    <a:pt x="555" y="755"/>
                    <a:pt x="553" y="752"/>
                    <a:pt x="553" y="747"/>
                  </a:cubicBezTo>
                  <a:cubicBezTo>
                    <a:pt x="561" y="756"/>
                    <a:pt x="566" y="769"/>
                    <a:pt x="571" y="779"/>
                  </a:cubicBezTo>
                  <a:cubicBezTo>
                    <a:pt x="569" y="787"/>
                    <a:pt x="575" y="795"/>
                    <a:pt x="573" y="805"/>
                  </a:cubicBezTo>
                  <a:cubicBezTo>
                    <a:pt x="579" y="818"/>
                    <a:pt x="578" y="840"/>
                    <a:pt x="580" y="852"/>
                  </a:cubicBezTo>
                  <a:cubicBezTo>
                    <a:pt x="583" y="851"/>
                    <a:pt x="583" y="848"/>
                    <a:pt x="584" y="845"/>
                  </a:cubicBezTo>
                  <a:cubicBezTo>
                    <a:pt x="578" y="823"/>
                    <a:pt x="577" y="801"/>
                    <a:pt x="575" y="776"/>
                  </a:cubicBezTo>
                  <a:cubicBezTo>
                    <a:pt x="580" y="780"/>
                    <a:pt x="576" y="792"/>
                    <a:pt x="582" y="795"/>
                  </a:cubicBezTo>
                  <a:cubicBezTo>
                    <a:pt x="580" y="801"/>
                    <a:pt x="583" y="806"/>
                    <a:pt x="584" y="812"/>
                  </a:cubicBezTo>
                  <a:cubicBezTo>
                    <a:pt x="585" y="819"/>
                    <a:pt x="585" y="827"/>
                    <a:pt x="587" y="834"/>
                  </a:cubicBezTo>
                  <a:cubicBezTo>
                    <a:pt x="587" y="837"/>
                    <a:pt x="586" y="841"/>
                    <a:pt x="587" y="844"/>
                  </a:cubicBezTo>
                  <a:cubicBezTo>
                    <a:pt x="589" y="854"/>
                    <a:pt x="590" y="869"/>
                    <a:pt x="589" y="881"/>
                  </a:cubicBezTo>
                  <a:cubicBezTo>
                    <a:pt x="589" y="889"/>
                    <a:pt x="591" y="899"/>
                    <a:pt x="592" y="909"/>
                  </a:cubicBezTo>
                  <a:cubicBezTo>
                    <a:pt x="592" y="913"/>
                    <a:pt x="592" y="916"/>
                    <a:pt x="592" y="920"/>
                  </a:cubicBezTo>
                  <a:cubicBezTo>
                    <a:pt x="593" y="935"/>
                    <a:pt x="594" y="945"/>
                    <a:pt x="596" y="964"/>
                  </a:cubicBezTo>
                  <a:cubicBezTo>
                    <a:pt x="596" y="975"/>
                    <a:pt x="595" y="986"/>
                    <a:pt x="597" y="995"/>
                  </a:cubicBezTo>
                  <a:cubicBezTo>
                    <a:pt x="597" y="996"/>
                    <a:pt x="599" y="998"/>
                    <a:pt x="599" y="999"/>
                  </a:cubicBezTo>
                  <a:cubicBezTo>
                    <a:pt x="599" y="1002"/>
                    <a:pt x="598" y="1004"/>
                    <a:pt x="598" y="1008"/>
                  </a:cubicBezTo>
                  <a:cubicBezTo>
                    <a:pt x="600" y="1030"/>
                    <a:pt x="602" y="1050"/>
                    <a:pt x="605" y="1071"/>
                  </a:cubicBezTo>
                  <a:cubicBezTo>
                    <a:pt x="605" y="1079"/>
                    <a:pt x="608" y="1089"/>
                    <a:pt x="607" y="1095"/>
                  </a:cubicBezTo>
                  <a:cubicBezTo>
                    <a:pt x="607" y="1101"/>
                    <a:pt x="602" y="1106"/>
                    <a:pt x="604" y="1112"/>
                  </a:cubicBezTo>
                  <a:cubicBezTo>
                    <a:pt x="605" y="1113"/>
                    <a:pt x="606" y="1116"/>
                    <a:pt x="608" y="1115"/>
                  </a:cubicBezTo>
                  <a:cubicBezTo>
                    <a:pt x="607" y="1117"/>
                    <a:pt x="606" y="1118"/>
                    <a:pt x="608" y="1120"/>
                  </a:cubicBezTo>
                  <a:cubicBezTo>
                    <a:pt x="602" y="1127"/>
                    <a:pt x="595" y="1134"/>
                    <a:pt x="596" y="1145"/>
                  </a:cubicBezTo>
                  <a:cubicBezTo>
                    <a:pt x="598" y="1145"/>
                    <a:pt x="599" y="1145"/>
                    <a:pt x="601" y="1145"/>
                  </a:cubicBezTo>
                  <a:cubicBezTo>
                    <a:pt x="598" y="1155"/>
                    <a:pt x="592" y="1162"/>
                    <a:pt x="587" y="1169"/>
                  </a:cubicBezTo>
                  <a:cubicBezTo>
                    <a:pt x="585" y="1172"/>
                    <a:pt x="582" y="1169"/>
                    <a:pt x="582" y="1173"/>
                  </a:cubicBezTo>
                  <a:cubicBezTo>
                    <a:pt x="584" y="1176"/>
                    <a:pt x="588" y="1172"/>
                    <a:pt x="591" y="1172"/>
                  </a:cubicBezTo>
                  <a:cubicBezTo>
                    <a:pt x="592" y="1175"/>
                    <a:pt x="591" y="1177"/>
                    <a:pt x="591" y="1180"/>
                  </a:cubicBezTo>
                  <a:cubicBezTo>
                    <a:pt x="598" y="1184"/>
                    <a:pt x="604" y="1178"/>
                    <a:pt x="609" y="1175"/>
                  </a:cubicBezTo>
                  <a:cubicBezTo>
                    <a:pt x="608" y="1180"/>
                    <a:pt x="603" y="1187"/>
                    <a:pt x="599" y="1191"/>
                  </a:cubicBezTo>
                  <a:cubicBezTo>
                    <a:pt x="595" y="1190"/>
                    <a:pt x="594" y="1187"/>
                    <a:pt x="590" y="1187"/>
                  </a:cubicBezTo>
                  <a:cubicBezTo>
                    <a:pt x="589" y="1186"/>
                    <a:pt x="589" y="1183"/>
                    <a:pt x="589" y="1181"/>
                  </a:cubicBezTo>
                  <a:cubicBezTo>
                    <a:pt x="586" y="1181"/>
                    <a:pt x="585" y="1179"/>
                    <a:pt x="582" y="1180"/>
                  </a:cubicBezTo>
                  <a:cubicBezTo>
                    <a:pt x="580" y="1185"/>
                    <a:pt x="583" y="1190"/>
                    <a:pt x="585" y="1193"/>
                  </a:cubicBezTo>
                  <a:cubicBezTo>
                    <a:pt x="587" y="1193"/>
                    <a:pt x="589" y="1193"/>
                    <a:pt x="591" y="1193"/>
                  </a:cubicBezTo>
                  <a:cubicBezTo>
                    <a:pt x="601" y="1198"/>
                    <a:pt x="615" y="1204"/>
                    <a:pt x="629" y="1202"/>
                  </a:cubicBezTo>
                  <a:cubicBezTo>
                    <a:pt x="632" y="1201"/>
                    <a:pt x="631" y="1204"/>
                    <a:pt x="632" y="1205"/>
                  </a:cubicBezTo>
                  <a:cubicBezTo>
                    <a:pt x="638" y="1202"/>
                    <a:pt x="644" y="1197"/>
                    <a:pt x="652" y="1200"/>
                  </a:cubicBezTo>
                  <a:cubicBezTo>
                    <a:pt x="655" y="1194"/>
                    <a:pt x="665" y="1195"/>
                    <a:pt x="670" y="1190"/>
                  </a:cubicBezTo>
                  <a:cubicBezTo>
                    <a:pt x="674" y="1191"/>
                    <a:pt x="677" y="1195"/>
                    <a:pt x="682" y="1193"/>
                  </a:cubicBezTo>
                  <a:cubicBezTo>
                    <a:pt x="684" y="1191"/>
                    <a:pt x="681" y="1189"/>
                    <a:pt x="682" y="1187"/>
                  </a:cubicBezTo>
                  <a:cubicBezTo>
                    <a:pt x="688" y="1184"/>
                    <a:pt x="690" y="1190"/>
                    <a:pt x="695" y="1191"/>
                  </a:cubicBezTo>
                  <a:cubicBezTo>
                    <a:pt x="694" y="1186"/>
                    <a:pt x="693" y="1182"/>
                    <a:pt x="687" y="1180"/>
                  </a:cubicBezTo>
                  <a:cubicBezTo>
                    <a:pt x="684" y="1176"/>
                    <a:pt x="681" y="1172"/>
                    <a:pt x="677" y="1169"/>
                  </a:cubicBezTo>
                  <a:cubicBezTo>
                    <a:pt x="681" y="1165"/>
                    <a:pt x="677" y="1161"/>
                    <a:pt x="677" y="1156"/>
                  </a:cubicBezTo>
                  <a:cubicBezTo>
                    <a:pt x="665" y="1147"/>
                    <a:pt x="667" y="1125"/>
                    <a:pt x="650" y="1121"/>
                  </a:cubicBezTo>
                  <a:cubicBezTo>
                    <a:pt x="649" y="1098"/>
                    <a:pt x="646" y="1070"/>
                    <a:pt x="649" y="1053"/>
                  </a:cubicBezTo>
                  <a:cubicBezTo>
                    <a:pt x="647" y="1034"/>
                    <a:pt x="645" y="1008"/>
                    <a:pt x="646" y="988"/>
                  </a:cubicBezTo>
                  <a:cubicBezTo>
                    <a:pt x="646" y="974"/>
                    <a:pt x="645" y="959"/>
                    <a:pt x="648" y="948"/>
                  </a:cubicBezTo>
                  <a:cubicBezTo>
                    <a:pt x="647" y="946"/>
                    <a:pt x="646" y="944"/>
                    <a:pt x="645" y="942"/>
                  </a:cubicBezTo>
                  <a:cubicBezTo>
                    <a:pt x="645" y="913"/>
                    <a:pt x="644" y="882"/>
                    <a:pt x="641" y="851"/>
                  </a:cubicBezTo>
                  <a:cubicBezTo>
                    <a:pt x="639" y="832"/>
                    <a:pt x="636" y="814"/>
                    <a:pt x="635" y="796"/>
                  </a:cubicBezTo>
                  <a:cubicBezTo>
                    <a:pt x="635" y="794"/>
                    <a:pt x="636" y="791"/>
                    <a:pt x="636" y="788"/>
                  </a:cubicBezTo>
                  <a:cubicBezTo>
                    <a:pt x="635" y="786"/>
                    <a:pt x="633" y="783"/>
                    <a:pt x="633" y="781"/>
                  </a:cubicBezTo>
                  <a:cubicBezTo>
                    <a:pt x="630" y="768"/>
                    <a:pt x="632" y="752"/>
                    <a:pt x="634" y="738"/>
                  </a:cubicBezTo>
                  <a:cubicBezTo>
                    <a:pt x="637" y="742"/>
                    <a:pt x="634" y="749"/>
                    <a:pt x="637" y="752"/>
                  </a:cubicBezTo>
                  <a:cubicBezTo>
                    <a:pt x="640" y="751"/>
                    <a:pt x="639" y="748"/>
                    <a:pt x="639" y="745"/>
                  </a:cubicBezTo>
                  <a:cubicBezTo>
                    <a:pt x="642" y="715"/>
                    <a:pt x="647" y="676"/>
                    <a:pt x="650" y="641"/>
                  </a:cubicBezTo>
                  <a:cubicBezTo>
                    <a:pt x="652" y="619"/>
                    <a:pt x="652" y="597"/>
                    <a:pt x="654" y="574"/>
                  </a:cubicBezTo>
                  <a:cubicBezTo>
                    <a:pt x="659" y="517"/>
                    <a:pt x="666" y="460"/>
                    <a:pt x="674" y="406"/>
                  </a:cubicBezTo>
                  <a:cubicBezTo>
                    <a:pt x="681" y="416"/>
                    <a:pt x="686" y="436"/>
                    <a:pt x="694" y="441"/>
                  </a:cubicBezTo>
                  <a:cubicBezTo>
                    <a:pt x="694" y="448"/>
                    <a:pt x="699" y="452"/>
                    <a:pt x="699" y="460"/>
                  </a:cubicBezTo>
                  <a:cubicBezTo>
                    <a:pt x="709" y="482"/>
                    <a:pt x="713" y="510"/>
                    <a:pt x="721" y="530"/>
                  </a:cubicBezTo>
                  <a:cubicBezTo>
                    <a:pt x="720" y="546"/>
                    <a:pt x="726" y="556"/>
                    <a:pt x="729" y="569"/>
                  </a:cubicBezTo>
                  <a:cubicBezTo>
                    <a:pt x="731" y="569"/>
                    <a:pt x="730" y="572"/>
                    <a:pt x="733" y="572"/>
                  </a:cubicBezTo>
                  <a:cubicBezTo>
                    <a:pt x="733" y="578"/>
                    <a:pt x="735" y="583"/>
                    <a:pt x="736" y="588"/>
                  </a:cubicBezTo>
                  <a:cubicBezTo>
                    <a:pt x="739" y="601"/>
                    <a:pt x="738" y="614"/>
                    <a:pt x="742" y="627"/>
                  </a:cubicBezTo>
                  <a:cubicBezTo>
                    <a:pt x="743" y="632"/>
                    <a:pt x="744" y="637"/>
                    <a:pt x="746" y="642"/>
                  </a:cubicBezTo>
                  <a:cubicBezTo>
                    <a:pt x="747" y="658"/>
                    <a:pt x="753" y="678"/>
                    <a:pt x="754" y="695"/>
                  </a:cubicBezTo>
                  <a:cubicBezTo>
                    <a:pt x="754" y="695"/>
                    <a:pt x="755" y="696"/>
                    <a:pt x="756" y="696"/>
                  </a:cubicBezTo>
                  <a:cubicBezTo>
                    <a:pt x="755" y="697"/>
                    <a:pt x="755" y="700"/>
                    <a:pt x="755" y="702"/>
                  </a:cubicBezTo>
                  <a:cubicBezTo>
                    <a:pt x="756" y="705"/>
                    <a:pt x="758" y="708"/>
                    <a:pt x="759" y="712"/>
                  </a:cubicBezTo>
                  <a:cubicBezTo>
                    <a:pt x="757" y="711"/>
                    <a:pt x="759" y="710"/>
                    <a:pt x="758" y="709"/>
                  </a:cubicBezTo>
                  <a:cubicBezTo>
                    <a:pt x="757" y="718"/>
                    <a:pt x="757" y="734"/>
                    <a:pt x="757" y="747"/>
                  </a:cubicBezTo>
                  <a:cubicBezTo>
                    <a:pt x="757" y="748"/>
                    <a:pt x="755" y="747"/>
                    <a:pt x="754" y="747"/>
                  </a:cubicBezTo>
                  <a:cubicBezTo>
                    <a:pt x="754" y="756"/>
                    <a:pt x="759" y="768"/>
                    <a:pt x="754" y="776"/>
                  </a:cubicBezTo>
                  <a:cubicBezTo>
                    <a:pt x="757" y="778"/>
                    <a:pt x="758" y="782"/>
                    <a:pt x="760" y="784"/>
                  </a:cubicBezTo>
                  <a:cubicBezTo>
                    <a:pt x="759" y="786"/>
                    <a:pt x="756" y="783"/>
                    <a:pt x="755" y="785"/>
                  </a:cubicBezTo>
                  <a:cubicBezTo>
                    <a:pt x="759" y="800"/>
                    <a:pt x="770" y="819"/>
                    <a:pt x="776" y="838"/>
                  </a:cubicBezTo>
                  <a:cubicBezTo>
                    <a:pt x="778" y="846"/>
                    <a:pt x="781" y="854"/>
                    <a:pt x="778" y="861"/>
                  </a:cubicBezTo>
                  <a:cubicBezTo>
                    <a:pt x="779" y="870"/>
                    <a:pt x="777" y="880"/>
                    <a:pt x="783" y="884"/>
                  </a:cubicBezTo>
                  <a:cubicBezTo>
                    <a:pt x="790" y="880"/>
                    <a:pt x="786" y="872"/>
                    <a:pt x="787" y="863"/>
                  </a:cubicBezTo>
                  <a:cubicBezTo>
                    <a:pt x="788" y="862"/>
                    <a:pt x="789" y="866"/>
                    <a:pt x="792" y="865"/>
                  </a:cubicBezTo>
                  <a:cubicBezTo>
                    <a:pt x="800" y="857"/>
                    <a:pt x="789" y="847"/>
                    <a:pt x="784" y="842"/>
                  </a:cubicBezTo>
                  <a:close/>
                  <a:moveTo>
                    <a:pt x="768" y="727"/>
                  </a:moveTo>
                  <a:cubicBezTo>
                    <a:pt x="769" y="728"/>
                    <a:pt x="768" y="730"/>
                    <a:pt x="770" y="731"/>
                  </a:cubicBezTo>
                  <a:cubicBezTo>
                    <a:pt x="772" y="732"/>
                    <a:pt x="773" y="727"/>
                    <a:pt x="773" y="730"/>
                  </a:cubicBezTo>
                  <a:cubicBezTo>
                    <a:pt x="775" y="734"/>
                    <a:pt x="771" y="739"/>
                    <a:pt x="775" y="741"/>
                  </a:cubicBezTo>
                  <a:cubicBezTo>
                    <a:pt x="775" y="744"/>
                    <a:pt x="772" y="742"/>
                    <a:pt x="770" y="743"/>
                  </a:cubicBezTo>
                  <a:cubicBezTo>
                    <a:pt x="770" y="737"/>
                    <a:pt x="767" y="731"/>
                    <a:pt x="768" y="727"/>
                  </a:cubicBezTo>
                  <a:close/>
                  <a:moveTo>
                    <a:pt x="768" y="770"/>
                  </a:moveTo>
                  <a:cubicBezTo>
                    <a:pt x="768" y="772"/>
                    <a:pt x="771" y="775"/>
                    <a:pt x="768" y="776"/>
                  </a:cubicBezTo>
                  <a:cubicBezTo>
                    <a:pt x="768" y="775"/>
                    <a:pt x="765" y="770"/>
                    <a:pt x="768" y="770"/>
                  </a:cubicBezTo>
                  <a:close/>
                  <a:moveTo>
                    <a:pt x="33" y="80"/>
                  </a:moveTo>
                  <a:cubicBezTo>
                    <a:pt x="34" y="77"/>
                    <a:pt x="34" y="75"/>
                    <a:pt x="36" y="72"/>
                  </a:cubicBezTo>
                  <a:cubicBezTo>
                    <a:pt x="35" y="72"/>
                    <a:pt x="36" y="70"/>
                    <a:pt x="36" y="71"/>
                  </a:cubicBezTo>
                  <a:cubicBezTo>
                    <a:pt x="37" y="74"/>
                    <a:pt x="37" y="75"/>
                    <a:pt x="38" y="78"/>
                  </a:cubicBezTo>
                  <a:cubicBezTo>
                    <a:pt x="35" y="78"/>
                    <a:pt x="36" y="81"/>
                    <a:pt x="33" y="80"/>
                  </a:cubicBezTo>
                  <a:close/>
                  <a:moveTo>
                    <a:pt x="42" y="70"/>
                  </a:moveTo>
                  <a:cubicBezTo>
                    <a:pt x="45" y="71"/>
                    <a:pt x="45" y="75"/>
                    <a:pt x="48" y="76"/>
                  </a:cubicBezTo>
                  <a:cubicBezTo>
                    <a:pt x="47" y="79"/>
                    <a:pt x="42" y="74"/>
                    <a:pt x="42" y="70"/>
                  </a:cubicBezTo>
                  <a:close/>
                  <a:moveTo>
                    <a:pt x="49" y="87"/>
                  </a:moveTo>
                  <a:cubicBezTo>
                    <a:pt x="53" y="89"/>
                    <a:pt x="55" y="92"/>
                    <a:pt x="58" y="95"/>
                  </a:cubicBezTo>
                  <a:cubicBezTo>
                    <a:pt x="54" y="93"/>
                    <a:pt x="50" y="92"/>
                    <a:pt x="49" y="87"/>
                  </a:cubicBezTo>
                  <a:close/>
                  <a:moveTo>
                    <a:pt x="96" y="145"/>
                  </a:moveTo>
                  <a:cubicBezTo>
                    <a:pt x="105" y="155"/>
                    <a:pt x="115" y="167"/>
                    <a:pt x="120" y="178"/>
                  </a:cubicBezTo>
                  <a:cubicBezTo>
                    <a:pt x="111" y="169"/>
                    <a:pt x="102" y="155"/>
                    <a:pt x="96" y="145"/>
                  </a:cubicBezTo>
                  <a:close/>
                  <a:moveTo>
                    <a:pt x="158" y="228"/>
                  </a:moveTo>
                  <a:cubicBezTo>
                    <a:pt x="154" y="223"/>
                    <a:pt x="149" y="216"/>
                    <a:pt x="148" y="211"/>
                  </a:cubicBezTo>
                  <a:cubicBezTo>
                    <a:pt x="152" y="218"/>
                    <a:pt x="158" y="224"/>
                    <a:pt x="162" y="231"/>
                  </a:cubicBezTo>
                  <a:cubicBezTo>
                    <a:pt x="161" y="232"/>
                    <a:pt x="159" y="230"/>
                    <a:pt x="158" y="228"/>
                  </a:cubicBezTo>
                  <a:close/>
                  <a:moveTo>
                    <a:pt x="207" y="305"/>
                  </a:moveTo>
                  <a:cubicBezTo>
                    <a:pt x="208" y="305"/>
                    <a:pt x="209" y="303"/>
                    <a:pt x="210" y="303"/>
                  </a:cubicBezTo>
                  <a:cubicBezTo>
                    <a:pt x="211" y="305"/>
                    <a:pt x="211" y="305"/>
                    <a:pt x="212" y="306"/>
                  </a:cubicBezTo>
                  <a:cubicBezTo>
                    <a:pt x="210" y="306"/>
                    <a:pt x="208" y="306"/>
                    <a:pt x="207" y="305"/>
                  </a:cubicBezTo>
                  <a:close/>
                  <a:moveTo>
                    <a:pt x="194" y="273"/>
                  </a:moveTo>
                  <a:cubicBezTo>
                    <a:pt x="195" y="271"/>
                    <a:pt x="191" y="270"/>
                    <a:pt x="194" y="269"/>
                  </a:cubicBezTo>
                  <a:cubicBezTo>
                    <a:pt x="200" y="278"/>
                    <a:pt x="210" y="283"/>
                    <a:pt x="216" y="292"/>
                  </a:cubicBezTo>
                  <a:cubicBezTo>
                    <a:pt x="207" y="288"/>
                    <a:pt x="203" y="278"/>
                    <a:pt x="194" y="273"/>
                  </a:cubicBezTo>
                  <a:close/>
                  <a:moveTo>
                    <a:pt x="234" y="298"/>
                  </a:moveTo>
                  <a:cubicBezTo>
                    <a:pt x="245" y="299"/>
                    <a:pt x="252" y="296"/>
                    <a:pt x="257" y="297"/>
                  </a:cubicBezTo>
                  <a:cubicBezTo>
                    <a:pt x="249" y="298"/>
                    <a:pt x="241" y="301"/>
                    <a:pt x="234" y="298"/>
                  </a:cubicBezTo>
                  <a:close/>
                  <a:moveTo>
                    <a:pt x="251" y="303"/>
                  </a:moveTo>
                  <a:cubicBezTo>
                    <a:pt x="254" y="303"/>
                    <a:pt x="257" y="300"/>
                    <a:pt x="258" y="303"/>
                  </a:cubicBezTo>
                  <a:cubicBezTo>
                    <a:pt x="256" y="303"/>
                    <a:pt x="252" y="304"/>
                    <a:pt x="251" y="303"/>
                  </a:cubicBezTo>
                  <a:close/>
                  <a:moveTo>
                    <a:pt x="264" y="303"/>
                  </a:moveTo>
                  <a:cubicBezTo>
                    <a:pt x="267" y="303"/>
                    <a:pt x="274" y="301"/>
                    <a:pt x="274" y="303"/>
                  </a:cubicBezTo>
                  <a:cubicBezTo>
                    <a:pt x="269" y="303"/>
                    <a:pt x="267" y="306"/>
                    <a:pt x="264" y="303"/>
                  </a:cubicBezTo>
                  <a:close/>
                  <a:moveTo>
                    <a:pt x="299" y="293"/>
                  </a:moveTo>
                  <a:cubicBezTo>
                    <a:pt x="314" y="286"/>
                    <a:pt x="344" y="287"/>
                    <a:pt x="362" y="286"/>
                  </a:cubicBezTo>
                  <a:cubicBezTo>
                    <a:pt x="340" y="290"/>
                    <a:pt x="323" y="293"/>
                    <a:pt x="299" y="293"/>
                  </a:cubicBezTo>
                  <a:close/>
                  <a:moveTo>
                    <a:pt x="365" y="297"/>
                  </a:moveTo>
                  <a:cubicBezTo>
                    <a:pt x="355" y="298"/>
                    <a:pt x="344" y="300"/>
                    <a:pt x="335" y="299"/>
                  </a:cubicBezTo>
                  <a:cubicBezTo>
                    <a:pt x="344" y="298"/>
                    <a:pt x="354" y="292"/>
                    <a:pt x="366" y="294"/>
                  </a:cubicBezTo>
                  <a:cubicBezTo>
                    <a:pt x="364" y="294"/>
                    <a:pt x="365" y="296"/>
                    <a:pt x="365" y="297"/>
                  </a:cubicBezTo>
                  <a:close/>
                  <a:moveTo>
                    <a:pt x="526" y="1166"/>
                  </a:moveTo>
                  <a:cubicBezTo>
                    <a:pt x="522" y="1166"/>
                    <a:pt x="520" y="1162"/>
                    <a:pt x="518" y="1160"/>
                  </a:cubicBezTo>
                  <a:cubicBezTo>
                    <a:pt x="522" y="1161"/>
                    <a:pt x="524" y="1163"/>
                    <a:pt x="526" y="1166"/>
                  </a:cubicBezTo>
                  <a:close/>
                  <a:moveTo>
                    <a:pt x="704" y="394"/>
                  </a:moveTo>
                  <a:cubicBezTo>
                    <a:pt x="703" y="393"/>
                    <a:pt x="701" y="389"/>
                    <a:pt x="703" y="387"/>
                  </a:cubicBezTo>
                  <a:cubicBezTo>
                    <a:pt x="704" y="389"/>
                    <a:pt x="706" y="392"/>
                    <a:pt x="704" y="394"/>
                  </a:cubicBezTo>
                  <a:close/>
                  <a:moveTo>
                    <a:pt x="702" y="380"/>
                  </a:moveTo>
                  <a:cubicBezTo>
                    <a:pt x="702" y="382"/>
                    <a:pt x="703" y="382"/>
                    <a:pt x="703" y="384"/>
                  </a:cubicBezTo>
                  <a:cubicBezTo>
                    <a:pt x="701" y="385"/>
                    <a:pt x="699" y="380"/>
                    <a:pt x="702" y="380"/>
                  </a:cubicBezTo>
                  <a:close/>
                  <a:moveTo>
                    <a:pt x="671" y="293"/>
                  </a:moveTo>
                  <a:cubicBezTo>
                    <a:pt x="674" y="293"/>
                    <a:pt x="676" y="294"/>
                    <a:pt x="676" y="295"/>
                  </a:cubicBezTo>
                  <a:cubicBezTo>
                    <a:pt x="674" y="294"/>
                    <a:pt x="676" y="298"/>
                    <a:pt x="674" y="299"/>
                  </a:cubicBezTo>
                  <a:cubicBezTo>
                    <a:pt x="682" y="320"/>
                    <a:pt x="689" y="344"/>
                    <a:pt x="692" y="364"/>
                  </a:cubicBezTo>
                  <a:cubicBezTo>
                    <a:pt x="683" y="347"/>
                    <a:pt x="680" y="325"/>
                    <a:pt x="670" y="310"/>
                  </a:cubicBezTo>
                  <a:cubicBezTo>
                    <a:pt x="672" y="305"/>
                    <a:pt x="669" y="299"/>
                    <a:pt x="671" y="293"/>
                  </a:cubicBezTo>
                  <a:close/>
                  <a:moveTo>
                    <a:pt x="658" y="422"/>
                  </a:moveTo>
                  <a:cubicBezTo>
                    <a:pt x="655" y="423"/>
                    <a:pt x="653" y="419"/>
                    <a:pt x="653" y="417"/>
                  </a:cubicBezTo>
                  <a:cubicBezTo>
                    <a:pt x="655" y="419"/>
                    <a:pt x="657" y="415"/>
                    <a:pt x="658" y="417"/>
                  </a:cubicBezTo>
                  <a:cubicBezTo>
                    <a:pt x="657" y="418"/>
                    <a:pt x="657" y="420"/>
                    <a:pt x="658" y="422"/>
                  </a:cubicBezTo>
                  <a:close/>
                  <a:moveTo>
                    <a:pt x="649" y="485"/>
                  </a:moveTo>
                  <a:cubicBezTo>
                    <a:pt x="649" y="490"/>
                    <a:pt x="648" y="492"/>
                    <a:pt x="647" y="495"/>
                  </a:cubicBezTo>
                  <a:cubicBezTo>
                    <a:pt x="647" y="496"/>
                    <a:pt x="649" y="498"/>
                    <a:pt x="649" y="499"/>
                  </a:cubicBezTo>
                  <a:cubicBezTo>
                    <a:pt x="649" y="500"/>
                    <a:pt x="647" y="501"/>
                    <a:pt x="647" y="502"/>
                  </a:cubicBezTo>
                  <a:cubicBezTo>
                    <a:pt x="647" y="502"/>
                    <a:pt x="648" y="504"/>
                    <a:pt x="648" y="504"/>
                  </a:cubicBezTo>
                  <a:cubicBezTo>
                    <a:pt x="647" y="513"/>
                    <a:pt x="643" y="524"/>
                    <a:pt x="642" y="534"/>
                  </a:cubicBezTo>
                  <a:cubicBezTo>
                    <a:pt x="638" y="511"/>
                    <a:pt x="644" y="492"/>
                    <a:pt x="645" y="469"/>
                  </a:cubicBezTo>
                  <a:cubicBezTo>
                    <a:pt x="647" y="466"/>
                    <a:pt x="649" y="464"/>
                    <a:pt x="650" y="460"/>
                  </a:cubicBezTo>
                  <a:cubicBezTo>
                    <a:pt x="650" y="458"/>
                    <a:pt x="647" y="458"/>
                    <a:pt x="647" y="456"/>
                  </a:cubicBezTo>
                  <a:cubicBezTo>
                    <a:pt x="646" y="451"/>
                    <a:pt x="650" y="450"/>
                    <a:pt x="651" y="446"/>
                  </a:cubicBezTo>
                  <a:cubicBezTo>
                    <a:pt x="651" y="442"/>
                    <a:pt x="647" y="437"/>
                    <a:pt x="649" y="431"/>
                  </a:cubicBezTo>
                  <a:cubicBezTo>
                    <a:pt x="651" y="431"/>
                    <a:pt x="651" y="429"/>
                    <a:pt x="654" y="430"/>
                  </a:cubicBezTo>
                  <a:cubicBezTo>
                    <a:pt x="653" y="437"/>
                    <a:pt x="653" y="444"/>
                    <a:pt x="652" y="451"/>
                  </a:cubicBezTo>
                  <a:cubicBezTo>
                    <a:pt x="655" y="462"/>
                    <a:pt x="650" y="475"/>
                    <a:pt x="649" y="485"/>
                  </a:cubicBezTo>
                  <a:close/>
                  <a:moveTo>
                    <a:pt x="635" y="573"/>
                  </a:moveTo>
                  <a:cubicBezTo>
                    <a:pt x="635" y="570"/>
                    <a:pt x="634" y="566"/>
                    <a:pt x="637" y="565"/>
                  </a:cubicBezTo>
                  <a:cubicBezTo>
                    <a:pt x="636" y="568"/>
                    <a:pt x="637" y="572"/>
                    <a:pt x="635" y="573"/>
                  </a:cubicBezTo>
                  <a:close/>
                  <a:moveTo>
                    <a:pt x="637" y="598"/>
                  </a:moveTo>
                  <a:cubicBezTo>
                    <a:pt x="637" y="600"/>
                    <a:pt x="637" y="602"/>
                    <a:pt x="636" y="603"/>
                  </a:cubicBezTo>
                  <a:cubicBezTo>
                    <a:pt x="635" y="600"/>
                    <a:pt x="636" y="600"/>
                    <a:pt x="637" y="598"/>
                  </a:cubicBezTo>
                  <a:close/>
                  <a:moveTo>
                    <a:pt x="625" y="1157"/>
                  </a:moveTo>
                  <a:cubicBezTo>
                    <a:pt x="626" y="1157"/>
                    <a:pt x="627" y="1157"/>
                    <a:pt x="627" y="1157"/>
                  </a:cubicBezTo>
                  <a:cubicBezTo>
                    <a:pt x="627" y="1158"/>
                    <a:pt x="628" y="1161"/>
                    <a:pt x="627" y="1161"/>
                  </a:cubicBezTo>
                  <a:cubicBezTo>
                    <a:pt x="626" y="1159"/>
                    <a:pt x="624" y="1159"/>
                    <a:pt x="625" y="1157"/>
                  </a:cubicBezTo>
                  <a:close/>
                  <a:moveTo>
                    <a:pt x="625" y="1146"/>
                  </a:moveTo>
                  <a:cubicBezTo>
                    <a:pt x="622" y="1146"/>
                    <a:pt x="623" y="1143"/>
                    <a:pt x="620" y="1144"/>
                  </a:cubicBezTo>
                  <a:cubicBezTo>
                    <a:pt x="620" y="1141"/>
                    <a:pt x="623" y="1140"/>
                    <a:pt x="622" y="1138"/>
                  </a:cubicBezTo>
                  <a:cubicBezTo>
                    <a:pt x="626" y="1138"/>
                    <a:pt x="627" y="1140"/>
                    <a:pt x="627" y="1143"/>
                  </a:cubicBezTo>
                  <a:cubicBezTo>
                    <a:pt x="627" y="1144"/>
                    <a:pt x="625" y="1144"/>
                    <a:pt x="625" y="1146"/>
                  </a:cubicBezTo>
                  <a:close/>
                  <a:moveTo>
                    <a:pt x="627" y="1122"/>
                  </a:moveTo>
                  <a:cubicBezTo>
                    <a:pt x="624" y="1124"/>
                    <a:pt x="619" y="1128"/>
                    <a:pt x="614" y="1126"/>
                  </a:cubicBezTo>
                  <a:cubicBezTo>
                    <a:pt x="616" y="1120"/>
                    <a:pt x="621" y="1109"/>
                    <a:pt x="627" y="1102"/>
                  </a:cubicBezTo>
                  <a:cubicBezTo>
                    <a:pt x="629" y="1108"/>
                    <a:pt x="628" y="1115"/>
                    <a:pt x="627" y="1122"/>
                  </a:cubicBezTo>
                  <a:close/>
                  <a:moveTo>
                    <a:pt x="613" y="1081"/>
                  </a:moveTo>
                  <a:cubicBezTo>
                    <a:pt x="613" y="1083"/>
                    <a:pt x="614" y="1086"/>
                    <a:pt x="611" y="1086"/>
                  </a:cubicBezTo>
                  <a:cubicBezTo>
                    <a:pt x="612" y="1084"/>
                    <a:pt x="610" y="1080"/>
                    <a:pt x="613" y="1081"/>
                  </a:cubicBezTo>
                  <a:close/>
                  <a:moveTo>
                    <a:pt x="599" y="799"/>
                  </a:moveTo>
                  <a:cubicBezTo>
                    <a:pt x="599" y="801"/>
                    <a:pt x="601" y="801"/>
                    <a:pt x="601" y="803"/>
                  </a:cubicBezTo>
                  <a:cubicBezTo>
                    <a:pt x="599" y="803"/>
                    <a:pt x="601" y="808"/>
                    <a:pt x="598" y="808"/>
                  </a:cubicBezTo>
                  <a:cubicBezTo>
                    <a:pt x="599" y="804"/>
                    <a:pt x="596" y="799"/>
                    <a:pt x="599" y="799"/>
                  </a:cubicBezTo>
                  <a:close/>
                  <a:moveTo>
                    <a:pt x="592" y="755"/>
                  </a:moveTo>
                  <a:cubicBezTo>
                    <a:pt x="593" y="753"/>
                    <a:pt x="594" y="751"/>
                    <a:pt x="596" y="750"/>
                  </a:cubicBezTo>
                  <a:cubicBezTo>
                    <a:pt x="599" y="755"/>
                    <a:pt x="603" y="759"/>
                    <a:pt x="607" y="763"/>
                  </a:cubicBezTo>
                  <a:cubicBezTo>
                    <a:pt x="605" y="764"/>
                    <a:pt x="605" y="768"/>
                    <a:pt x="603" y="768"/>
                  </a:cubicBezTo>
                  <a:cubicBezTo>
                    <a:pt x="600" y="764"/>
                    <a:pt x="596" y="759"/>
                    <a:pt x="592" y="755"/>
                  </a:cubicBezTo>
                  <a:close/>
                  <a:moveTo>
                    <a:pt x="596" y="782"/>
                  </a:moveTo>
                  <a:cubicBezTo>
                    <a:pt x="596" y="780"/>
                    <a:pt x="595" y="780"/>
                    <a:pt x="596" y="779"/>
                  </a:cubicBezTo>
                  <a:cubicBezTo>
                    <a:pt x="598" y="778"/>
                    <a:pt x="598" y="781"/>
                    <a:pt x="596" y="782"/>
                  </a:cubicBezTo>
                  <a:close/>
                  <a:moveTo>
                    <a:pt x="589" y="707"/>
                  </a:moveTo>
                  <a:cubicBezTo>
                    <a:pt x="585" y="705"/>
                    <a:pt x="584" y="701"/>
                    <a:pt x="581" y="699"/>
                  </a:cubicBezTo>
                  <a:cubicBezTo>
                    <a:pt x="583" y="690"/>
                    <a:pt x="591" y="693"/>
                    <a:pt x="592" y="701"/>
                  </a:cubicBezTo>
                  <a:cubicBezTo>
                    <a:pt x="590" y="702"/>
                    <a:pt x="590" y="705"/>
                    <a:pt x="589" y="707"/>
                  </a:cubicBezTo>
                  <a:close/>
                  <a:moveTo>
                    <a:pt x="590" y="744"/>
                  </a:moveTo>
                  <a:cubicBezTo>
                    <a:pt x="588" y="745"/>
                    <a:pt x="587" y="746"/>
                    <a:pt x="584" y="745"/>
                  </a:cubicBezTo>
                  <a:cubicBezTo>
                    <a:pt x="585" y="742"/>
                    <a:pt x="590" y="739"/>
                    <a:pt x="590" y="744"/>
                  </a:cubicBezTo>
                  <a:close/>
                  <a:moveTo>
                    <a:pt x="568" y="683"/>
                  </a:moveTo>
                  <a:cubicBezTo>
                    <a:pt x="569" y="679"/>
                    <a:pt x="570" y="675"/>
                    <a:pt x="573" y="674"/>
                  </a:cubicBezTo>
                  <a:cubicBezTo>
                    <a:pt x="575" y="677"/>
                    <a:pt x="572" y="682"/>
                    <a:pt x="568" y="683"/>
                  </a:cubicBezTo>
                  <a:close/>
                  <a:moveTo>
                    <a:pt x="568" y="701"/>
                  </a:moveTo>
                  <a:cubicBezTo>
                    <a:pt x="566" y="700"/>
                    <a:pt x="567" y="696"/>
                    <a:pt x="569" y="696"/>
                  </a:cubicBezTo>
                  <a:cubicBezTo>
                    <a:pt x="570" y="697"/>
                    <a:pt x="571" y="700"/>
                    <a:pt x="568" y="701"/>
                  </a:cubicBezTo>
                  <a:close/>
                  <a:moveTo>
                    <a:pt x="572" y="640"/>
                  </a:moveTo>
                  <a:cubicBezTo>
                    <a:pt x="571" y="640"/>
                    <a:pt x="571" y="638"/>
                    <a:pt x="570" y="638"/>
                  </a:cubicBezTo>
                  <a:cubicBezTo>
                    <a:pt x="571" y="635"/>
                    <a:pt x="571" y="633"/>
                    <a:pt x="574" y="633"/>
                  </a:cubicBezTo>
                  <a:cubicBezTo>
                    <a:pt x="577" y="635"/>
                    <a:pt x="574" y="639"/>
                    <a:pt x="572" y="640"/>
                  </a:cubicBezTo>
                  <a:close/>
                  <a:moveTo>
                    <a:pt x="567" y="625"/>
                  </a:moveTo>
                  <a:cubicBezTo>
                    <a:pt x="565" y="626"/>
                    <a:pt x="566" y="628"/>
                    <a:pt x="564" y="629"/>
                  </a:cubicBezTo>
                  <a:cubicBezTo>
                    <a:pt x="564" y="626"/>
                    <a:pt x="563" y="622"/>
                    <a:pt x="566" y="622"/>
                  </a:cubicBezTo>
                  <a:cubicBezTo>
                    <a:pt x="568" y="624"/>
                    <a:pt x="570" y="626"/>
                    <a:pt x="570" y="629"/>
                  </a:cubicBezTo>
                  <a:cubicBezTo>
                    <a:pt x="568" y="630"/>
                    <a:pt x="570" y="633"/>
                    <a:pt x="567" y="634"/>
                  </a:cubicBezTo>
                  <a:cubicBezTo>
                    <a:pt x="564" y="631"/>
                    <a:pt x="569" y="627"/>
                    <a:pt x="567" y="625"/>
                  </a:cubicBezTo>
                  <a:close/>
                  <a:moveTo>
                    <a:pt x="555" y="605"/>
                  </a:moveTo>
                  <a:cubicBezTo>
                    <a:pt x="552" y="605"/>
                    <a:pt x="553" y="601"/>
                    <a:pt x="551" y="600"/>
                  </a:cubicBezTo>
                  <a:cubicBezTo>
                    <a:pt x="553" y="599"/>
                    <a:pt x="555" y="602"/>
                    <a:pt x="555" y="605"/>
                  </a:cubicBezTo>
                  <a:close/>
                  <a:moveTo>
                    <a:pt x="553" y="583"/>
                  </a:moveTo>
                  <a:cubicBezTo>
                    <a:pt x="553" y="581"/>
                    <a:pt x="553" y="579"/>
                    <a:pt x="555" y="580"/>
                  </a:cubicBezTo>
                  <a:cubicBezTo>
                    <a:pt x="555" y="581"/>
                    <a:pt x="554" y="583"/>
                    <a:pt x="553" y="583"/>
                  </a:cubicBezTo>
                  <a:close/>
                  <a:moveTo>
                    <a:pt x="554" y="611"/>
                  </a:moveTo>
                  <a:cubicBezTo>
                    <a:pt x="559" y="607"/>
                    <a:pt x="562" y="618"/>
                    <a:pt x="555" y="619"/>
                  </a:cubicBezTo>
                  <a:cubicBezTo>
                    <a:pt x="556" y="617"/>
                    <a:pt x="553" y="618"/>
                    <a:pt x="553" y="616"/>
                  </a:cubicBezTo>
                  <a:cubicBezTo>
                    <a:pt x="555" y="616"/>
                    <a:pt x="554" y="613"/>
                    <a:pt x="554" y="611"/>
                  </a:cubicBezTo>
                  <a:close/>
                  <a:moveTo>
                    <a:pt x="553" y="678"/>
                  </a:moveTo>
                  <a:cubicBezTo>
                    <a:pt x="552" y="678"/>
                    <a:pt x="551" y="678"/>
                    <a:pt x="551" y="678"/>
                  </a:cubicBezTo>
                  <a:cubicBezTo>
                    <a:pt x="548" y="678"/>
                    <a:pt x="547" y="671"/>
                    <a:pt x="550" y="670"/>
                  </a:cubicBezTo>
                  <a:cubicBezTo>
                    <a:pt x="550" y="672"/>
                    <a:pt x="553" y="671"/>
                    <a:pt x="553" y="672"/>
                  </a:cubicBezTo>
                  <a:cubicBezTo>
                    <a:pt x="551" y="673"/>
                    <a:pt x="553" y="675"/>
                    <a:pt x="553" y="678"/>
                  </a:cubicBezTo>
                  <a:close/>
                  <a:moveTo>
                    <a:pt x="546" y="688"/>
                  </a:moveTo>
                  <a:cubicBezTo>
                    <a:pt x="543" y="688"/>
                    <a:pt x="543" y="691"/>
                    <a:pt x="542" y="692"/>
                  </a:cubicBezTo>
                  <a:cubicBezTo>
                    <a:pt x="537" y="689"/>
                    <a:pt x="541" y="681"/>
                    <a:pt x="544" y="678"/>
                  </a:cubicBezTo>
                  <a:cubicBezTo>
                    <a:pt x="545" y="683"/>
                    <a:pt x="545" y="685"/>
                    <a:pt x="543" y="689"/>
                  </a:cubicBezTo>
                  <a:cubicBezTo>
                    <a:pt x="544" y="689"/>
                    <a:pt x="546" y="685"/>
                    <a:pt x="546" y="688"/>
                  </a:cubicBezTo>
                  <a:close/>
                  <a:moveTo>
                    <a:pt x="536" y="672"/>
                  </a:moveTo>
                  <a:cubicBezTo>
                    <a:pt x="537" y="671"/>
                    <a:pt x="537" y="670"/>
                    <a:pt x="538" y="670"/>
                  </a:cubicBezTo>
                  <a:cubicBezTo>
                    <a:pt x="539" y="673"/>
                    <a:pt x="539" y="673"/>
                    <a:pt x="541" y="674"/>
                  </a:cubicBezTo>
                  <a:cubicBezTo>
                    <a:pt x="539" y="675"/>
                    <a:pt x="541" y="676"/>
                    <a:pt x="540" y="677"/>
                  </a:cubicBezTo>
                  <a:cubicBezTo>
                    <a:pt x="538" y="677"/>
                    <a:pt x="537" y="677"/>
                    <a:pt x="537" y="676"/>
                  </a:cubicBezTo>
                  <a:cubicBezTo>
                    <a:pt x="540" y="675"/>
                    <a:pt x="536" y="673"/>
                    <a:pt x="536" y="672"/>
                  </a:cubicBezTo>
                  <a:close/>
                  <a:moveTo>
                    <a:pt x="527" y="647"/>
                  </a:moveTo>
                  <a:cubicBezTo>
                    <a:pt x="525" y="647"/>
                    <a:pt x="524" y="645"/>
                    <a:pt x="523" y="643"/>
                  </a:cubicBezTo>
                  <a:cubicBezTo>
                    <a:pt x="525" y="642"/>
                    <a:pt x="524" y="638"/>
                    <a:pt x="527" y="638"/>
                  </a:cubicBezTo>
                  <a:cubicBezTo>
                    <a:pt x="529" y="641"/>
                    <a:pt x="526" y="643"/>
                    <a:pt x="527" y="647"/>
                  </a:cubicBezTo>
                  <a:close/>
                  <a:moveTo>
                    <a:pt x="495" y="1009"/>
                  </a:moveTo>
                  <a:cubicBezTo>
                    <a:pt x="498" y="1009"/>
                    <a:pt x="498" y="1012"/>
                    <a:pt x="500" y="1013"/>
                  </a:cubicBezTo>
                  <a:cubicBezTo>
                    <a:pt x="497" y="1013"/>
                    <a:pt x="497" y="1010"/>
                    <a:pt x="495" y="1009"/>
                  </a:cubicBezTo>
                  <a:close/>
                  <a:moveTo>
                    <a:pt x="500" y="1024"/>
                  </a:moveTo>
                  <a:cubicBezTo>
                    <a:pt x="501" y="1025"/>
                    <a:pt x="501" y="1029"/>
                    <a:pt x="499" y="1028"/>
                  </a:cubicBezTo>
                  <a:cubicBezTo>
                    <a:pt x="498" y="1027"/>
                    <a:pt x="499" y="1025"/>
                    <a:pt x="500" y="1024"/>
                  </a:cubicBezTo>
                  <a:close/>
                  <a:moveTo>
                    <a:pt x="487" y="1022"/>
                  </a:moveTo>
                  <a:cubicBezTo>
                    <a:pt x="487" y="1017"/>
                    <a:pt x="490" y="1015"/>
                    <a:pt x="493" y="1013"/>
                  </a:cubicBezTo>
                  <a:cubicBezTo>
                    <a:pt x="497" y="1017"/>
                    <a:pt x="497" y="1020"/>
                    <a:pt x="494" y="1025"/>
                  </a:cubicBezTo>
                  <a:cubicBezTo>
                    <a:pt x="491" y="1024"/>
                    <a:pt x="490" y="1023"/>
                    <a:pt x="487" y="1022"/>
                  </a:cubicBezTo>
                  <a:close/>
                  <a:moveTo>
                    <a:pt x="493" y="1026"/>
                  </a:moveTo>
                  <a:cubicBezTo>
                    <a:pt x="493" y="1028"/>
                    <a:pt x="493" y="1030"/>
                    <a:pt x="491" y="1030"/>
                  </a:cubicBezTo>
                  <a:cubicBezTo>
                    <a:pt x="489" y="1028"/>
                    <a:pt x="486" y="1025"/>
                    <a:pt x="488" y="1023"/>
                  </a:cubicBezTo>
                  <a:cubicBezTo>
                    <a:pt x="489" y="1025"/>
                    <a:pt x="491" y="1025"/>
                    <a:pt x="493" y="1026"/>
                  </a:cubicBezTo>
                  <a:close/>
                  <a:moveTo>
                    <a:pt x="468" y="309"/>
                  </a:moveTo>
                  <a:cubicBezTo>
                    <a:pt x="468" y="311"/>
                    <a:pt x="470" y="310"/>
                    <a:pt x="470" y="312"/>
                  </a:cubicBezTo>
                  <a:cubicBezTo>
                    <a:pt x="469" y="313"/>
                    <a:pt x="470" y="316"/>
                    <a:pt x="467" y="316"/>
                  </a:cubicBezTo>
                  <a:cubicBezTo>
                    <a:pt x="468" y="313"/>
                    <a:pt x="466" y="311"/>
                    <a:pt x="468" y="309"/>
                  </a:cubicBezTo>
                  <a:close/>
                  <a:moveTo>
                    <a:pt x="473" y="327"/>
                  </a:moveTo>
                  <a:cubicBezTo>
                    <a:pt x="473" y="329"/>
                    <a:pt x="474" y="332"/>
                    <a:pt x="473" y="335"/>
                  </a:cubicBezTo>
                  <a:cubicBezTo>
                    <a:pt x="471" y="335"/>
                    <a:pt x="470" y="333"/>
                    <a:pt x="469" y="332"/>
                  </a:cubicBezTo>
                  <a:cubicBezTo>
                    <a:pt x="471" y="331"/>
                    <a:pt x="470" y="327"/>
                    <a:pt x="473" y="327"/>
                  </a:cubicBezTo>
                  <a:close/>
                  <a:moveTo>
                    <a:pt x="471" y="339"/>
                  </a:moveTo>
                  <a:cubicBezTo>
                    <a:pt x="470" y="341"/>
                    <a:pt x="471" y="342"/>
                    <a:pt x="473" y="341"/>
                  </a:cubicBezTo>
                  <a:cubicBezTo>
                    <a:pt x="472" y="346"/>
                    <a:pt x="475" y="351"/>
                    <a:pt x="471" y="353"/>
                  </a:cubicBezTo>
                  <a:cubicBezTo>
                    <a:pt x="469" y="349"/>
                    <a:pt x="464" y="348"/>
                    <a:pt x="464" y="342"/>
                  </a:cubicBezTo>
                  <a:cubicBezTo>
                    <a:pt x="465" y="342"/>
                    <a:pt x="465" y="341"/>
                    <a:pt x="466" y="340"/>
                  </a:cubicBezTo>
                  <a:cubicBezTo>
                    <a:pt x="468" y="340"/>
                    <a:pt x="470" y="340"/>
                    <a:pt x="471" y="339"/>
                  </a:cubicBezTo>
                  <a:close/>
                  <a:moveTo>
                    <a:pt x="474" y="383"/>
                  </a:moveTo>
                  <a:cubicBezTo>
                    <a:pt x="474" y="380"/>
                    <a:pt x="471" y="381"/>
                    <a:pt x="471" y="378"/>
                  </a:cubicBezTo>
                  <a:cubicBezTo>
                    <a:pt x="473" y="377"/>
                    <a:pt x="473" y="372"/>
                    <a:pt x="475" y="374"/>
                  </a:cubicBezTo>
                  <a:cubicBezTo>
                    <a:pt x="472" y="377"/>
                    <a:pt x="477" y="381"/>
                    <a:pt x="474" y="383"/>
                  </a:cubicBezTo>
                  <a:close/>
                  <a:moveTo>
                    <a:pt x="478" y="321"/>
                  </a:moveTo>
                  <a:cubicBezTo>
                    <a:pt x="480" y="325"/>
                    <a:pt x="484" y="326"/>
                    <a:pt x="485" y="330"/>
                  </a:cubicBezTo>
                  <a:cubicBezTo>
                    <a:pt x="482" y="334"/>
                    <a:pt x="481" y="340"/>
                    <a:pt x="477" y="342"/>
                  </a:cubicBezTo>
                  <a:cubicBezTo>
                    <a:pt x="478" y="336"/>
                    <a:pt x="477" y="326"/>
                    <a:pt x="478" y="321"/>
                  </a:cubicBezTo>
                  <a:close/>
                  <a:moveTo>
                    <a:pt x="486" y="296"/>
                  </a:moveTo>
                  <a:cubicBezTo>
                    <a:pt x="486" y="297"/>
                    <a:pt x="487" y="296"/>
                    <a:pt x="487" y="296"/>
                  </a:cubicBezTo>
                  <a:cubicBezTo>
                    <a:pt x="488" y="301"/>
                    <a:pt x="493" y="304"/>
                    <a:pt x="495" y="308"/>
                  </a:cubicBezTo>
                  <a:cubicBezTo>
                    <a:pt x="494" y="309"/>
                    <a:pt x="493" y="312"/>
                    <a:pt x="491" y="313"/>
                  </a:cubicBezTo>
                  <a:cubicBezTo>
                    <a:pt x="488" y="309"/>
                    <a:pt x="484" y="308"/>
                    <a:pt x="481" y="304"/>
                  </a:cubicBezTo>
                  <a:cubicBezTo>
                    <a:pt x="483" y="302"/>
                    <a:pt x="483" y="298"/>
                    <a:pt x="486" y="296"/>
                  </a:cubicBezTo>
                  <a:close/>
                  <a:moveTo>
                    <a:pt x="479" y="280"/>
                  </a:moveTo>
                  <a:cubicBezTo>
                    <a:pt x="481" y="280"/>
                    <a:pt x="483" y="280"/>
                    <a:pt x="482" y="283"/>
                  </a:cubicBezTo>
                  <a:cubicBezTo>
                    <a:pt x="481" y="282"/>
                    <a:pt x="479" y="282"/>
                    <a:pt x="479" y="280"/>
                  </a:cubicBezTo>
                  <a:close/>
                  <a:moveTo>
                    <a:pt x="602" y="323"/>
                  </a:moveTo>
                  <a:cubicBezTo>
                    <a:pt x="604" y="327"/>
                    <a:pt x="606" y="329"/>
                    <a:pt x="606" y="334"/>
                  </a:cubicBezTo>
                  <a:cubicBezTo>
                    <a:pt x="604" y="334"/>
                    <a:pt x="604" y="335"/>
                    <a:pt x="602" y="335"/>
                  </a:cubicBezTo>
                  <a:cubicBezTo>
                    <a:pt x="601" y="333"/>
                    <a:pt x="600" y="331"/>
                    <a:pt x="598" y="330"/>
                  </a:cubicBezTo>
                  <a:cubicBezTo>
                    <a:pt x="599" y="327"/>
                    <a:pt x="600" y="325"/>
                    <a:pt x="602" y="323"/>
                  </a:cubicBezTo>
                  <a:close/>
                  <a:moveTo>
                    <a:pt x="581" y="289"/>
                  </a:moveTo>
                  <a:cubicBezTo>
                    <a:pt x="583" y="290"/>
                    <a:pt x="584" y="292"/>
                    <a:pt x="587" y="292"/>
                  </a:cubicBezTo>
                  <a:cubicBezTo>
                    <a:pt x="589" y="301"/>
                    <a:pt x="602" y="303"/>
                    <a:pt x="600" y="314"/>
                  </a:cubicBezTo>
                  <a:cubicBezTo>
                    <a:pt x="594" y="307"/>
                    <a:pt x="584" y="298"/>
                    <a:pt x="581" y="289"/>
                  </a:cubicBezTo>
                  <a:close/>
                  <a:moveTo>
                    <a:pt x="615" y="312"/>
                  </a:moveTo>
                  <a:cubicBezTo>
                    <a:pt x="607" y="305"/>
                    <a:pt x="602" y="295"/>
                    <a:pt x="596" y="286"/>
                  </a:cubicBezTo>
                  <a:cubicBezTo>
                    <a:pt x="600" y="286"/>
                    <a:pt x="600" y="291"/>
                    <a:pt x="605" y="290"/>
                  </a:cubicBezTo>
                  <a:cubicBezTo>
                    <a:pt x="607" y="295"/>
                    <a:pt x="612" y="297"/>
                    <a:pt x="615" y="301"/>
                  </a:cubicBezTo>
                  <a:cubicBezTo>
                    <a:pt x="613" y="305"/>
                    <a:pt x="617" y="309"/>
                    <a:pt x="615" y="312"/>
                  </a:cubicBezTo>
                  <a:close/>
                  <a:moveTo>
                    <a:pt x="622" y="356"/>
                  </a:moveTo>
                  <a:cubicBezTo>
                    <a:pt x="619" y="356"/>
                    <a:pt x="619" y="354"/>
                    <a:pt x="618" y="353"/>
                  </a:cubicBezTo>
                  <a:cubicBezTo>
                    <a:pt x="619" y="352"/>
                    <a:pt x="619" y="350"/>
                    <a:pt x="620" y="350"/>
                  </a:cubicBezTo>
                  <a:cubicBezTo>
                    <a:pt x="623" y="352"/>
                    <a:pt x="620" y="354"/>
                    <a:pt x="622" y="356"/>
                  </a:cubicBezTo>
                  <a:close/>
                  <a:moveTo>
                    <a:pt x="620" y="1008"/>
                  </a:moveTo>
                  <a:cubicBezTo>
                    <a:pt x="621" y="1012"/>
                    <a:pt x="626" y="1014"/>
                    <a:pt x="624" y="1017"/>
                  </a:cubicBezTo>
                  <a:cubicBezTo>
                    <a:pt x="623" y="1015"/>
                    <a:pt x="618" y="1012"/>
                    <a:pt x="620" y="1008"/>
                  </a:cubicBezTo>
                  <a:close/>
                  <a:moveTo>
                    <a:pt x="620" y="1024"/>
                  </a:moveTo>
                  <a:cubicBezTo>
                    <a:pt x="618" y="1022"/>
                    <a:pt x="617" y="1019"/>
                    <a:pt x="616" y="1016"/>
                  </a:cubicBezTo>
                  <a:cubicBezTo>
                    <a:pt x="617" y="1016"/>
                    <a:pt x="618" y="1016"/>
                    <a:pt x="618" y="1015"/>
                  </a:cubicBezTo>
                  <a:cubicBezTo>
                    <a:pt x="618" y="1019"/>
                    <a:pt x="625" y="1022"/>
                    <a:pt x="620" y="1024"/>
                  </a:cubicBezTo>
                  <a:close/>
                  <a:moveTo>
                    <a:pt x="620" y="962"/>
                  </a:moveTo>
                  <a:cubicBezTo>
                    <a:pt x="620" y="960"/>
                    <a:pt x="615" y="958"/>
                    <a:pt x="618" y="956"/>
                  </a:cubicBezTo>
                  <a:cubicBezTo>
                    <a:pt x="618" y="958"/>
                    <a:pt x="621" y="961"/>
                    <a:pt x="620" y="962"/>
                  </a:cubicBezTo>
                  <a:close/>
                  <a:moveTo>
                    <a:pt x="616" y="970"/>
                  </a:moveTo>
                  <a:cubicBezTo>
                    <a:pt x="615" y="967"/>
                    <a:pt x="612" y="963"/>
                    <a:pt x="615" y="962"/>
                  </a:cubicBezTo>
                  <a:cubicBezTo>
                    <a:pt x="616" y="964"/>
                    <a:pt x="621" y="968"/>
                    <a:pt x="616" y="970"/>
                  </a:cubicBezTo>
                  <a:close/>
                  <a:moveTo>
                    <a:pt x="615" y="939"/>
                  </a:moveTo>
                  <a:cubicBezTo>
                    <a:pt x="614" y="939"/>
                    <a:pt x="613" y="934"/>
                    <a:pt x="614" y="936"/>
                  </a:cubicBezTo>
                  <a:cubicBezTo>
                    <a:pt x="614" y="936"/>
                    <a:pt x="614" y="937"/>
                    <a:pt x="615" y="937"/>
                  </a:cubicBezTo>
                  <a:cubicBezTo>
                    <a:pt x="615" y="936"/>
                    <a:pt x="615" y="935"/>
                    <a:pt x="616" y="935"/>
                  </a:cubicBezTo>
                  <a:cubicBezTo>
                    <a:pt x="616" y="936"/>
                    <a:pt x="617" y="939"/>
                    <a:pt x="615" y="939"/>
                  </a:cubicBezTo>
                  <a:close/>
                  <a:moveTo>
                    <a:pt x="615" y="1026"/>
                  </a:moveTo>
                  <a:cubicBezTo>
                    <a:pt x="615" y="1028"/>
                    <a:pt x="618" y="1029"/>
                    <a:pt x="616" y="1032"/>
                  </a:cubicBezTo>
                  <a:cubicBezTo>
                    <a:pt x="614" y="1032"/>
                    <a:pt x="614" y="1029"/>
                    <a:pt x="611" y="1030"/>
                  </a:cubicBezTo>
                  <a:cubicBezTo>
                    <a:pt x="611" y="1028"/>
                    <a:pt x="613" y="1027"/>
                    <a:pt x="615" y="1026"/>
                  </a:cubicBezTo>
                  <a:close/>
                  <a:moveTo>
                    <a:pt x="617" y="1041"/>
                  </a:moveTo>
                  <a:cubicBezTo>
                    <a:pt x="618" y="1042"/>
                    <a:pt x="619" y="1045"/>
                    <a:pt x="616" y="1045"/>
                  </a:cubicBezTo>
                  <a:cubicBezTo>
                    <a:pt x="616" y="1043"/>
                    <a:pt x="614" y="1042"/>
                    <a:pt x="617" y="1041"/>
                  </a:cubicBezTo>
                  <a:close/>
                  <a:moveTo>
                    <a:pt x="620" y="1064"/>
                  </a:moveTo>
                  <a:cubicBezTo>
                    <a:pt x="621" y="1067"/>
                    <a:pt x="620" y="1070"/>
                    <a:pt x="618" y="1071"/>
                  </a:cubicBezTo>
                  <a:cubicBezTo>
                    <a:pt x="616" y="1068"/>
                    <a:pt x="619" y="1066"/>
                    <a:pt x="620" y="1064"/>
                  </a:cubicBezTo>
                  <a:close/>
                  <a:moveTo>
                    <a:pt x="620" y="1073"/>
                  </a:moveTo>
                  <a:cubicBezTo>
                    <a:pt x="621" y="1073"/>
                    <a:pt x="621" y="1074"/>
                    <a:pt x="622" y="1073"/>
                  </a:cubicBezTo>
                  <a:cubicBezTo>
                    <a:pt x="622" y="1073"/>
                    <a:pt x="623" y="1072"/>
                    <a:pt x="623" y="1073"/>
                  </a:cubicBezTo>
                  <a:cubicBezTo>
                    <a:pt x="622" y="1073"/>
                    <a:pt x="623" y="1076"/>
                    <a:pt x="621" y="1075"/>
                  </a:cubicBezTo>
                  <a:cubicBezTo>
                    <a:pt x="621" y="1075"/>
                    <a:pt x="618" y="1073"/>
                    <a:pt x="620" y="1073"/>
                  </a:cubicBezTo>
                  <a:close/>
                  <a:moveTo>
                    <a:pt x="624" y="1041"/>
                  </a:moveTo>
                  <a:cubicBezTo>
                    <a:pt x="624" y="1042"/>
                    <a:pt x="625" y="1043"/>
                    <a:pt x="625" y="1044"/>
                  </a:cubicBezTo>
                  <a:cubicBezTo>
                    <a:pt x="621" y="1045"/>
                    <a:pt x="621" y="1041"/>
                    <a:pt x="624" y="1041"/>
                  </a:cubicBezTo>
                  <a:close/>
                  <a:moveTo>
                    <a:pt x="622" y="984"/>
                  </a:moveTo>
                  <a:cubicBezTo>
                    <a:pt x="622" y="981"/>
                    <a:pt x="620" y="981"/>
                    <a:pt x="620" y="978"/>
                  </a:cubicBezTo>
                  <a:cubicBezTo>
                    <a:pt x="622" y="978"/>
                    <a:pt x="622" y="979"/>
                    <a:pt x="623" y="979"/>
                  </a:cubicBezTo>
                  <a:cubicBezTo>
                    <a:pt x="623" y="978"/>
                    <a:pt x="623" y="977"/>
                    <a:pt x="625" y="977"/>
                  </a:cubicBezTo>
                  <a:cubicBezTo>
                    <a:pt x="626" y="979"/>
                    <a:pt x="624" y="983"/>
                    <a:pt x="622" y="984"/>
                  </a:cubicBezTo>
                  <a:close/>
                  <a:moveTo>
                    <a:pt x="624" y="956"/>
                  </a:moveTo>
                  <a:cubicBezTo>
                    <a:pt x="623" y="952"/>
                    <a:pt x="620" y="951"/>
                    <a:pt x="620" y="947"/>
                  </a:cubicBezTo>
                  <a:cubicBezTo>
                    <a:pt x="620" y="947"/>
                    <a:pt x="621" y="947"/>
                    <a:pt x="622" y="947"/>
                  </a:cubicBezTo>
                  <a:cubicBezTo>
                    <a:pt x="622" y="950"/>
                    <a:pt x="627" y="954"/>
                    <a:pt x="624" y="956"/>
                  </a:cubicBezTo>
                  <a:close/>
                  <a:moveTo>
                    <a:pt x="622" y="929"/>
                  </a:moveTo>
                  <a:cubicBezTo>
                    <a:pt x="619" y="930"/>
                    <a:pt x="620" y="926"/>
                    <a:pt x="618" y="924"/>
                  </a:cubicBezTo>
                  <a:cubicBezTo>
                    <a:pt x="620" y="923"/>
                    <a:pt x="621" y="924"/>
                    <a:pt x="622" y="924"/>
                  </a:cubicBezTo>
                  <a:cubicBezTo>
                    <a:pt x="621" y="926"/>
                    <a:pt x="622" y="927"/>
                    <a:pt x="622" y="929"/>
                  </a:cubicBezTo>
                  <a:close/>
                  <a:moveTo>
                    <a:pt x="603" y="783"/>
                  </a:moveTo>
                  <a:cubicBezTo>
                    <a:pt x="605" y="783"/>
                    <a:pt x="608" y="786"/>
                    <a:pt x="606" y="788"/>
                  </a:cubicBezTo>
                  <a:cubicBezTo>
                    <a:pt x="605" y="786"/>
                    <a:pt x="603" y="786"/>
                    <a:pt x="603" y="783"/>
                  </a:cubicBezTo>
                  <a:close/>
                  <a:moveTo>
                    <a:pt x="602" y="796"/>
                  </a:moveTo>
                  <a:cubicBezTo>
                    <a:pt x="600" y="793"/>
                    <a:pt x="600" y="789"/>
                    <a:pt x="602" y="786"/>
                  </a:cubicBezTo>
                  <a:cubicBezTo>
                    <a:pt x="603" y="789"/>
                    <a:pt x="607" y="794"/>
                    <a:pt x="602" y="796"/>
                  </a:cubicBezTo>
                  <a:close/>
                  <a:moveTo>
                    <a:pt x="608" y="810"/>
                  </a:moveTo>
                  <a:cubicBezTo>
                    <a:pt x="608" y="814"/>
                    <a:pt x="613" y="816"/>
                    <a:pt x="609" y="818"/>
                  </a:cubicBezTo>
                  <a:cubicBezTo>
                    <a:pt x="608" y="815"/>
                    <a:pt x="605" y="815"/>
                    <a:pt x="605" y="811"/>
                  </a:cubicBezTo>
                  <a:cubicBezTo>
                    <a:pt x="606" y="811"/>
                    <a:pt x="607" y="810"/>
                    <a:pt x="608" y="810"/>
                  </a:cubicBezTo>
                  <a:close/>
                  <a:moveTo>
                    <a:pt x="595" y="693"/>
                  </a:moveTo>
                  <a:cubicBezTo>
                    <a:pt x="593" y="690"/>
                    <a:pt x="590" y="688"/>
                    <a:pt x="589" y="685"/>
                  </a:cubicBezTo>
                  <a:cubicBezTo>
                    <a:pt x="590" y="683"/>
                    <a:pt x="591" y="681"/>
                    <a:pt x="593" y="681"/>
                  </a:cubicBezTo>
                  <a:cubicBezTo>
                    <a:pt x="597" y="683"/>
                    <a:pt x="599" y="689"/>
                    <a:pt x="595" y="693"/>
                  </a:cubicBezTo>
                  <a:close/>
                  <a:moveTo>
                    <a:pt x="596" y="704"/>
                  </a:moveTo>
                  <a:cubicBezTo>
                    <a:pt x="595" y="706"/>
                    <a:pt x="594" y="708"/>
                    <a:pt x="592" y="710"/>
                  </a:cubicBezTo>
                  <a:cubicBezTo>
                    <a:pt x="592" y="707"/>
                    <a:pt x="594" y="706"/>
                    <a:pt x="596" y="704"/>
                  </a:cubicBezTo>
                  <a:close/>
                  <a:moveTo>
                    <a:pt x="569" y="612"/>
                  </a:moveTo>
                  <a:cubicBezTo>
                    <a:pt x="567" y="608"/>
                    <a:pt x="571" y="604"/>
                    <a:pt x="573" y="601"/>
                  </a:cubicBezTo>
                  <a:cubicBezTo>
                    <a:pt x="575" y="603"/>
                    <a:pt x="576" y="605"/>
                    <a:pt x="577" y="607"/>
                  </a:cubicBezTo>
                  <a:cubicBezTo>
                    <a:pt x="574" y="609"/>
                    <a:pt x="574" y="614"/>
                    <a:pt x="571" y="616"/>
                  </a:cubicBezTo>
                  <a:cubicBezTo>
                    <a:pt x="569" y="612"/>
                    <a:pt x="574" y="608"/>
                    <a:pt x="574" y="605"/>
                  </a:cubicBezTo>
                  <a:cubicBezTo>
                    <a:pt x="571" y="606"/>
                    <a:pt x="571" y="610"/>
                    <a:pt x="569" y="612"/>
                  </a:cubicBezTo>
                  <a:close/>
                  <a:moveTo>
                    <a:pt x="566" y="544"/>
                  </a:moveTo>
                  <a:cubicBezTo>
                    <a:pt x="567" y="546"/>
                    <a:pt x="568" y="547"/>
                    <a:pt x="569" y="549"/>
                  </a:cubicBezTo>
                  <a:cubicBezTo>
                    <a:pt x="566" y="549"/>
                    <a:pt x="568" y="553"/>
                    <a:pt x="564" y="553"/>
                  </a:cubicBezTo>
                  <a:cubicBezTo>
                    <a:pt x="566" y="549"/>
                    <a:pt x="563" y="547"/>
                    <a:pt x="566" y="544"/>
                  </a:cubicBezTo>
                  <a:close/>
                  <a:moveTo>
                    <a:pt x="560" y="489"/>
                  </a:moveTo>
                  <a:cubicBezTo>
                    <a:pt x="556" y="485"/>
                    <a:pt x="554" y="480"/>
                    <a:pt x="551" y="476"/>
                  </a:cubicBezTo>
                  <a:cubicBezTo>
                    <a:pt x="554" y="472"/>
                    <a:pt x="554" y="465"/>
                    <a:pt x="560" y="464"/>
                  </a:cubicBezTo>
                  <a:cubicBezTo>
                    <a:pt x="561" y="466"/>
                    <a:pt x="563" y="471"/>
                    <a:pt x="560" y="471"/>
                  </a:cubicBezTo>
                  <a:cubicBezTo>
                    <a:pt x="562" y="477"/>
                    <a:pt x="565" y="485"/>
                    <a:pt x="560" y="489"/>
                  </a:cubicBezTo>
                  <a:close/>
                  <a:moveTo>
                    <a:pt x="559" y="502"/>
                  </a:moveTo>
                  <a:cubicBezTo>
                    <a:pt x="557" y="502"/>
                    <a:pt x="558" y="505"/>
                    <a:pt x="556" y="505"/>
                  </a:cubicBezTo>
                  <a:cubicBezTo>
                    <a:pt x="556" y="503"/>
                    <a:pt x="558" y="500"/>
                    <a:pt x="559" y="502"/>
                  </a:cubicBezTo>
                  <a:close/>
                  <a:moveTo>
                    <a:pt x="529" y="502"/>
                  </a:moveTo>
                  <a:cubicBezTo>
                    <a:pt x="527" y="501"/>
                    <a:pt x="527" y="503"/>
                    <a:pt x="526" y="503"/>
                  </a:cubicBezTo>
                  <a:cubicBezTo>
                    <a:pt x="526" y="501"/>
                    <a:pt x="524" y="498"/>
                    <a:pt x="526" y="497"/>
                  </a:cubicBezTo>
                  <a:cubicBezTo>
                    <a:pt x="527" y="498"/>
                    <a:pt x="527" y="498"/>
                    <a:pt x="529" y="498"/>
                  </a:cubicBezTo>
                  <a:cubicBezTo>
                    <a:pt x="528" y="500"/>
                    <a:pt x="528" y="500"/>
                    <a:pt x="529" y="502"/>
                  </a:cubicBezTo>
                  <a:close/>
                  <a:moveTo>
                    <a:pt x="505" y="573"/>
                  </a:moveTo>
                  <a:cubicBezTo>
                    <a:pt x="507" y="569"/>
                    <a:pt x="503" y="566"/>
                    <a:pt x="506" y="562"/>
                  </a:cubicBezTo>
                  <a:cubicBezTo>
                    <a:pt x="510" y="564"/>
                    <a:pt x="510" y="575"/>
                    <a:pt x="505" y="573"/>
                  </a:cubicBezTo>
                  <a:close/>
                  <a:moveTo>
                    <a:pt x="507" y="596"/>
                  </a:moveTo>
                  <a:cubicBezTo>
                    <a:pt x="505" y="597"/>
                    <a:pt x="505" y="592"/>
                    <a:pt x="506" y="592"/>
                  </a:cubicBezTo>
                  <a:cubicBezTo>
                    <a:pt x="508" y="594"/>
                    <a:pt x="506" y="594"/>
                    <a:pt x="507" y="596"/>
                  </a:cubicBezTo>
                  <a:close/>
                  <a:moveTo>
                    <a:pt x="496" y="772"/>
                  </a:moveTo>
                  <a:cubicBezTo>
                    <a:pt x="497" y="769"/>
                    <a:pt x="499" y="766"/>
                    <a:pt x="501" y="763"/>
                  </a:cubicBezTo>
                  <a:cubicBezTo>
                    <a:pt x="499" y="766"/>
                    <a:pt x="499" y="771"/>
                    <a:pt x="496" y="772"/>
                  </a:cubicBezTo>
                  <a:close/>
                  <a:moveTo>
                    <a:pt x="499" y="792"/>
                  </a:moveTo>
                  <a:cubicBezTo>
                    <a:pt x="498" y="793"/>
                    <a:pt x="498" y="793"/>
                    <a:pt x="496" y="793"/>
                  </a:cubicBezTo>
                  <a:cubicBezTo>
                    <a:pt x="496" y="791"/>
                    <a:pt x="496" y="790"/>
                    <a:pt x="497" y="790"/>
                  </a:cubicBezTo>
                  <a:cubicBezTo>
                    <a:pt x="498" y="791"/>
                    <a:pt x="499" y="791"/>
                    <a:pt x="499" y="792"/>
                  </a:cubicBezTo>
                  <a:close/>
                  <a:moveTo>
                    <a:pt x="496" y="744"/>
                  </a:moveTo>
                  <a:cubicBezTo>
                    <a:pt x="493" y="742"/>
                    <a:pt x="494" y="732"/>
                    <a:pt x="497" y="734"/>
                  </a:cubicBezTo>
                  <a:cubicBezTo>
                    <a:pt x="496" y="734"/>
                    <a:pt x="500" y="736"/>
                    <a:pt x="501" y="738"/>
                  </a:cubicBezTo>
                  <a:cubicBezTo>
                    <a:pt x="500" y="741"/>
                    <a:pt x="498" y="742"/>
                    <a:pt x="496" y="744"/>
                  </a:cubicBezTo>
                  <a:close/>
                  <a:moveTo>
                    <a:pt x="496" y="966"/>
                  </a:moveTo>
                  <a:cubicBezTo>
                    <a:pt x="493" y="965"/>
                    <a:pt x="491" y="964"/>
                    <a:pt x="491" y="960"/>
                  </a:cubicBezTo>
                  <a:cubicBezTo>
                    <a:pt x="491" y="959"/>
                    <a:pt x="492" y="958"/>
                    <a:pt x="493" y="958"/>
                  </a:cubicBezTo>
                  <a:cubicBezTo>
                    <a:pt x="493" y="961"/>
                    <a:pt x="498" y="963"/>
                    <a:pt x="496" y="966"/>
                  </a:cubicBezTo>
                  <a:close/>
                  <a:moveTo>
                    <a:pt x="498" y="988"/>
                  </a:moveTo>
                  <a:cubicBezTo>
                    <a:pt x="496" y="987"/>
                    <a:pt x="494" y="985"/>
                    <a:pt x="494" y="982"/>
                  </a:cubicBezTo>
                  <a:cubicBezTo>
                    <a:pt x="497" y="980"/>
                    <a:pt x="499" y="984"/>
                    <a:pt x="498" y="988"/>
                  </a:cubicBezTo>
                  <a:close/>
                  <a:moveTo>
                    <a:pt x="493" y="997"/>
                  </a:moveTo>
                  <a:cubicBezTo>
                    <a:pt x="490" y="1001"/>
                    <a:pt x="486" y="993"/>
                    <a:pt x="491" y="993"/>
                  </a:cubicBezTo>
                  <a:cubicBezTo>
                    <a:pt x="491" y="994"/>
                    <a:pt x="493" y="995"/>
                    <a:pt x="493" y="997"/>
                  </a:cubicBezTo>
                  <a:close/>
                  <a:moveTo>
                    <a:pt x="464" y="625"/>
                  </a:moveTo>
                  <a:cubicBezTo>
                    <a:pt x="464" y="619"/>
                    <a:pt x="462" y="615"/>
                    <a:pt x="464" y="609"/>
                  </a:cubicBezTo>
                  <a:cubicBezTo>
                    <a:pt x="465" y="614"/>
                    <a:pt x="465" y="619"/>
                    <a:pt x="464" y="625"/>
                  </a:cubicBezTo>
                  <a:close/>
                  <a:moveTo>
                    <a:pt x="462" y="448"/>
                  </a:moveTo>
                  <a:cubicBezTo>
                    <a:pt x="462" y="446"/>
                    <a:pt x="461" y="441"/>
                    <a:pt x="462" y="439"/>
                  </a:cubicBezTo>
                  <a:cubicBezTo>
                    <a:pt x="463" y="442"/>
                    <a:pt x="466" y="447"/>
                    <a:pt x="462" y="448"/>
                  </a:cubicBezTo>
                  <a:close/>
                  <a:moveTo>
                    <a:pt x="464" y="383"/>
                  </a:moveTo>
                  <a:cubicBezTo>
                    <a:pt x="467" y="382"/>
                    <a:pt x="462" y="382"/>
                    <a:pt x="463" y="380"/>
                  </a:cubicBezTo>
                  <a:cubicBezTo>
                    <a:pt x="464" y="380"/>
                    <a:pt x="464" y="380"/>
                    <a:pt x="465" y="379"/>
                  </a:cubicBezTo>
                  <a:cubicBezTo>
                    <a:pt x="467" y="380"/>
                    <a:pt x="466" y="385"/>
                    <a:pt x="464" y="383"/>
                  </a:cubicBezTo>
                  <a:close/>
                  <a:moveTo>
                    <a:pt x="466" y="387"/>
                  </a:moveTo>
                  <a:cubicBezTo>
                    <a:pt x="469" y="388"/>
                    <a:pt x="467" y="384"/>
                    <a:pt x="470" y="384"/>
                  </a:cubicBezTo>
                  <a:cubicBezTo>
                    <a:pt x="473" y="387"/>
                    <a:pt x="469" y="394"/>
                    <a:pt x="466" y="393"/>
                  </a:cubicBezTo>
                  <a:cubicBezTo>
                    <a:pt x="465" y="390"/>
                    <a:pt x="469" y="392"/>
                    <a:pt x="468" y="390"/>
                  </a:cubicBezTo>
                  <a:cubicBezTo>
                    <a:pt x="465" y="390"/>
                    <a:pt x="469" y="388"/>
                    <a:pt x="466" y="387"/>
                  </a:cubicBezTo>
                  <a:close/>
                  <a:moveTo>
                    <a:pt x="475" y="639"/>
                  </a:moveTo>
                  <a:cubicBezTo>
                    <a:pt x="471" y="635"/>
                    <a:pt x="473" y="622"/>
                    <a:pt x="473" y="615"/>
                  </a:cubicBezTo>
                  <a:cubicBezTo>
                    <a:pt x="476" y="621"/>
                    <a:pt x="473" y="631"/>
                    <a:pt x="475" y="639"/>
                  </a:cubicBezTo>
                  <a:close/>
                  <a:moveTo>
                    <a:pt x="480" y="368"/>
                  </a:moveTo>
                  <a:cubicBezTo>
                    <a:pt x="481" y="371"/>
                    <a:pt x="481" y="375"/>
                    <a:pt x="479" y="376"/>
                  </a:cubicBezTo>
                  <a:cubicBezTo>
                    <a:pt x="480" y="373"/>
                    <a:pt x="476" y="369"/>
                    <a:pt x="480" y="368"/>
                  </a:cubicBezTo>
                  <a:close/>
                  <a:moveTo>
                    <a:pt x="498" y="346"/>
                  </a:moveTo>
                  <a:cubicBezTo>
                    <a:pt x="495" y="349"/>
                    <a:pt x="492" y="353"/>
                    <a:pt x="492" y="357"/>
                  </a:cubicBezTo>
                  <a:cubicBezTo>
                    <a:pt x="488" y="356"/>
                    <a:pt x="484" y="350"/>
                    <a:pt x="484" y="347"/>
                  </a:cubicBezTo>
                  <a:cubicBezTo>
                    <a:pt x="488" y="348"/>
                    <a:pt x="487" y="337"/>
                    <a:pt x="492" y="336"/>
                  </a:cubicBezTo>
                  <a:cubicBezTo>
                    <a:pt x="494" y="340"/>
                    <a:pt x="497" y="342"/>
                    <a:pt x="498" y="346"/>
                  </a:cubicBezTo>
                  <a:close/>
                  <a:moveTo>
                    <a:pt x="495" y="334"/>
                  </a:moveTo>
                  <a:cubicBezTo>
                    <a:pt x="498" y="333"/>
                    <a:pt x="500" y="337"/>
                    <a:pt x="499" y="339"/>
                  </a:cubicBezTo>
                  <a:cubicBezTo>
                    <a:pt x="498" y="337"/>
                    <a:pt x="495" y="337"/>
                    <a:pt x="495" y="334"/>
                  </a:cubicBezTo>
                  <a:close/>
                  <a:moveTo>
                    <a:pt x="508" y="466"/>
                  </a:moveTo>
                  <a:cubicBezTo>
                    <a:pt x="505" y="464"/>
                    <a:pt x="507" y="462"/>
                    <a:pt x="509" y="460"/>
                  </a:cubicBezTo>
                  <a:cubicBezTo>
                    <a:pt x="509" y="462"/>
                    <a:pt x="510" y="466"/>
                    <a:pt x="508" y="466"/>
                  </a:cubicBezTo>
                  <a:close/>
                  <a:moveTo>
                    <a:pt x="495" y="701"/>
                  </a:moveTo>
                  <a:cubicBezTo>
                    <a:pt x="498" y="698"/>
                    <a:pt x="493" y="688"/>
                    <a:pt x="497" y="687"/>
                  </a:cubicBezTo>
                  <a:cubicBezTo>
                    <a:pt x="496" y="693"/>
                    <a:pt x="499" y="701"/>
                    <a:pt x="495" y="701"/>
                  </a:cubicBezTo>
                  <a:close/>
                  <a:moveTo>
                    <a:pt x="495" y="660"/>
                  </a:moveTo>
                  <a:cubicBezTo>
                    <a:pt x="497" y="660"/>
                    <a:pt x="495" y="658"/>
                    <a:pt x="495" y="657"/>
                  </a:cubicBezTo>
                  <a:cubicBezTo>
                    <a:pt x="498" y="656"/>
                    <a:pt x="498" y="662"/>
                    <a:pt x="495" y="660"/>
                  </a:cubicBezTo>
                  <a:close/>
                  <a:moveTo>
                    <a:pt x="490" y="748"/>
                  </a:moveTo>
                  <a:cubicBezTo>
                    <a:pt x="491" y="750"/>
                    <a:pt x="493" y="754"/>
                    <a:pt x="489" y="754"/>
                  </a:cubicBezTo>
                  <a:cubicBezTo>
                    <a:pt x="491" y="753"/>
                    <a:pt x="486" y="749"/>
                    <a:pt x="490" y="748"/>
                  </a:cubicBezTo>
                  <a:close/>
                  <a:moveTo>
                    <a:pt x="490" y="870"/>
                  </a:moveTo>
                  <a:cubicBezTo>
                    <a:pt x="486" y="871"/>
                    <a:pt x="482" y="865"/>
                    <a:pt x="486" y="863"/>
                  </a:cubicBezTo>
                  <a:cubicBezTo>
                    <a:pt x="485" y="865"/>
                    <a:pt x="488" y="864"/>
                    <a:pt x="488" y="865"/>
                  </a:cubicBezTo>
                  <a:cubicBezTo>
                    <a:pt x="487" y="868"/>
                    <a:pt x="490" y="867"/>
                    <a:pt x="490" y="870"/>
                  </a:cubicBezTo>
                  <a:close/>
                  <a:moveTo>
                    <a:pt x="482" y="926"/>
                  </a:moveTo>
                  <a:cubicBezTo>
                    <a:pt x="483" y="929"/>
                    <a:pt x="486" y="929"/>
                    <a:pt x="487" y="932"/>
                  </a:cubicBezTo>
                  <a:cubicBezTo>
                    <a:pt x="485" y="933"/>
                    <a:pt x="481" y="928"/>
                    <a:pt x="482" y="926"/>
                  </a:cubicBezTo>
                  <a:close/>
                  <a:moveTo>
                    <a:pt x="483" y="938"/>
                  </a:moveTo>
                  <a:cubicBezTo>
                    <a:pt x="483" y="935"/>
                    <a:pt x="480" y="935"/>
                    <a:pt x="480" y="932"/>
                  </a:cubicBezTo>
                  <a:cubicBezTo>
                    <a:pt x="482" y="932"/>
                    <a:pt x="486" y="936"/>
                    <a:pt x="483" y="938"/>
                  </a:cubicBezTo>
                  <a:close/>
                  <a:moveTo>
                    <a:pt x="484" y="922"/>
                  </a:moveTo>
                  <a:cubicBezTo>
                    <a:pt x="484" y="921"/>
                    <a:pt x="484" y="920"/>
                    <a:pt x="484" y="919"/>
                  </a:cubicBezTo>
                  <a:cubicBezTo>
                    <a:pt x="486" y="920"/>
                    <a:pt x="487" y="920"/>
                    <a:pt x="487" y="922"/>
                  </a:cubicBezTo>
                  <a:cubicBezTo>
                    <a:pt x="486" y="922"/>
                    <a:pt x="485" y="922"/>
                    <a:pt x="484" y="922"/>
                  </a:cubicBezTo>
                  <a:close/>
                  <a:moveTo>
                    <a:pt x="477" y="908"/>
                  </a:moveTo>
                  <a:cubicBezTo>
                    <a:pt x="479" y="905"/>
                    <a:pt x="480" y="902"/>
                    <a:pt x="482" y="900"/>
                  </a:cubicBezTo>
                  <a:cubicBezTo>
                    <a:pt x="483" y="902"/>
                    <a:pt x="484" y="903"/>
                    <a:pt x="485" y="905"/>
                  </a:cubicBezTo>
                  <a:cubicBezTo>
                    <a:pt x="482" y="906"/>
                    <a:pt x="480" y="915"/>
                    <a:pt x="477" y="908"/>
                  </a:cubicBezTo>
                  <a:close/>
                  <a:moveTo>
                    <a:pt x="481" y="888"/>
                  </a:moveTo>
                  <a:cubicBezTo>
                    <a:pt x="480" y="886"/>
                    <a:pt x="476" y="884"/>
                    <a:pt x="477" y="882"/>
                  </a:cubicBezTo>
                  <a:cubicBezTo>
                    <a:pt x="479" y="884"/>
                    <a:pt x="479" y="879"/>
                    <a:pt x="480" y="877"/>
                  </a:cubicBezTo>
                  <a:cubicBezTo>
                    <a:pt x="486" y="878"/>
                    <a:pt x="484" y="886"/>
                    <a:pt x="481" y="888"/>
                  </a:cubicBezTo>
                  <a:close/>
                  <a:moveTo>
                    <a:pt x="484" y="869"/>
                  </a:moveTo>
                  <a:cubicBezTo>
                    <a:pt x="484" y="871"/>
                    <a:pt x="490" y="873"/>
                    <a:pt x="486" y="875"/>
                  </a:cubicBezTo>
                  <a:cubicBezTo>
                    <a:pt x="486" y="873"/>
                    <a:pt x="482" y="871"/>
                    <a:pt x="484" y="869"/>
                  </a:cubicBezTo>
                  <a:close/>
                  <a:moveTo>
                    <a:pt x="489" y="886"/>
                  </a:moveTo>
                  <a:cubicBezTo>
                    <a:pt x="488" y="889"/>
                    <a:pt x="492" y="888"/>
                    <a:pt x="491" y="890"/>
                  </a:cubicBezTo>
                  <a:cubicBezTo>
                    <a:pt x="490" y="892"/>
                    <a:pt x="489" y="896"/>
                    <a:pt x="486" y="894"/>
                  </a:cubicBezTo>
                  <a:cubicBezTo>
                    <a:pt x="487" y="891"/>
                    <a:pt x="487" y="888"/>
                    <a:pt x="489" y="886"/>
                  </a:cubicBezTo>
                  <a:close/>
                  <a:moveTo>
                    <a:pt x="484" y="852"/>
                  </a:moveTo>
                  <a:cubicBezTo>
                    <a:pt x="482" y="849"/>
                    <a:pt x="478" y="842"/>
                    <a:pt x="480" y="841"/>
                  </a:cubicBezTo>
                  <a:cubicBezTo>
                    <a:pt x="480" y="842"/>
                    <a:pt x="481" y="843"/>
                    <a:pt x="482" y="843"/>
                  </a:cubicBezTo>
                  <a:cubicBezTo>
                    <a:pt x="484" y="840"/>
                    <a:pt x="485" y="836"/>
                    <a:pt x="487" y="834"/>
                  </a:cubicBezTo>
                  <a:cubicBezTo>
                    <a:pt x="490" y="835"/>
                    <a:pt x="491" y="837"/>
                    <a:pt x="492" y="840"/>
                  </a:cubicBezTo>
                  <a:cubicBezTo>
                    <a:pt x="489" y="844"/>
                    <a:pt x="488" y="850"/>
                    <a:pt x="484" y="852"/>
                  </a:cubicBezTo>
                  <a:close/>
                  <a:moveTo>
                    <a:pt x="483" y="444"/>
                  </a:moveTo>
                  <a:cubicBezTo>
                    <a:pt x="485" y="447"/>
                    <a:pt x="483" y="449"/>
                    <a:pt x="486" y="448"/>
                  </a:cubicBezTo>
                  <a:cubicBezTo>
                    <a:pt x="484" y="450"/>
                    <a:pt x="484" y="452"/>
                    <a:pt x="482" y="453"/>
                  </a:cubicBezTo>
                  <a:cubicBezTo>
                    <a:pt x="484" y="449"/>
                    <a:pt x="481" y="449"/>
                    <a:pt x="483" y="444"/>
                  </a:cubicBezTo>
                  <a:close/>
                  <a:moveTo>
                    <a:pt x="482" y="413"/>
                  </a:moveTo>
                  <a:cubicBezTo>
                    <a:pt x="484" y="410"/>
                    <a:pt x="485" y="406"/>
                    <a:pt x="487" y="404"/>
                  </a:cubicBezTo>
                  <a:cubicBezTo>
                    <a:pt x="487" y="406"/>
                    <a:pt x="490" y="405"/>
                    <a:pt x="490" y="408"/>
                  </a:cubicBezTo>
                  <a:cubicBezTo>
                    <a:pt x="488" y="411"/>
                    <a:pt x="487" y="415"/>
                    <a:pt x="484" y="417"/>
                  </a:cubicBezTo>
                  <a:cubicBezTo>
                    <a:pt x="484" y="415"/>
                    <a:pt x="481" y="415"/>
                    <a:pt x="482" y="413"/>
                  </a:cubicBezTo>
                  <a:close/>
                  <a:moveTo>
                    <a:pt x="484" y="435"/>
                  </a:moveTo>
                  <a:cubicBezTo>
                    <a:pt x="485" y="433"/>
                    <a:pt x="487" y="431"/>
                    <a:pt x="488" y="429"/>
                  </a:cubicBezTo>
                  <a:cubicBezTo>
                    <a:pt x="486" y="432"/>
                    <a:pt x="490" y="437"/>
                    <a:pt x="488" y="439"/>
                  </a:cubicBezTo>
                  <a:cubicBezTo>
                    <a:pt x="488" y="437"/>
                    <a:pt x="486" y="436"/>
                    <a:pt x="484" y="435"/>
                  </a:cubicBezTo>
                  <a:close/>
                  <a:moveTo>
                    <a:pt x="488" y="418"/>
                  </a:moveTo>
                  <a:cubicBezTo>
                    <a:pt x="490" y="416"/>
                    <a:pt x="489" y="411"/>
                    <a:pt x="493" y="410"/>
                  </a:cubicBezTo>
                  <a:cubicBezTo>
                    <a:pt x="493" y="411"/>
                    <a:pt x="493" y="411"/>
                    <a:pt x="494" y="411"/>
                  </a:cubicBezTo>
                  <a:cubicBezTo>
                    <a:pt x="493" y="414"/>
                    <a:pt x="490" y="419"/>
                    <a:pt x="488" y="418"/>
                  </a:cubicBezTo>
                  <a:close/>
                  <a:moveTo>
                    <a:pt x="491" y="402"/>
                  </a:moveTo>
                  <a:cubicBezTo>
                    <a:pt x="489" y="400"/>
                    <a:pt x="493" y="395"/>
                    <a:pt x="495" y="393"/>
                  </a:cubicBezTo>
                  <a:cubicBezTo>
                    <a:pt x="496" y="398"/>
                    <a:pt x="495" y="401"/>
                    <a:pt x="491" y="402"/>
                  </a:cubicBezTo>
                  <a:close/>
                  <a:moveTo>
                    <a:pt x="487" y="396"/>
                  </a:moveTo>
                  <a:cubicBezTo>
                    <a:pt x="478" y="393"/>
                    <a:pt x="486" y="384"/>
                    <a:pt x="488" y="379"/>
                  </a:cubicBezTo>
                  <a:cubicBezTo>
                    <a:pt x="488" y="383"/>
                    <a:pt x="493" y="382"/>
                    <a:pt x="493" y="386"/>
                  </a:cubicBezTo>
                  <a:cubicBezTo>
                    <a:pt x="491" y="390"/>
                    <a:pt x="488" y="392"/>
                    <a:pt x="487" y="396"/>
                  </a:cubicBezTo>
                  <a:close/>
                  <a:moveTo>
                    <a:pt x="483" y="401"/>
                  </a:moveTo>
                  <a:cubicBezTo>
                    <a:pt x="482" y="401"/>
                    <a:pt x="482" y="404"/>
                    <a:pt x="480" y="403"/>
                  </a:cubicBezTo>
                  <a:cubicBezTo>
                    <a:pt x="481" y="399"/>
                    <a:pt x="478" y="397"/>
                    <a:pt x="481" y="396"/>
                  </a:cubicBezTo>
                  <a:cubicBezTo>
                    <a:pt x="481" y="398"/>
                    <a:pt x="483" y="398"/>
                    <a:pt x="483" y="401"/>
                  </a:cubicBezTo>
                  <a:close/>
                  <a:moveTo>
                    <a:pt x="480" y="653"/>
                  </a:moveTo>
                  <a:cubicBezTo>
                    <a:pt x="481" y="654"/>
                    <a:pt x="483" y="657"/>
                    <a:pt x="480" y="658"/>
                  </a:cubicBezTo>
                  <a:cubicBezTo>
                    <a:pt x="480" y="656"/>
                    <a:pt x="479" y="654"/>
                    <a:pt x="480" y="653"/>
                  </a:cubicBezTo>
                  <a:close/>
                  <a:moveTo>
                    <a:pt x="482" y="765"/>
                  </a:moveTo>
                  <a:cubicBezTo>
                    <a:pt x="480" y="765"/>
                    <a:pt x="481" y="767"/>
                    <a:pt x="479" y="766"/>
                  </a:cubicBezTo>
                  <a:cubicBezTo>
                    <a:pt x="479" y="764"/>
                    <a:pt x="477" y="762"/>
                    <a:pt x="480" y="761"/>
                  </a:cubicBezTo>
                  <a:cubicBezTo>
                    <a:pt x="480" y="763"/>
                    <a:pt x="482" y="763"/>
                    <a:pt x="482" y="765"/>
                  </a:cubicBezTo>
                  <a:close/>
                  <a:moveTo>
                    <a:pt x="484" y="793"/>
                  </a:moveTo>
                  <a:cubicBezTo>
                    <a:pt x="483" y="798"/>
                    <a:pt x="484" y="798"/>
                    <a:pt x="484" y="803"/>
                  </a:cubicBezTo>
                  <a:cubicBezTo>
                    <a:pt x="481" y="803"/>
                    <a:pt x="481" y="800"/>
                    <a:pt x="480" y="799"/>
                  </a:cubicBezTo>
                  <a:cubicBezTo>
                    <a:pt x="480" y="797"/>
                    <a:pt x="481" y="794"/>
                    <a:pt x="484" y="793"/>
                  </a:cubicBezTo>
                  <a:close/>
                  <a:moveTo>
                    <a:pt x="484" y="817"/>
                  </a:moveTo>
                  <a:cubicBezTo>
                    <a:pt x="485" y="818"/>
                    <a:pt x="484" y="820"/>
                    <a:pt x="482" y="820"/>
                  </a:cubicBezTo>
                  <a:cubicBezTo>
                    <a:pt x="482" y="819"/>
                    <a:pt x="482" y="816"/>
                    <a:pt x="484" y="817"/>
                  </a:cubicBezTo>
                  <a:close/>
                  <a:moveTo>
                    <a:pt x="484" y="462"/>
                  </a:moveTo>
                  <a:cubicBezTo>
                    <a:pt x="486" y="467"/>
                    <a:pt x="490" y="469"/>
                    <a:pt x="491" y="473"/>
                  </a:cubicBezTo>
                  <a:cubicBezTo>
                    <a:pt x="489" y="477"/>
                    <a:pt x="488" y="481"/>
                    <a:pt x="484" y="483"/>
                  </a:cubicBezTo>
                  <a:cubicBezTo>
                    <a:pt x="483" y="478"/>
                    <a:pt x="481" y="469"/>
                    <a:pt x="484" y="462"/>
                  </a:cubicBezTo>
                  <a:close/>
                  <a:moveTo>
                    <a:pt x="488" y="647"/>
                  </a:moveTo>
                  <a:cubicBezTo>
                    <a:pt x="487" y="650"/>
                    <a:pt x="491" y="648"/>
                    <a:pt x="491" y="649"/>
                  </a:cubicBezTo>
                  <a:cubicBezTo>
                    <a:pt x="488" y="649"/>
                    <a:pt x="489" y="652"/>
                    <a:pt x="487" y="652"/>
                  </a:cubicBezTo>
                  <a:cubicBezTo>
                    <a:pt x="488" y="651"/>
                    <a:pt x="486" y="648"/>
                    <a:pt x="488" y="647"/>
                  </a:cubicBezTo>
                  <a:close/>
                  <a:moveTo>
                    <a:pt x="490" y="616"/>
                  </a:moveTo>
                  <a:cubicBezTo>
                    <a:pt x="490" y="621"/>
                    <a:pt x="490" y="623"/>
                    <a:pt x="487" y="625"/>
                  </a:cubicBezTo>
                  <a:cubicBezTo>
                    <a:pt x="486" y="621"/>
                    <a:pt x="488" y="618"/>
                    <a:pt x="490" y="616"/>
                  </a:cubicBezTo>
                  <a:close/>
                  <a:moveTo>
                    <a:pt x="490" y="636"/>
                  </a:moveTo>
                  <a:cubicBezTo>
                    <a:pt x="490" y="640"/>
                    <a:pt x="490" y="640"/>
                    <a:pt x="491" y="643"/>
                  </a:cubicBezTo>
                  <a:cubicBezTo>
                    <a:pt x="488" y="643"/>
                    <a:pt x="488" y="638"/>
                    <a:pt x="490" y="636"/>
                  </a:cubicBezTo>
                  <a:close/>
                  <a:moveTo>
                    <a:pt x="490" y="602"/>
                  </a:moveTo>
                  <a:cubicBezTo>
                    <a:pt x="485" y="601"/>
                    <a:pt x="486" y="593"/>
                    <a:pt x="488" y="591"/>
                  </a:cubicBezTo>
                  <a:cubicBezTo>
                    <a:pt x="489" y="594"/>
                    <a:pt x="492" y="598"/>
                    <a:pt x="490" y="602"/>
                  </a:cubicBezTo>
                  <a:close/>
                  <a:moveTo>
                    <a:pt x="489" y="527"/>
                  </a:moveTo>
                  <a:cubicBezTo>
                    <a:pt x="492" y="528"/>
                    <a:pt x="490" y="533"/>
                    <a:pt x="488" y="533"/>
                  </a:cubicBezTo>
                  <a:cubicBezTo>
                    <a:pt x="485" y="531"/>
                    <a:pt x="486" y="527"/>
                    <a:pt x="486" y="524"/>
                  </a:cubicBezTo>
                  <a:cubicBezTo>
                    <a:pt x="486" y="525"/>
                    <a:pt x="489" y="527"/>
                    <a:pt x="489" y="526"/>
                  </a:cubicBezTo>
                  <a:cubicBezTo>
                    <a:pt x="489" y="524"/>
                    <a:pt x="482" y="520"/>
                    <a:pt x="488" y="519"/>
                  </a:cubicBezTo>
                  <a:cubicBezTo>
                    <a:pt x="488" y="520"/>
                    <a:pt x="490" y="519"/>
                    <a:pt x="491" y="520"/>
                  </a:cubicBezTo>
                  <a:cubicBezTo>
                    <a:pt x="491" y="522"/>
                    <a:pt x="490" y="524"/>
                    <a:pt x="492" y="524"/>
                  </a:cubicBezTo>
                  <a:cubicBezTo>
                    <a:pt x="491" y="526"/>
                    <a:pt x="492" y="528"/>
                    <a:pt x="489" y="527"/>
                  </a:cubicBezTo>
                  <a:close/>
                  <a:moveTo>
                    <a:pt x="486" y="569"/>
                  </a:moveTo>
                  <a:cubicBezTo>
                    <a:pt x="487" y="566"/>
                    <a:pt x="486" y="562"/>
                    <a:pt x="488" y="561"/>
                  </a:cubicBezTo>
                  <a:cubicBezTo>
                    <a:pt x="491" y="564"/>
                    <a:pt x="489" y="568"/>
                    <a:pt x="486" y="569"/>
                  </a:cubicBezTo>
                  <a:close/>
                  <a:moveTo>
                    <a:pt x="486" y="509"/>
                  </a:moveTo>
                  <a:cubicBezTo>
                    <a:pt x="485" y="507"/>
                    <a:pt x="484" y="501"/>
                    <a:pt x="486" y="499"/>
                  </a:cubicBezTo>
                  <a:cubicBezTo>
                    <a:pt x="486" y="500"/>
                    <a:pt x="488" y="501"/>
                    <a:pt x="488" y="500"/>
                  </a:cubicBezTo>
                  <a:cubicBezTo>
                    <a:pt x="487" y="498"/>
                    <a:pt x="485" y="497"/>
                    <a:pt x="484" y="495"/>
                  </a:cubicBezTo>
                  <a:cubicBezTo>
                    <a:pt x="486" y="494"/>
                    <a:pt x="485" y="492"/>
                    <a:pt x="487" y="493"/>
                  </a:cubicBezTo>
                  <a:cubicBezTo>
                    <a:pt x="488" y="496"/>
                    <a:pt x="491" y="497"/>
                    <a:pt x="492" y="501"/>
                  </a:cubicBezTo>
                  <a:cubicBezTo>
                    <a:pt x="490" y="503"/>
                    <a:pt x="488" y="507"/>
                    <a:pt x="486" y="509"/>
                  </a:cubicBezTo>
                  <a:close/>
                  <a:moveTo>
                    <a:pt x="489" y="592"/>
                  </a:moveTo>
                  <a:cubicBezTo>
                    <a:pt x="486" y="591"/>
                    <a:pt x="486" y="585"/>
                    <a:pt x="486" y="584"/>
                  </a:cubicBezTo>
                  <a:cubicBezTo>
                    <a:pt x="485" y="584"/>
                    <a:pt x="484" y="585"/>
                    <a:pt x="484" y="583"/>
                  </a:cubicBezTo>
                  <a:cubicBezTo>
                    <a:pt x="489" y="583"/>
                    <a:pt x="492" y="589"/>
                    <a:pt x="489" y="592"/>
                  </a:cubicBezTo>
                  <a:close/>
                  <a:moveTo>
                    <a:pt x="490" y="662"/>
                  </a:moveTo>
                  <a:cubicBezTo>
                    <a:pt x="490" y="663"/>
                    <a:pt x="492" y="666"/>
                    <a:pt x="490" y="667"/>
                  </a:cubicBezTo>
                  <a:cubicBezTo>
                    <a:pt x="488" y="666"/>
                    <a:pt x="487" y="663"/>
                    <a:pt x="490" y="662"/>
                  </a:cubicBezTo>
                  <a:close/>
                  <a:moveTo>
                    <a:pt x="491" y="683"/>
                  </a:moveTo>
                  <a:cubicBezTo>
                    <a:pt x="492" y="684"/>
                    <a:pt x="490" y="686"/>
                    <a:pt x="488" y="687"/>
                  </a:cubicBezTo>
                  <a:cubicBezTo>
                    <a:pt x="489" y="685"/>
                    <a:pt x="489" y="683"/>
                    <a:pt x="491" y="683"/>
                  </a:cubicBezTo>
                  <a:close/>
                  <a:moveTo>
                    <a:pt x="491" y="763"/>
                  </a:moveTo>
                  <a:cubicBezTo>
                    <a:pt x="492" y="765"/>
                    <a:pt x="495" y="768"/>
                    <a:pt x="491" y="767"/>
                  </a:cubicBezTo>
                  <a:cubicBezTo>
                    <a:pt x="493" y="766"/>
                    <a:pt x="487" y="763"/>
                    <a:pt x="491" y="763"/>
                  </a:cubicBezTo>
                  <a:close/>
                  <a:moveTo>
                    <a:pt x="493" y="776"/>
                  </a:moveTo>
                  <a:cubicBezTo>
                    <a:pt x="496" y="778"/>
                    <a:pt x="494" y="781"/>
                    <a:pt x="492" y="783"/>
                  </a:cubicBezTo>
                  <a:cubicBezTo>
                    <a:pt x="490" y="781"/>
                    <a:pt x="491" y="777"/>
                    <a:pt x="493" y="776"/>
                  </a:cubicBezTo>
                  <a:close/>
                  <a:moveTo>
                    <a:pt x="493" y="492"/>
                  </a:moveTo>
                  <a:cubicBezTo>
                    <a:pt x="490" y="492"/>
                    <a:pt x="490" y="490"/>
                    <a:pt x="489" y="488"/>
                  </a:cubicBezTo>
                  <a:cubicBezTo>
                    <a:pt x="490" y="486"/>
                    <a:pt x="491" y="484"/>
                    <a:pt x="493" y="483"/>
                  </a:cubicBezTo>
                  <a:cubicBezTo>
                    <a:pt x="494" y="486"/>
                    <a:pt x="494" y="489"/>
                    <a:pt x="493" y="492"/>
                  </a:cubicBezTo>
                  <a:close/>
                  <a:moveTo>
                    <a:pt x="493" y="468"/>
                  </a:moveTo>
                  <a:cubicBezTo>
                    <a:pt x="492" y="464"/>
                    <a:pt x="487" y="462"/>
                    <a:pt x="486" y="458"/>
                  </a:cubicBezTo>
                  <a:cubicBezTo>
                    <a:pt x="491" y="445"/>
                    <a:pt x="497" y="463"/>
                    <a:pt x="493" y="468"/>
                  </a:cubicBezTo>
                  <a:close/>
                  <a:moveTo>
                    <a:pt x="495" y="421"/>
                  </a:moveTo>
                  <a:cubicBezTo>
                    <a:pt x="495" y="424"/>
                    <a:pt x="497" y="427"/>
                    <a:pt x="495" y="430"/>
                  </a:cubicBezTo>
                  <a:cubicBezTo>
                    <a:pt x="490" y="428"/>
                    <a:pt x="490" y="423"/>
                    <a:pt x="495" y="421"/>
                  </a:cubicBezTo>
                  <a:close/>
                  <a:moveTo>
                    <a:pt x="499" y="536"/>
                  </a:moveTo>
                  <a:cubicBezTo>
                    <a:pt x="499" y="534"/>
                    <a:pt x="494" y="533"/>
                    <a:pt x="497" y="531"/>
                  </a:cubicBezTo>
                  <a:cubicBezTo>
                    <a:pt x="497" y="533"/>
                    <a:pt x="501" y="535"/>
                    <a:pt x="499" y="536"/>
                  </a:cubicBezTo>
                  <a:close/>
                  <a:moveTo>
                    <a:pt x="497" y="520"/>
                  </a:moveTo>
                  <a:cubicBezTo>
                    <a:pt x="497" y="514"/>
                    <a:pt x="496" y="510"/>
                    <a:pt x="497" y="506"/>
                  </a:cubicBezTo>
                  <a:cubicBezTo>
                    <a:pt x="498" y="511"/>
                    <a:pt x="500" y="517"/>
                    <a:pt x="497" y="520"/>
                  </a:cubicBezTo>
                  <a:close/>
                  <a:moveTo>
                    <a:pt x="500" y="567"/>
                  </a:moveTo>
                  <a:cubicBezTo>
                    <a:pt x="498" y="565"/>
                    <a:pt x="498" y="564"/>
                    <a:pt x="497" y="562"/>
                  </a:cubicBezTo>
                  <a:cubicBezTo>
                    <a:pt x="500" y="562"/>
                    <a:pt x="498" y="558"/>
                    <a:pt x="501" y="558"/>
                  </a:cubicBezTo>
                  <a:cubicBezTo>
                    <a:pt x="500" y="561"/>
                    <a:pt x="502" y="565"/>
                    <a:pt x="500" y="567"/>
                  </a:cubicBezTo>
                  <a:close/>
                  <a:moveTo>
                    <a:pt x="501" y="458"/>
                  </a:moveTo>
                  <a:cubicBezTo>
                    <a:pt x="500" y="457"/>
                    <a:pt x="499" y="456"/>
                    <a:pt x="500" y="453"/>
                  </a:cubicBezTo>
                  <a:cubicBezTo>
                    <a:pt x="502" y="454"/>
                    <a:pt x="503" y="455"/>
                    <a:pt x="503" y="457"/>
                  </a:cubicBezTo>
                  <a:cubicBezTo>
                    <a:pt x="502" y="457"/>
                    <a:pt x="502" y="458"/>
                    <a:pt x="501" y="458"/>
                  </a:cubicBezTo>
                  <a:close/>
                  <a:moveTo>
                    <a:pt x="504" y="468"/>
                  </a:moveTo>
                  <a:cubicBezTo>
                    <a:pt x="506" y="470"/>
                    <a:pt x="507" y="473"/>
                    <a:pt x="509" y="475"/>
                  </a:cubicBezTo>
                  <a:cubicBezTo>
                    <a:pt x="507" y="477"/>
                    <a:pt x="507" y="481"/>
                    <a:pt x="504" y="482"/>
                  </a:cubicBezTo>
                  <a:cubicBezTo>
                    <a:pt x="501" y="478"/>
                    <a:pt x="497" y="471"/>
                    <a:pt x="504" y="468"/>
                  </a:cubicBezTo>
                  <a:close/>
                  <a:moveTo>
                    <a:pt x="500" y="538"/>
                  </a:moveTo>
                  <a:cubicBezTo>
                    <a:pt x="500" y="542"/>
                    <a:pt x="500" y="546"/>
                    <a:pt x="500" y="548"/>
                  </a:cubicBezTo>
                  <a:cubicBezTo>
                    <a:pt x="495" y="546"/>
                    <a:pt x="495" y="540"/>
                    <a:pt x="497" y="535"/>
                  </a:cubicBezTo>
                  <a:cubicBezTo>
                    <a:pt x="497" y="537"/>
                    <a:pt x="499" y="537"/>
                    <a:pt x="500" y="538"/>
                  </a:cubicBezTo>
                  <a:close/>
                  <a:moveTo>
                    <a:pt x="496" y="570"/>
                  </a:moveTo>
                  <a:cubicBezTo>
                    <a:pt x="498" y="573"/>
                    <a:pt x="504" y="578"/>
                    <a:pt x="500" y="582"/>
                  </a:cubicBezTo>
                  <a:cubicBezTo>
                    <a:pt x="499" y="582"/>
                    <a:pt x="491" y="575"/>
                    <a:pt x="496" y="570"/>
                  </a:cubicBezTo>
                  <a:close/>
                  <a:moveTo>
                    <a:pt x="498" y="589"/>
                  </a:moveTo>
                  <a:cubicBezTo>
                    <a:pt x="495" y="589"/>
                    <a:pt x="495" y="585"/>
                    <a:pt x="495" y="581"/>
                  </a:cubicBezTo>
                  <a:cubicBezTo>
                    <a:pt x="498" y="581"/>
                    <a:pt x="499" y="584"/>
                    <a:pt x="500" y="586"/>
                  </a:cubicBezTo>
                  <a:cubicBezTo>
                    <a:pt x="499" y="587"/>
                    <a:pt x="498" y="587"/>
                    <a:pt x="498" y="589"/>
                  </a:cubicBezTo>
                  <a:close/>
                  <a:moveTo>
                    <a:pt x="500" y="606"/>
                  </a:moveTo>
                  <a:cubicBezTo>
                    <a:pt x="499" y="608"/>
                    <a:pt x="498" y="610"/>
                    <a:pt x="496" y="611"/>
                  </a:cubicBezTo>
                  <a:cubicBezTo>
                    <a:pt x="495" y="609"/>
                    <a:pt x="496" y="605"/>
                    <a:pt x="499" y="605"/>
                  </a:cubicBezTo>
                  <a:cubicBezTo>
                    <a:pt x="499" y="605"/>
                    <a:pt x="499" y="606"/>
                    <a:pt x="500" y="606"/>
                  </a:cubicBezTo>
                  <a:close/>
                  <a:moveTo>
                    <a:pt x="498" y="620"/>
                  </a:moveTo>
                  <a:cubicBezTo>
                    <a:pt x="501" y="623"/>
                    <a:pt x="503" y="625"/>
                    <a:pt x="503" y="629"/>
                  </a:cubicBezTo>
                  <a:cubicBezTo>
                    <a:pt x="499" y="631"/>
                    <a:pt x="500" y="637"/>
                    <a:pt x="495" y="638"/>
                  </a:cubicBezTo>
                  <a:cubicBezTo>
                    <a:pt x="495" y="631"/>
                    <a:pt x="493" y="624"/>
                    <a:pt x="498" y="620"/>
                  </a:cubicBezTo>
                  <a:close/>
                  <a:moveTo>
                    <a:pt x="507" y="491"/>
                  </a:moveTo>
                  <a:cubicBezTo>
                    <a:pt x="512" y="496"/>
                    <a:pt x="509" y="508"/>
                    <a:pt x="503" y="508"/>
                  </a:cubicBezTo>
                  <a:cubicBezTo>
                    <a:pt x="501" y="502"/>
                    <a:pt x="500" y="493"/>
                    <a:pt x="507" y="491"/>
                  </a:cubicBezTo>
                  <a:close/>
                  <a:moveTo>
                    <a:pt x="509" y="446"/>
                  </a:moveTo>
                  <a:cubicBezTo>
                    <a:pt x="505" y="444"/>
                    <a:pt x="503" y="441"/>
                    <a:pt x="501" y="437"/>
                  </a:cubicBezTo>
                  <a:cubicBezTo>
                    <a:pt x="503" y="434"/>
                    <a:pt x="504" y="431"/>
                    <a:pt x="507" y="428"/>
                  </a:cubicBezTo>
                  <a:cubicBezTo>
                    <a:pt x="510" y="434"/>
                    <a:pt x="509" y="439"/>
                    <a:pt x="509" y="446"/>
                  </a:cubicBezTo>
                  <a:close/>
                  <a:moveTo>
                    <a:pt x="506" y="419"/>
                  </a:moveTo>
                  <a:cubicBezTo>
                    <a:pt x="506" y="417"/>
                    <a:pt x="507" y="415"/>
                    <a:pt x="509" y="414"/>
                  </a:cubicBezTo>
                  <a:cubicBezTo>
                    <a:pt x="510" y="416"/>
                    <a:pt x="507" y="418"/>
                    <a:pt x="506" y="419"/>
                  </a:cubicBezTo>
                  <a:close/>
                  <a:moveTo>
                    <a:pt x="504" y="416"/>
                  </a:moveTo>
                  <a:cubicBezTo>
                    <a:pt x="502" y="416"/>
                    <a:pt x="501" y="415"/>
                    <a:pt x="501" y="413"/>
                  </a:cubicBezTo>
                  <a:cubicBezTo>
                    <a:pt x="503" y="409"/>
                    <a:pt x="505" y="405"/>
                    <a:pt x="508" y="402"/>
                  </a:cubicBezTo>
                  <a:cubicBezTo>
                    <a:pt x="510" y="407"/>
                    <a:pt x="506" y="411"/>
                    <a:pt x="504" y="416"/>
                  </a:cubicBezTo>
                  <a:close/>
                  <a:moveTo>
                    <a:pt x="506" y="395"/>
                  </a:moveTo>
                  <a:cubicBezTo>
                    <a:pt x="506" y="392"/>
                    <a:pt x="504" y="391"/>
                    <a:pt x="502" y="389"/>
                  </a:cubicBezTo>
                  <a:cubicBezTo>
                    <a:pt x="503" y="386"/>
                    <a:pt x="504" y="383"/>
                    <a:pt x="506" y="381"/>
                  </a:cubicBezTo>
                  <a:cubicBezTo>
                    <a:pt x="508" y="384"/>
                    <a:pt x="509" y="392"/>
                    <a:pt x="506" y="395"/>
                  </a:cubicBezTo>
                  <a:close/>
                  <a:moveTo>
                    <a:pt x="501" y="401"/>
                  </a:moveTo>
                  <a:cubicBezTo>
                    <a:pt x="499" y="399"/>
                    <a:pt x="502" y="398"/>
                    <a:pt x="500" y="397"/>
                  </a:cubicBezTo>
                  <a:cubicBezTo>
                    <a:pt x="504" y="395"/>
                    <a:pt x="504" y="400"/>
                    <a:pt x="501" y="401"/>
                  </a:cubicBezTo>
                  <a:close/>
                  <a:moveTo>
                    <a:pt x="505" y="455"/>
                  </a:moveTo>
                  <a:cubicBezTo>
                    <a:pt x="502" y="455"/>
                    <a:pt x="502" y="453"/>
                    <a:pt x="500" y="452"/>
                  </a:cubicBezTo>
                  <a:cubicBezTo>
                    <a:pt x="500" y="450"/>
                    <a:pt x="500" y="448"/>
                    <a:pt x="500" y="446"/>
                  </a:cubicBezTo>
                  <a:cubicBezTo>
                    <a:pt x="503" y="447"/>
                    <a:pt x="507" y="450"/>
                    <a:pt x="505" y="455"/>
                  </a:cubicBezTo>
                  <a:close/>
                  <a:moveTo>
                    <a:pt x="499" y="376"/>
                  </a:moveTo>
                  <a:cubicBezTo>
                    <a:pt x="498" y="374"/>
                    <a:pt x="498" y="372"/>
                    <a:pt x="496" y="372"/>
                  </a:cubicBezTo>
                  <a:cubicBezTo>
                    <a:pt x="492" y="371"/>
                    <a:pt x="491" y="374"/>
                    <a:pt x="491" y="376"/>
                  </a:cubicBezTo>
                  <a:cubicBezTo>
                    <a:pt x="489" y="373"/>
                    <a:pt x="491" y="370"/>
                    <a:pt x="494" y="367"/>
                  </a:cubicBezTo>
                  <a:cubicBezTo>
                    <a:pt x="495" y="370"/>
                    <a:pt x="502" y="373"/>
                    <a:pt x="499" y="376"/>
                  </a:cubicBezTo>
                  <a:close/>
                  <a:moveTo>
                    <a:pt x="484" y="368"/>
                  </a:moveTo>
                  <a:cubicBezTo>
                    <a:pt x="482" y="365"/>
                    <a:pt x="480" y="364"/>
                    <a:pt x="479" y="361"/>
                  </a:cubicBezTo>
                  <a:cubicBezTo>
                    <a:pt x="481" y="359"/>
                    <a:pt x="479" y="358"/>
                    <a:pt x="481" y="355"/>
                  </a:cubicBezTo>
                  <a:cubicBezTo>
                    <a:pt x="488" y="355"/>
                    <a:pt x="489" y="364"/>
                    <a:pt x="484" y="368"/>
                  </a:cubicBezTo>
                  <a:close/>
                  <a:moveTo>
                    <a:pt x="480" y="743"/>
                  </a:moveTo>
                  <a:cubicBezTo>
                    <a:pt x="480" y="746"/>
                    <a:pt x="482" y="750"/>
                    <a:pt x="477" y="752"/>
                  </a:cubicBezTo>
                  <a:cubicBezTo>
                    <a:pt x="478" y="749"/>
                    <a:pt x="478" y="745"/>
                    <a:pt x="480" y="743"/>
                  </a:cubicBezTo>
                  <a:close/>
                  <a:moveTo>
                    <a:pt x="484" y="831"/>
                  </a:moveTo>
                  <a:cubicBezTo>
                    <a:pt x="481" y="835"/>
                    <a:pt x="481" y="839"/>
                    <a:pt x="478" y="843"/>
                  </a:cubicBezTo>
                  <a:cubicBezTo>
                    <a:pt x="478" y="841"/>
                    <a:pt x="476" y="841"/>
                    <a:pt x="476" y="839"/>
                  </a:cubicBezTo>
                  <a:cubicBezTo>
                    <a:pt x="481" y="839"/>
                    <a:pt x="480" y="830"/>
                    <a:pt x="484" y="831"/>
                  </a:cubicBezTo>
                  <a:close/>
                  <a:moveTo>
                    <a:pt x="477" y="851"/>
                  </a:moveTo>
                  <a:cubicBezTo>
                    <a:pt x="479" y="853"/>
                    <a:pt x="481" y="855"/>
                    <a:pt x="482" y="857"/>
                  </a:cubicBezTo>
                  <a:cubicBezTo>
                    <a:pt x="480" y="857"/>
                    <a:pt x="482" y="860"/>
                    <a:pt x="480" y="859"/>
                  </a:cubicBezTo>
                  <a:cubicBezTo>
                    <a:pt x="477" y="857"/>
                    <a:pt x="478" y="853"/>
                    <a:pt x="475" y="854"/>
                  </a:cubicBezTo>
                  <a:cubicBezTo>
                    <a:pt x="477" y="854"/>
                    <a:pt x="476" y="851"/>
                    <a:pt x="477" y="851"/>
                  </a:cubicBezTo>
                  <a:close/>
                  <a:moveTo>
                    <a:pt x="473" y="853"/>
                  </a:moveTo>
                  <a:cubicBezTo>
                    <a:pt x="472" y="852"/>
                    <a:pt x="471" y="848"/>
                    <a:pt x="473" y="846"/>
                  </a:cubicBezTo>
                  <a:cubicBezTo>
                    <a:pt x="474" y="848"/>
                    <a:pt x="476" y="849"/>
                    <a:pt x="476" y="851"/>
                  </a:cubicBezTo>
                  <a:cubicBezTo>
                    <a:pt x="475" y="851"/>
                    <a:pt x="475" y="853"/>
                    <a:pt x="473" y="853"/>
                  </a:cubicBezTo>
                  <a:close/>
                  <a:moveTo>
                    <a:pt x="471" y="979"/>
                  </a:moveTo>
                  <a:cubicBezTo>
                    <a:pt x="471" y="977"/>
                    <a:pt x="471" y="975"/>
                    <a:pt x="473" y="975"/>
                  </a:cubicBezTo>
                  <a:cubicBezTo>
                    <a:pt x="472" y="976"/>
                    <a:pt x="474" y="980"/>
                    <a:pt x="471" y="979"/>
                  </a:cubicBezTo>
                  <a:close/>
                  <a:moveTo>
                    <a:pt x="461" y="917"/>
                  </a:moveTo>
                  <a:cubicBezTo>
                    <a:pt x="462" y="918"/>
                    <a:pt x="464" y="919"/>
                    <a:pt x="462" y="921"/>
                  </a:cubicBezTo>
                  <a:cubicBezTo>
                    <a:pt x="464" y="923"/>
                    <a:pt x="465" y="920"/>
                    <a:pt x="466" y="923"/>
                  </a:cubicBezTo>
                  <a:cubicBezTo>
                    <a:pt x="462" y="923"/>
                    <a:pt x="463" y="928"/>
                    <a:pt x="460" y="929"/>
                  </a:cubicBezTo>
                  <a:cubicBezTo>
                    <a:pt x="461" y="925"/>
                    <a:pt x="459" y="919"/>
                    <a:pt x="461" y="917"/>
                  </a:cubicBezTo>
                  <a:close/>
                  <a:moveTo>
                    <a:pt x="459" y="907"/>
                  </a:moveTo>
                  <a:cubicBezTo>
                    <a:pt x="460" y="905"/>
                    <a:pt x="459" y="902"/>
                    <a:pt x="460" y="901"/>
                  </a:cubicBezTo>
                  <a:cubicBezTo>
                    <a:pt x="462" y="903"/>
                    <a:pt x="463" y="905"/>
                    <a:pt x="465" y="906"/>
                  </a:cubicBezTo>
                  <a:cubicBezTo>
                    <a:pt x="465" y="907"/>
                    <a:pt x="464" y="909"/>
                    <a:pt x="463" y="910"/>
                  </a:cubicBezTo>
                  <a:cubicBezTo>
                    <a:pt x="463" y="908"/>
                    <a:pt x="461" y="907"/>
                    <a:pt x="459" y="907"/>
                  </a:cubicBezTo>
                  <a:close/>
                  <a:moveTo>
                    <a:pt x="468" y="926"/>
                  </a:moveTo>
                  <a:cubicBezTo>
                    <a:pt x="469" y="927"/>
                    <a:pt x="471" y="927"/>
                    <a:pt x="471" y="929"/>
                  </a:cubicBezTo>
                  <a:cubicBezTo>
                    <a:pt x="468" y="934"/>
                    <a:pt x="466" y="939"/>
                    <a:pt x="461" y="941"/>
                  </a:cubicBezTo>
                  <a:cubicBezTo>
                    <a:pt x="461" y="938"/>
                    <a:pt x="462" y="939"/>
                    <a:pt x="460" y="937"/>
                  </a:cubicBezTo>
                  <a:cubicBezTo>
                    <a:pt x="465" y="936"/>
                    <a:pt x="465" y="928"/>
                    <a:pt x="468" y="926"/>
                  </a:cubicBezTo>
                  <a:close/>
                  <a:moveTo>
                    <a:pt x="468" y="456"/>
                  </a:moveTo>
                  <a:cubicBezTo>
                    <a:pt x="471" y="457"/>
                    <a:pt x="473" y="459"/>
                    <a:pt x="474" y="462"/>
                  </a:cubicBezTo>
                  <a:cubicBezTo>
                    <a:pt x="472" y="462"/>
                    <a:pt x="474" y="466"/>
                    <a:pt x="471" y="465"/>
                  </a:cubicBezTo>
                  <a:cubicBezTo>
                    <a:pt x="471" y="462"/>
                    <a:pt x="470" y="460"/>
                    <a:pt x="469" y="458"/>
                  </a:cubicBezTo>
                  <a:cubicBezTo>
                    <a:pt x="469" y="459"/>
                    <a:pt x="469" y="459"/>
                    <a:pt x="468" y="458"/>
                  </a:cubicBezTo>
                  <a:cubicBezTo>
                    <a:pt x="470" y="458"/>
                    <a:pt x="469" y="457"/>
                    <a:pt x="468" y="456"/>
                  </a:cubicBezTo>
                  <a:close/>
                  <a:moveTo>
                    <a:pt x="473" y="793"/>
                  </a:moveTo>
                  <a:cubicBezTo>
                    <a:pt x="472" y="791"/>
                    <a:pt x="471" y="786"/>
                    <a:pt x="473" y="783"/>
                  </a:cubicBezTo>
                  <a:cubicBezTo>
                    <a:pt x="473" y="786"/>
                    <a:pt x="475" y="788"/>
                    <a:pt x="473" y="793"/>
                  </a:cubicBezTo>
                  <a:close/>
                  <a:moveTo>
                    <a:pt x="474" y="808"/>
                  </a:moveTo>
                  <a:cubicBezTo>
                    <a:pt x="474" y="811"/>
                    <a:pt x="476" y="812"/>
                    <a:pt x="473" y="812"/>
                  </a:cubicBezTo>
                  <a:cubicBezTo>
                    <a:pt x="472" y="813"/>
                    <a:pt x="474" y="806"/>
                    <a:pt x="474" y="808"/>
                  </a:cubicBezTo>
                  <a:close/>
                  <a:moveTo>
                    <a:pt x="470" y="953"/>
                  </a:moveTo>
                  <a:cubicBezTo>
                    <a:pt x="471" y="953"/>
                    <a:pt x="471" y="953"/>
                    <a:pt x="472" y="953"/>
                  </a:cubicBezTo>
                  <a:cubicBezTo>
                    <a:pt x="472" y="955"/>
                    <a:pt x="472" y="959"/>
                    <a:pt x="470" y="956"/>
                  </a:cubicBezTo>
                  <a:cubicBezTo>
                    <a:pt x="472" y="956"/>
                    <a:pt x="469" y="955"/>
                    <a:pt x="470" y="953"/>
                  </a:cubicBezTo>
                  <a:close/>
                  <a:moveTo>
                    <a:pt x="471" y="764"/>
                  </a:moveTo>
                  <a:cubicBezTo>
                    <a:pt x="472" y="762"/>
                    <a:pt x="470" y="759"/>
                    <a:pt x="472" y="758"/>
                  </a:cubicBezTo>
                  <a:cubicBezTo>
                    <a:pt x="473" y="760"/>
                    <a:pt x="474" y="763"/>
                    <a:pt x="471" y="764"/>
                  </a:cubicBezTo>
                  <a:close/>
                  <a:moveTo>
                    <a:pt x="473" y="599"/>
                  </a:moveTo>
                  <a:cubicBezTo>
                    <a:pt x="475" y="602"/>
                    <a:pt x="475" y="607"/>
                    <a:pt x="473" y="609"/>
                  </a:cubicBezTo>
                  <a:cubicBezTo>
                    <a:pt x="473" y="608"/>
                    <a:pt x="473" y="608"/>
                    <a:pt x="472" y="608"/>
                  </a:cubicBezTo>
                  <a:cubicBezTo>
                    <a:pt x="473" y="603"/>
                    <a:pt x="470" y="601"/>
                    <a:pt x="473" y="599"/>
                  </a:cubicBezTo>
                  <a:close/>
                  <a:moveTo>
                    <a:pt x="473" y="597"/>
                  </a:moveTo>
                  <a:cubicBezTo>
                    <a:pt x="472" y="596"/>
                    <a:pt x="471" y="590"/>
                    <a:pt x="473" y="590"/>
                  </a:cubicBezTo>
                  <a:cubicBezTo>
                    <a:pt x="474" y="592"/>
                    <a:pt x="474" y="595"/>
                    <a:pt x="473" y="597"/>
                  </a:cubicBezTo>
                  <a:close/>
                  <a:moveTo>
                    <a:pt x="472" y="582"/>
                  </a:moveTo>
                  <a:cubicBezTo>
                    <a:pt x="472" y="580"/>
                    <a:pt x="472" y="578"/>
                    <a:pt x="471" y="578"/>
                  </a:cubicBezTo>
                  <a:cubicBezTo>
                    <a:pt x="474" y="577"/>
                    <a:pt x="474" y="582"/>
                    <a:pt x="472" y="582"/>
                  </a:cubicBezTo>
                  <a:close/>
                  <a:moveTo>
                    <a:pt x="471" y="554"/>
                  </a:moveTo>
                  <a:cubicBezTo>
                    <a:pt x="471" y="553"/>
                    <a:pt x="470" y="552"/>
                    <a:pt x="471" y="551"/>
                  </a:cubicBezTo>
                  <a:cubicBezTo>
                    <a:pt x="471" y="550"/>
                    <a:pt x="471" y="550"/>
                    <a:pt x="472" y="549"/>
                  </a:cubicBezTo>
                  <a:cubicBezTo>
                    <a:pt x="473" y="550"/>
                    <a:pt x="471" y="562"/>
                    <a:pt x="471" y="554"/>
                  </a:cubicBezTo>
                  <a:close/>
                  <a:moveTo>
                    <a:pt x="464" y="1070"/>
                  </a:moveTo>
                  <a:cubicBezTo>
                    <a:pt x="464" y="1073"/>
                    <a:pt x="467" y="1074"/>
                    <a:pt x="468" y="1076"/>
                  </a:cubicBezTo>
                  <a:cubicBezTo>
                    <a:pt x="467" y="1081"/>
                    <a:pt x="464" y="1084"/>
                    <a:pt x="461" y="1089"/>
                  </a:cubicBezTo>
                  <a:cubicBezTo>
                    <a:pt x="462" y="1081"/>
                    <a:pt x="459" y="1074"/>
                    <a:pt x="464" y="1070"/>
                  </a:cubicBezTo>
                  <a:close/>
                  <a:moveTo>
                    <a:pt x="467" y="1058"/>
                  </a:moveTo>
                  <a:cubicBezTo>
                    <a:pt x="464" y="1058"/>
                    <a:pt x="462" y="1059"/>
                    <a:pt x="461" y="1058"/>
                  </a:cubicBezTo>
                  <a:cubicBezTo>
                    <a:pt x="460" y="1051"/>
                    <a:pt x="468" y="1046"/>
                    <a:pt x="470" y="1053"/>
                  </a:cubicBezTo>
                  <a:cubicBezTo>
                    <a:pt x="469" y="1055"/>
                    <a:pt x="467" y="1056"/>
                    <a:pt x="467" y="1058"/>
                  </a:cubicBezTo>
                  <a:close/>
                  <a:moveTo>
                    <a:pt x="464" y="1018"/>
                  </a:moveTo>
                  <a:cubicBezTo>
                    <a:pt x="465" y="1013"/>
                    <a:pt x="462" y="1008"/>
                    <a:pt x="464" y="1006"/>
                  </a:cubicBezTo>
                  <a:cubicBezTo>
                    <a:pt x="467" y="1008"/>
                    <a:pt x="467" y="1018"/>
                    <a:pt x="464" y="1018"/>
                  </a:cubicBezTo>
                  <a:close/>
                  <a:moveTo>
                    <a:pt x="468" y="1032"/>
                  </a:moveTo>
                  <a:cubicBezTo>
                    <a:pt x="468" y="1033"/>
                    <a:pt x="470" y="1034"/>
                    <a:pt x="469" y="1037"/>
                  </a:cubicBezTo>
                  <a:cubicBezTo>
                    <a:pt x="468" y="1039"/>
                    <a:pt x="466" y="1041"/>
                    <a:pt x="464" y="1038"/>
                  </a:cubicBezTo>
                  <a:cubicBezTo>
                    <a:pt x="465" y="1036"/>
                    <a:pt x="466" y="1034"/>
                    <a:pt x="468" y="1032"/>
                  </a:cubicBezTo>
                  <a:close/>
                  <a:moveTo>
                    <a:pt x="468" y="1002"/>
                  </a:moveTo>
                  <a:cubicBezTo>
                    <a:pt x="456" y="993"/>
                    <a:pt x="463" y="967"/>
                    <a:pt x="461" y="951"/>
                  </a:cubicBezTo>
                  <a:cubicBezTo>
                    <a:pt x="462" y="949"/>
                    <a:pt x="464" y="947"/>
                    <a:pt x="466" y="946"/>
                  </a:cubicBezTo>
                  <a:cubicBezTo>
                    <a:pt x="472" y="950"/>
                    <a:pt x="459" y="961"/>
                    <a:pt x="466" y="967"/>
                  </a:cubicBezTo>
                  <a:cubicBezTo>
                    <a:pt x="468" y="966"/>
                    <a:pt x="469" y="967"/>
                    <a:pt x="471" y="967"/>
                  </a:cubicBezTo>
                  <a:cubicBezTo>
                    <a:pt x="470" y="974"/>
                    <a:pt x="467" y="977"/>
                    <a:pt x="464" y="979"/>
                  </a:cubicBezTo>
                  <a:cubicBezTo>
                    <a:pt x="466" y="981"/>
                    <a:pt x="463" y="989"/>
                    <a:pt x="467" y="991"/>
                  </a:cubicBezTo>
                  <a:cubicBezTo>
                    <a:pt x="468" y="989"/>
                    <a:pt x="472" y="988"/>
                    <a:pt x="473" y="990"/>
                  </a:cubicBezTo>
                  <a:cubicBezTo>
                    <a:pt x="474" y="994"/>
                    <a:pt x="471" y="999"/>
                    <a:pt x="468" y="1002"/>
                  </a:cubicBezTo>
                  <a:close/>
                  <a:moveTo>
                    <a:pt x="476" y="663"/>
                  </a:moveTo>
                  <a:cubicBezTo>
                    <a:pt x="476" y="671"/>
                    <a:pt x="477" y="677"/>
                    <a:pt x="477" y="685"/>
                  </a:cubicBezTo>
                  <a:cubicBezTo>
                    <a:pt x="475" y="680"/>
                    <a:pt x="474" y="668"/>
                    <a:pt x="476" y="663"/>
                  </a:cubicBezTo>
                  <a:close/>
                  <a:moveTo>
                    <a:pt x="474" y="484"/>
                  </a:moveTo>
                  <a:cubicBezTo>
                    <a:pt x="472" y="483"/>
                    <a:pt x="472" y="480"/>
                    <a:pt x="472" y="477"/>
                  </a:cubicBezTo>
                  <a:cubicBezTo>
                    <a:pt x="473" y="477"/>
                    <a:pt x="473" y="477"/>
                    <a:pt x="474" y="477"/>
                  </a:cubicBezTo>
                  <a:cubicBezTo>
                    <a:pt x="474" y="478"/>
                    <a:pt x="477" y="483"/>
                    <a:pt x="474" y="484"/>
                  </a:cubicBezTo>
                  <a:close/>
                  <a:moveTo>
                    <a:pt x="468" y="431"/>
                  </a:moveTo>
                  <a:cubicBezTo>
                    <a:pt x="469" y="434"/>
                    <a:pt x="474" y="433"/>
                    <a:pt x="474" y="437"/>
                  </a:cubicBezTo>
                  <a:cubicBezTo>
                    <a:pt x="470" y="440"/>
                    <a:pt x="465" y="432"/>
                    <a:pt x="468" y="431"/>
                  </a:cubicBezTo>
                  <a:close/>
                  <a:moveTo>
                    <a:pt x="467" y="404"/>
                  </a:moveTo>
                  <a:cubicBezTo>
                    <a:pt x="469" y="404"/>
                    <a:pt x="470" y="406"/>
                    <a:pt x="471" y="408"/>
                  </a:cubicBezTo>
                  <a:cubicBezTo>
                    <a:pt x="469" y="407"/>
                    <a:pt x="466" y="409"/>
                    <a:pt x="466" y="408"/>
                  </a:cubicBezTo>
                  <a:cubicBezTo>
                    <a:pt x="467" y="407"/>
                    <a:pt x="466" y="404"/>
                    <a:pt x="467" y="404"/>
                  </a:cubicBezTo>
                  <a:close/>
                  <a:moveTo>
                    <a:pt x="466" y="819"/>
                  </a:moveTo>
                  <a:cubicBezTo>
                    <a:pt x="468" y="827"/>
                    <a:pt x="465" y="833"/>
                    <a:pt x="461" y="839"/>
                  </a:cubicBezTo>
                  <a:cubicBezTo>
                    <a:pt x="464" y="842"/>
                    <a:pt x="465" y="837"/>
                    <a:pt x="467" y="839"/>
                  </a:cubicBezTo>
                  <a:cubicBezTo>
                    <a:pt x="466" y="841"/>
                    <a:pt x="467" y="843"/>
                    <a:pt x="468" y="848"/>
                  </a:cubicBezTo>
                  <a:cubicBezTo>
                    <a:pt x="465" y="846"/>
                    <a:pt x="463" y="845"/>
                    <a:pt x="461" y="848"/>
                  </a:cubicBezTo>
                  <a:cubicBezTo>
                    <a:pt x="463" y="851"/>
                    <a:pt x="465" y="855"/>
                    <a:pt x="468" y="857"/>
                  </a:cubicBezTo>
                  <a:cubicBezTo>
                    <a:pt x="471" y="866"/>
                    <a:pt x="459" y="878"/>
                    <a:pt x="464" y="887"/>
                  </a:cubicBezTo>
                  <a:cubicBezTo>
                    <a:pt x="466" y="888"/>
                    <a:pt x="468" y="885"/>
                    <a:pt x="469" y="887"/>
                  </a:cubicBezTo>
                  <a:cubicBezTo>
                    <a:pt x="467" y="890"/>
                    <a:pt x="471" y="898"/>
                    <a:pt x="466" y="899"/>
                  </a:cubicBezTo>
                  <a:cubicBezTo>
                    <a:pt x="464" y="897"/>
                    <a:pt x="462" y="895"/>
                    <a:pt x="460" y="894"/>
                  </a:cubicBezTo>
                  <a:cubicBezTo>
                    <a:pt x="461" y="894"/>
                    <a:pt x="462" y="894"/>
                    <a:pt x="462" y="895"/>
                  </a:cubicBezTo>
                  <a:cubicBezTo>
                    <a:pt x="462" y="895"/>
                    <a:pt x="462" y="895"/>
                    <a:pt x="463" y="895"/>
                  </a:cubicBezTo>
                  <a:cubicBezTo>
                    <a:pt x="463" y="895"/>
                    <a:pt x="463" y="894"/>
                    <a:pt x="464" y="894"/>
                  </a:cubicBezTo>
                  <a:cubicBezTo>
                    <a:pt x="463" y="892"/>
                    <a:pt x="460" y="893"/>
                    <a:pt x="460" y="891"/>
                  </a:cubicBezTo>
                  <a:cubicBezTo>
                    <a:pt x="458" y="863"/>
                    <a:pt x="459" y="821"/>
                    <a:pt x="461" y="791"/>
                  </a:cubicBezTo>
                  <a:cubicBezTo>
                    <a:pt x="468" y="795"/>
                    <a:pt x="465" y="810"/>
                    <a:pt x="462" y="817"/>
                  </a:cubicBezTo>
                  <a:cubicBezTo>
                    <a:pt x="463" y="818"/>
                    <a:pt x="463" y="819"/>
                    <a:pt x="466" y="819"/>
                  </a:cubicBezTo>
                  <a:close/>
                  <a:moveTo>
                    <a:pt x="459" y="1100"/>
                  </a:moveTo>
                  <a:cubicBezTo>
                    <a:pt x="460" y="1102"/>
                    <a:pt x="462" y="1101"/>
                    <a:pt x="464" y="1101"/>
                  </a:cubicBezTo>
                  <a:cubicBezTo>
                    <a:pt x="462" y="1105"/>
                    <a:pt x="460" y="1108"/>
                    <a:pt x="458" y="1111"/>
                  </a:cubicBezTo>
                  <a:cubicBezTo>
                    <a:pt x="458" y="1106"/>
                    <a:pt x="457" y="1103"/>
                    <a:pt x="459" y="1100"/>
                  </a:cubicBezTo>
                  <a:close/>
                  <a:moveTo>
                    <a:pt x="468" y="1101"/>
                  </a:moveTo>
                  <a:cubicBezTo>
                    <a:pt x="472" y="1105"/>
                    <a:pt x="465" y="1108"/>
                    <a:pt x="462" y="1111"/>
                  </a:cubicBezTo>
                  <a:cubicBezTo>
                    <a:pt x="464" y="1107"/>
                    <a:pt x="466" y="1104"/>
                    <a:pt x="468" y="1101"/>
                  </a:cubicBezTo>
                  <a:close/>
                  <a:moveTo>
                    <a:pt x="470" y="1140"/>
                  </a:moveTo>
                  <a:cubicBezTo>
                    <a:pt x="471" y="1142"/>
                    <a:pt x="475" y="1144"/>
                    <a:pt x="473" y="1147"/>
                  </a:cubicBezTo>
                  <a:cubicBezTo>
                    <a:pt x="470" y="1146"/>
                    <a:pt x="469" y="1142"/>
                    <a:pt x="470" y="1140"/>
                  </a:cubicBezTo>
                  <a:close/>
                  <a:moveTo>
                    <a:pt x="466" y="1089"/>
                  </a:moveTo>
                  <a:cubicBezTo>
                    <a:pt x="468" y="1085"/>
                    <a:pt x="467" y="1082"/>
                    <a:pt x="471" y="1079"/>
                  </a:cubicBezTo>
                  <a:cubicBezTo>
                    <a:pt x="471" y="1080"/>
                    <a:pt x="471" y="1080"/>
                    <a:pt x="472" y="1080"/>
                  </a:cubicBezTo>
                  <a:cubicBezTo>
                    <a:pt x="470" y="1083"/>
                    <a:pt x="469" y="1087"/>
                    <a:pt x="466" y="1089"/>
                  </a:cubicBezTo>
                  <a:close/>
                  <a:moveTo>
                    <a:pt x="471" y="1071"/>
                  </a:moveTo>
                  <a:cubicBezTo>
                    <a:pt x="471" y="1069"/>
                    <a:pt x="472" y="1069"/>
                    <a:pt x="473" y="1068"/>
                  </a:cubicBezTo>
                  <a:cubicBezTo>
                    <a:pt x="475" y="1069"/>
                    <a:pt x="475" y="1072"/>
                    <a:pt x="477" y="1072"/>
                  </a:cubicBezTo>
                  <a:cubicBezTo>
                    <a:pt x="476" y="1074"/>
                    <a:pt x="476" y="1075"/>
                    <a:pt x="474" y="1075"/>
                  </a:cubicBezTo>
                  <a:cubicBezTo>
                    <a:pt x="473" y="1074"/>
                    <a:pt x="473" y="1071"/>
                    <a:pt x="471" y="1071"/>
                  </a:cubicBezTo>
                  <a:close/>
                  <a:moveTo>
                    <a:pt x="473" y="1046"/>
                  </a:moveTo>
                  <a:cubicBezTo>
                    <a:pt x="469" y="1046"/>
                    <a:pt x="471" y="1041"/>
                    <a:pt x="474" y="1042"/>
                  </a:cubicBezTo>
                  <a:cubicBezTo>
                    <a:pt x="474" y="1044"/>
                    <a:pt x="472" y="1043"/>
                    <a:pt x="473" y="1046"/>
                  </a:cubicBezTo>
                  <a:close/>
                  <a:moveTo>
                    <a:pt x="473" y="869"/>
                  </a:moveTo>
                  <a:cubicBezTo>
                    <a:pt x="474" y="869"/>
                    <a:pt x="471" y="866"/>
                    <a:pt x="474" y="867"/>
                  </a:cubicBezTo>
                  <a:cubicBezTo>
                    <a:pt x="473" y="869"/>
                    <a:pt x="476" y="867"/>
                    <a:pt x="475" y="870"/>
                  </a:cubicBezTo>
                  <a:cubicBezTo>
                    <a:pt x="474" y="870"/>
                    <a:pt x="473" y="870"/>
                    <a:pt x="473" y="869"/>
                  </a:cubicBezTo>
                  <a:close/>
                  <a:moveTo>
                    <a:pt x="476" y="892"/>
                  </a:moveTo>
                  <a:cubicBezTo>
                    <a:pt x="476" y="894"/>
                    <a:pt x="478" y="893"/>
                    <a:pt x="478" y="894"/>
                  </a:cubicBezTo>
                  <a:cubicBezTo>
                    <a:pt x="476" y="894"/>
                    <a:pt x="477" y="898"/>
                    <a:pt x="474" y="897"/>
                  </a:cubicBezTo>
                  <a:cubicBezTo>
                    <a:pt x="474" y="895"/>
                    <a:pt x="474" y="893"/>
                    <a:pt x="476" y="892"/>
                  </a:cubicBezTo>
                  <a:close/>
                  <a:moveTo>
                    <a:pt x="482" y="943"/>
                  </a:moveTo>
                  <a:cubicBezTo>
                    <a:pt x="480" y="944"/>
                    <a:pt x="480" y="948"/>
                    <a:pt x="477" y="948"/>
                  </a:cubicBezTo>
                  <a:cubicBezTo>
                    <a:pt x="477" y="944"/>
                    <a:pt x="477" y="940"/>
                    <a:pt x="476" y="937"/>
                  </a:cubicBezTo>
                  <a:cubicBezTo>
                    <a:pt x="479" y="938"/>
                    <a:pt x="480" y="941"/>
                    <a:pt x="482" y="943"/>
                  </a:cubicBezTo>
                  <a:close/>
                  <a:moveTo>
                    <a:pt x="480" y="959"/>
                  </a:moveTo>
                  <a:cubicBezTo>
                    <a:pt x="482" y="961"/>
                    <a:pt x="484" y="967"/>
                    <a:pt x="480" y="968"/>
                  </a:cubicBezTo>
                  <a:cubicBezTo>
                    <a:pt x="477" y="967"/>
                    <a:pt x="477" y="964"/>
                    <a:pt x="477" y="960"/>
                  </a:cubicBezTo>
                  <a:cubicBezTo>
                    <a:pt x="478" y="960"/>
                    <a:pt x="479" y="960"/>
                    <a:pt x="480" y="959"/>
                  </a:cubicBezTo>
                  <a:close/>
                  <a:moveTo>
                    <a:pt x="482" y="954"/>
                  </a:moveTo>
                  <a:cubicBezTo>
                    <a:pt x="482" y="951"/>
                    <a:pt x="484" y="950"/>
                    <a:pt x="486" y="948"/>
                  </a:cubicBezTo>
                  <a:cubicBezTo>
                    <a:pt x="486" y="949"/>
                    <a:pt x="486" y="951"/>
                    <a:pt x="488" y="950"/>
                  </a:cubicBezTo>
                  <a:cubicBezTo>
                    <a:pt x="489" y="957"/>
                    <a:pt x="485" y="958"/>
                    <a:pt x="482" y="954"/>
                  </a:cubicBezTo>
                  <a:close/>
                  <a:moveTo>
                    <a:pt x="485" y="916"/>
                  </a:moveTo>
                  <a:cubicBezTo>
                    <a:pt x="486" y="913"/>
                    <a:pt x="488" y="911"/>
                    <a:pt x="489" y="908"/>
                  </a:cubicBezTo>
                  <a:cubicBezTo>
                    <a:pt x="490" y="912"/>
                    <a:pt x="493" y="913"/>
                    <a:pt x="494" y="916"/>
                  </a:cubicBezTo>
                  <a:cubicBezTo>
                    <a:pt x="493" y="919"/>
                    <a:pt x="492" y="921"/>
                    <a:pt x="489" y="922"/>
                  </a:cubicBezTo>
                  <a:cubicBezTo>
                    <a:pt x="490" y="918"/>
                    <a:pt x="486" y="919"/>
                    <a:pt x="485" y="916"/>
                  </a:cubicBezTo>
                  <a:close/>
                  <a:moveTo>
                    <a:pt x="489" y="941"/>
                  </a:moveTo>
                  <a:cubicBezTo>
                    <a:pt x="490" y="943"/>
                    <a:pt x="493" y="943"/>
                    <a:pt x="492" y="947"/>
                  </a:cubicBezTo>
                  <a:cubicBezTo>
                    <a:pt x="489" y="948"/>
                    <a:pt x="486" y="942"/>
                    <a:pt x="489" y="941"/>
                  </a:cubicBezTo>
                  <a:close/>
                  <a:moveTo>
                    <a:pt x="495" y="929"/>
                  </a:moveTo>
                  <a:cubicBezTo>
                    <a:pt x="494" y="932"/>
                    <a:pt x="498" y="931"/>
                    <a:pt x="498" y="934"/>
                  </a:cubicBezTo>
                  <a:cubicBezTo>
                    <a:pt x="496" y="933"/>
                    <a:pt x="498" y="936"/>
                    <a:pt x="496" y="936"/>
                  </a:cubicBezTo>
                  <a:cubicBezTo>
                    <a:pt x="495" y="934"/>
                    <a:pt x="490" y="931"/>
                    <a:pt x="495" y="929"/>
                  </a:cubicBezTo>
                  <a:close/>
                  <a:moveTo>
                    <a:pt x="491" y="904"/>
                  </a:moveTo>
                  <a:cubicBezTo>
                    <a:pt x="494" y="905"/>
                    <a:pt x="496" y="908"/>
                    <a:pt x="497" y="910"/>
                  </a:cubicBezTo>
                  <a:cubicBezTo>
                    <a:pt x="495" y="911"/>
                    <a:pt x="493" y="906"/>
                    <a:pt x="491" y="904"/>
                  </a:cubicBezTo>
                  <a:close/>
                  <a:moveTo>
                    <a:pt x="493" y="900"/>
                  </a:moveTo>
                  <a:cubicBezTo>
                    <a:pt x="493" y="898"/>
                    <a:pt x="494" y="896"/>
                    <a:pt x="495" y="895"/>
                  </a:cubicBezTo>
                  <a:cubicBezTo>
                    <a:pt x="497" y="898"/>
                    <a:pt x="501" y="902"/>
                    <a:pt x="500" y="905"/>
                  </a:cubicBezTo>
                  <a:cubicBezTo>
                    <a:pt x="498" y="903"/>
                    <a:pt x="495" y="902"/>
                    <a:pt x="493" y="900"/>
                  </a:cubicBezTo>
                  <a:close/>
                  <a:moveTo>
                    <a:pt x="494" y="886"/>
                  </a:moveTo>
                  <a:cubicBezTo>
                    <a:pt x="492" y="883"/>
                    <a:pt x="490" y="881"/>
                    <a:pt x="492" y="877"/>
                  </a:cubicBezTo>
                  <a:cubicBezTo>
                    <a:pt x="497" y="877"/>
                    <a:pt x="497" y="884"/>
                    <a:pt x="494" y="886"/>
                  </a:cubicBezTo>
                  <a:close/>
                  <a:moveTo>
                    <a:pt x="493" y="863"/>
                  </a:moveTo>
                  <a:cubicBezTo>
                    <a:pt x="490" y="862"/>
                    <a:pt x="489" y="860"/>
                    <a:pt x="488" y="857"/>
                  </a:cubicBezTo>
                  <a:cubicBezTo>
                    <a:pt x="492" y="854"/>
                    <a:pt x="493" y="848"/>
                    <a:pt x="497" y="845"/>
                  </a:cubicBezTo>
                  <a:cubicBezTo>
                    <a:pt x="497" y="847"/>
                    <a:pt x="500" y="848"/>
                    <a:pt x="499" y="851"/>
                  </a:cubicBezTo>
                  <a:cubicBezTo>
                    <a:pt x="496" y="854"/>
                    <a:pt x="495" y="859"/>
                    <a:pt x="493" y="863"/>
                  </a:cubicBezTo>
                  <a:close/>
                  <a:moveTo>
                    <a:pt x="496" y="832"/>
                  </a:moveTo>
                  <a:cubicBezTo>
                    <a:pt x="493" y="832"/>
                    <a:pt x="492" y="828"/>
                    <a:pt x="489" y="828"/>
                  </a:cubicBezTo>
                  <a:cubicBezTo>
                    <a:pt x="491" y="826"/>
                    <a:pt x="490" y="822"/>
                    <a:pt x="493" y="822"/>
                  </a:cubicBezTo>
                  <a:cubicBezTo>
                    <a:pt x="494" y="825"/>
                    <a:pt x="495" y="827"/>
                    <a:pt x="497" y="828"/>
                  </a:cubicBezTo>
                  <a:cubicBezTo>
                    <a:pt x="496" y="829"/>
                    <a:pt x="496" y="830"/>
                    <a:pt x="496" y="832"/>
                  </a:cubicBezTo>
                  <a:close/>
                  <a:moveTo>
                    <a:pt x="488" y="808"/>
                  </a:moveTo>
                  <a:cubicBezTo>
                    <a:pt x="489" y="803"/>
                    <a:pt x="491" y="800"/>
                    <a:pt x="493" y="798"/>
                  </a:cubicBezTo>
                  <a:cubicBezTo>
                    <a:pt x="493" y="799"/>
                    <a:pt x="495" y="799"/>
                    <a:pt x="495" y="801"/>
                  </a:cubicBezTo>
                  <a:cubicBezTo>
                    <a:pt x="491" y="801"/>
                    <a:pt x="492" y="807"/>
                    <a:pt x="488" y="808"/>
                  </a:cubicBezTo>
                  <a:close/>
                  <a:moveTo>
                    <a:pt x="505" y="743"/>
                  </a:moveTo>
                  <a:cubicBezTo>
                    <a:pt x="506" y="745"/>
                    <a:pt x="506" y="749"/>
                    <a:pt x="503" y="750"/>
                  </a:cubicBezTo>
                  <a:cubicBezTo>
                    <a:pt x="503" y="749"/>
                    <a:pt x="502" y="749"/>
                    <a:pt x="501" y="749"/>
                  </a:cubicBezTo>
                  <a:cubicBezTo>
                    <a:pt x="501" y="746"/>
                    <a:pt x="503" y="744"/>
                    <a:pt x="505" y="743"/>
                  </a:cubicBezTo>
                  <a:close/>
                  <a:moveTo>
                    <a:pt x="499" y="728"/>
                  </a:moveTo>
                  <a:cubicBezTo>
                    <a:pt x="500" y="728"/>
                    <a:pt x="500" y="726"/>
                    <a:pt x="502" y="727"/>
                  </a:cubicBezTo>
                  <a:cubicBezTo>
                    <a:pt x="503" y="730"/>
                    <a:pt x="505" y="730"/>
                    <a:pt x="504" y="733"/>
                  </a:cubicBezTo>
                  <a:cubicBezTo>
                    <a:pt x="501" y="732"/>
                    <a:pt x="500" y="730"/>
                    <a:pt x="499" y="728"/>
                  </a:cubicBezTo>
                  <a:close/>
                  <a:moveTo>
                    <a:pt x="496" y="674"/>
                  </a:moveTo>
                  <a:cubicBezTo>
                    <a:pt x="496" y="672"/>
                    <a:pt x="496" y="671"/>
                    <a:pt x="498" y="671"/>
                  </a:cubicBezTo>
                  <a:cubicBezTo>
                    <a:pt x="498" y="671"/>
                    <a:pt x="498" y="672"/>
                    <a:pt x="499" y="672"/>
                  </a:cubicBezTo>
                  <a:cubicBezTo>
                    <a:pt x="499" y="673"/>
                    <a:pt x="498" y="674"/>
                    <a:pt x="496" y="674"/>
                  </a:cubicBezTo>
                  <a:close/>
                  <a:moveTo>
                    <a:pt x="496" y="649"/>
                  </a:moveTo>
                  <a:cubicBezTo>
                    <a:pt x="497" y="649"/>
                    <a:pt x="497" y="648"/>
                    <a:pt x="499" y="648"/>
                  </a:cubicBezTo>
                  <a:cubicBezTo>
                    <a:pt x="499" y="650"/>
                    <a:pt x="503" y="652"/>
                    <a:pt x="501" y="654"/>
                  </a:cubicBezTo>
                  <a:cubicBezTo>
                    <a:pt x="498" y="654"/>
                    <a:pt x="497" y="651"/>
                    <a:pt x="496" y="649"/>
                  </a:cubicBezTo>
                  <a:close/>
                  <a:moveTo>
                    <a:pt x="503" y="663"/>
                  </a:moveTo>
                  <a:cubicBezTo>
                    <a:pt x="502" y="665"/>
                    <a:pt x="504" y="665"/>
                    <a:pt x="504" y="667"/>
                  </a:cubicBezTo>
                  <a:cubicBezTo>
                    <a:pt x="502" y="667"/>
                    <a:pt x="502" y="667"/>
                    <a:pt x="501" y="667"/>
                  </a:cubicBezTo>
                  <a:cubicBezTo>
                    <a:pt x="499" y="666"/>
                    <a:pt x="501" y="663"/>
                    <a:pt x="503" y="663"/>
                  </a:cubicBezTo>
                  <a:close/>
                  <a:moveTo>
                    <a:pt x="503" y="647"/>
                  </a:moveTo>
                  <a:cubicBezTo>
                    <a:pt x="502" y="645"/>
                    <a:pt x="501" y="645"/>
                    <a:pt x="501" y="643"/>
                  </a:cubicBezTo>
                  <a:cubicBezTo>
                    <a:pt x="502" y="643"/>
                    <a:pt x="503" y="642"/>
                    <a:pt x="504" y="642"/>
                  </a:cubicBezTo>
                  <a:cubicBezTo>
                    <a:pt x="505" y="643"/>
                    <a:pt x="504" y="646"/>
                    <a:pt x="503" y="647"/>
                  </a:cubicBezTo>
                  <a:close/>
                  <a:moveTo>
                    <a:pt x="506" y="518"/>
                  </a:moveTo>
                  <a:cubicBezTo>
                    <a:pt x="509" y="521"/>
                    <a:pt x="512" y="531"/>
                    <a:pt x="507" y="535"/>
                  </a:cubicBezTo>
                  <a:cubicBezTo>
                    <a:pt x="502" y="532"/>
                    <a:pt x="502" y="521"/>
                    <a:pt x="506" y="518"/>
                  </a:cubicBezTo>
                  <a:close/>
                  <a:moveTo>
                    <a:pt x="509" y="560"/>
                  </a:moveTo>
                  <a:cubicBezTo>
                    <a:pt x="503" y="557"/>
                    <a:pt x="504" y="549"/>
                    <a:pt x="509" y="547"/>
                  </a:cubicBezTo>
                  <a:cubicBezTo>
                    <a:pt x="510" y="550"/>
                    <a:pt x="511" y="557"/>
                    <a:pt x="509" y="560"/>
                  </a:cubicBezTo>
                  <a:close/>
                  <a:moveTo>
                    <a:pt x="509" y="587"/>
                  </a:moveTo>
                  <a:cubicBezTo>
                    <a:pt x="511" y="589"/>
                    <a:pt x="508" y="590"/>
                    <a:pt x="510" y="591"/>
                  </a:cubicBezTo>
                  <a:cubicBezTo>
                    <a:pt x="507" y="592"/>
                    <a:pt x="507" y="587"/>
                    <a:pt x="509" y="587"/>
                  </a:cubicBezTo>
                  <a:close/>
                  <a:moveTo>
                    <a:pt x="502" y="370"/>
                  </a:moveTo>
                  <a:cubicBezTo>
                    <a:pt x="500" y="367"/>
                    <a:pt x="497" y="365"/>
                    <a:pt x="495" y="361"/>
                  </a:cubicBezTo>
                  <a:cubicBezTo>
                    <a:pt x="498" y="358"/>
                    <a:pt x="499" y="352"/>
                    <a:pt x="502" y="348"/>
                  </a:cubicBezTo>
                  <a:cubicBezTo>
                    <a:pt x="504" y="352"/>
                    <a:pt x="507" y="353"/>
                    <a:pt x="505" y="357"/>
                  </a:cubicBezTo>
                  <a:cubicBezTo>
                    <a:pt x="507" y="357"/>
                    <a:pt x="508" y="357"/>
                    <a:pt x="510" y="357"/>
                  </a:cubicBezTo>
                  <a:cubicBezTo>
                    <a:pt x="505" y="361"/>
                    <a:pt x="507" y="367"/>
                    <a:pt x="502" y="370"/>
                  </a:cubicBezTo>
                  <a:close/>
                  <a:moveTo>
                    <a:pt x="524" y="437"/>
                  </a:moveTo>
                  <a:cubicBezTo>
                    <a:pt x="524" y="440"/>
                    <a:pt x="525" y="441"/>
                    <a:pt x="526" y="442"/>
                  </a:cubicBezTo>
                  <a:cubicBezTo>
                    <a:pt x="523" y="443"/>
                    <a:pt x="523" y="438"/>
                    <a:pt x="524" y="437"/>
                  </a:cubicBezTo>
                  <a:close/>
                  <a:moveTo>
                    <a:pt x="524" y="593"/>
                  </a:moveTo>
                  <a:cubicBezTo>
                    <a:pt x="524" y="591"/>
                    <a:pt x="521" y="586"/>
                    <a:pt x="524" y="586"/>
                  </a:cubicBezTo>
                  <a:cubicBezTo>
                    <a:pt x="524" y="589"/>
                    <a:pt x="526" y="591"/>
                    <a:pt x="524" y="593"/>
                  </a:cubicBezTo>
                  <a:close/>
                  <a:moveTo>
                    <a:pt x="527" y="459"/>
                  </a:moveTo>
                  <a:cubicBezTo>
                    <a:pt x="527" y="462"/>
                    <a:pt x="529" y="467"/>
                    <a:pt x="526" y="469"/>
                  </a:cubicBezTo>
                  <a:cubicBezTo>
                    <a:pt x="524" y="468"/>
                    <a:pt x="524" y="459"/>
                    <a:pt x="527" y="459"/>
                  </a:cubicBezTo>
                  <a:close/>
                  <a:moveTo>
                    <a:pt x="526" y="416"/>
                  </a:moveTo>
                  <a:cubicBezTo>
                    <a:pt x="523" y="414"/>
                    <a:pt x="521" y="412"/>
                    <a:pt x="520" y="409"/>
                  </a:cubicBezTo>
                  <a:cubicBezTo>
                    <a:pt x="525" y="396"/>
                    <a:pt x="531" y="411"/>
                    <a:pt x="526" y="416"/>
                  </a:cubicBezTo>
                  <a:close/>
                  <a:moveTo>
                    <a:pt x="523" y="394"/>
                  </a:moveTo>
                  <a:cubicBezTo>
                    <a:pt x="521" y="392"/>
                    <a:pt x="519" y="390"/>
                    <a:pt x="518" y="387"/>
                  </a:cubicBezTo>
                  <a:cubicBezTo>
                    <a:pt x="521" y="384"/>
                    <a:pt x="523" y="382"/>
                    <a:pt x="526" y="383"/>
                  </a:cubicBezTo>
                  <a:cubicBezTo>
                    <a:pt x="525" y="388"/>
                    <a:pt x="529" y="392"/>
                    <a:pt x="523" y="394"/>
                  </a:cubicBezTo>
                  <a:close/>
                  <a:moveTo>
                    <a:pt x="521" y="399"/>
                  </a:moveTo>
                  <a:cubicBezTo>
                    <a:pt x="519" y="400"/>
                    <a:pt x="518" y="403"/>
                    <a:pt x="517" y="405"/>
                  </a:cubicBezTo>
                  <a:cubicBezTo>
                    <a:pt x="515" y="405"/>
                    <a:pt x="515" y="404"/>
                    <a:pt x="514" y="404"/>
                  </a:cubicBezTo>
                  <a:cubicBezTo>
                    <a:pt x="515" y="400"/>
                    <a:pt x="518" y="396"/>
                    <a:pt x="518" y="394"/>
                  </a:cubicBezTo>
                  <a:cubicBezTo>
                    <a:pt x="519" y="396"/>
                    <a:pt x="521" y="396"/>
                    <a:pt x="521" y="399"/>
                  </a:cubicBezTo>
                  <a:close/>
                  <a:moveTo>
                    <a:pt x="513" y="399"/>
                  </a:moveTo>
                  <a:cubicBezTo>
                    <a:pt x="511" y="396"/>
                    <a:pt x="513" y="393"/>
                    <a:pt x="516" y="392"/>
                  </a:cubicBezTo>
                  <a:cubicBezTo>
                    <a:pt x="518" y="395"/>
                    <a:pt x="513" y="397"/>
                    <a:pt x="513" y="399"/>
                  </a:cubicBezTo>
                  <a:close/>
                  <a:moveTo>
                    <a:pt x="512" y="650"/>
                  </a:moveTo>
                  <a:cubicBezTo>
                    <a:pt x="512" y="646"/>
                    <a:pt x="512" y="641"/>
                    <a:pt x="515" y="641"/>
                  </a:cubicBezTo>
                  <a:cubicBezTo>
                    <a:pt x="518" y="644"/>
                    <a:pt x="514" y="648"/>
                    <a:pt x="512" y="650"/>
                  </a:cubicBezTo>
                  <a:close/>
                  <a:moveTo>
                    <a:pt x="517" y="656"/>
                  </a:moveTo>
                  <a:cubicBezTo>
                    <a:pt x="517" y="658"/>
                    <a:pt x="517" y="660"/>
                    <a:pt x="517" y="662"/>
                  </a:cubicBezTo>
                  <a:cubicBezTo>
                    <a:pt x="513" y="662"/>
                    <a:pt x="513" y="656"/>
                    <a:pt x="517" y="656"/>
                  </a:cubicBezTo>
                  <a:close/>
                  <a:moveTo>
                    <a:pt x="513" y="665"/>
                  </a:moveTo>
                  <a:cubicBezTo>
                    <a:pt x="513" y="667"/>
                    <a:pt x="515" y="667"/>
                    <a:pt x="515" y="669"/>
                  </a:cubicBezTo>
                  <a:cubicBezTo>
                    <a:pt x="513" y="670"/>
                    <a:pt x="511" y="666"/>
                    <a:pt x="513" y="665"/>
                  </a:cubicBezTo>
                  <a:close/>
                  <a:moveTo>
                    <a:pt x="516" y="677"/>
                  </a:moveTo>
                  <a:cubicBezTo>
                    <a:pt x="517" y="679"/>
                    <a:pt x="518" y="683"/>
                    <a:pt x="516" y="685"/>
                  </a:cubicBezTo>
                  <a:cubicBezTo>
                    <a:pt x="516" y="683"/>
                    <a:pt x="513" y="683"/>
                    <a:pt x="513" y="681"/>
                  </a:cubicBezTo>
                  <a:cubicBezTo>
                    <a:pt x="514" y="679"/>
                    <a:pt x="515" y="678"/>
                    <a:pt x="516" y="677"/>
                  </a:cubicBezTo>
                  <a:close/>
                  <a:moveTo>
                    <a:pt x="513" y="632"/>
                  </a:moveTo>
                  <a:cubicBezTo>
                    <a:pt x="512" y="629"/>
                    <a:pt x="513" y="624"/>
                    <a:pt x="515" y="623"/>
                  </a:cubicBezTo>
                  <a:cubicBezTo>
                    <a:pt x="516" y="624"/>
                    <a:pt x="516" y="624"/>
                    <a:pt x="517" y="624"/>
                  </a:cubicBezTo>
                  <a:cubicBezTo>
                    <a:pt x="518" y="628"/>
                    <a:pt x="517" y="631"/>
                    <a:pt x="513" y="632"/>
                  </a:cubicBezTo>
                  <a:close/>
                  <a:moveTo>
                    <a:pt x="513" y="611"/>
                  </a:moveTo>
                  <a:cubicBezTo>
                    <a:pt x="513" y="606"/>
                    <a:pt x="513" y="604"/>
                    <a:pt x="513" y="600"/>
                  </a:cubicBezTo>
                  <a:cubicBezTo>
                    <a:pt x="516" y="600"/>
                    <a:pt x="516" y="603"/>
                    <a:pt x="517" y="605"/>
                  </a:cubicBezTo>
                  <a:cubicBezTo>
                    <a:pt x="515" y="606"/>
                    <a:pt x="515" y="610"/>
                    <a:pt x="513" y="611"/>
                  </a:cubicBezTo>
                  <a:close/>
                  <a:moveTo>
                    <a:pt x="518" y="710"/>
                  </a:moveTo>
                  <a:cubicBezTo>
                    <a:pt x="518" y="712"/>
                    <a:pt x="516" y="716"/>
                    <a:pt x="515" y="714"/>
                  </a:cubicBezTo>
                  <a:cubicBezTo>
                    <a:pt x="516" y="713"/>
                    <a:pt x="516" y="711"/>
                    <a:pt x="518" y="710"/>
                  </a:cubicBezTo>
                  <a:close/>
                  <a:moveTo>
                    <a:pt x="515" y="456"/>
                  </a:moveTo>
                  <a:cubicBezTo>
                    <a:pt x="515" y="454"/>
                    <a:pt x="513" y="455"/>
                    <a:pt x="513" y="453"/>
                  </a:cubicBezTo>
                  <a:cubicBezTo>
                    <a:pt x="514" y="452"/>
                    <a:pt x="514" y="450"/>
                    <a:pt x="516" y="450"/>
                  </a:cubicBezTo>
                  <a:cubicBezTo>
                    <a:pt x="518" y="452"/>
                    <a:pt x="517" y="454"/>
                    <a:pt x="515" y="456"/>
                  </a:cubicBezTo>
                  <a:close/>
                  <a:moveTo>
                    <a:pt x="519" y="485"/>
                  </a:moveTo>
                  <a:cubicBezTo>
                    <a:pt x="519" y="490"/>
                    <a:pt x="517" y="492"/>
                    <a:pt x="514" y="494"/>
                  </a:cubicBezTo>
                  <a:cubicBezTo>
                    <a:pt x="514" y="490"/>
                    <a:pt x="511" y="484"/>
                    <a:pt x="515" y="482"/>
                  </a:cubicBezTo>
                  <a:cubicBezTo>
                    <a:pt x="516" y="483"/>
                    <a:pt x="516" y="485"/>
                    <a:pt x="519" y="485"/>
                  </a:cubicBezTo>
                  <a:close/>
                  <a:moveTo>
                    <a:pt x="516" y="464"/>
                  </a:moveTo>
                  <a:cubicBezTo>
                    <a:pt x="516" y="466"/>
                    <a:pt x="515" y="468"/>
                    <a:pt x="513" y="468"/>
                  </a:cubicBezTo>
                  <a:cubicBezTo>
                    <a:pt x="513" y="466"/>
                    <a:pt x="512" y="462"/>
                    <a:pt x="513" y="460"/>
                  </a:cubicBezTo>
                  <a:cubicBezTo>
                    <a:pt x="514" y="462"/>
                    <a:pt x="516" y="462"/>
                    <a:pt x="516" y="464"/>
                  </a:cubicBezTo>
                  <a:close/>
                  <a:moveTo>
                    <a:pt x="517" y="601"/>
                  </a:moveTo>
                  <a:cubicBezTo>
                    <a:pt x="516" y="599"/>
                    <a:pt x="511" y="594"/>
                    <a:pt x="515" y="594"/>
                  </a:cubicBezTo>
                  <a:cubicBezTo>
                    <a:pt x="514" y="595"/>
                    <a:pt x="519" y="599"/>
                    <a:pt x="517" y="601"/>
                  </a:cubicBezTo>
                  <a:close/>
                  <a:moveTo>
                    <a:pt x="514" y="582"/>
                  </a:moveTo>
                  <a:cubicBezTo>
                    <a:pt x="513" y="580"/>
                    <a:pt x="514" y="577"/>
                    <a:pt x="516" y="577"/>
                  </a:cubicBezTo>
                  <a:cubicBezTo>
                    <a:pt x="518" y="579"/>
                    <a:pt x="515" y="581"/>
                    <a:pt x="514" y="582"/>
                  </a:cubicBezTo>
                  <a:close/>
                  <a:moveTo>
                    <a:pt x="513" y="560"/>
                  </a:moveTo>
                  <a:cubicBezTo>
                    <a:pt x="514" y="558"/>
                    <a:pt x="512" y="554"/>
                    <a:pt x="514" y="553"/>
                  </a:cubicBezTo>
                  <a:cubicBezTo>
                    <a:pt x="514" y="554"/>
                    <a:pt x="515" y="555"/>
                    <a:pt x="517" y="556"/>
                  </a:cubicBezTo>
                  <a:cubicBezTo>
                    <a:pt x="516" y="557"/>
                    <a:pt x="516" y="560"/>
                    <a:pt x="513" y="560"/>
                  </a:cubicBezTo>
                  <a:close/>
                  <a:moveTo>
                    <a:pt x="516" y="502"/>
                  </a:moveTo>
                  <a:cubicBezTo>
                    <a:pt x="519" y="505"/>
                    <a:pt x="521" y="510"/>
                    <a:pt x="521" y="514"/>
                  </a:cubicBezTo>
                  <a:cubicBezTo>
                    <a:pt x="515" y="515"/>
                    <a:pt x="519" y="521"/>
                    <a:pt x="514" y="522"/>
                  </a:cubicBezTo>
                  <a:cubicBezTo>
                    <a:pt x="513" y="516"/>
                    <a:pt x="512" y="505"/>
                    <a:pt x="516" y="502"/>
                  </a:cubicBezTo>
                  <a:close/>
                  <a:moveTo>
                    <a:pt x="517" y="426"/>
                  </a:moveTo>
                  <a:cubicBezTo>
                    <a:pt x="516" y="427"/>
                    <a:pt x="518" y="427"/>
                    <a:pt x="517" y="430"/>
                  </a:cubicBezTo>
                  <a:cubicBezTo>
                    <a:pt x="516" y="430"/>
                    <a:pt x="515" y="430"/>
                    <a:pt x="515" y="431"/>
                  </a:cubicBezTo>
                  <a:cubicBezTo>
                    <a:pt x="511" y="426"/>
                    <a:pt x="513" y="416"/>
                    <a:pt x="517" y="414"/>
                  </a:cubicBezTo>
                  <a:cubicBezTo>
                    <a:pt x="518" y="417"/>
                    <a:pt x="520" y="417"/>
                    <a:pt x="522" y="418"/>
                  </a:cubicBezTo>
                  <a:cubicBezTo>
                    <a:pt x="522" y="421"/>
                    <a:pt x="522" y="423"/>
                    <a:pt x="521" y="425"/>
                  </a:cubicBezTo>
                  <a:cubicBezTo>
                    <a:pt x="519" y="426"/>
                    <a:pt x="519" y="424"/>
                    <a:pt x="517" y="426"/>
                  </a:cubicBezTo>
                  <a:close/>
                  <a:moveTo>
                    <a:pt x="525" y="382"/>
                  </a:moveTo>
                  <a:cubicBezTo>
                    <a:pt x="525" y="380"/>
                    <a:pt x="524" y="383"/>
                    <a:pt x="522" y="382"/>
                  </a:cubicBezTo>
                  <a:cubicBezTo>
                    <a:pt x="523" y="381"/>
                    <a:pt x="525" y="377"/>
                    <a:pt x="526" y="379"/>
                  </a:cubicBezTo>
                  <a:cubicBezTo>
                    <a:pt x="525" y="378"/>
                    <a:pt x="527" y="383"/>
                    <a:pt x="525" y="382"/>
                  </a:cubicBezTo>
                  <a:close/>
                  <a:moveTo>
                    <a:pt x="524" y="369"/>
                  </a:moveTo>
                  <a:cubicBezTo>
                    <a:pt x="522" y="365"/>
                    <a:pt x="518" y="363"/>
                    <a:pt x="516" y="358"/>
                  </a:cubicBezTo>
                  <a:cubicBezTo>
                    <a:pt x="519" y="352"/>
                    <a:pt x="530" y="365"/>
                    <a:pt x="524" y="369"/>
                  </a:cubicBezTo>
                  <a:close/>
                  <a:moveTo>
                    <a:pt x="517" y="345"/>
                  </a:moveTo>
                  <a:cubicBezTo>
                    <a:pt x="514" y="342"/>
                    <a:pt x="506" y="336"/>
                    <a:pt x="510" y="331"/>
                  </a:cubicBezTo>
                  <a:cubicBezTo>
                    <a:pt x="513" y="336"/>
                    <a:pt x="521" y="340"/>
                    <a:pt x="517" y="345"/>
                  </a:cubicBezTo>
                  <a:close/>
                  <a:moveTo>
                    <a:pt x="517" y="335"/>
                  </a:moveTo>
                  <a:cubicBezTo>
                    <a:pt x="519" y="337"/>
                    <a:pt x="521" y="337"/>
                    <a:pt x="520" y="340"/>
                  </a:cubicBezTo>
                  <a:cubicBezTo>
                    <a:pt x="518" y="340"/>
                    <a:pt x="515" y="337"/>
                    <a:pt x="517" y="335"/>
                  </a:cubicBezTo>
                  <a:close/>
                  <a:moveTo>
                    <a:pt x="510" y="344"/>
                  </a:moveTo>
                  <a:cubicBezTo>
                    <a:pt x="511" y="347"/>
                    <a:pt x="513" y="348"/>
                    <a:pt x="515" y="350"/>
                  </a:cubicBezTo>
                  <a:cubicBezTo>
                    <a:pt x="513" y="351"/>
                    <a:pt x="514" y="353"/>
                    <a:pt x="511" y="353"/>
                  </a:cubicBezTo>
                  <a:cubicBezTo>
                    <a:pt x="509" y="351"/>
                    <a:pt x="508" y="345"/>
                    <a:pt x="510" y="344"/>
                  </a:cubicBezTo>
                  <a:close/>
                  <a:moveTo>
                    <a:pt x="514" y="363"/>
                  </a:moveTo>
                  <a:cubicBezTo>
                    <a:pt x="516" y="366"/>
                    <a:pt x="519" y="369"/>
                    <a:pt x="522" y="372"/>
                  </a:cubicBezTo>
                  <a:cubicBezTo>
                    <a:pt x="520" y="377"/>
                    <a:pt x="517" y="379"/>
                    <a:pt x="515" y="383"/>
                  </a:cubicBezTo>
                  <a:cubicBezTo>
                    <a:pt x="508" y="379"/>
                    <a:pt x="510" y="367"/>
                    <a:pt x="514" y="363"/>
                  </a:cubicBezTo>
                  <a:close/>
                  <a:moveTo>
                    <a:pt x="514" y="687"/>
                  </a:moveTo>
                  <a:cubicBezTo>
                    <a:pt x="514" y="689"/>
                    <a:pt x="516" y="688"/>
                    <a:pt x="515" y="691"/>
                  </a:cubicBezTo>
                  <a:cubicBezTo>
                    <a:pt x="512" y="691"/>
                    <a:pt x="511" y="690"/>
                    <a:pt x="511" y="687"/>
                  </a:cubicBezTo>
                  <a:cubicBezTo>
                    <a:pt x="513" y="688"/>
                    <a:pt x="513" y="687"/>
                    <a:pt x="514" y="687"/>
                  </a:cubicBezTo>
                  <a:close/>
                  <a:moveTo>
                    <a:pt x="517" y="709"/>
                  </a:moveTo>
                  <a:cubicBezTo>
                    <a:pt x="516" y="711"/>
                    <a:pt x="515" y="713"/>
                    <a:pt x="513" y="714"/>
                  </a:cubicBezTo>
                  <a:cubicBezTo>
                    <a:pt x="510" y="710"/>
                    <a:pt x="515" y="702"/>
                    <a:pt x="517" y="709"/>
                  </a:cubicBezTo>
                  <a:close/>
                  <a:moveTo>
                    <a:pt x="516" y="742"/>
                  </a:moveTo>
                  <a:cubicBezTo>
                    <a:pt x="518" y="743"/>
                    <a:pt x="515" y="745"/>
                    <a:pt x="517" y="745"/>
                  </a:cubicBezTo>
                  <a:cubicBezTo>
                    <a:pt x="517" y="745"/>
                    <a:pt x="518" y="742"/>
                    <a:pt x="519" y="744"/>
                  </a:cubicBezTo>
                  <a:cubicBezTo>
                    <a:pt x="517" y="744"/>
                    <a:pt x="518" y="747"/>
                    <a:pt x="517" y="747"/>
                  </a:cubicBezTo>
                  <a:cubicBezTo>
                    <a:pt x="514" y="748"/>
                    <a:pt x="513" y="742"/>
                    <a:pt x="516" y="742"/>
                  </a:cubicBezTo>
                  <a:close/>
                  <a:moveTo>
                    <a:pt x="515" y="725"/>
                  </a:moveTo>
                  <a:cubicBezTo>
                    <a:pt x="517" y="725"/>
                    <a:pt x="518" y="725"/>
                    <a:pt x="519" y="725"/>
                  </a:cubicBezTo>
                  <a:cubicBezTo>
                    <a:pt x="519" y="726"/>
                    <a:pt x="519" y="727"/>
                    <a:pt x="519" y="727"/>
                  </a:cubicBezTo>
                  <a:cubicBezTo>
                    <a:pt x="516" y="728"/>
                    <a:pt x="515" y="727"/>
                    <a:pt x="515" y="725"/>
                  </a:cubicBezTo>
                  <a:close/>
                  <a:moveTo>
                    <a:pt x="516" y="569"/>
                  </a:moveTo>
                  <a:cubicBezTo>
                    <a:pt x="515" y="567"/>
                    <a:pt x="517" y="564"/>
                    <a:pt x="519" y="562"/>
                  </a:cubicBezTo>
                  <a:cubicBezTo>
                    <a:pt x="519" y="566"/>
                    <a:pt x="518" y="567"/>
                    <a:pt x="516" y="569"/>
                  </a:cubicBezTo>
                  <a:close/>
                  <a:moveTo>
                    <a:pt x="519" y="534"/>
                  </a:moveTo>
                  <a:cubicBezTo>
                    <a:pt x="520" y="539"/>
                    <a:pt x="522" y="546"/>
                    <a:pt x="520" y="551"/>
                  </a:cubicBezTo>
                  <a:cubicBezTo>
                    <a:pt x="514" y="549"/>
                    <a:pt x="509" y="536"/>
                    <a:pt x="519" y="534"/>
                  </a:cubicBezTo>
                  <a:close/>
                  <a:moveTo>
                    <a:pt x="522" y="656"/>
                  </a:moveTo>
                  <a:cubicBezTo>
                    <a:pt x="522" y="653"/>
                    <a:pt x="521" y="651"/>
                    <a:pt x="520" y="648"/>
                  </a:cubicBezTo>
                  <a:cubicBezTo>
                    <a:pt x="522" y="649"/>
                    <a:pt x="525" y="655"/>
                    <a:pt x="522" y="656"/>
                  </a:cubicBezTo>
                  <a:close/>
                  <a:moveTo>
                    <a:pt x="524" y="612"/>
                  </a:moveTo>
                  <a:cubicBezTo>
                    <a:pt x="525" y="613"/>
                    <a:pt x="525" y="615"/>
                    <a:pt x="526" y="616"/>
                  </a:cubicBezTo>
                  <a:cubicBezTo>
                    <a:pt x="523" y="617"/>
                    <a:pt x="524" y="618"/>
                    <a:pt x="522" y="619"/>
                  </a:cubicBezTo>
                  <a:cubicBezTo>
                    <a:pt x="522" y="616"/>
                    <a:pt x="522" y="612"/>
                    <a:pt x="524" y="612"/>
                  </a:cubicBezTo>
                  <a:close/>
                  <a:moveTo>
                    <a:pt x="528" y="491"/>
                  </a:moveTo>
                  <a:cubicBezTo>
                    <a:pt x="527" y="490"/>
                    <a:pt x="526" y="489"/>
                    <a:pt x="526" y="487"/>
                  </a:cubicBezTo>
                  <a:cubicBezTo>
                    <a:pt x="527" y="486"/>
                    <a:pt x="527" y="484"/>
                    <a:pt x="529" y="484"/>
                  </a:cubicBezTo>
                  <a:cubicBezTo>
                    <a:pt x="529" y="486"/>
                    <a:pt x="529" y="489"/>
                    <a:pt x="528" y="491"/>
                  </a:cubicBezTo>
                  <a:close/>
                  <a:moveTo>
                    <a:pt x="521" y="350"/>
                  </a:moveTo>
                  <a:cubicBezTo>
                    <a:pt x="522" y="347"/>
                    <a:pt x="524" y="346"/>
                    <a:pt x="524" y="344"/>
                  </a:cubicBezTo>
                  <a:cubicBezTo>
                    <a:pt x="529" y="346"/>
                    <a:pt x="529" y="352"/>
                    <a:pt x="534" y="354"/>
                  </a:cubicBezTo>
                  <a:cubicBezTo>
                    <a:pt x="533" y="357"/>
                    <a:pt x="531" y="359"/>
                    <a:pt x="529" y="362"/>
                  </a:cubicBezTo>
                  <a:cubicBezTo>
                    <a:pt x="527" y="358"/>
                    <a:pt x="522" y="356"/>
                    <a:pt x="521" y="350"/>
                  </a:cubicBezTo>
                  <a:close/>
                  <a:moveTo>
                    <a:pt x="543" y="364"/>
                  </a:moveTo>
                  <a:cubicBezTo>
                    <a:pt x="542" y="368"/>
                    <a:pt x="540" y="369"/>
                    <a:pt x="539" y="372"/>
                  </a:cubicBezTo>
                  <a:cubicBezTo>
                    <a:pt x="536" y="371"/>
                    <a:pt x="536" y="368"/>
                    <a:pt x="533" y="367"/>
                  </a:cubicBezTo>
                  <a:cubicBezTo>
                    <a:pt x="534" y="359"/>
                    <a:pt x="540" y="358"/>
                    <a:pt x="543" y="364"/>
                  </a:cubicBezTo>
                  <a:close/>
                  <a:moveTo>
                    <a:pt x="565" y="323"/>
                  </a:moveTo>
                  <a:cubicBezTo>
                    <a:pt x="564" y="320"/>
                    <a:pt x="561" y="320"/>
                    <a:pt x="561" y="317"/>
                  </a:cubicBezTo>
                  <a:cubicBezTo>
                    <a:pt x="563" y="318"/>
                    <a:pt x="567" y="321"/>
                    <a:pt x="565" y="323"/>
                  </a:cubicBezTo>
                  <a:close/>
                  <a:moveTo>
                    <a:pt x="564" y="312"/>
                  </a:moveTo>
                  <a:cubicBezTo>
                    <a:pt x="565" y="315"/>
                    <a:pt x="571" y="316"/>
                    <a:pt x="569" y="319"/>
                  </a:cubicBezTo>
                  <a:cubicBezTo>
                    <a:pt x="568" y="317"/>
                    <a:pt x="563" y="314"/>
                    <a:pt x="564" y="312"/>
                  </a:cubicBezTo>
                  <a:close/>
                  <a:moveTo>
                    <a:pt x="567" y="329"/>
                  </a:moveTo>
                  <a:cubicBezTo>
                    <a:pt x="565" y="330"/>
                    <a:pt x="563" y="331"/>
                    <a:pt x="564" y="334"/>
                  </a:cubicBezTo>
                  <a:cubicBezTo>
                    <a:pt x="560" y="332"/>
                    <a:pt x="558" y="328"/>
                    <a:pt x="556" y="325"/>
                  </a:cubicBezTo>
                  <a:cubicBezTo>
                    <a:pt x="558" y="316"/>
                    <a:pt x="565" y="324"/>
                    <a:pt x="567" y="329"/>
                  </a:cubicBezTo>
                  <a:close/>
                  <a:moveTo>
                    <a:pt x="616" y="349"/>
                  </a:moveTo>
                  <a:cubicBezTo>
                    <a:pt x="613" y="348"/>
                    <a:pt x="609" y="342"/>
                    <a:pt x="607" y="339"/>
                  </a:cubicBezTo>
                  <a:cubicBezTo>
                    <a:pt x="607" y="337"/>
                    <a:pt x="608" y="335"/>
                    <a:pt x="610" y="334"/>
                  </a:cubicBezTo>
                  <a:cubicBezTo>
                    <a:pt x="611" y="339"/>
                    <a:pt x="620" y="343"/>
                    <a:pt x="616" y="349"/>
                  </a:cubicBezTo>
                  <a:close/>
                  <a:moveTo>
                    <a:pt x="611" y="319"/>
                  </a:moveTo>
                  <a:cubicBezTo>
                    <a:pt x="610" y="317"/>
                    <a:pt x="606" y="315"/>
                    <a:pt x="608" y="312"/>
                  </a:cubicBezTo>
                  <a:cubicBezTo>
                    <a:pt x="609" y="314"/>
                    <a:pt x="612" y="317"/>
                    <a:pt x="611" y="319"/>
                  </a:cubicBezTo>
                  <a:close/>
                  <a:moveTo>
                    <a:pt x="625" y="553"/>
                  </a:moveTo>
                  <a:cubicBezTo>
                    <a:pt x="623" y="562"/>
                    <a:pt x="620" y="571"/>
                    <a:pt x="615" y="578"/>
                  </a:cubicBezTo>
                  <a:cubicBezTo>
                    <a:pt x="611" y="576"/>
                    <a:pt x="615" y="573"/>
                    <a:pt x="616" y="569"/>
                  </a:cubicBezTo>
                  <a:cubicBezTo>
                    <a:pt x="613" y="570"/>
                    <a:pt x="614" y="573"/>
                    <a:pt x="613" y="574"/>
                  </a:cubicBezTo>
                  <a:cubicBezTo>
                    <a:pt x="610" y="574"/>
                    <a:pt x="611" y="572"/>
                    <a:pt x="609" y="571"/>
                  </a:cubicBezTo>
                  <a:cubicBezTo>
                    <a:pt x="611" y="569"/>
                    <a:pt x="611" y="567"/>
                    <a:pt x="612" y="564"/>
                  </a:cubicBezTo>
                  <a:cubicBezTo>
                    <a:pt x="610" y="566"/>
                    <a:pt x="611" y="566"/>
                    <a:pt x="609" y="564"/>
                  </a:cubicBezTo>
                  <a:cubicBezTo>
                    <a:pt x="608" y="565"/>
                    <a:pt x="606" y="564"/>
                    <a:pt x="607" y="567"/>
                  </a:cubicBezTo>
                  <a:cubicBezTo>
                    <a:pt x="602" y="565"/>
                    <a:pt x="603" y="559"/>
                    <a:pt x="600" y="558"/>
                  </a:cubicBezTo>
                  <a:cubicBezTo>
                    <a:pt x="601" y="557"/>
                    <a:pt x="602" y="554"/>
                    <a:pt x="605" y="553"/>
                  </a:cubicBezTo>
                  <a:cubicBezTo>
                    <a:pt x="606" y="557"/>
                    <a:pt x="610" y="564"/>
                    <a:pt x="616" y="565"/>
                  </a:cubicBezTo>
                  <a:cubicBezTo>
                    <a:pt x="616" y="559"/>
                    <a:pt x="618" y="555"/>
                    <a:pt x="620" y="550"/>
                  </a:cubicBezTo>
                  <a:cubicBezTo>
                    <a:pt x="623" y="550"/>
                    <a:pt x="624" y="551"/>
                    <a:pt x="625" y="552"/>
                  </a:cubicBezTo>
                  <a:cubicBezTo>
                    <a:pt x="624" y="552"/>
                    <a:pt x="623" y="553"/>
                    <a:pt x="622" y="553"/>
                  </a:cubicBezTo>
                  <a:cubicBezTo>
                    <a:pt x="624" y="554"/>
                    <a:pt x="624" y="552"/>
                    <a:pt x="625" y="553"/>
                  </a:cubicBezTo>
                  <a:close/>
                  <a:moveTo>
                    <a:pt x="622" y="784"/>
                  </a:moveTo>
                  <a:cubicBezTo>
                    <a:pt x="622" y="786"/>
                    <a:pt x="621" y="788"/>
                    <a:pt x="621" y="785"/>
                  </a:cubicBezTo>
                  <a:cubicBezTo>
                    <a:pt x="621" y="776"/>
                    <a:pt x="624" y="770"/>
                    <a:pt x="626" y="762"/>
                  </a:cubicBezTo>
                  <a:cubicBezTo>
                    <a:pt x="626" y="762"/>
                    <a:pt x="626" y="761"/>
                    <a:pt x="627" y="761"/>
                  </a:cubicBezTo>
                  <a:cubicBezTo>
                    <a:pt x="628" y="768"/>
                    <a:pt x="624" y="772"/>
                    <a:pt x="625" y="778"/>
                  </a:cubicBezTo>
                  <a:cubicBezTo>
                    <a:pt x="623" y="779"/>
                    <a:pt x="623" y="781"/>
                    <a:pt x="622" y="783"/>
                  </a:cubicBezTo>
                  <a:cubicBezTo>
                    <a:pt x="623" y="783"/>
                    <a:pt x="622" y="783"/>
                    <a:pt x="622" y="784"/>
                  </a:cubicBezTo>
                  <a:close/>
                  <a:moveTo>
                    <a:pt x="617" y="767"/>
                  </a:moveTo>
                  <a:cubicBezTo>
                    <a:pt x="619" y="773"/>
                    <a:pt x="616" y="778"/>
                    <a:pt x="615" y="784"/>
                  </a:cubicBezTo>
                  <a:cubicBezTo>
                    <a:pt x="612" y="783"/>
                    <a:pt x="611" y="780"/>
                    <a:pt x="612" y="777"/>
                  </a:cubicBezTo>
                  <a:cubicBezTo>
                    <a:pt x="611" y="779"/>
                    <a:pt x="610" y="777"/>
                    <a:pt x="609" y="776"/>
                  </a:cubicBezTo>
                  <a:cubicBezTo>
                    <a:pt x="608" y="774"/>
                    <a:pt x="610" y="774"/>
                    <a:pt x="610" y="772"/>
                  </a:cubicBezTo>
                  <a:cubicBezTo>
                    <a:pt x="615" y="773"/>
                    <a:pt x="616" y="773"/>
                    <a:pt x="613" y="771"/>
                  </a:cubicBezTo>
                  <a:cubicBezTo>
                    <a:pt x="615" y="770"/>
                    <a:pt x="614" y="762"/>
                    <a:pt x="618" y="765"/>
                  </a:cubicBezTo>
                  <a:cubicBezTo>
                    <a:pt x="616" y="766"/>
                    <a:pt x="616" y="768"/>
                    <a:pt x="615" y="768"/>
                  </a:cubicBezTo>
                  <a:cubicBezTo>
                    <a:pt x="616" y="768"/>
                    <a:pt x="616" y="768"/>
                    <a:pt x="617" y="767"/>
                  </a:cubicBezTo>
                  <a:close/>
                  <a:moveTo>
                    <a:pt x="610" y="794"/>
                  </a:moveTo>
                  <a:cubicBezTo>
                    <a:pt x="609" y="792"/>
                    <a:pt x="606" y="788"/>
                    <a:pt x="610" y="788"/>
                  </a:cubicBezTo>
                  <a:cubicBezTo>
                    <a:pt x="611" y="789"/>
                    <a:pt x="612" y="792"/>
                    <a:pt x="610" y="794"/>
                  </a:cubicBezTo>
                  <a:close/>
                  <a:moveTo>
                    <a:pt x="586" y="631"/>
                  </a:moveTo>
                  <a:cubicBezTo>
                    <a:pt x="585" y="631"/>
                    <a:pt x="584" y="632"/>
                    <a:pt x="584" y="632"/>
                  </a:cubicBezTo>
                  <a:cubicBezTo>
                    <a:pt x="582" y="629"/>
                    <a:pt x="586" y="627"/>
                    <a:pt x="587" y="625"/>
                  </a:cubicBezTo>
                  <a:cubicBezTo>
                    <a:pt x="584" y="625"/>
                    <a:pt x="585" y="623"/>
                    <a:pt x="584" y="622"/>
                  </a:cubicBezTo>
                  <a:cubicBezTo>
                    <a:pt x="581" y="622"/>
                    <a:pt x="582" y="626"/>
                    <a:pt x="580" y="627"/>
                  </a:cubicBezTo>
                  <a:cubicBezTo>
                    <a:pt x="577" y="623"/>
                    <a:pt x="581" y="617"/>
                    <a:pt x="584" y="616"/>
                  </a:cubicBezTo>
                  <a:cubicBezTo>
                    <a:pt x="585" y="618"/>
                    <a:pt x="585" y="620"/>
                    <a:pt x="585" y="621"/>
                  </a:cubicBezTo>
                  <a:cubicBezTo>
                    <a:pt x="586" y="621"/>
                    <a:pt x="587" y="620"/>
                    <a:pt x="587" y="621"/>
                  </a:cubicBezTo>
                  <a:cubicBezTo>
                    <a:pt x="587" y="621"/>
                    <a:pt x="585" y="623"/>
                    <a:pt x="587" y="623"/>
                  </a:cubicBezTo>
                  <a:cubicBezTo>
                    <a:pt x="587" y="621"/>
                    <a:pt x="589" y="623"/>
                    <a:pt x="589" y="623"/>
                  </a:cubicBezTo>
                  <a:cubicBezTo>
                    <a:pt x="589" y="628"/>
                    <a:pt x="585" y="628"/>
                    <a:pt x="586" y="631"/>
                  </a:cubicBezTo>
                  <a:close/>
                  <a:moveTo>
                    <a:pt x="587" y="648"/>
                  </a:moveTo>
                  <a:cubicBezTo>
                    <a:pt x="590" y="651"/>
                    <a:pt x="588" y="655"/>
                    <a:pt x="585" y="657"/>
                  </a:cubicBezTo>
                  <a:cubicBezTo>
                    <a:pt x="585" y="656"/>
                    <a:pt x="584" y="655"/>
                    <a:pt x="582" y="654"/>
                  </a:cubicBezTo>
                  <a:cubicBezTo>
                    <a:pt x="584" y="652"/>
                    <a:pt x="583" y="648"/>
                    <a:pt x="587" y="648"/>
                  </a:cubicBezTo>
                  <a:close/>
                  <a:moveTo>
                    <a:pt x="580" y="495"/>
                  </a:moveTo>
                  <a:cubicBezTo>
                    <a:pt x="581" y="499"/>
                    <a:pt x="585" y="501"/>
                    <a:pt x="584" y="504"/>
                  </a:cubicBezTo>
                  <a:cubicBezTo>
                    <a:pt x="584" y="503"/>
                    <a:pt x="585" y="503"/>
                    <a:pt x="585" y="503"/>
                  </a:cubicBezTo>
                  <a:cubicBezTo>
                    <a:pt x="583" y="505"/>
                    <a:pt x="582" y="509"/>
                    <a:pt x="578" y="511"/>
                  </a:cubicBezTo>
                  <a:cubicBezTo>
                    <a:pt x="578" y="508"/>
                    <a:pt x="574" y="507"/>
                    <a:pt x="573" y="504"/>
                  </a:cubicBezTo>
                  <a:cubicBezTo>
                    <a:pt x="575" y="501"/>
                    <a:pt x="577" y="497"/>
                    <a:pt x="580" y="495"/>
                  </a:cubicBezTo>
                  <a:close/>
                  <a:moveTo>
                    <a:pt x="572" y="495"/>
                  </a:moveTo>
                  <a:cubicBezTo>
                    <a:pt x="572" y="493"/>
                    <a:pt x="574" y="493"/>
                    <a:pt x="575" y="491"/>
                  </a:cubicBezTo>
                  <a:cubicBezTo>
                    <a:pt x="574" y="493"/>
                    <a:pt x="575" y="496"/>
                    <a:pt x="572" y="495"/>
                  </a:cubicBezTo>
                  <a:close/>
                  <a:moveTo>
                    <a:pt x="542" y="435"/>
                  </a:moveTo>
                  <a:cubicBezTo>
                    <a:pt x="545" y="425"/>
                    <a:pt x="552" y="430"/>
                    <a:pt x="555" y="437"/>
                  </a:cubicBezTo>
                  <a:cubicBezTo>
                    <a:pt x="552" y="438"/>
                    <a:pt x="553" y="444"/>
                    <a:pt x="549" y="444"/>
                  </a:cubicBezTo>
                  <a:cubicBezTo>
                    <a:pt x="546" y="442"/>
                    <a:pt x="544" y="439"/>
                    <a:pt x="542" y="435"/>
                  </a:cubicBezTo>
                  <a:close/>
                  <a:moveTo>
                    <a:pt x="547" y="448"/>
                  </a:moveTo>
                  <a:cubicBezTo>
                    <a:pt x="545" y="452"/>
                    <a:pt x="542" y="456"/>
                    <a:pt x="539" y="458"/>
                  </a:cubicBezTo>
                  <a:cubicBezTo>
                    <a:pt x="539" y="452"/>
                    <a:pt x="537" y="445"/>
                    <a:pt x="541" y="442"/>
                  </a:cubicBezTo>
                  <a:cubicBezTo>
                    <a:pt x="543" y="444"/>
                    <a:pt x="544" y="446"/>
                    <a:pt x="547" y="448"/>
                  </a:cubicBezTo>
                  <a:close/>
                  <a:moveTo>
                    <a:pt x="611" y="384"/>
                  </a:moveTo>
                  <a:cubicBezTo>
                    <a:pt x="610" y="384"/>
                    <a:pt x="610" y="386"/>
                    <a:pt x="609" y="386"/>
                  </a:cubicBezTo>
                  <a:cubicBezTo>
                    <a:pt x="606" y="385"/>
                    <a:pt x="604" y="381"/>
                    <a:pt x="602" y="378"/>
                  </a:cubicBezTo>
                  <a:cubicBezTo>
                    <a:pt x="605" y="373"/>
                    <a:pt x="609" y="381"/>
                    <a:pt x="611" y="384"/>
                  </a:cubicBezTo>
                  <a:close/>
                  <a:moveTo>
                    <a:pt x="606" y="372"/>
                  </a:moveTo>
                  <a:cubicBezTo>
                    <a:pt x="607" y="373"/>
                    <a:pt x="612" y="375"/>
                    <a:pt x="609" y="377"/>
                  </a:cubicBezTo>
                  <a:cubicBezTo>
                    <a:pt x="609" y="375"/>
                    <a:pt x="604" y="374"/>
                    <a:pt x="606" y="372"/>
                  </a:cubicBezTo>
                  <a:close/>
                  <a:moveTo>
                    <a:pt x="620" y="426"/>
                  </a:moveTo>
                  <a:cubicBezTo>
                    <a:pt x="617" y="424"/>
                    <a:pt x="615" y="420"/>
                    <a:pt x="613" y="417"/>
                  </a:cubicBezTo>
                  <a:cubicBezTo>
                    <a:pt x="614" y="415"/>
                    <a:pt x="615" y="413"/>
                    <a:pt x="617" y="411"/>
                  </a:cubicBezTo>
                  <a:cubicBezTo>
                    <a:pt x="618" y="414"/>
                    <a:pt x="621" y="416"/>
                    <a:pt x="622" y="419"/>
                  </a:cubicBezTo>
                  <a:cubicBezTo>
                    <a:pt x="622" y="422"/>
                    <a:pt x="618" y="423"/>
                    <a:pt x="620" y="426"/>
                  </a:cubicBezTo>
                  <a:close/>
                  <a:moveTo>
                    <a:pt x="618" y="442"/>
                  </a:moveTo>
                  <a:cubicBezTo>
                    <a:pt x="617" y="442"/>
                    <a:pt x="616" y="442"/>
                    <a:pt x="616" y="442"/>
                  </a:cubicBezTo>
                  <a:cubicBezTo>
                    <a:pt x="616" y="440"/>
                    <a:pt x="616" y="438"/>
                    <a:pt x="618" y="437"/>
                  </a:cubicBezTo>
                  <a:cubicBezTo>
                    <a:pt x="618" y="440"/>
                    <a:pt x="616" y="440"/>
                    <a:pt x="618" y="442"/>
                  </a:cubicBezTo>
                  <a:close/>
                  <a:moveTo>
                    <a:pt x="618" y="454"/>
                  </a:moveTo>
                  <a:cubicBezTo>
                    <a:pt x="615" y="455"/>
                    <a:pt x="615" y="457"/>
                    <a:pt x="613" y="459"/>
                  </a:cubicBezTo>
                  <a:cubicBezTo>
                    <a:pt x="611" y="457"/>
                    <a:pt x="614" y="450"/>
                    <a:pt x="618" y="449"/>
                  </a:cubicBezTo>
                  <a:cubicBezTo>
                    <a:pt x="617" y="451"/>
                    <a:pt x="617" y="451"/>
                    <a:pt x="618" y="454"/>
                  </a:cubicBezTo>
                  <a:close/>
                  <a:moveTo>
                    <a:pt x="624" y="616"/>
                  </a:moveTo>
                  <a:cubicBezTo>
                    <a:pt x="621" y="610"/>
                    <a:pt x="612" y="606"/>
                    <a:pt x="612" y="600"/>
                  </a:cubicBezTo>
                  <a:cubicBezTo>
                    <a:pt x="614" y="600"/>
                    <a:pt x="615" y="601"/>
                    <a:pt x="615" y="603"/>
                  </a:cubicBezTo>
                  <a:cubicBezTo>
                    <a:pt x="618" y="606"/>
                    <a:pt x="623" y="612"/>
                    <a:pt x="624" y="616"/>
                  </a:cubicBezTo>
                  <a:close/>
                  <a:moveTo>
                    <a:pt x="616" y="592"/>
                  </a:moveTo>
                  <a:cubicBezTo>
                    <a:pt x="617" y="594"/>
                    <a:pt x="617" y="595"/>
                    <a:pt x="620" y="594"/>
                  </a:cubicBezTo>
                  <a:cubicBezTo>
                    <a:pt x="619" y="600"/>
                    <a:pt x="624" y="601"/>
                    <a:pt x="626" y="604"/>
                  </a:cubicBezTo>
                  <a:cubicBezTo>
                    <a:pt x="625" y="604"/>
                    <a:pt x="624" y="604"/>
                    <a:pt x="625" y="605"/>
                  </a:cubicBezTo>
                  <a:cubicBezTo>
                    <a:pt x="620" y="603"/>
                    <a:pt x="614" y="596"/>
                    <a:pt x="616" y="592"/>
                  </a:cubicBezTo>
                  <a:close/>
                  <a:moveTo>
                    <a:pt x="625" y="622"/>
                  </a:moveTo>
                  <a:cubicBezTo>
                    <a:pt x="623" y="625"/>
                    <a:pt x="625" y="627"/>
                    <a:pt x="624" y="629"/>
                  </a:cubicBezTo>
                  <a:cubicBezTo>
                    <a:pt x="619" y="626"/>
                    <a:pt x="615" y="620"/>
                    <a:pt x="616" y="614"/>
                  </a:cubicBezTo>
                  <a:cubicBezTo>
                    <a:pt x="622" y="614"/>
                    <a:pt x="620" y="621"/>
                    <a:pt x="625" y="622"/>
                  </a:cubicBezTo>
                  <a:close/>
                  <a:moveTo>
                    <a:pt x="613" y="610"/>
                  </a:moveTo>
                  <a:cubicBezTo>
                    <a:pt x="615" y="609"/>
                    <a:pt x="615" y="611"/>
                    <a:pt x="616" y="611"/>
                  </a:cubicBezTo>
                  <a:cubicBezTo>
                    <a:pt x="616" y="612"/>
                    <a:pt x="615" y="612"/>
                    <a:pt x="616" y="614"/>
                  </a:cubicBezTo>
                  <a:cubicBezTo>
                    <a:pt x="610" y="614"/>
                    <a:pt x="607" y="612"/>
                    <a:pt x="608" y="606"/>
                  </a:cubicBezTo>
                  <a:cubicBezTo>
                    <a:pt x="611" y="604"/>
                    <a:pt x="615" y="609"/>
                    <a:pt x="613" y="610"/>
                  </a:cubicBezTo>
                  <a:close/>
                  <a:moveTo>
                    <a:pt x="597" y="607"/>
                  </a:moveTo>
                  <a:cubicBezTo>
                    <a:pt x="597" y="608"/>
                    <a:pt x="599" y="609"/>
                    <a:pt x="598" y="611"/>
                  </a:cubicBezTo>
                  <a:cubicBezTo>
                    <a:pt x="595" y="612"/>
                    <a:pt x="595" y="616"/>
                    <a:pt x="593" y="617"/>
                  </a:cubicBezTo>
                  <a:cubicBezTo>
                    <a:pt x="591" y="614"/>
                    <a:pt x="593" y="613"/>
                    <a:pt x="593" y="611"/>
                  </a:cubicBezTo>
                  <a:cubicBezTo>
                    <a:pt x="589" y="611"/>
                    <a:pt x="594" y="607"/>
                    <a:pt x="597" y="607"/>
                  </a:cubicBezTo>
                  <a:close/>
                  <a:moveTo>
                    <a:pt x="581" y="550"/>
                  </a:moveTo>
                  <a:cubicBezTo>
                    <a:pt x="580" y="550"/>
                    <a:pt x="579" y="550"/>
                    <a:pt x="579" y="551"/>
                  </a:cubicBezTo>
                  <a:cubicBezTo>
                    <a:pt x="577" y="552"/>
                    <a:pt x="577" y="550"/>
                    <a:pt x="576" y="549"/>
                  </a:cubicBezTo>
                  <a:cubicBezTo>
                    <a:pt x="574" y="546"/>
                    <a:pt x="578" y="546"/>
                    <a:pt x="576" y="544"/>
                  </a:cubicBezTo>
                  <a:cubicBezTo>
                    <a:pt x="578" y="544"/>
                    <a:pt x="579" y="546"/>
                    <a:pt x="579" y="544"/>
                  </a:cubicBezTo>
                  <a:cubicBezTo>
                    <a:pt x="578" y="544"/>
                    <a:pt x="578" y="543"/>
                    <a:pt x="578" y="542"/>
                  </a:cubicBezTo>
                  <a:cubicBezTo>
                    <a:pt x="580" y="541"/>
                    <a:pt x="581" y="546"/>
                    <a:pt x="583" y="547"/>
                  </a:cubicBezTo>
                  <a:cubicBezTo>
                    <a:pt x="581" y="548"/>
                    <a:pt x="580" y="546"/>
                    <a:pt x="581" y="550"/>
                  </a:cubicBezTo>
                  <a:close/>
                  <a:moveTo>
                    <a:pt x="580" y="564"/>
                  </a:moveTo>
                  <a:cubicBezTo>
                    <a:pt x="579" y="563"/>
                    <a:pt x="578" y="562"/>
                    <a:pt x="578" y="560"/>
                  </a:cubicBezTo>
                  <a:cubicBezTo>
                    <a:pt x="578" y="560"/>
                    <a:pt x="579" y="560"/>
                    <a:pt x="580" y="560"/>
                  </a:cubicBezTo>
                  <a:cubicBezTo>
                    <a:pt x="579" y="563"/>
                    <a:pt x="584" y="563"/>
                    <a:pt x="580" y="564"/>
                  </a:cubicBezTo>
                  <a:close/>
                  <a:moveTo>
                    <a:pt x="612" y="504"/>
                  </a:moveTo>
                  <a:cubicBezTo>
                    <a:pt x="611" y="500"/>
                    <a:pt x="607" y="499"/>
                    <a:pt x="607" y="495"/>
                  </a:cubicBezTo>
                  <a:cubicBezTo>
                    <a:pt x="607" y="495"/>
                    <a:pt x="608" y="495"/>
                    <a:pt x="609" y="495"/>
                  </a:cubicBezTo>
                  <a:cubicBezTo>
                    <a:pt x="607" y="498"/>
                    <a:pt x="615" y="502"/>
                    <a:pt x="612" y="504"/>
                  </a:cubicBezTo>
                  <a:close/>
                  <a:moveTo>
                    <a:pt x="609" y="531"/>
                  </a:moveTo>
                  <a:cubicBezTo>
                    <a:pt x="608" y="529"/>
                    <a:pt x="609" y="524"/>
                    <a:pt x="611" y="523"/>
                  </a:cubicBezTo>
                  <a:cubicBezTo>
                    <a:pt x="614" y="524"/>
                    <a:pt x="612" y="530"/>
                    <a:pt x="609" y="531"/>
                  </a:cubicBezTo>
                  <a:close/>
                  <a:moveTo>
                    <a:pt x="605" y="616"/>
                  </a:moveTo>
                  <a:cubicBezTo>
                    <a:pt x="609" y="621"/>
                    <a:pt x="606" y="625"/>
                    <a:pt x="603" y="629"/>
                  </a:cubicBezTo>
                  <a:cubicBezTo>
                    <a:pt x="603" y="626"/>
                    <a:pt x="600" y="626"/>
                    <a:pt x="600" y="623"/>
                  </a:cubicBezTo>
                  <a:cubicBezTo>
                    <a:pt x="601" y="621"/>
                    <a:pt x="602" y="618"/>
                    <a:pt x="605" y="616"/>
                  </a:cubicBezTo>
                  <a:close/>
                  <a:moveTo>
                    <a:pt x="602" y="596"/>
                  </a:moveTo>
                  <a:cubicBezTo>
                    <a:pt x="602" y="596"/>
                    <a:pt x="603" y="596"/>
                    <a:pt x="604" y="596"/>
                  </a:cubicBezTo>
                  <a:cubicBezTo>
                    <a:pt x="603" y="598"/>
                    <a:pt x="605" y="598"/>
                    <a:pt x="605" y="600"/>
                  </a:cubicBezTo>
                  <a:cubicBezTo>
                    <a:pt x="605" y="601"/>
                    <a:pt x="603" y="600"/>
                    <a:pt x="602" y="601"/>
                  </a:cubicBezTo>
                  <a:cubicBezTo>
                    <a:pt x="602" y="602"/>
                    <a:pt x="603" y="603"/>
                    <a:pt x="602" y="603"/>
                  </a:cubicBezTo>
                  <a:cubicBezTo>
                    <a:pt x="599" y="600"/>
                    <a:pt x="601" y="600"/>
                    <a:pt x="602" y="596"/>
                  </a:cubicBezTo>
                  <a:close/>
                  <a:moveTo>
                    <a:pt x="596" y="597"/>
                  </a:moveTo>
                  <a:cubicBezTo>
                    <a:pt x="595" y="595"/>
                    <a:pt x="597" y="592"/>
                    <a:pt x="600" y="591"/>
                  </a:cubicBezTo>
                  <a:cubicBezTo>
                    <a:pt x="599" y="593"/>
                    <a:pt x="599" y="597"/>
                    <a:pt x="596" y="597"/>
                  </a:cubicBezTo>
                  <a:close/>
                  <a:moveTo>
                    <a:pt x="593" y="576"/>
                  </a:moveTo>
                  <a:cubicBezTo>
                    <a:pt x="595" y="578"/>
                    <a:pt x="598" y="580"/>
                    <a:pt x="598" y="584"/>
                  </a:cubicBezTo>
                  <a:cubicBezTo>
                    <a:pt x="594" y="584"/>
                    <a:pt x="591" y="579"/>
                    <a:pt x="593" y="576"/>
                  </a:cubicBezTo>
                  <a:close/>
                  <a:moveTo>
                    <a:pt x="595" y="571"/>
                  </a:moveTo>
                  <a:cubicBezTo>
                    <a:pt x="593" y="569"/>
                    <a:pt x="593" y="566"/>
                    <a:pt x="596" y="565"/>
                  </a:cubicBezTo>
                  <a:cubicBezTo>
                    <a:pt x="597" y="567"/>
                    <a:pt x="595" y="569"/>
                    <a:pt x="595" y="571"/>
                  </a:cubicBezTo>
                  <a:close/>
                  <a:moveTo>
                    <a:pt x="590" y="549"/>
                  </a:moveTo>
                  <a:cubicBezTo>
                    <a:pt x="590" y="548"/>
                    <a:pt x="589" y="548"/>
                    <a:pt x="589" y="547"/>
                  </a:cubicBezTo>
                  <a:cubicBezTo>
                    <a:pt x="590" y="544"/>
                    <a:pt x="591" y="540"/>
                    <a:pt x="594" y="539"/>
                  </a:cubicBezTo>
                  <a:cubicBezTo>
                    <a:pt x="595" y="540"/>
                    <a:pt x="595" y="541"/>
                    <a:pt x="596" y="542"/>
                  </a:cubicBezTo>
                  <a:cubicBezTo>
                    <a:pt x="592" y="543"/>
                    <a:pt x="593" y="548"/>
                    <a:pt x="590" y="549"/>
                  </a:cubicBezTo>
                  <a:close/>
                  <a:moveTo>
                    <a:pt x="592" y="563"/>
                  </a:moveTo>
                  <a:cubicBezTo>
                    <a:pt x="591" y="563"/>
                    <a:pt x="590" y="564"/>
                    <a:pt x="589" y="564"/>
                  </a:cubicBezTo>
                  <a:cubicBezTo>
                    <a:pt x="587" y="563"/>
                    <a:pt x="588" y="559"/>
                    <a:pt x="591" y="559"/>
                  </a:cubicBezTo>
                  <a:cubicBezTo>
                    <a:pt x="591" y="560"/>
                    <a:pt x="592" y="561"/>
                    <a:pt x="592" y="563"/>
                  </a:cubicBezTo>
                  <a:close/>
                  <a:moveTo>
                    <a:pt x="594" y="530"/>
                  </a:moveTo>
                  <a:cubicBezTo>
                    <a:pt x="591" y="529"/>
                    <a:pt x="590" y="526"/>
                    <a:pt x="589" y="523"/>
                  </a:cubicBezTo>
                  <a:cubicBezTo>
                    <a:pt x="591" y="520"/>
                    <a:pt x="593" y="519"/>
                    <a:pt x="593" y="515"/>
                  </a:cubicBezTo>
                  <a:cubicBezTo>
                    <a:pt x="598" y="516"/>
                    <a:pt x="598" y="521"/>
                    <a:pt x="599" y="524"/>
                  </a:cubicBezTo>
                  <a:cubicBezTo>
                    <a:pt x="596" y="525"/>
                    <a:pt x="595" y="528"/>
                    <a:pt x="594" y="530"/>
                  </a:cubicBezTo>
                  <a:close/>
                  <a:moveTo>
                    <a:pt x="598" y="509"/>
                  </a:moveTo>
                  <a:cubicBezTo>
                    <a:pt x="601" y="510"/>
                    <a:pt x="602" y="513"/>
                    <a:pt x="605" y="515"/>
                  </a:cubicBezTo>
                  <a:cubicBezTo>
                    <a:pt x="604" y="518"/>
                    <a:pt x="603" y="519"/>
                    <a:pt x="600" y="519"/>
                  </a:cubicBezTo>
                  <a:cubicBezTo>
                    <a:pt x="598" y="517"/>
                    <a:pt x="594" y="513"/>
                    <a:pt x="598" y="509"/>
                  </a:cubicBezTo>
                  <a:close/>
                  <a:moveTo>
                    <a:pt x="601" y="505"/>
                  </a:moveTo>
                  <a:cubicBezTo>
                    <a:pt x="602" y="503"/>
                    <a:pt x="602" y="500"/>
                    <a:pt x="605" y="500"/>
                  </a:cubicBezTo>
                  <a:cubicBezTo>
                    <a:pt x="608" y="503"/>
                    <a:pt x="610" y="507"/>
                    <a:pt x="608" y="511"/>
                  </a:cubicBezTo>
                  <a:cubicBezTo>
                    <a:pt x="604" y="510"/>
                    <a:pt x="603" y="507"/>
                    <a:pt x="601" y="505"/>
                  </a:cubicBezTo>
                  <a:close/>
                  <a:moveTo>
                    <a:pt x="601" y="489"/>
                  </a:moveTo>
                  <a:cubicBezTo>
                    <a:pt x="601" y="489"/>
                    <a:pt x="602" y="489"/>
                    <a:pt x="603" y="489"/>
                  </a:cubicBezTo>
                  <a:cubicBezTo>
                    <a:pt x="603" y="490"/>
                    <a:pt x="603" y="491"/>
                    <a:pt x="604" y="492"/>
                  </a:cubicBezTo>
                  <a:cubicBezTo>
                    <a:pt x="602" y="492"/>
                    <a:pt x="600" y="489"/>
                    <a:pt x="601" y="489"/>
                  </a:cubicBezTo>
                  <a:close/>
                  <a:moveTo>
                    <a:pt x="606" y="487"/>
                  </a:moveTo>
                  <a:cubicBezTo>
                    <a:pt x="601" y="483"/>
                    <a:pt x="608" y="477"/>
                    <a:pt x="610" y="473"/>
                  </a:cubicBezTo>
                  <a:cubicBezTo>
                    <a:pt x="611" y="475"/>
                    <a:pt x="612" y="475"/>
                    <a:pt x="612" y="477"/>
                  </a:cubicBezTo>
                  <a:cubicBezTo>
                    <a:pt x="611" y="481"/>
                    <a:pt x="608" y="484"/>
                    <a:pt x="606" y="487"/>
                  </a:cubicBezTo>
                  <a:close/>
                  <a:moveTo>
                    <a:pt x="607" y="452"/>
                  </a:moveTo>
                  <a:cubicBezTo>
                    <a:pt x="610" y="452"/>
                    <a:pt x="609" y="448"/>
                    <a:pt x="611" y="448"/>
                  </a:cubicBezTo>
                  <a:cubicBezTo>
                    <a:pt x="613" y="451"/>
                    <a:pt x="611" y="454"/>
                    <a:pt x="611" y="456"/>
                  </a:cubicBezTo>
                  <a:cubicBezTo>
                    <a:pt x="609" y="456"/>
                    <a:pt x="608" y="454"/>
                    <a:pt x="607" y="452"/>
                  </a:cubicBezTo>
                  <a:close/>
                  <a:moveTo>
                    <a:pt x="611" y="462"/>
                  </a:moveTo>
                  <a:cubicBezTo>
                    <a:pt x="610" y="463"/>
                    <a:pt x="610" y="465"/>
                    <a:pt x="609" y="464"/>
                  </a:cubicBezTo>
                  <a:cubicBezTo>
                    <a:pt x="608" y="463"/>
                    <a:pt x="608" y="461"/>
                    <a:pt x="611" y="462"/>
                  </a:cubicBezTo>
                  <a:close/>
                  <a:moveTo>
                    <a:pt x="605" y="447"/>
                  </a:moveTo>
                  <a:cubicBezTo>
                    <a:pt x="605" y="448"/>
                    <a:pt x="604" y="448"/>
                    <a:pt x="605" y="449"/>
                  </a:cubicBezTo>
                  <a:cubicBezTo>
                    <a:pt x="602" y="447"/>
                    <a:pt x="600" y="444"/>
                    <a:pt x="598" y="441"/>
                  </a:cubicBezTo>
                  <a:cubicBezTo>
                    <a:pt x="599" y="440"/>
                    <a:pt x="599" y="438"/>
                    <a:pt x="600" y="437"/>
                  </a:cubicBezTo>
                  <a:cubicBezTo>
                    <a:pt x="605" y="437"/>
                    <a:pt x="611" y="445"/>
                    <a:pt x="605" y="447"/>
                  </a:cubicBezTo>
                  <a:close/>
                  <a:moveTo>
                    <a:pt x="606" y="457"/>
                  </a:moveTo>
                  <a:cubicBezTo>
                    <a:pt x="607" y="459"/>
                    <a:pt x="610" y="461"/>
                    <a:pt x="607" y="462"/>
                  </a:cubicBezTo>
                  <a:cubicBezTo>
                    <a:pt x="606" y="460"/>
                    <a:pt x="604" y="461"/>
                    <a:pt x="604" y="458"/>
                  </a:cubicBezTo>
                  <a:cubicBezTo>
                    <a:pt x="605" y="458"/>
                    <a:pt x="604" y="456"/>
                    <a:pt x="606" y="457"/>
                  </a:cubicBezTo>
                  <a:close/>
                  <a:moveTo>
                    <a:pt x="611" y="448"/>
                  </a:moveTo>
                  <a:cubicBezTo>
                    <a:pt x="611" y="445"/>
                    <a:pt x="612" y="445"/>
                    <a:pt x="614" y="446"/>
                  </a:cubicBezTo>
                  <a:cubicBezTo>
                    <a:pt x="615" y="449"/>
                    <a:pt x="612" y="449"/>
                    <a:pt x="611" y="448"/>
                  </a:cubicBezTo>
                  <a:close/>
                  <a:moveTo>
                    <a:pt x="613" y="437"/>
                  </a:moveTo>
                  <a:cubicBezTo>
                    <a:pt x="609" y="435"/>
                    <a:pt x="608" y="432"/>
                    <a:pt x="606" y="429"/>
                  </a:cubicBezTo>
                  <a:cubicBezTo>
                    <a:pt x="607" y="426"/>
                    <a:pt x="608" y="423"/>
                    <a:pt x="611" y="422"/>
                  </a:cubicBezTo>
                  <a:cubicBezTo>
                    <a:pt x="615" y="426"/>
                    <a:pt x="619" y="432"/>
                    <a:pt x="613" y="437"/>
                  </a:cubicBezTo>
                  <a:close/>
                  <a:moveTo>
                    <a:pt x="602" y="403"/>
                  </a:moveTo>
                  <a:cubicBezTo>
                    <a:pt x="604" y="401"/>
                    <a:pt x="604" y="397"/>
                    <a:pt x="607" y="397"/>
                  </a:cubicBezTo>
                  <a:cubicBezTo>
                    <a:pt x="609" y="402"/>
                    <a:pt x="613" y="404"/>
                    <a:pt x="614" y="408"/>
                  </a:cubicBezTo>
                  <a:cubicBezTo>
                    <a:pt x="613" y="410"/>
                    <a:pt x="611" y="412"/>
                    <a:pt x="611" y="414"/>
                  </a:cubicBezTo>
                  <a:cubicBezTo>
                    <a:pt x="607" y="411"/>
                    <a:pt x="604" y="407"/>
                    <a:pt x="602" y="403"/>
                  </a:cubicBezTo>
                  <a:close/>
                  <a:moveTo>
                    <a:pt x="608" y="419"/>
                  </a:moveTo>
                  <a:cubicBezTo>
                    <a:pt x="605" y="420"/>
                    <a:pt x="605" y="423"/>
                    <a:pt x="602" y="424"/>
                  </a:cubicBezTo>
                  <a:cubicBezTo>
                    <a:pt x="596" y="421"/>
                    <a:pt x="590" y="412"/>
                    <a:pt x="599" y="408"/>
                  </a:cubicBezTo>
                  <a:cubicBezTo>
                    <a:pt x="602" y="411"/>
                    <a:pt x="605" y="415"/>
                    <a:pt x="608" y="419"/>
                  </a:cubicBezTo>
                  <a:close/>
                  <a:moveTo>
                    <a:pt x="598" y="428"/>
                  </a:moveTo>
                  <a:cubicBezTo>
                    <a:pt x="596" y="428"/>
                    <a:pt x="596" y="426"/>
                    <a:pt x="595" y="424"/>
                  </a:cubicBezTo>
                  <a:cubicBezTo>
                    <a:pt x="597" y="425"/>
                    <a:pt x="598" y="426"/>
                    <a:pt x="598" y="428"/>
                  </a:cubicBezTo>
                  <a:close/>
                  <a:moveTo>
                    <a:pt x="589" y="411"/>
                  </a:moveTo>
                  <a:cubicBezTo>
                    <a:pt x="588" y="409"/>
                    <a:pt x="585" y="409"/>
                    <a:pt x="585" y="406"/>
                  </a:cubicBezTo>
                  <a:cubicBezTo>
                    <a:pt x="587" y="397"/>
                    <a:pt x="593" y="397"/>
                    <a:pt x="595" y="405"/>
                  </a:cubicBezTo>
                  <a:cubicBezTo>
                    <a:pt x="594" y="408"/>
                    <a:pt x="591" y="409"/>
                    <a:pt x="589" y="411"/>
                  </a:cubicBezTo>
                  <a:close/>
                  <a:moveTo>
                    <a:pt x="598" y="433"/>
                  </a:moveTo>
                  <a:cubicBezTo>
                    <a:pt x="596" y="433"/>
                    <a:pt x="596" y="436"/>
                    <a:pt x="594" y="437"/>
                  </a:cubicBezTo>
                  <a:cubicBezTo>
                    <a:pt x="591" y="434"/>
                    <a:pt x="587" y="431"/>
                    <a:pt x="585" y="426"/>
                  </a:cubicBezTo>
                  <a:cubicBezTo>
                    <a:pt x="589" y="417"/>
                    <a:pt x="596" y="427"/>
                    <a:pt x="598" y="433"/>
                  </a:cubicBezTo>
                  <a:close/>
                  <a:moveTo>
                    <a:pt x="596" y="445"/>
                  </a:moveTo>
                  <a:cubicBezTo>
                    <a:pt x="597" y="447"/>
                    <a:pt x="599" y="450"/>
                    <a:pt x="602" y="451"/>
                  </a:cubicBezTo>
                  <a:cubicBezTo>
                    <a:pt x="602" y="453"/>
                    <a:pt x="600" y="453"/>
                    <a:pt x="601" y="455"/>
                  </a:cubicBezTo>
                  <a:cubicBezTo>
                    <a:pt x="598" y="453"/>
                    <a:pt x="596" y="450"/>
                    <a:pt x="594" y="447"/>
                  </a:cubicBezTo>
                  <a:cubicBezTo>
                    <a:pt x="594" y="446"/>
                    <a:pt x="595" y="445"/>
                    <a:pt x="596" y="445"/>
                  </a:cubicBezTo>
                  <a:close/>
                  <a:moveTo>
                    <a:pt x="605" y="469"/>
                  </a:moveTo>
                  <a:cubicBezTo>
                    <a:pt x="602" y="471"/>
                    <a:pt x="601" y="475"/>
                    <a:pt x="598" y="477"/>
                  </a:cubicBezTo>
                  <a:cubicBezTo>
                    <a:pt x="596" y="477"/>
                    <a:pt x="595" y="475"/>
                    <a:pt x="594" y="473"/>
                  </a:cubicBezTo>
                  <a:cubicBezTo>
                    <a:pt x="597" y="469"/>
                    <a:pt x="601" y="459"/>
                    <a:pt x="605" y="469"/>
                  </a:cubicBezTo>
                  <a:close/>
                  <a:moveTo>
                    <a:pt x="599" y="491"/>
                  </a:moveTo>
                  <a:cubicBezTo>
                    <a:pt x="600" y="493"/>
                    <a:pt x="601" y="495"/>
                    <a:pt x="601" y="497"/>
                  </a:cubicBezTo>
                  <a:cubicBezTo>
                    <a:pt x="599" y="498"/>
                    <a:pt x="599" y="500"/>
                    <a:pt x="597" y="501"/>
                  </a:cubicBezTo>
                  <a:cubicBezTo>
                    <a:pt x="594" y="498"/>
                    <a:pt x="595" y="493"/>
                    <a:pt x="599" y="491"/>
                  </a:cubicBezTo>
                  <a:close/>
                  <a:moveTo>
                    <a:pt x="596" y="505"/>
                  </a:moveTo>
                  <a:cubicBezTo>
                    <a:pt x="595" y="507"/>
                    <a:pt x="594" y="508"/>
                    <a:pt x="593" y="509"/>
                  </a:cubicBezTo>
                  <a:cubicBezTo>
                    <a:pt x="592" y="507"/>
                    <a:pt x="590" y="506"/>
                    <a:pt x="589" y="504"/>
                  </a:cubicBezTo>
                  <a:cubicBezTo>
                    <a:pt x="591" y="504"/>
                    <a:pt x="590" y="501"/>
                    <a:pt x="593" y="502"/>
                  </a:cubicBezTo>
                  <a:cubicBezTo>
                    <a:pt x="594" y="503"/>
                    <a:pt x="593" y="506"/>
                    <a:pt x="596" y="505"/>
                  </a:cubicBezTo>
                  <a:close/>
                  <a:moveTo>
                    <a:pt x="591" y="513"/>
                  </a:moveTo>
                  <a:cubicBezTo>
                    <a:pt x="589" y="515"/>
                    <a:pt x="588" y="518"/>
                    <a:pt x="587" y="520"/>
                  </a:cubicBezTo>
                  <a:cubicBezTo>
                    <a:pt x="584" y="520"/>
                    <a:pt x="583" y="518"/>
                    <a:pt x="582" y="515"/>
                  </a:cubicBezTo>
                  <a:cubicBezTo>
                    <a:pt x="585" y="512"/>
                    <a:pt x="589" y="504"/>
                    <a:pt x="591" y="513"/>
                  </a:cubicBezTo>
                  <a:close/>
                  <a:moveTo>
                    <a:pt x="586" y="529"/>
                  </a:moveTo>
                  <a:cubicBezTo>
                    <a:pt x="587" y="532"/>
                    <a:pt x="590" y="533"/>
                    <a:pt x="591" y="536"/>
                  </a:cubicBezTo>
                  <a:cubicBezTo>
                    <a:pt x="588" y="537"/>
                    <a:pt x="588" y="541"/>
                    <a:pt x="584" y="542"/>
                  </a:cubicBezTo>
                  <a:cubicBezTo>
                    <a:pt x="584" y="540"/>
                    <a:pt x="581" y="539"/>
                    <a:pt x="581" y="537"/>
                  </a:cubicBezTo>
                  <a:cubicBezTo>
                    <a:pt x="583" y="534"/>
                    <a:pt x="584" y="532"/>
                    <a:pt x="586" y="529"/>
                  </a:cubicBezTo>
                  <a:close/>
                  <a:moveTo>
                    <a:pt x="586" y="551"/>
                  </a:moveTo>
                  <a:cubicBezTo>
                    <a:pt x="586" y="552"/>
                    <a:pt x="588" y="552"/>
                    <a:pt x="588" y="554"/>
                  </a:cubicBezTo>
                  <a:cubicBezTo>
                    <a:pt x="585" y="554"/>
                    <a:pt x="586" y="558"/>
                    <a:pt x="583" y="558"/>
                  </a:cubicBezTo>
                  <a:cubicBezTo>
                    <a:pt x="581" y="555"/>
                    <a:pt x="584" y="552"/>
                    <a:pt x="586" y="551"/>
                  </a:cubicBezTo>
                  <a:close/>
                  <a:moveTo>
                    <a:pt x="585" y="567"/>
                  </a:moveTo>
                  <a:cubicBezTo>
                    <a:pt x="585" y="568"/>
                    <a:pt x="587" y="569"/>
                    <a:pt x="587" y="571"/>
                  </a:cubicBezTo>
                  <a:cubicBezTo>
                    <a:pt x="586" y="573"/>
                    <a:pt x="582" y="567"/>
                    <a:pt x="585" y="567"/>
                  </a:cubicBezTo>
                  <a:close/>
                  <a:moveTo>
                    <a:pt x="589" y="578"/>
                  </a:moveTo>
                  <a:cubicBezTo>
                    <a:pt x="589" y="580"/>
                    <a:pt x="590" y="581"/>
                    <a:pt x="591" y="582"/>
                  </a:cubicBezTo>
                  <a:cubicBezTo>
                    <a:pt x="589" y="583"/>
                    <a:pt x="588" y="584"/>
                    <a:pt x="589" y="586"/>
                  </a:cubicBezTo>
                  <a:cubicBezTo>
                    <a:pt x="591" y="586"/>
                    <a:pt x="590" y="582"/>
                    <a:pt x="592" y="582"/>
                  </a:cubicBezTo>
                  <a:cubicBezTo>
                    <a:pt x="593" y="584"/>
                    <a:pt x="595" y="586"/>
                    <a:pt x="596" y="588"/>
                  </a:cubicBezTo>
                  <a:cubicBezTo>
                    <a:pt x="594" y="588"/>
                    <a:pt x="593" y="589"/>
                    <a:pt x="593" y="591"/>
                  </a:cubicBezTo>
                  <a:cubicBezTo>
                    <a:pt x="589" y="589"/>
                    <a:pt x="587" y="586"/>
                    <a:pt x="586" y="582"/>
                  </a:cubicBezTo>
                  <a:cubicBezTo>
                    <a:pt x="587" y="581"/>
                    <a:pt x="589" y="579"/>
                    <a:pt x="589" y="578"/>
                  </a:cubicBezTo>
                  <a:close/>
                  <a:moveTo>
                    <a:pt x="600" y="658"/>
                  </a:moveTo>
                  <a:cubicBezTo>
                    <a:pt x="599" y="661"/>
                    <a:pt x="595" y="656"/>
                    <a:pt x="598" y="656"/>
                  </a:cubicBezTo>
                  <a:cubicBezTo>
                    <a:pt x="599" y="657"/>
                    <a:pt x="600" y="657"/>
                    <a:pt x="600" y="658"/>
                  </a:cubicBezTo>
                  <a:close/>
                  <a:moveTo>
                    <a:pt x="602" y="667"/>
                  </a:moveTo>
                  <a:cubicBezTo>
                    <a:pt x="605" y="669"/>
                    <a:pt x="605" y="674"/>
                    <a:pt x="602" y="677"/>
                  </a:cubicBezTo>
                  <a:cubicBezTo>
                    <a:pt x="598" y="676"/>
                    <a:pt x="596" y="668"/>
                    <a:pt x="602" y="667"/>
                  </a:cubicBezTo>
                  <a:close/>
                  <a:moveTo>
                    <a:pt x="603" y="653"/>
                  </a:moveTo>
                  <a:cubicBezTo>
                    <a:pt x="601" y="653"/>
                    <a:pt x="602" y="651"/>
                    <a:pt x="600" y="651"/>
                  </a:cubicBezTo>
                  <a:cubicBezTo>
                    <a:pt x="601" y="647"/>
                    <a:pt x="603" y="647"/>
                    <a:pt x="604" y="643"/>
                  </a:cubicBezTo>
                  <a:cubicBezTo>
                    <a:pt x="606" y="643"/>
                    <a:pt x="606" y="645"/>
                    <a:pt x="608" y="646"/>
                  </a:cubicBezTo>
                  <a:cubicBezTo>
                    <a:pt x="607" y="649"/>
                    <a:pt x="605" y="651"/>
                    <a:pt x="603" y="653"/>
                  </a:cubicBezTo>
                  <a:close/>
                  <a:moveTo>
                    <a:pt x="609" y="675"/>
                  </a:moveTo>
                  <a:cubicBezTo>
                    <a:pt x="612" y="678"/>
                    <a:pt x="609" y="681"/>
                    <a:pt x="608" y="684"/>
                  </a:cubicBezTo>
                  <a:cubicBezTo>
                    <a:pt x="603" y="683"/>
                    <a:pt x="604" y="675"/>
                    <a:pt x="609" y="675"/>
                  </a:cubicBezTo>
                  <a:close/>
                  <a:moveTo>
                    <a:pt x="611" y="698"/>
                  </a:moveTo>
                  <a:cubicBezTo>
                    <a:pt x="609" y="698"/>
                    <a:pt x="608" y="697"/>
                    <a:pt x="608" y="694"/>
                  </a:cubicBezTo>
                  <a:cubicBezTo>
                    <a:pt x="610" y="694"/>
                    <a:pt x="610" y="696"/>
                    <a:pt x="611" y="698"/>
                  </a:cubicBezTo>
                  <a:close/>
                  <a:moveTo>
                    <a:pt x="608" y="660"/>
                  </a:moveTo>
                  <a:cubicBezTo>
                    <a:pt x="605" y="658"/>
                    <a:pt x="608" y="654"/>
                    <a:pt x="611" y="653"/>
                  </a:cubicBezTo>
                  <a:cubicBezTo>
                    <a:pt x="610" y="655"/>
                    <a:pt x="610" y="659"/>
                    <a:pt x="608" y="660"/>
                  </a:cubicBezTo>
                  <a:close/>
                  <a:moveTo>
                    <a:pt x="610" y="587"/>
                  </a:moveTo>
                  <a:cubicBezTo>
                    <a:pt x="608" y="587"/>
                    <a:pt x="608" y="586"/>
                    <a:pt x="607" y="585"/>
                  </a:cubicBezTo>
                  <a:cubicBezTo>
                    <a:pt x="608" y="584"/>
                    <a:pt x="610" y="584"/>
                    <a:pt x="611" y="585"/>
                  </a:cubicBezTo>
                  <a:cubicBezTo>
                    <a:pt x="611" y="586"/>
                    <a:pt x="610" y="587"/>
                    <a:pt x="610" y="587"/>
                  </a:cubicBezTo>
                  <a:close/>
                  <a:moveTo>
                    <a:pt x="607" y="583"/>
                  </a:moveTo>
                  <a:cubicBezTo>
                    <a:pt x="607" y="582"/>
                    <a:pt x="606" y="582"/>
                    <a:pt x="604" y="582"/>
                  </a:cubicBezTo>
                  <a:cubicBezTo>
                    <a:pt x="604" y="580"/>
                    <a:pt x="604" y="579"/>
                    <a:pt x="606" y="579"/>
                  </a:cubicBezTo>
                  <a:cubicBezTo>
                    <a:pt x="605" y="581"/>
                    <a:pt x="610" y="582"/>
                    <a:pt x="607" y="583"/>
                  </a:cubicBezTo>
                  <a:close/>
                  <a:moveTo>
                    <a:pt x="608" y="594"/>
                  </a:moveTo>
                  <a:cubicBezTo>
                    <a:pt x="607" y="594"/>
                    <a:pt x="607" y="595"/>
                    <a:pt x="606" y="596"/>
                  </a:cubicBezTo>
                  <a:cubicBezTo>
                    <a:pt x="605" y="594"/>
                    <a:pt x="604" y="594"/>
                    <a:pt x="603" y="592"/>
                  </a:cubicBezTo>
                  <a:cubicBezTo>
                    <a:pt x="605" y="590"/>
                    <a:pt x="608" y="591"/>
                    <a:pt x="608" y="594"/>
                  </a:cubicBezTo>
                  <a:close/>
                  <a:moveTo>
                    <a:pt x="600" y="589"/>
                  </a:moveTo>
                  <a:cubicBezTo>
                    <a:pt x="600" y="588"/>
                    <a:pt x="600" y="587"/>
                    <a:pt x="600" y="586"/>
                  </a:cubicBezTo>
                  <a:cubicBezTo>
                    <a:pt x="602" y="586"/>
                    <a:pt x="603" y="587"/>
                    <a:pt x="603" y="588"/>
                  </a:cubicBezTo>
                  <a:cubicBezTo>
                    <a:pt x="601" y="587"/>
                    <a:pt x="601" y="589"/>
                    <a:pt x="600" y="589"/>
                  </a:cubicBezTo>
                  <a:close/>
                  <a:moveTo>
                    <a:pt x="596" y="571"/>
                  </a:moveTo>
                  <a:cubicBezTo>
                    <a:pt x="599" y="570"/>
                    <a:pt x="602" y="573"/>
                    <a:pt x="602" y="576"/>
                  </a:cubicBezTo>
                  <a:cubicBezTo>
                    <a:pt x="599" y="576"/>
                    <a:pt x="597" y="574"/>
                    <a:pt x="596" y="571"/>
                  </a:cubicBezTo>
                  <a:close/>
                  <a:moveTo>
                    <a:pt x="597" y="555"/>
                  </a:moveTo>
                  <a:cubicBezTo>
                    <a:pt x="595" y="555"/>
                    <a:pt x="596" y="553"/>
                    <a:pt x="594" y="553"/>
                  </a:cubicBezTo>
                  <a:cubicBezTo>
                    <a:pt x="595" y="550"/>
                    <a:pt x="596" y="546"/>
                    <a:pt x="599" y="545"/>
                  </a:cubicBezTo>
                  <a:cubicBezTo>
                    <a:pt x="599" y="546"/>
                    <a:pt x="601" y="546"/>
                    <a:pt x="600" y="549"/>
                  </a:cubicBezTo>
                  <a:cubicBezTo>
                    <a:pt x="598" y="551"/>
                    <a:pt x="598" y="553"/>
                    <a:pt x="597" y="555"/>
                  </a:cubicBezTo>
                  <a:close/>
                  <a:moveTo>
                    <a:pt x="598" y="535"/>
                  </a:moveTo>
                  <a:cubicBezTo>
                    <a:pt x="596" y="532"/>
                    <a:pt x="602" y="529"/>
                    <a:pt x="601" y="526"/>
                  </a:cubicBezTo>
                  <a:cubicBezTo>
                    <a:pt x="602" y="526"/>
                    <a:pt x="602" y="526"/>
                    <a:pt x="603" y="526"/>
                  </a:cubicBezTo>
                  <a:cubicBezTo>
                    <a:pt x="604" y="529"/>
                    <a:pt x="601" y="534"/>
                    <a:pt x="598" y="535"/>
                  </a:cubicBezTo>
                  <a:close/>
                  <a:moveTo>
                    <a:pt x="607" y="531"/>
                  </a:moveTo>
                  <a:cubicBezTo>
                    <a:pt x="610" y="535"/>
                    <a:pt x="604" y="540"/>
                    <a:pt x="603" y="542"/>
                  </a:cubicBezTo>
                  <a:cubicBezTo>
                    <a:pt x="600" y="539"/>
                    <a:pt x="605" y="534"/>
                    <a:pt x="607" y="531"/>
                  </a:cubicBezTo>
                  <a:close/>
                  <a:moveTo>
                    <a:pt x="612" y="538"/>
                  </a:moveTo>
                  <a:cubicBezTo>
                    <a:pt x="614" y="540"/>
                    <a:pt x="616" y="543"/>
                    <a:pt x="618" y="545"/>
                  </a:cubicBezTo>
                  <a:cubicBezTo>
                    <a:pt x="616" y="547"/>
                    <a:pt x="616" y="551"/>
                    <a:pt x="614" y="554"/>
                  </a:cubicBezTo>
                  <a:cubicBezTo>
                    <a:pt x="609" y="553"/>
                    <a:pt x="609" y="549"/>
                    <a:pt x="607" y="545"/>
                  </a:cubicBezTo>
                  <a:cubicBezTo>
                    <a:pt x="610" y="545"/>
                    <a:pt x="608" y="538"/>
                    <a:pt x="612" y="538"/>
                  </a:cubicBezTo>
                  <a:close/>
                  <a:moveTo>
                    <a:pt x="613" y="535"/>
                  </a:moveTo>
                  <a:cubicBezTo>
                    <a:pt x="615" y="534"/>
                    <a:pt x="614" y="530"/>
                    <a:pt x="616" y="530"/>
                  </a:cubicBezTo>
                  <a:cubicBezTo>
                    <a:pt x="618" y="533"/>
                    <a:pt x="623" y="537"/>
                    <a:pt x="620" y="541"/>
                  </a:cubicBezTo>
                  <a:cubicBezTo>
                    <a:pt x="616" y="540"/>
                    <a:pt x="615" y="537"/>
                    <a:pt x="613" y="535"/>
                  </a:cubicBezTo>
                  <a:close/>
                  <a:moveTo>
                    <a:pt x="614" y="521"/>
                  </a:moveTo>
                  <a:cubicBezTo>
                    <a:pt x="614" y="519"/>
                    <a:pt x="615" y="517"/>
                    <a:pt x="616" y="515"/>
                  </a:cubicBezTo>
                  <a:cubicBezTo>
                    <a:pt x="618" y="517"/>
                    <a:pt x="616" y="520"/>
                    <a:pt x="614" y="521"/>
                  </a:cubicBezTo>
                  <a:close/>
                  <a:moveTo>
                    <a:pt x="615" y="498"/>
                  </a:moveTo>
                  <a:cubicBezTo>
                    <a:pt x="613" y="497"/>
                    <a:pt x="611" y="492"/>
                    <a:pt x="609" y="490"/>
                  </a:cubicBezTo>
                  <a:cubicBezTo>
                    <a:pt x="612" y="487"/>
                    <a:pt x="612" y="483"/>
                    <a:pt x="616" y="481"/>
                  </a:cubicBezTo>
                  <a:cubicBezTo>
                    <a:pt x="616" y="484"/>
                    <a:pt x="621" y="485"/>
                    <a:pt x="621" y="489"/>
                  </a:cubicBezTo>
                  <a:cubicBezTo>
                    <a:pt x="621" y="492"/>
                    <a:pt x="616" y="498"/>
                    <a:pt x="615" y="498"/>
                  </a:cubicBezTo>
                  <a:close/>
                  <a:moveTo>
                    <a:pt x="615" y="467"/>
                  </a:moveTo>
                  <a:cubicBezTo>
                    <a:pt x="615" y="468"/>
                    <a:pt x="615" y="469"/>
                    <a:pt x="615" y="470"/>
                  </a:cubicBezTo>
                  <a:cubicBezTo>
                    <a:pt x="612" y="470"/>
                    <a:pt x="612" y="467"/>
                    <a:pt x="615" y="467"/>
                  </a:cubicBezTo>
                  <a:close/>
                  <a:moveTo>
                    <a:pt x="609" y="393"/>
                  </a:moveTo>
                  <a:cubicBezTo>
                    <a:pt x="612" y="398"/>
                    <a:pt x="617" y="399"/>
                    <a:pt x="617" y="404"/>
                  </a:cubicBezTo>
                  <a:cubicBezTo>
                    <a:pt x="613" y="403"/>
                    <a:pt x="607" y="396"/>
                    <a:pt x="609" y="393"/>
                  </a:cubicBezTo>
                  <a:close/>
                  <a:moveTo>
                    <a:pt x="611" y="366"/>
                  </a:moveTo>
                  <a:cubicBezTo>
                    <a:pt x="612" y="369"/>
                    <a:pt x="618" y="373"/>
                    <a:pt x="615" y="375"/>
                  </a:cubicBezTo>
                  <a:cubicBezTo>
                    <a:pt x="614" y="372"/>
                    <a:pt x="609" y="370"/>
                    <a:pt x="611" y="366"/>
                  </a:cubicBezTo>
                  <a:close/>
                  <a:moveTo>
                    <a:pt x="598" y="399"/>
                  </a:moveTo>
                  <a:cubicBezTo>
                    <a:pt x="593" y="396"/>
                    <a:pt x="593" y="389"/>
                    <a:pt x="598" y="386"/>
                  </a:cubicBezTo>
                  <a:cubicBezTo>
                    <a:pt x="603" y="391"/>
                    <a:pt x="605" y="396"/>
                    <a:pt x="598" y="399"/>
                  </a:cubicBezTo>
                  <a:close/>
                  <a:moveTo>
                    <a:pt x="590" y="388"/>
                  </a:moveTo>
                  <a:cubicBezTo>
                    <a:pt x="586" y="386"/>
                    <a:pt x="584" y="383"/>
                    <a:pt x="582" y="379"/>
                  </a:cubicBezTo>
                  <a:cubicBezTo>
                    <a:pt x="583" y="376"/>
                    <a:pt x="585" y="373"/>
                    <a:pt x="587" y="370"/>
                  </a:cubicBezTo>
                  <a:cubicBezTo>
                    <a:pt x="593" y="370"/>
                    <a:pt x="593" y="376"/>
                    <a:pt x="596" y="379"/>
                  </a:cubicBezTo>
                  <a:cubicBezTo>
                    <a:pt x="594" y="382"/>
                    <a:pt x="592" y="385"/>
                    <a:pt x="590" y="388"/>
                  </a:cubicBezTo>
                  <a:close/>
                  <a:moveTo>
                    <a:pt x="586" y="395"/>
                  </a:moveTo>
                  <a:cubicBezTo>
                    <a:pt x="585" y="398"/>
                    <a:pt x="582" y="399"/>
                    <a:pt x="580" y="402"/>
                  </a:cubicBezTo>
                  <a:cubicBezTo>
                    <a:pt x="579" y="398"/>
                    <a:pt x="575" y="396"/>
                    <a:pt x="573" y="392"/>
                  </a:cubicBezTo>
                  <a:cubicBezTo>
                    <a:pt x="576" y="390"/>
                    <a:pt x="575" y="385"/>
                    <a:pt x="578" y="384"/>
                  </a:cubicBezTo>
                  <a:cubicBezTo>
                    <a:pt x="581" y="387"/>
                    <a:pt x="583" y="391"/>
                    <a:pt x="586" y="395"/>
                  </a:cubicBezTo>
                  <a:close/>
                  <a:moveTo>
                    <a:pt x="570" y="387"/>
                  </a:moveTo>
                  <a:cubicBezTo>
                    <a:pt x="567" y="387"/>
                    <a:pt x="567" y="383"/>
                    <a:pt x="564" y="382"/>
                  </a:cubicBezTo>
                  <a:cubicBezTo>
                    <a:pt x="565" y="379"/>
                    <a:pt x="567" y="375"/>
                    <a:pt x="570" y="374"/>
                  </a:cubicBezTo>
                  <a:cubicBezTo>
                    <a:pt x="571" y="377"/>
                    <a:pt x="574" y="378"/>
                    <a:pt x="575" y="382"/>
                  </a:cubicBezTo>
                  <a:cubicBezTo>
                    <a:pt x="572" y="382"/>
                    <a:pt x="571" y="385"/>
                    <a:pt x="570" y="387"/>
                  </a:cubicBezTo>
                  <a:close/>
                  <a:moveTo>
                    <a:pt x="562" y="399"/>
                  </a:moveTo>
                  <a:cubicBezTo>
                    <a:pt x="559" y="398"/>
                    <a:pt x="557" y="396"/>
                    <a:pt x="556" y="393"/>
                  </a:cubicBezTo>
                  <a:cubicBezTo>
                    <a:pt x="557" y="390"/>
                    <a:pt x="559" y="388"/>
                    <a:pt x="560" y="385"/>
                  </a:cubicBezTo>
                  <a:cubicBezTo>
                    <a:pt x="564" y="386"/>
                    <a:pt x="565" y="389"/>
                    <a:pt x="567" y="393"/>
                  </a:cubicBezTo>
                  <a:cubicBezTo>
                    <a:pt x="565" y="393"/>
                    <a:pt x="565" y="392"/>
                    <a:pt x="564" y="393"/>
                  </a:cubicBezTo>
                  <a:cubicBezTo>
                    <a:pt x="568" y="395"/>
                    <a:pt x="562" y="396"/>
                    <a:pt x="562" y="399"/>
                  </a:cubicBezTo>
                  <a:close/>
                  <a:moveTo>
                    <a:pt x="558" y="406"/>
                  </a:moveTo>
                  <a:cubicBezTo>
                    <a:pt x="557" y="406"/>
                    <a:pt x="557" y="406"/>
                    <a:pt x="556" y="406"/>
                  </a:cubicBezTo>
                  <a:cubicBezTo>
                    <a:pt x="554" y="404"/>
                    <a:pt x="552" y="402"/>
                    <a:pt x="551" y="399"/>
                  </a:cubicBezTo>
                  <a:cubicBezTo>
                    <a:pt x="552" y="399"/>
                    <a:pt x="552" y="397"/>
                    <a:pt x="553" y="397"/>
                  </a:cubicBezTo>
                  <a:cubicBezTo>
                    <a:pt x="554" y="400"/>
                    <a:pt x="559" y="400"/>
                    <a:pt x="558" y="406"/>
                  </a:cubicBezTo>
                  <a:close/>
                  <a:moveTo>
                    <a:pt x="559" y="377"/>
                  </a:moveTo>
                  <a:cubicBezTo>
                    <a:pt x="557" y="372"/>
                    <a:pt x="552" y="371"/>
                    <a:pt x="550" y="366"/>
                  </a:cubicBezTo>
                  <a:cubicBezTo>
                    <a:pt x="552" y="363"/>
                    <a:pt x="553" y="360"/>
                    <a:pt x="555" y="358"/>
                  </a:cubicBezTo>
                  <a:cubicBezTo>
                    <a:pt x="559" y="362"/>
                    <a:pt x="563" y="365"/>
                    <a:pt x="565" y="370"/>
                  </a:cubicBezTo>
                  <a:cubicBezTo>
                    <a:pt x="563" y="372"/>
                    <a:pt x="562" y="376"/>
                    <a:pt x="559" y="377"/>
                  </a:cubicBezTo>
                  <a:close/>
                  <a:moveTo>
                    <a:pt x="558" y="382"/>
                  </a:moveTo>
                  <a:cubicBezTo>
                    <a:pt x="556" y="384"/>
                    <a:pt x="554" y="387"/>
                    <a:pt x="551" y="388"/>
                  </a:cubicBezTo>
                  <a:cubicBezTo>
                    <a:pt x="548" y="384"/>
                    <a:pt x="545" y="381"/>
                    <a:pt x="542" y="377"/>
                  </a:cubicBezTo>
                  <a:cubicBezTo>
                    <a:pt x="547" y="366"/>
                    <a:pt x="553" y="377"/>
                    <a:pt x="558" y="382"/>
                  </a:cubicBezTo>
                  <a:close/>
                  <a:moveTo>
                    <a:pt x="544" y="387"/>
                  </a:moveTo>
                  <a:cubicBezTo>
                    <a:pt x="547" y="388"/>
                    <a:pt x="549" y="390"/>
                    <a:pt x="549" y="394"/>
                  </a:cubicBezTo>
                  <a:cubicBezTo>
                    <a:pt x="548" y="394"/>
                    <a:pt x="548" y="395"/>
                    <a:pt x="547" y="395"/>
                  </a:cubicBezTo>
                  <a:cubicBezTo>
                    <a:pt x="543" y="391"/>
                    <a:pt x="539" y="388"/>
                    <a:pt x="537" y="384"/>
                  </a:cubicBezTo>
                  <a:cubicBezTo>
                    <a:pt x="539" y="384"/>
                    <a:pt x="538" y="381"/>
                    <a:pt x="540" y="381"/>
                  </a:cubicBezTo>
                  <a:cubicBezTo>
                    <a:pt x="540" y="384"/>
                    <a:pt x="545" y="384"/>
                    <a:pt x="544" y="387"/>
                  </a:cubicBezTo>
                  <a:close/>
                  <a:moveTo>
                    <a:pt x="549" y="403"/>
                  </a:moveTo>
                  <a:cubicBezTo>
                    <a:pt x="550" y="406"/>
                    <a:pt x="553" y="408"/>
                    <a:pt x="555" y="411"/>
                  </a:cubicBezTo>
                  <a:cubicBezTo>
                    <a:pt x="551" y="412"/>
                    <a:pt x="551" y="418"/>
                    <a:pt x="547" y="419"/>
                  </a:cubicBezTo>
                  <a:cubicBezTo>
                    <a:pt x="544" y="418"/>
                    <a:pt x="543" y="415"/>
                    <a:pt x="541" y="413"/>
                  </a:cubicBezTo>
                  <a:cubicBezTo>
                    <a:pt x="544" y="410"/>
                    <a:pt x="545" y="405"/>
                    <a:pt x="549" y="403"/>
                  </a:cubicBezTo>
                  <a:close/>
                  <a:moveTo>
                    <a:pt x="551" y="425"/>
                  </a:moveTo>
                  <a:cubicBezTo>
                    <a:pt x="552" y="421"/>
                    <a:pt x="555" y="417"/>
                    <a:pt x="558" y="414"/>
                  </a:cubicBezTo>
                  <a:cubicBezTo>
                    <a:pt x="567" y="419"/>
                    <a:pt x="566" y="426"/>
                    <a:pt x="558" y="433"/>
                  </a:cubicBezTo>
                  <a:cubicBezTo>
                    <a:pt x="555" y="431"/>
                    <a:pt x="553" y="427"/>
                    <a:pt x="551" y="425"/>
                  </a:cubicBezTo>
                  <a:close/>
                  <a:moveTo>
                    <a:pt x="561" y="412"/>
                  </a:moveTo>
                  <a:cubicBezTo>
                    <a:pt x="561" y="411"/>
                    <a:pt x="560" y="410"/>
                    <a:pt x="560" y="409"/>
                  </a:cubicBezTo>
                  <a:cubicBezTo>
                    <a:pt x="561" y="409"/>
                    <a:pt x="562" y="408"/>
                    <a:pt x="564" y="408"/>
                  </a:cubicBezTo>
                  <a:cubicBezTo>
                    <a:pt x="565" y="412"/>
                    <a:pt x="569" y="413"/>
                    <a:pt x="570" y="417"/>
                  </a:cubicBezTo>
                  <a:cubicBezTo>
                    <a:pt x="564" y="419"/>
                    <a:pt x="565" y="411"/>
                    <a:pt x="561" y="412"/>
                  </a:cubicBezTo>
                  <a:close/>
                  <a:moveTo>
                    <a:pt x="571" y="396"/>
                  </a:moveTo>
                  <a:cubicBezTo>
                    <a:pt x="573" y="400"/>
                    <a:pt x="574" y="405"/>
                    <a:pt x="579" y="406"/>
                  </a:cubicBezTo>
                  <a:cubicBezTo>
                    <a:pt x="576" y="407"/>
                    <a:pt x="576" y="412"/>
                    <a:pt x="572" y="412"/>
                  </a:cubicBezTo>
                  <a:cubicBezTo>
                    <a:pt x="566" y="409"/>
                    <a:pt x="563" y="400"/>
                    <a:pt x="571" y="396"/>
                  </a:cubicBezTo>
                  <a:close/>
                  <a:moveTo>
                    <a:pt x="574" y="420"/>
                  </a:moveTo>
                  <a:cubicBezTo>
                    <a:pt x="575" y="424"/>
                    <a:pt x="580" y="425"/>
                    <a:pt x="578" y="428"/>
                  </a:cubicBezTo>
                  <a:cubicBezTo>
                    <a:pt x="576" y="427"/>
                    <a:pt x="572" y="422"/>
                    <a:pt x="574" y="420"/>
                  </a:cubicBezTo>
                  <a:close/>
                  <a:moveTo>
                    <a:pt x="576" y="417"/>
                  </a:moveTo>
                  <a:cubicBezTo>
                    <a:pt x="578" y="415"/>
                    <a:pt x="579" y="411"/>
                    <a:pt x="582" y="410"/>
                  </a:cubicBezTo>
                  <a:cubicBezTo>
                    <a:pt x="582" y="413"/>
                    <a:pt x="586" y="413"/>
                    <a:pt x="587" y="416"/>
                  </a:cubicBezTo>
                  <a:cubicBezTo>
                    <a:pt x="585" y="419"/>
                    <a:pt x="583" y="421"/>
                    <a:pt x="580" y="422"/>
                  </a:cubicBezTo>
                  <a:cubicBezTo>
                    <a:pt x="579" y="420"/>
                    <a:pt x="577" y="419"/>
                    <a:pt x="576" y="417"/>
                  </a:cubicBezTo>
                  <a:close/>
                  <a:moveTo>
                    <a:pt x="591" y="443"/>
                  </a:moveTo>
                  <a:cubicBezTo>
                    <a:pt x="588" y="442"/>
                    <a:pt x="583" y="436"/>
                    <a:pt x="581" y="431"/>
                  </a:cubicBezTo>
                  <a:cubicBezTo>
                    <a:pt x="585" y="434"/>
                    <a:pt x="590" y="437"/>
                    <a:pt x="591" y="443"/>
                  </a:cubicBezTo>
                  <a:close/>
                  <a:moveTo>
                    <a:pt x="591" y="451"/>
                  </a:moveTo>
                  <a:cubicBezTo>
                    <a:pt x="594" y="454"/>
                    <a:pt x="596" y="458"/>
                    <a:pt x="598" y="461"/>
                  </a:cubicBezTo>
                  <a:cubicBezTo>
                    <a:pt x="594" y="463"/>
                    <a:pt x="593" y="467"/>
                    <a:pt x="590" y="469"/>
                  </a:cubicBezTo>
                  <a:cubicBezTo>
                    <a:pt x="589" y="466"/>
                    <a:pt x="585" y="465"/>
                    <a:pt x="584" y="462"/>
                  </a:cubicBezTo>
                  <a:cubicBezTo>
                    <a:pt x="587" y="459"/>
                    <a:pt x="588" y="454"/>
                    <a:pt x="591" y="451"/>
                  </a:cubicBezTo>
                  <a:close/>
                  <a:moveTo>
                    <a:pt x="590" y="480"/>
                  </a:moveTo>
                  <a:cubicBezTo>
                    <a:pt x="591" y="482"/>
                    <a:pt x="596" y="485"/>
                    <a:pt x="593" y="487"/>
                  </a:cubicBezTo>
                  <a:cubicBezTo>
                    <a:pt x="594" y="486"/>
                    <a:pt x="596" y="486"/>
                    <a:pt x="596" y="489"/>
                  </a:cubicBezTo>
                  <a:cubicBezTo>
                    <a:pt x="593" y="489"/>
                    <a:pt x="593" y="488"/>
                    <a:pt x="592" y="489"/>
                  </a:cubicBezTo>
                  <a:cubicBezTo>
                    <a:pt x="592" y="490"/>
                    <a:pt x="593" y="492"/>
                    <a:pt x="592" y="493"/>
                  </a:cubicBezTo>
                  <a:cubicBezTo>
                    <a:pt x="588" y="492"/>
                    <a:pt x="587" y="489"/>
                    <a:pt x="585" y="486"/>
                  </a:cubicBezTo>
                  <a:cubicBezTo>
                    <a:pt x="587" y="484"/>
                    <a:pt x="587" y="481"/>
                    <a:pt x="590" y="480"/>
                  </a:cubicBezTo>
                  <a:close/>
                  <a:moveTo>
                    <a:pt x="589" y="498"/>
                  </a:moveTo>
                  <a:cubicBezTo>
                    <a:pt x="588" y="499"/>
                    <a:pt x="587" y="500"/>
                    <a:pt x="587" y="502"/>
                  </a:cubicBezTo>
                  <a:cubicBezTo>
                    <a:pt x="584" y="500"/>
                    <a:pt x="589" y="498"/>
                    <a:pt x="587" y="498"/>
                  </a:cubicBezTo>
                  <a:cubicBezTo>
                    <a:pt x="587" y="499"/>
                    <a:pt x="586" y="500"/>
                    <a:pt x="584" y="500"/>
                  </a:cubicBezTo>
                  <a:cubicBezTo>
                    <a:pt x="584" y="497"/>
                    <a:pt x="579" y="495"/>
                    <a:pt x="581" y="491"/>
                  </a:cubicBezTo>
                  <a:cubicBezTo>
                    <a:pt x="585" y="492"/>
                    <a:pt x="586" y="496"/>
                    <a:pt x="589" y="498"/>
                  </a:cubicBezTo>
                  <a:close/>
                  <a:moveTo>
                    <a:pt x="580" y="521"/>
                  </a:moveTo>
                  <a:cubicBezTo>
                    <a:pt x="580" y="524"/>
                    <a:pt x="583" y="523"/>
                    <a:pt x="582" y="527"/>
                  </a:cubicBezTo>
                  <a:cubicBezTo>
                    <a:pt x="579" y="528"/>
                    <a:pt x="581" y="533"/>
                    <a:pt x="578" y="533"/>
                  </a:cubicBezTo>
                  <a:cubicBezTo>
                    <a:pt x="577" y="531"/>
                    <a:pt x="575" y="531"/>
                    <a:pt x="575" y="528"/>
                  </a:cubicBezTo>
                  <a:cubicBezTo>
                    <a:pt x="577" y="526"/>
                    <a:pt x="577" y="522"/>
                    <a:pt x="580" y="521"/>
                  </a:cubicBezTo>
                  <a:close/>
                  <a:moveTo>
                    <a:pt x="576" y="538"/>
                  </a:moveTo>
                  <a:cubicBezTo>
                    <a:pt x="574" y="539"/>
                    <a:pt x="574" y="542"/>
                    <a:pt x="571" y="544"/>
                  </a:cubicBezTo>
                  <a:cubicBezTo>
                    <a:pt x="571" y="542"/>
                    <a:pt x="568" y="542"/>
                    <a:pt x="568" y="539"/>
                  </a:cubicBezTo>
                  <a:cubicBezTo>
                    <a:pt x="570" y="535"/>
                    <a:pt x="571" y="535"/>
                    <a:pt x="572" y="533"/>
                  </a:cubicBezTo>
                  <a:cubicBezTo>
                    <a:pt x="572" y="535"/>
                    <a:pt x="575" y="535"/>
                    <a:pt x="576" y="538"/>
                  </a:cubicBezTo>
                  <a:close/>
                  <a:moveTo>
                    <a:pt x="575" y="553"/>
                  </a:moveTo>
                  <a:cubicBezTo>
                    <a:pt x="574" y="554"/>
                    <a:pt x="576" y="557"/>
                    <a:pt x="574" y="557"/>
                  </a:cubicBezTo>
                  <a:cubicBezTo>
                    <a:pt x="574" y="556"/>
                    <a:pt x="574" y="556"/>
                    <a:pt x="573" y="556"/>
                  </a:cubicBezTo>
                  <a:cubicBezTo>
                    <a:pt x="573" y="557"/>
                    <a:pt x="574" y="558"/>
                    <a:pt x="574" y="559"/>
                  </a:cubicBezTo>
                  <a:cubicBezTo>
                    <a:pt x="571" y="559"/>
                    <a:pt x="571" y="564"/>
                    <a:pt x="569" y="562"/>
                  </a:cubicBezTo>
                  <a:cubicBezTo>
                    <a:pt x="571" y="559"/>
                    <a:pt x="570" y="553"/>
                    <a:pt x="575" y="553"/>
                  </a:cubicBezTo>
                  <a:close/>
                  <a:moveTo>
                    <a:pt x="577" y="563"/>
                  </a:moveTo>
                  <a:cubicBezTo>
                    <a:pt x="577" y="564"/>
                    <a:pt x="578" y="565"/>
                    <a:pt x="580" y="564"/>
                  </a:cubicBezTo>
                  <a:cubicBezTo>
                    <a:pt x="580" y="568"/>
                    <a:pt x="577" y="568"/>
                    <a:pt x="576" y="571"/>
                  </a:cubicBezTo>
                  <a:cubicBezTo>
                    <a:pt x="575" y="570"/>
                    <a:pt x="574" y="569"/>
                    <a:pt x="573" y="569"/>
                  </a:cubicBezTo>
                  <a:cubicBezTo>
                    <a:pt x="574" y="566"/>
                    <a:pt x="576" y="565"/>
                    <a:pt x="577" y="563"/>
                  </a:cubicBezTo>
                  <a:close/>
                  <a:moveTo>
                    <a:pt x="583" y="571"/>
                  </a:moveTo>
                  <a:cubicBezTo>
                    <a:pt x="583" y="571"/>
                    <a:pt x="584" y="572"/>
                    <a:pt x="584" y="571"/>
                  </a:cubicBezTo>
                  <a:cubicBezTo>
                    <a:pt x="584" y="574"/>
                    <a:pt x="584" y="577"/>
                    <a:pt x="581" y="578"/>
                  </a:cubicBezTo>
                  <a:cubicBezTo>
                    <a:pt x="578" y="576"/>
                    <a:pt x="580" y="571"/>
                    <a:pt x="583" y="571"/>
                  </a:cubicBezTo>
                  <a:close/>
                  <a:moveTo>
                    <a:pt x="582" y="588"/>
                  </a:moveTo>
                  <a:cubicBezTo>
                    <a:pt x="581" y="590"/>
                    <a:pt x="577" y="594"/>
                    <a:pt x="578" y="597"/>
                  </a:cubicBezTo>
                  <a:cubicBezTo>
                    <a:pt x="581" y="596"/>
                    <a:pt x="580" y="591"/>
                    <a:pt x="583" y="590"/>
                  </a:cubicBezTo>
                  <a:cubicBezTo>
                    <a:pt x="586" y="591"/>
                    <a:pt x="583" y="594"/>
                    <a:pt x="584" y="595"/>
                  </a:cubicBezTo>
                  <a:cubicBezTo>
                    <a:pt x="586" y="593"/>
                    <a:pt x="588" y="595"/>
                    <a:pt x="589" y="598"/>
                  </a:cubicBezTo>
                  <a:cubicBezTo>
                    <a:pt x="587" y="601"/>
                    <a:pt x="585" y="604"/>
                    <a:pt x="583" y="606"/>
                  </a:cubicBezTo>
                  <a:cubicBezTo>
                    <a:pt x="580" y="603"/>
                    <a:pt x="579" y="598"/>
                    <a:pt x="576" y="598"/>
                  </a:cubicBezTo>
                  <a:cubicBezTo>
                    <a:pt x="578" y="595"/>
                    <a:pt x="579" y="587"/>
                    <a:pt x="582" y="588"/>
                  </a:cubicBezTo>
                  <a:close/>
                  <a:moveTo>
                    <a:pt x="589" y="611"/>
                  </a:moveTo>
                  <a:cubicBezTo>
                    <a:pt x="585" y="608"/>
                    <a:pt x="590" y="604"/>
                    <a:pt x="591" y="601"/>
                  </a:cubicBezTo>
                  <a:cubicBezTo>
                    <a:pt x="594" y="602"/>
                    <a:pt x="595" y="603"/>
                    <a:pt x="596" y="605"/>
                  </a:cubicBezTo>
                  <a:cubicBezTo>
                    <a:pt x="592" y="607"/>
                    <a:pt x="591" y="609"/>
                    <a:pt x="589" y="611"/>
                  </a:cubicBezTo>
                  <a:close/>
                  <a:moveTo>
                    <a:pt x="596" y="631"/>
                  </a:moveTo>
                  <a:cubicBezTo>
                    <a:pt x="596" y="633"/>
                    <a:pt x="597" y="634"/>
                    <a:pt x="598" y="634"/>
                  </a:cubicBezTo>
                  <a:cubicBezTo>
                    <a:pt x="599" y="639"/>
                    <a:pt x="596" y="641"/>
                    <a:pt x="593" y="643"/>
                  </a:cubicBezTo>
                  <a:cubicBezTo>
                    <a:pt x="593" y="641"/>
                    <a:pt x="591" y="641"/>
                    <a:pt x="590" y="639"/>
                  </a:cubicBezTo>
                  <a:cubicBezTo>
                    <a:pt x="593" y="637"/>
                    <a:pt x="592" y="632"/>
                    <a:pt x="596" y="631"/>
                  </a:cubicBezTo>
                  <a:close/>
                  <a:moveTo>
                    <a:pt x="596" y="660"/>
                  </a:moveTo>
                  <a:cubicBezTo>
                    <a:pt x="598" y="663"/>
                    <a:pt x="596" y="667"/>
                    <a:pt x="593" y="667"/>
                  </a:cubicBezTo>
                  <a:cubicBezTo>
                    <a:pt x="592" y="665"/>
                    <a:pt x="594" y="661"/>
                    <a:pt x="596" y="660"/>
                  </a:cubicBezTo>
                  <a:close/>
                  <a:moveTo>
                    <a:pt x="595" y="676"/>
                  </a:moveTo>
                  <a:cubicBezTo>
                    <a:pt x="596" y="678"/>
                    <a:pt x="601" y="682"/>
                    <a:pt x="598" y="684"/>
                  </a:cubicBezTo>
                  <a:cubicBezTo>
                    <a:pt x="598" y="681"/>
                    <a:pt x="592" y="680"/>
                    <a:pt x="595" y="676"/>
                  </a:cubicBezTo>
                  <a:close/>
                  <a:moveTo>
                    <a:pt x="601" y="691"/>
                  </a:moveTo>
                  <a:cubicBezTo>
                    <a:pt x="603" y="693"/>
                    <a:pt x="602" y="697"/>
                    <a:pt x="599" y="698"/>
                  </a:cubicBezTo>
                  <a:cubicBezTo>
                    <a:pt x="598" y="695"/>
                    <a:pt x="600" y="693"/>
                    <a:pt x="601" y="691"/>
                  </a:cubicBezTo>
                  <a:close/>
                  <a:moveTo>
                    <a:pt x="602" y="686"/>
                  </a:moveTo>
                  <a:cubicBezTo>
                    <a:pt x="603" y="687"/>
                    <a:pt x="603" y="689"/>
                    <a:pt x="605" y="688"/>
                  </a:cubicBezTo>
                  <a:cubicBezTo>
                    <a:pt x="605" y="689"/>
                    <a:pt x="605" y="690"/>
                    <a:pt x="605" y="691"/>
                  </a:cubicBezTo>
                  <a:cubicBezTo>
                    <a:pt x="602" y="691"/>
                    <a:pt x="600" y="687"/>
                    <a:pt x="602" y="686"/>
                  </a:cubicBezTo>
                  <a:close/>
                  <a:moveTo>
                    <a:pt x="607" y="698"/>
                  </a:moveTo>
                  <a:cubicBezTo>
                    <a:pt x="607" y="701"/>
                    <a:pt x="610" y="699"/>
                    <a:pt x="609" y="701"/>
                  </a:cubicBezTo>
                  <a:cubicBezTo>
                    <a:pt x="608" y="702"/>
                    <a:pt x="608" y="705"/>
                    <a:pt x="606" y="705"/>
                  </a:cubicBezTo>
                  <a:cubicBezTo>
                    <a:pt x="603" y="704"/>
                    <a:pt x="605" y="699"/>
                    <a:pt x="607" y="698"/>
                  </a:cubicBezTo>
                  <a:close/>
                  <a:moveTo>
                    <a:pt x="610" y="723"/>
                  </a:moveTo>
                  <a:cubicBezTo>
                    <a:pt x="615" y="726"/>
                    <a:pt x="619" y="732"/>
                    <a:pt x="616" y="740"/>
                  </a:cubicBezTo>
                  <a:cubicBezTo>
                    <a:pt x="610" y="738"/>
                    <a:pt x="609" y="732"/>
                    <a:pt x="606" y="728"/>
                  </a:cubicBezTo>
                  <a:cubicBezTo>
                    <a:pt x="608" y="727"/>
                    <a:pt x="607" y="723"/>
                    <a:pt x="610" y="723"/>
                  </a:cubicBezTo>
                  <a:close/>
                  <a:moveTo>
                    <a:pt x="616" y="684"/>
                  </a:moveTo>
                  <a:cubicBezTo>
                    <a:pt x="619" y="688"/>
                    <a:pt x="617" y="689"/>
                    <a:pt x="615" y="693"/>
                  </a:cubicBezTo>
                  <a:cubicBezTo>
                    <a:pt x="609" y="692"/>
                    <a:pt x="612" y="685"/>
                    <a:pt x="616" y="684"/>
                  </a:cubicBezTo>
                  <a:close/>
                  <a:moveTo>
                    <a:pt x="614" y="716"/>
                  </a:moveTo>
                  <a:cubicBezTo>
                    <a:pt x="615" y="714"/>
                    <a:pt x="615" y="711"/>
                    <a:pt x="618" y="711"/>
                  </a:cubicBezTo>
                  <a:cubicBezTo>
                    <a:pt x="619" y="712"/>
                    <a:pt x="619" y="715"/>
                    <a:pt x="619" y="718"/>
                  </a:cubicBezTo>
                  <a:cubicBezTo>
                    <a:pt x="616" y="718"/>
                    <a:pt x="616" y="716"/>
                    <a:pt x="614" y="716"/>
                  </a:cubicBezTo>
                  <a:close/>
                  <a:moveTo>
                    <a:pt x="614" y="668"/>
                  </a:moveTo>
                  <a:cubicBezTo>
                    <a:pt x="613" y="666"/>
                    <a:pt x="612" y="665"/>
                    <a:pt x="611" y="663"/>
                  </a:cubicBezTo>
                  <a:cubicBezTo>
                    <a:pt x="614" y="662"/>
                    <a:pt x="612" y="656"/>
                    <a:pt x="615" y="655"/>
                  </a:cubicBezTo>
                  <a:cubicBezTo>
                    <a:pt x="616" y="657"/>
                    <a:pt x="618" y="659"/>
                    <a:pt x="619" y="661"/>
                  </a:cubicBezTo>
                  <a:cubicBezTo>
                    <a:pt x="617" y="663"/>
                    <a:pt x="617" y="667"/>
                    <a:pt x="614" y="668"/>
                  </a:cubicBezTo>
                  <a:close/>
                  <a:moveTo>
                    <a:pt x="609" y="634"/>
                  </a:moveTo>
                  <a:cubicBezTo>
                    <a:pt x="610" y="632"/>
                    <a:pt x="610" y="628"/>
                    <a:pt x="612" y="627"/>
                  </a:cubicBezTo>
                  <a:cubicBezTo>
                    <a:pt x="615" y="632"/>
                    <a:pt x="619" y="635"/>
                    <a:pt x="623" y="638"/>
                  </a:cubicBezTo>
                  <a:cubicBezTo>
                    <a:pt x="622" y="640"/>
                    <a:pt x="622" y="645"/>
                    <a:pt x="622" y="649"/>
                  </a:cubicBezTo>
                  <a:cubicBezTo>
                    <a:pt x="617" y="645"/>
                    <a:pt x="613" y="639"/>
                    <a:pt x="609" y="634"/>
                  </a:cubicBezTo>
                  <a:close/>
                  <a:moveTo>
                    <a:pt x="625" y="591"/>
                  </a:moveTo>
                  <a:cubicBezTo>
                    <a:pt x="614" y="586"/>
                    <a:pt x="621" y="573"/>
                    <a:pt x="627" y="567"/>
                  </a:cubicBezTo>
                  <a:cubicBezTo>
                    <a:pt x="625" y="574"/>
                    <a:pt x="628" y="584"/>
                    <a:pt x="625" y="591"/>
                  </a:cubicBezTo>
                  <a:close/>
                  <a:moveTo>
                    <a:pt x="618" y="525"/>
                  </a:moveTo>
                  <a:cubicBezTo>
                    <a:pt x="621" y="518"/>
                    <a:pt x="629" y="527"/>
                    <a:pt x="625" y="532"/>
                  </a:cubicBezTo>
                  <a:cubicBezTo>
                    <a:pt x="622" y="530"/>
                    <a:pt x="620" y="528"/>
                    <a:pt x="618" y="525"/>
                  </a:cubicBezTo>
                  <a:close/>
                  <a:moveTo>
                    <a:pt x="622" y="478"/>
                  </a:moveTo>
                  <a:cubicBezTo>
                    <a:pt x="623" y="480"/>
                    <a:pt x="625" y="480"/>
                    <a:pt x="625" y="483"/>
                  </a:cubicBezTo>
                  <a:cubicBezTo>
                    <a:pt x="624" y="482"/>
                    <a:pt x="621" y="480"/>
                    <a:pt x="622" y="478"/>
                  </a:cubicBezTo>
                  <a:close/>
                  <a:moveTo>
                    <a:pt x="618" y="465"/>
                  </a:moveTo>
                  <a:cubicBezTo>
                    <a:pt x="616" y="461"/>
                    <a:pt x="619" y="458"/>
                    <a:pt x="621" y="455"/>
                  </a:cubicBezTo>
                  <a:cubicBezTo>
                    <a:pt x="621" y="458"/>
                    <a:pt x="624" y="457"/>
                    <a:pt x="623" y="460"/>
                  </a:cubicBezTo>
                  <a:cubicBezTo>
                    <a:pt x="620" y="461"/>
                    <a:pt x="620" y="464"/>
                    <a:pt x="618" y="465"/>
                  </a:cubicBezTo>
                  <a:close/>
                  <a:moveTo>
                    <a:pt x="620" y="446"/>
                  </a:moveTo>
                  <a:cubicBezTo>
                    <a:pt x="617" y="443"/>
                    <a:pt x="620" y="438"/>
                    <a:pt x="622" y="435"/>
                  </a:cubicBezTo>
                  <a:cubicBezTo>
                    <a:pt x="626" y="439"/>
                    <a:pt x="625" y="445"/>
                    <a:pt x="620" y="446"/>
                  </a:cubicBezTo>
                  <a:close/>
                  <a:moveTo>
                    <a:pt x="625" y="428"/>
                  </a:moveTo>
                  <a:cubicBezTo>
                    <a:pt x="626" y="429"/>
                    <a:pt x="626" y="430"/>
                    <a:pt x="626" y="431"/>
                  </a:cubicBezTo>
                  <a:cubicBezTo>
                    <a:pt x="623" y="432"/>
                    <a:pt x="624" y="429"/>
                    <a:pt x="625" y="428"/>
                  </a:cubicBezTo>
                  <a:close/>
                  <a:moveTo>
                    <a:pt x="625" y="416"/>
                  </a:moveTo>
                  <a:cubicBezTo>
                    <a:pt x="623" y="413"/>
                    <a:pt x="618" y="410"/>
                    <a:pt x="620" y="407"/>
                  </a:cubicBezTo>
                  <a:cubicBezTo>
                    <a:pt x="621" y="409"/>
                    <a:pt x="627" y="412"/>
                    <a:pt x="625" y="416"/>
                  </a:cubicBezTo>
                  <a:close/>
                  <a:moveTo>
                    <a:pt x="612" y="388"/>
                  </a:moveTo>
                  <a:cubicBezTo>
                    <a:pt x="617" y="389"/>
                    <a:pt x="618" y="393"/>
                    <a:pt x="620" y="397"/>
                  </a:cubicBezTo>
                  <a:cubicBezTo>
                    <a:pt x="617" y="398"/>
                    <a:pt x="611" y="392"/>
                    <a:pt x="612" y="388"/>
                  </a:cubicBezTo>
                  <a:close/>
                  <a:moveTo>
                    <a:pt x="618" y="379"/>
                  </a:moveTo>
                  <a:cubicBezTo>
                    <a:pt x="621" y="379"/>
                    <a:pt x="623" y="381"/>
                    <a:pt x="623" y="384"/>
                  </a:cubicBezTo>
                  <a:cubicBezTo>
                    <a:pt x="621" y="383"/>
                    <a:pt x="619" y="381"/>
                    <a:pt x="618" y="379"/>
                  </a:cubicBezTo>
                  <a:close/>
                  <a:moveTo>
                    <a:pt x="619" y="372"/>
                  </a:moveTo>
                  <a:cubicBezTo>
                    <a:pt x="616" y="370"/>
                    <a:pt x="614" y="367"/>
                    <a:pt x="612" y="364"/>
                  </a:cubicBezTo>
                  <a:cubicBezTo>
                    <a:pt x="613" y="363"/>
                    <a:pt x="613" y="361"/>
                    <a:pt x="614" y="361"/>
                  </a:cubicBezTo>
                  <a:cubicBezTo>
                    <a:pt x="617" y="363"/>
                    <a:pt x="619" y="366"/>
                    <a:pt x="620" y="370"/>
                  </a:cubicBezTo>
                  <a:cubicBezTo>
                    <a:pt x="619" y="370"/>
                    <a:pt x="619" y="370"/>
                    <a:pt x="619" y="372"/>
                  </a:cubicBezTo>
                  <a:close/>
                  <a:moveTo>
                    <a:pt x="611" y="357"/>
                  </a:moveTo>
                  <a:cubicBezTo>
                    <a:pt x="609" y="358"/>
                    <a:pt x="611" y="360"/>
                    <a:pt x="609" y="360"/>
                  </a:cubicBezTo>
                  <a:cubicBezTo>
                    <a:pt x="606" y="356"/>
                    <a:pt x="602" y="353"/>
                    <a:pt x="600" y="349"/>
                  </a:cubicBezTo>
                  <a:cubicBezTo>
                    <a:pt x="604" y="342"/>
                    <a:pt x="608" y="354"/>
                    <a:pt x="611" y="357"/>
                  </a:cubicBezTo>
                  <a:close/>
                  <a:moveTo>
                    <a:pt x="607" y="363"/>
                  </a:moveTo>
                  <a:cubicBezTo>
                    <a:pt x="602" y="361"/>
                    <a:pt x="600" y="357"/>
                    <a:pt x="598" y="353"/>
                  </a:cubicBezTo>
                  <a:cubicBezTo>
                    <a:pt x="602" y="353"/>
                    <a:pt x="605" y="359"/>
                    <a:pt x="607" y="363"/>
                  </a:cubicBezTo>
                  <a:close/>
                  <a:moveTo>
                    <a:pt x="603" y="368"/>
                  </a:moveTo>
                  <a:cubicBezTo>
                    <a:pt x="599" y="366"/>
                    <a:pt x="598" y="361"/>
                    <a:pt x="593" y="359"/>
                  </a:cubicBezTo>
                  <a:cubicBezTo>
                    <a:pt x="595" y="359"/>
                    <a:pt x="594" y="358"/>
                    <a:pt x="596" y="358"/>
                  </a:cubicBezTo>
                  <a:cubicBezTo>
                    <a:pt x="598" y="362"/>
                    <a:pt x="603" y="363"/>
                    <a:pt x="603" y="368"/>
                  </a:cubicBezTo>
                  <a:close/>
                  <a:moveTo>
                    <a:pt x="594" y="361"/>
                  </a:moveTo>
                  <a:cubicBezTo>
                    <a:pt x="595" y="364"/>
                    <a:pt x="602" y="366"/>
                    <a:pt x="599" y="369"/>
                  </a:cubicBezTo>
                  <a:cubicBezTo>
                    <a:pt x="600" y="370"/>
                    <a:pt x="602" y="370"/>
                    <a:pt x="602" y="373"/>
                  </a:cubicBezTo>
                  <a:cubicBezTo>
                    <a:pt x="602" y="374"/>
                    <a:pt x="599" y="373"/>
                    <a:pt x="600" y="375"/>
                  </a:cubicBezTo>
                  <a:cubicBezTo>
                    <a:pt x="595" y="373"/>
                    <a:pt x="593" y="369"/>
                    <a:pt x="591" y="365"/>
                  </a:cubicBezTo>
                  <a:cubicBezTo>
                    <a:pt x="592" y="364"/>
                    <a:pt x="591" y="361"/>
                    <a:pt x="594" y="361"/>
                  </a:cubicBezTo>
                  <a:close/>
                  <a:moveTo>
                    <a:pt x="590" y="359"/>
                  </a:moveTo>
                  <a:cubicBezTo>
                    <a:pt x="588" y="359"/>
                    <a:pt x="588" y="360"/>
                    <a:pt x="587" y="361"/>
                  </a:cubicBezTo>
                  <a:cubicBezTo>
                    <a:pt x="579" y="357"/>
                    <a:pt x="582" y="352"/>
                    <a:pt x="587" y="348"/>
                  </a:cubicBezTo>
                  <a:cubicBezTo>
                    <a:pt x="589" y="350"/>
                    <a:pt x="591" y="351"/>
                    <a:pt x="591" y="355"/>
                  </a:cubicBezTo>
                  <a:cubicBezTo>
                    <a:pt x="590" y="356"/>
                    <a:pt x="589" y="357"/>
                    <a:pt x="590" y="359"/>
                  </a:cubicBezTo>
                  <a:close/>
                  <a:moveTo>
                    <a:pt x="584" y="364"/>
                  </a:moveTo>
                  <a:cubicBezTo>
                    <a:pt x="583" y="369"/>
                    <a:pt x="581" y="372"/>
                    <a:pt x="578" y="375"/>
                  </a:cubicBezTo>
                  <a:cubicBezTo>
                    <a:pt x="577" y="372"/>
                    <a:pt x="574" y="371"/>
                    <a:pt x="573" y="369"/>
                  </a:cubicBezTo>
                  <a:cubicBezTo>
                    <a:pt x="575" y="365"/>
                    <a:pt x="577" y="361"/>
                    <a:pt x="580" y="359"/>
                  </a:cubicBezTo>
                  <a:cubicBezTo>
                    <a:pt x="581" y="361"/>
                    <a:pt x="581" y="364"/>
                    <a:pt x="584" y="364"/>
                  </a:cubicBezTo>
                  <a:close/>
                  <a:moveTo>
                    <a:pt x="569" y="364"/>
                  </a:moveTo>
                  <a:cubicBezTo>
                    <a:pt x="565" y="358"/>
                    <a:pt x="555" y="349"/>
                    <a:pt x="565" y="343"/>
                  </a:cubicBezTo>
                  <a:cubicBezTo>
                    <a:pt x="569" y="348"/>
                    <a:pt x="576" y="352"/>
                    <a:pt x="576" y="359"/>
                  </a:cubicBezTo>
                  <a:cubicBezTo>
                    <a:pt x="571" y="359"/>
                    <a:pt x="572" y="363"/>
                    <a:pt x="569" y="364"/>
                  </a:cubicBezTo>
                  <a:close/>
                  <a:moveTo>
                    <a:pt x="545" y="301"/>
                  </a:moveTo>
                  <a:cubicBezTo>
                    <a:pt x="546" y="301"/>
                    <a:pt x="546" y="300"/>
                    <a:pt x="547" y="299"/>
                  </a:cubicBezTo>
                  <a:cubicBezTo>
                    <a:pt x="550" y="304"/>
                    <a:pt x="555" y="307"/>
                    <a:pt x="558" y="313"/>
                  </a:cubicBezTo>
                  <a:cubicBezTo>
                    <a:pt x="552" y="310"/>
                    <a:pt x="549" y="305"/>
                    <a:pt x="545" y="301"/>
                  </a:cubicBezTo>
                  <a:close/>
                  <a:moveTo>
                    <a:pt x="560" y="341"/>
                  </a:moveTo>
                  <a:cubicBezTo>
                    <a:pt x="557" y="342"/>
                    <a:pt x="558" y="345"/>
                    <a:pt x="555" y="346"/>
                  </a:cubicBezTo>
                  <a:cubicBezTo>
                    <a:pt x="554" y="345"/>
                    <a:pt x="554" y="344"/>
                    <a:pt x="552" y="344"/>
                  </a:cubicBezTo>
                  <a:cubicBezTo>
                    <a:pt x="552" y="345"/>
                    <a:pt x="553" y="346"/>
                    <a:pt x="553" y="347"/>
                  </a:cubicBezTo>
                  <a:cubicBezTo>
                    <a:pt x="550" y="346"/>
                    <a:pt x="549" y="343"/>
                    <a:pt x="548" y="341"/>
                  </a:cubicBezTo>
                  <a:cubicBezTo>
                    <a:pt x="550" y="338"/>
                    <a:pt x="550" y="333"/>
                    <a:pt x="554" y="330"/>
                  </a:cubicBezTo>
                  <a:cubicBezTo>
                    <a:pt x="556" y="334"/>
                    <a:pt x="561" y="335"/>
                    <a:pt x="560" y="341"/>
                  </a:cubicBezTo>
                  <a:close/>
                  <a:moveTo>
                    <a:pt x="551" y="356"/>
                  </a:moveTo>
                  <a:cubicBezTo>
                    <a:pt x="548" y="356"/>
                    <a:pt x="549" y="361"/>
                    <a:pt x="546" y="361"/>
                  </a:cubicBezTo>
                  <a:cubicBezTo>
                    <a:pt x="544" y="359"/>
                    <a:pt x="541" y="357"/>
                    <a:pt x="540" y="354"/>
                  </a:cubicBezTo>
                  <a:cubicBezTo>
                    <a:pt x="543" y="352"/>
                    <a:pt x="542" y="347"/>
                    <a:pt x="546" y="346"/>
                  </a:cubicBezTo>
                  <a:cubicBezTo>
                    <a:pt x="547" y="349"/>
                    <a:pt x="552" y="350"/>
                    <a:pt x="551" y="356"/>
                  </a:cubicBezTo>
                  <a:close/>
                  <a:moveTo>
                    <a:pt x="544" y="399"/>
                  </a:moveTo>
                  <a:cubicBezTo>
                    <a:pt x="542" y="403"/>
                    <a:pt x="540" y="406"/>
                    <a:pt x="538" y="409"/>
                  </a:cubicBezTo>
                  <a:cubicBezTo>
                    <a:pt x="530" y="407"/>
                    <a:pt x="528" y="392"/>
                    <a:pt x="535" y="388"/>
                  </a:cubicBezTo>
                  <a:cubicBezTo>
                    <a:pt x="538" y="392"/>
                    <a:pt x="542" y="395"/>
                    <a:pt x="544" y="399"/>
                  </a:cubicBezTo>
                  <a:close/>
                  <a:moveTo>
                    <a:pt x="535" y="413"/>
                  </a:moveTo>
                  <a:cubicBezTo>
                    <a:pt x="533" y="413"/>
                    <a:pt x="534" y="417"/>
                    <a:pt x="531" y="416"/>
                  </a:cubicBezTo>
                  <a:cubicBezTo>
                    <a:pt x="531" y="414"/>
                    <a:pt x="532" y="410"/>
                    <a:pt x="531" y="409"/>
                  </a:cubicBezTo>
                  <a:cubicBezTo>
                    <a:pt x="533" y="409"/>
                    <a:pt x="534" y="412"/>
                    <a:pt x="535" y="413"/>
                  </a:cubicBezTo>
                  <a:close/>
                  <a:moveTo>
                    <a:pt x="532" y="670"/>
                  </a:moveTo>
                  <a:cubicBezTo>
                    <a:pt x="533" y="671"/>
                    <a:pt x="533" y="674"/>
                    <a:pt x="531" y="674"/>
                  </a:cubicBezTo>
                  <a:cubicBezTo>
                    <a:pt x="532" y="672"/>
                    <a:pt x="530" y="671"/>
                    <a:pt x="532" y="670"/>
                  </a:cubicBezTo>
                  <a:close/>
                  <a:moveTo>
                    <a:pt x="531" y="654"/>
                  </a:moveTo>
                  <a:cubicBezTo>
                    <a:pt x="532" y="653"/>
                    <a:pt x="530" y="649"/>
                    <a:pt x="533" y="649"/>
                  </a:cubicBezTo>
                  <a:cubicBezTo>
                    <a:pt x="533" y="650"/>
                    <a:pt x="533" y="654"/>
                    <a:pt x="531" y="654"/>
                  </a:cubicBezTo>
                  <a:close/>
                  <a:moveTo>
                    <a:pt x="533" y="468"/>
                  </a:moveTo>
                  <a:cubicBezTo>
                    <a:pt x="533" y="465"/>
                    <a:pt x="531" y="463"/>
                    <a:pt x="533" y="461"/>
                  </a:cubicBezTo>
                  <a:cubicBezTo>
                    <a:pt x="535" y="462"/>
                    <a:pt x="535" y="466"/>
                    <a:pt x="533" y="468"/>
                  </a:cubicBezTo>
                  <a:close/>
                  <a:moveTo>
                    <a:pt x="534" y="455"/>
                  </a:moveTo>
                  <a:cubicBezTo>
                    <a:pt x="532" y="453"/>
                    <a:pt x="532" y="449"/>
                    <a:pt x="535" y="448"/>
                  </a:cubicBezTo>
                  <a:cubicBezTo>
                    <a:pt x="534" y="452"/>
                    <a:pt x="535" y="453"/>
                    <a:pt x="534" y="455"/>
                  </a:cubicBezTo>
                  <a:close/>
                  <a:moveTo>
                    <a:pt x="531" y="442"/>
                  </a:moveTo>
                  <a:cubicBezTo>
                    <a:pt x="533" y="440"/>
                    <a:pt x="529" y="433"/>
                    <a:pt x="533" y="431"/>
                  </a:cubicBezTo>
                  <a:cubicBezTo>
                    <a:pt x="537" y="434"/>
                    <a:pt x="535" y="442"/>
                    <a:pt x="531" y="442"/>
                  </a:cubicBezTo>
                  <a:close/>
                  <a:moveTo>
                    <a:pt x="533" y="424"/>
                  </a:moveTo>
                  <a:cubicBezTo>
                    <a:pt x="535" y="422"/>
                    <a:pt x="536" y="418"/>
                    <a:pt x="539" y="417"/>
                  </a:cubicBezTo>
                  <a:cubicBezTo>
                    <a:pt x="540" y="421"/>
                    <a:pt x="543" y="421"/>
                    <a:pt x="544" y="425"/>
                  </a:cubicBezTo>
                  <a:cubicBezTo>
                    <a:pt x="542" y="427"/>
                    <a:pt x="541" y="424"/>
                    <a:pt x="540" y="424"/>
                  </a:cubicBezTo>
                  <a:cubicBezTo>
                    <a:pt x="540" y="427"/>
                    <a:pt x="536" y="425"/>
                    <a:pt x="538" y="429"/>
                  </a:cubicBezTo>
                  <a:cubicBezTo>
                    <a:pt x="535" y="429"/>
                    <a:pt x="534" y="427"/>
                    <a:pt x="533" y="424"/>
                  </a:cubicBezTo>
                  <a:close/>
                  <a:moveTo>
                    <a:pt x="537" y="537"/>
                  </a:moveTo>
                  <a:cubicBezTo>
                    <a:pt x="537" y="535"/>
                    <a:pt x="536" y="532"/>
                    <a:pt x="538" y="532"/>
                  </a:cubicBezTo>
                  <a:cubicBezTo>
                    <a:pt x="539" y="533"/>
                    <a:pt x="539" y="537"/>
                    <a:pt x="537" y="537"/>
                  </a:cubicBezTo>
                  <a:close/>
                  <a:moveTo>
                    <a:pt x="540" y="540"/>
                  </a:moveTo>
                  <a:cubicBezTo>
                    <a:pt x="540" y="544"/>
                    <a:pt x="539" y="546"/>
                    <a:pt x="537" y="547"/>
                  </a:cubicBezTo>
                  <a:cubicBezTo>
                    <a:pt x="535" y="545"/>
                    <a:pt x="537" y="541"/>
                    <a:pt x="540" y="540"/>
                  </a:cubicBezTo>
                  <a:close/>
                  <a:moveTo>
                    <a:pt x="538" y="559"/>
                  </a:moveTo>
                  <a:cubicBezTo>
                    <a:pt x="541" y="563"/>
                    <a:pt x="542" y="570"/>
                    <a:pt x="537" y="573"/>
                  </a:cubicBezTo>
                  <a:cubicBezTo>
                    <a:pt x="536" y="570"/>
                    <a:pt x="535" y="561"/>
                    <a:pt x="538" y="559"/>
                  </a:cubicBezTo>
                  <a:close/>
                  <a:moveTo>
                    <a:pt x="541" y="593"/>
                  </a:moveTo>
                  <a:cubicBezTo>
                    <a:pt x="538" y="592"/>
                    <a:pt x="540" y="596"/>
                    <a:pt x="537" y="596"/>
                  </a:cubicBezTo>
                  <a:cubicBezTo>
                    <a:pt x="536" y="595"/>
                    <a:pt x="536" y="593"/>
                    <a:pt x="536" y="591"/>
                  </a:cubicBezTo>
                  <a:cubicBezTo>
                    <a:pt x="539" y="589"/>
                    <a:pt x="539" y="589"/>
                    <a:pt x="539" y="586"/>
                  </a:cubicBezTo>
                  <a:cubicBezTo>
                    <a:pt x="544" y="586"/>
                    <a:pt x="539" y="590"/>
                    <a:pt x="541" y="593"/>
                  </a:cubicBezTo>
                  <a:close/>
                  <a:moveTo>
                    <a:pt x="542" y="616"/>
                  </a:moveTo>
                  <a:cubicBezTo>
                    <a:pt x="541" y="617"/>
                    <a:pt x="541" y="618"/>
                    <a:pt x="541" y="620"/>
                  </a:cubicBezTo>
                  <a:cubicBezTo>
                    <a:pt x="537" y="620"/>
                    <a:pt x="540" y="616"/>
                    <a:pt x="542" y="616"/>
                  </a:cubicBezTo>
                  <a:close/>
                  <a:moveTo>
                    <a:pt x="539" y="604"/>
                  </a:moveTo>
                  <a:cubicBezTo>
                    <a:pt x="541" y="608"/>
                    <a:pt x="540" y="611"/>
                    <a:pt x="536" y="613"/>
                  </a:cubicBezTo>
                  <a:cubicBezTo>
                    <a:pt x="536" y="608"/>
                    <a:pt x="535" y="606"/>
                    <a:pt x="539" y="604"/>
                  </a:cubicBezTo>
                  <a:close/>
                  <a:moveTo>
                    <a:pt x="542" y="634"/>
                  </a:moveTo>
                  <a:cubicBezTo>
                    <a:pt x="540" y="638"/>
                    <a:pt x="545" y="645"/>
                    <a:pt x="540" y="647"/>
                  </a:cubicBezTo>
                  <a:cubicBezTo>
                    <a:pt x="539" y="645"/>
                    <a:pt x="537" y="644"/>
                    <a:pt x="536" y="641"/>
                  </a:cubicBezTo>
                  <a:cubicBezTo>
                    <a:pt x="538" y="639"/>
                    <a:pt x="539" y="636"/>
                    <a:pt x="542" y="634"/>
                  </a:cubicBezTo>
                  <a:close/>
                  <a:moveTo>
                    <a:pt x="540" y="657"/>
                  </a:moveTo>
                  <a:cubicBezTo>
                    <a:pt x="540" y="661"/>
                    <a:pt x="541" y="661"/>
                    <a:pt x="538" y="663"/>
                  </a:cubicBezTo>
                  <a:cubicBezTo>
                    <a:pt x="536" y="661"/>
                    <a:pt x="537" y="658"/>
                    <a:pt x="540" y="657"/>
                  </a:cubicBezTo>
                  <a:close/>
                  <a:moveTo>
                    <a:pt x="540" y="663"/>
                  </a:moveTo>
                  <a:cubicBezTo>
                    <a:pt x="541" y="663"/>
                    <a:pt x="541" y="662"/>
                    <a:pt x="542" y="661"/>
                  </a:cubicBezTo>
                  <a:cubicBezTo>
                    <a:pt x="543" y="662"/>
                    <a:pt x="544" y="664"/>
                    <a:pt x="544" y="665"/>
                  </a:cubicBezTo>
                  <a:cubicBezTo>
                    <a:pt x="541" y="664"/>
                    <a:pt x="543" y="668"/>
                    <a:pt x="542" y="667"/>
                  </a:cubicBezTo>
                  <a:cubicBezTo>
                    <a:pt x="542" y="665"/>
                    <a:pt x="539" y="666"/>
                    <a:pt x="540" y="665"/>
                  </a:cubicBezTo>
                  <a:cubicBezTo>
                    <a:pt x="540" y="664"/>
                    <a:pt x="540" y="664"/>
                    <a:pt x="540" y="663"/>
                  </a:cubicBezTo>
                  <a:close/>
                  <a:moveTo>
                    <a:pt x="538" y="483"/>
                  </a:moveTo>
                  <a:cubicBezTo>
                    <a:pt x="539" y="478"/>
                    <a:pt x="537" y="471"/>
                    <a:pt x="540" y="469"/>
                  </a:cubicBezTo>
                  <a:cubicBezTo>
                    <a:pt x="544" y="474"/>
                    <a:pt x="544" y="480"/>
                    <a:pt x="538" y="483"/>
                  </a:cubicBezTo>
                  <a:close/>
                  <a:moveTo>
                    <a:pt x="542" y="464"/>
                  </a:moveTo>
                  <a:cubicBezTo>
                    <a:pt x="545" y="461"/>
                    <a:pt x="547" y="456"/>
                    <a:pt x="550" y="453"/>
                  </a:cubicBezTo>
                  <a:cubicBezTo>
                    <a:pt x="552" y="455"/>
                    <a:pt x="555" y="457"/>
                    <a:pt x="555" y="460"/>
                  </a:cubicBezTo>
                  <a:cubicBezTo>
                    <a:pt x="552" y="463"/>
                    <a:pt x="550" y="467"/>
                    <a:pt x="548" y="471"/>
                  </a:cubicBezTo>
                  <a:cubicBezTo>
                    <a:pt x="544" y="470"/>
                    <a:pt x="543" y="467"/>
                    <a:pt x="542" y="464"/>
                  </a:cubicBezTo>
                  <a:close/>
                  <a:moveTo>
                    <a:pt x="558" y="455"/>
                  </a:moveTo>
                  <a:cubicBezTo>
                    <a:pt x="556" y="453"/>
                    <a:pt x="554" y="452"/>
                    <a:pt x="553" y="450"/>
                  </a:cubicBezTo>
                  <a:cubicBezTo>
                    <a:pt x="555" y="446"/>
                    <a:pt x="556" y="442"/>
                    <a:pt x="560" y="441"/>
                  </a:cubicBezTo>
                  <a:cubicBezTo>
                    <a:pt x="560" y="443"/>
                    <a:pt x="563" y="445"/>
                    <a:pt x="564" y="447"/>
                  </a:cubicBezTo>
                  <a:cubicBezTo>
                    <a:pt x="562" y="450"/>
                    <a:pt x="560" y="453"/>
                    <a:pt x="558" y="455"/>
                  </a:cubicBezTo>
                  <a:close/>
                  <a:moveTo>
                    <a:pt x="562" y="437"/>
                  </a:moveTo>
                  <a:cubicBezTo>
                    <a:pt x="565" y="434"/>
                    <a:pt x="565" y="428"/>
                    <a:pt x="569" y="426"/>
                  </a:cubicBezTo>
                  <a:cubicBezTo>
                    <a:pt x="570" y="429"/>
                    <a:pt x="574" y="429"/>
                    <a:pt x="574" y="433"/>
                  </a:cubicBezTo>
                  <a:cubicBezTo>
                    <a:pt x="572" y="437"/>
                    <a:pt x="569" y="440"/>
                    <a:pt x="567" y="444"/>
                  </a:cubicBezTo>
                  <a:cubicBezTo>
                    <a:pt x="565" y="441"/>
                    <a:pt x="563" y="439"/>
                    <a:pt x="562" y="437"/>
                  </a:cubicBezTo>
                  <a:close/>
                  <a:moveTo>
                    <a:pt x="578" y="437"/>
                  </a:moveTo>
                  <a:cubicBezTo>
                    <a:pt x="581" y="441"/>
                    <a:pt x="586" y="443"/>
                    <a:pt x="587" y="449"/>
                  </a:cubicBezTo>
                  <a:cubicBezTo>
                    <a:pt x="585" y="452"/>
                    <a:pt x="583" y="455"/>
                    <a:pt x="581" y="458"/>
                  </a:cubicBezTo>
                  <a:cubicBezTo>
                    <a:pt x="578" y="455"/>
                    <a:pt x="570" y="451"/>
                    <a:pt x="570" y="446"/>
                  </a:cubicBezTo>
                  <a:cubicBezTo>
                    <a:pt x="570" y="446"/>
                    <a:pt x="577" y="438"/>
                    <a:pt x="578" y="437"/>
                  </a:cubicBezTo>
                  <a:close/>
                  <a:moveTo>
                    <a:pt x="581" y="469"/>
                  </a:moveTo>
                  <a:cubicBezTo>
                    <a:pt x="584" y="471"/>
                    <a:pt x="581" y="475"/>
                    <a:pt x="586" y="475"/>
                  </a:cubicBezTo>
                  <a:cubicBezTo>
                    <a:pt x="585" y="479"/>
                    <a:pt x="584" y="481"/>
                    <a:pt x="580" y="482"/>
                  </a:cubicBezTo>
                  <a:cubicBezTo>
                    <a:pt x="580" y="478"/>
                    <a:pt x="583" y="478"/>
                    <a:pt x="583" y="475"/>
                  </a:cubicBezTo>
                  <a:cubicBezTo>
                    <a:pt x="581" y="475"/>
                    <a:pt x="581" y="479"/>
                    <a:pt x="578" y="479"/>
                  </a:cubicBezTo>
                  <a:cubicBezTo>
                    <a:pt x="573" y="476"/>
                    <a:pt x="577" y="470"/>
                    <a:pt x="581" y="469"/>
                  </a:cubicBezTo>
                  <a:close/>
                  <a:moveTo>
                    <a:pt x="578" y="485"/>
                  </a:moveTo>
                  <a:cubicBezTo>
                    <a:pt x="578" y="487"/>
                    <a:pt x="578" y="489"/>
                    <a:pt x="577" y="490"/>
                  </a:cubicBezTo>
                  <a:cubicBezTo>
                    <a:pt x="577" y="485"/>
                    <a:pt x="569" y="485"/>
                    <a:pt x="572" y="480"/>
                  </a:cubicBezTo>
                  <a:cubicBezTo>
                    <a:pt x="575" y="480"/>
                    <a:pt x="575" y="485"/>
                    <a:pt x="578" y="485"/>
                  </a:cubicBezTo>
                  <a:close/>
                  <a:moveTo>
                    <a:pt x="573" y="489"/>
                  </a:moveTo>
                  <a:cubicBezTo>
                    <a:pt x="571" y="491"/>
                    <a:pt x="570" y="497"/>
                    <a:pt x="568" y="498"/>
                  </a:cubicBezTo>
                  <a:cubicBezTo>
                    <a:pt x="565" y="490"/>
                    <a:pt x="570" y="478"/>
                    <a:pt x="573" y="489"/>
                  </a:cubicBezTo>
                  <a:close/>
                  <a:moveTo>
                    <a:pt x="567" y="477"/>
                  </a:moveTo>
                  <a:cubicBezTo>
                    <a:pt x="567" y="476"/>
                    <a:pt x="565" y="473"/>
                    <a:pt x="568" y="473"/>
                  </a:cubicBezTo>
                  <a:cubicBezTo>
                    <a:pt x="569" y="474"/>
                    <a:pt x="569" y="478"/>
                    <a:pt x="567" y="477"/>
                  </a:cubicBezTo>
                  <a:close/>
                  <a:moveTo>
                    <a:pt x="570" y="509"/>
                  </a:moveTo>
                  <a:cubicBezTo>
                    <a:pt x="572" y="512"/>
                    <a:pt x="575" y="514"/>
                    <a:pt x="577" y="518"/>
                  </a:cubicBezTo>
                  <a:cubicBezTo>
                    <a:pt x="574" y="519"/>
                    <a:pt x="574" y="523"/>
                    <a:pt x="571" y="524"/>
                  </a:cubicBezTo>
                  <a:cubicBezTo>
                    <a:pt x="566" y="521"/>
                    <a:pt x="564" y="512"/>
                    <a:pt x="570" y="509"/>
                  </a:cubicBezTo>
                  <a:close/>
                  <a:moveTo>
                    <a:pt x="567" y="526"/>
                  </a:moveTo>
                  <a:cubicBezTo>
                    <a:pt x="567" y="527"/>
                    <a:pt x="569" y="527"/>
                    <a:pt x="569" y="529"/>
                  </a:cubicBezTo>
                  <a:cubicBezTo>
                    <a:pt x="568" y="531"/>
                    <a:pt x="567" y="532"/>
                    <a:pt x="566" y="533"/>
                  </a:cubicBezTo>
                  <a:cubicBezTo>
                    <a:pt x="565" y="531"/>
                    <a:pt x="564" y="527"/>
                    <a:pt x="567" y="526"/>
                  </a:cubicBezTo>
                  <a:close/>
                  <a:moveTo>
                    <a:pt x="567" y="568"/>
                  </a:moveTo>
                  <a:cubicBezTo>
                    <a:pt x="566" y="570"/>
                    <a:pt x="566" y="573"/>
                    <a:pt x="564" y="573"/>
                  </a:cubicBezTo>
                  <a:cubicBezTo>
                    <a:pt x="563" y="570"/>
                    <a:pt x="565" y="568"/>
                    <a:pt x="567" y="568"/>
                  </a:cubicBezTo>
                  <a:close/>
                  <a:moveTo>
                    <a:pt x="571" y="573"/>
                  </a:moveTo>
                  <a:cubicBezTo>
                    <a:pt x="571" y="574"/>
                    <a:pt x="572" y="575"/>
                    <a:pt x="573" y="576"/>
                  </a:cubicBezTo>
                  <a:cubicBezTo>
                    <a:pt x="569" y="579"/>
                    <a:pt x="570" y="584"/>
                    <a:pt x="565" y="586"/>
                  </a:cubicBezTo>
                  <a:cubicBezTo>
                    <a:pt x="562" y="580"/>
                    <a:pt x="567" y="576"/>
                    <a:pt x="571" y="573"/>
                  </a:cubicBezTo>
                  <a:close/>
                  <a:moveTo>
                    <a:pt x="577" y="580"/>
                  </a:moveTo>
                  <a:cubicBezTo>
                    <a:pt x="581" y="586"/>
                    <a:pt x="574" y="588"/>
                    <a:pt x="573" y="593"/>
                  </a:cubicBezTo>
                  <a:cubicBezTo>
                    <a:pt x="571" y="593"/>
                    <a:pt x="571" y="590"/>
                    <a:pt x="570" y="589"/>
                  </a:cubicBezTo>
                  <a:cubicBezTo>
                    <a:pt x="573" y="586"/>
                    <a:pt x="573" y="581"/>
                    <a:pt x="577" y="580"/>
                  </a:cubicBezTo>
                  <a:close/>
                  <a:moveTo>
                    <a:pt x="578" y="607"/>
                  </a:moveTo>
                  <a:cubicBezTo>
                    <a:pt x="579" y="608"/>
                    <a:pt x="579" y="609"/>
                    <a:pt x="580" y="609"/>
                  </a:cubicBezTo>
                  <a:cubicBezTo>
                    <a:pt x="580" y="614"/>
                    <a:pt x="575" y="617"/>
                    <a:pt x="576" y="620"/>
                  </a:cubicBezTo>
                  <a:cubicBezTo>
                    <a:pt x="569" y="618"/>
                    <a:pt x="577" y="611"/>
                    <a:pt x="578" y="607"/>
                  </a:cubicBezTo>
                  <a:close/>
                  <a:moveTo>
                    <a:pt x="576" y="629"/>
                  </a:moveTo>
                  <a:cubicBezTo>
                    <a:pt x="576" y="630"/>
                    <a:pt x="578" y="632"/>
                    <a:pt x="579" y="634"/>
                  </a:cubicBezTo>
                  <a:cubicBezTo>
                    <a:pt x="576" y="634"/>
                    <a:pt x="574" y="630"/>
                    <a:pt x="576" y="629"/>
                  </a:cubicBezTo>
                  <a:close/>
                  <a:moveTo>
                    <a:pt x="580" y="642"/>
                  </a:moveTo>
                  <a:cubicBezTo>
                    <a:pt x="577" y="641"/>
                    <a:pt x="578" y="644"/>
                    <a:pt x="576" y="645"/>
                  </a:cubicBezTo>
                  <a:cubicBezTo>
                    <a:pt x="576" y="642"/>
                    <a:pt x="578" y="638"/>
                    <a:pt x="580" y="642"/>
                  </a:cubicBezTo>
                  <a:close/>
                  <a:moveTo>
                    <a:pt x="579" y="662"/>
                  </a:moveTo>
                  <a:cubicBezTo>
                    <a:pt x="580" y="663"/>
                    <a:pt x="581" y="664"/>
                    <a:pt x="582" y="665"/>
                  </a:cubicBezTo>
                  <a:cubicBezTo>
                    <a:pt x="579" y="666"/>
                    <a:pt x="579" y="670"/>
                    <a:pt x="577" y="671"/>
                  </a:cubicBezTo>
                  <a:cubicBezTo>
                    <a:pt x="577" y="670"/>
                    <a:pt x="576" y="669"/>
                    <a:pt x="576" y="669"/>
                  </a:cubicBezTo>
                  <a:cubicBezTo>
                    <a:pt x="575" y="665"/>
                    <a:pt x="576" y="663"/>
                    <a:pt x="579" y="662"/>
                  </a:cubicBezTo>
                  <a:close/>
                  <a:moveTo>
                    <a:pt x="585" y="670"/>
                  </a:moveTo>
                  <a:cubicBezTo>
                    <a:pt x="585" y="674"/>
                    <a:pt x="584" y="674"/>
                    <a:pt x="582" y="676"/>
                  </a:cubicBezTo>
                  <a:cubicBezTo>
                    <a:pt x="582" y="673"/>
                    <a:pt x="583" y="672"/>
                    <a:pt x="585" y="670"/>
                  </a:cubicBezTo>
                  <a:close/>
                  <a:moveTo>
                    <a:pt x="589" y="675"/>
                  </a:moveTo>
                  <a:cubicBezTo>
                    <a:pt x="589" y="678"/>
                    <a:pt x="587" y="679"/>
                    <a:pt x="585" y="681"/>
                  </a:cubicBezTo>
                  <a:cubicBezTo>
                    <a:pt x="586" y="678"/>
                    <a:pt x="586" y="675"/>
                    <a:pt x="589" y="675"/>
                  </a:cubicBezTo>
                  <a:close/>
                  <a:moveTo>
                    <a:pt x="588" y="644"/>
                  </a:moveTo>
                  <a:cubicBezTo>
                    <a:pt x="589" y="646"/>
                    <a:pt x="593" y="648"/>
                    <a:pt x="590" y="649"/>
                  </a:cubicBezTo>
                  <a:cubicBezTo>
                    <a:pt x="589" y="648"/>
                    <a:pt x="586" y="645"/>
                    <a:pt x="588" y="644"/>
                  </a:cubicBezTo>
                  <a:close/>
                  <a:moveTo>
                    <a:pt x="593" y="656"/>
                  </a:moveTo>
                  <a:cubicBezTo>
                    <a:pt x="593" y="658"/>
                    <a:pt x="591" y="662"/>
                    <a:pt x="589" y="663"/>
                  </a:cubicBezTo>
                  <a:cubicBezTo>
                    <a:pt x="590" y="660"/>
                    <a:pt x="591" y="658"/>
                    <a:pt x="593" y="656"/>
                  </a:cubicBezTo>
                  <a:close/>
                  <a:moveTo>
                    <a:pt x="591" y="671"/>
                  </a:moveTo>
                  <a:cubicBezTo>
                    <a:pt x="592" y="674"/>
                    <a:pt x="588" y="673"/>
                    <a:pt x="589" y="671"/>
                  </a:cubicBezTo>
                  <a:cubicBezTo>
                    <a:pt x="590" y="671"/>
                    <a:pt x="590" y="671"/>
                    <a:pt x="591" y="671"/>
                  </a:cubicBezTo>
                  <a:close/>
                  <a:moveTo>
                    <a:pt x="600" y="710"/>
                  </a:moveTo>
                  <a:cubicBezTo>
                    <a:pt x="603" y="712"/>
                    <a:pt x="600" y="717"/>
                    <a:pt x="597" y="718"/>
                  </a:cubicBezTo>
                  <a:cubicBezTo>
                    <a:pt x="596" y="716"/>
                    <a:pt x="598" y="711"/>
                    <a:pt x="600" y="710"/>
                  </a:cubicBezTo>
                  <a:close/>
                  <a:moveTo>
                    <a:pt x="602" y="737"/>
                  </a:moveTo>
                  <a:cubicBezTo>
                    <a:pt x="604" y="740"/>
                    <a:pt x="608" y="745"/>
                    <a:pt x="611" y="748"/>
                  </a:cubicBezTo>
                  <a:cubicBezTo>
                    <a:pt x="611" y="751"/>
                    <a:pt x="611" y="753"/>
                    <a:pt x="609" y="754"/>
                  </a:cubicBezTo>
                  <a:cubicBezTo>
                    <a:pt x="605" y="750"/>
                    <a:pt x="604" y="745"/>
                    <a:pt x="600" y="743"/>
                  </a:cubicBezTo>
                  <a:cubicBezTo>
                    <a:pt x="600" y="741"/>
                    <a:pt x="600" y="738"/>
                    <a:pt x="602" y="737"/>
                  </a:cubicBezTo>
                  <a:close/>
                  <a:moveTo>
                    <a:pt x="609" y="838"/>
                  </a:moveTo>
                  <a:cubicBezTo>
                    <a:pt x="610" y="841"/>
                    <a:pt x="613" y="842"/>
                    <a:pt x="611" y="846"/>
                  </a:cubicBezTo>
                  <a:cubicBezTo>
                    <a:pt x="608" y="844"/>
                    <a:pt x="607" y="839"/>
                    <a:pt x="609" y="838"/>
                  </a:cubicBezTo>
                  <a:close/>
                  <a:moveTo>
                    <a:pt x="610" y="804"/>
                  </a:moveTo>
                  <a:cubicBezTo>
                    <a:pt x="611" y="804"/>
                    <a:pt x="611" y="802"/>
                    <a:pt x="612" y="803"/>
                  </a:cubicBezTo>
                  <a:cubicBezTo>
                    <a:pt x="613" y="805"/>
                    <a:pt x="615" y="807"/>
                    <a:pt x="613" y="810"/>
                  </a:cubicBezTo>
                  <a:cubicBezTo>
                    <a:pt x="612" y="808"/>
                    <a:pt x="610" y="807"/>
                    <a:pt x="610" y="804"/>
                  </a:cubicBezTo>
                  <a:close/>
                  <a:moveTo>
                    <a:pt x="616" y="796"/>
                  </a:moveTo>
                  <a:cubicBezTo>
                    <a:pt x="617" y="797"/>
                    <a:pt x="616" y="801"/>
                    <a:pt x="614" y="801"/>
                  </a:cubicBezTo>
                  <a:cubicBezTo>
                    <a:pt x="613" y="799"/>
                    <a:pt x="614" y="797"/>
                    <a:pt x="616" y="796"/>
                  </a:cubicBezTo>
                  <a:close/>
                  <a:moveTo>
                    <a:pt x="616" y="850"/>
                  </a:moveTo>
                  <a:cubicBezTo>
                    <a:pt x="620" y="853"/>
                    <a:pt x="624" y="860"/>
                    <a:pt x="617" y="863"/>
                  </a:cubicBezTo>
                  <a:cubicBezTo>
                    <a:pt x="614" y="859"/>
                    <a:pt x="612" y="854"/>
                    <a:pt x="616" y="850"/>
                  </a:cubicBezTo>
                  <a:close/>
                  <a:moveTo>
                    <a:pt x="619" y="881"/>
                  </a:moveTo>
                  <a:cubicBezTo>
                    <a:pt x="620" y="886"/>
                    <a:pt x="625" y="888"/>
                    <a:pt x="622" y="892"/>
                  </a:cubicBezTo>
                  <a:cubicBezTo>
                    <a:pt x="622" y="889"/>
                    <a:pt x="616" y="885"/>
                    <a:pt x="619" y="881"/>
                  </a:cubicBezTo>
                  <a:close/>
                  <a:moveTo>
                    <a:pt x="620" y="817"/>
                  </a:moveTo>
                  <a:cubicBezTo>
                    <a:pt x="621" y="818"/>
                    <a:pt x="622" y="818"/>
                    <a:pt x="622" y="821"/>
                  </a:cubicBezTo>
                  <a:cubicBezTo>
                    <a:pt x="619" y="822"/>
                    <a:pt x="619" y="817"/>
                    <a:pt x="620" y="817"/>
                  </a:cubicBezTo>
                  <a:close/>
                  <a:moveTo>
                    <a:pt x="620" y="807"/>
                  </a:moveTo>
                  <a:cubicBezTo>
                    <a:pt x="621" y="807"/>
                    <a:pt x="622" y="806"/>
                    <a:pt x="622" y="807"/>
                  </a:cubicBezTo>
                  <a:cubicBezTo>
                    <a:pt x="621" y="809"/>
                    <a:pt x="626" y="810"/>
                    <a:pt x="625" y="814"/>
                  </a:cubicBezTo>
                  <a:cubicBezTo>
                    <a:pt x="621" y="813"/>
                    <a:pt x="621" y="810"/>
                    <a:pt x="620" y="807"/>
                  </a:cubicBezTo>
                  <a:close/>
                  <a:moveTo>
                    <a:pt x="624" y="834"/>
                  </a:moveTo>
                  <a:cubicBezTo>
                    <a:pt x="625" y="837"/>
                    <a:pt x="627" y="839"/>
                    <a:pt x="628" y="841"/>
                  </a:cubicBezTo>
                  <a:cubicBezTo>
                    <a:pt x="626" y="841"/>
                    <a:pt x="626" y="843"/>
                    <a:pt x="625" y="843"/>
                  </a:cubicBezTo>
                  <a:cubicBezTo>
                    <a:pt x="623" y="840"/>
                    <a:pt x="620" y="836"/>
                    <a:pt x="624" y="834"/>
                  </a:cubicBezTo>
                  <a:close/>
                  <a:moveTo>
                    <a:pt x="628" y="790"/>
                  </a:moveTo>
                  <a:cubicBezTo>
                    <a:pt x="628" y="795"/>
                    <a:pt x="629" y="801"/>
                    <a:pt x="629" y="806"/>
                  </a:cubicBezTo>
                  <a:cubicBezTo>
                    <a:pt x="622" y="803"/>
                    <a:pt x="623" y="794"/>
                    <a:pt x="628" y="790"/>
                  </a:cubicBezTo>
                  <a:close/>
                  <a:moveTo>
                    <a:pt x="626" y="549"/>
                  </a:moveTo>
                  <a:cubicBezTo>
                    <a:pt x="625" y="548"/>
                    <a:pt x="624" y="548"/>
                    <a:pt x="623" y="547"/>
                  </a:cubicBezTo>
                  <a:cubicBezTo>
                    <a:pt x="623" y="544"/>
                    <a:pt x="625" y="540"/>
                    <a:pt x="626" y="541"/>
                  </a:cubicBezTo>
                  <a:cubicBezTo>
                    <a:pt x="625" y="543"/>
                    <a:pt x="629" y="547"/>
                    <a:pt x="626" y="549"/>
                  </a:cubicBezTo>
                  <a:close/>
                  <a:moveTo>
                    <a:pt x="626" y="462"/>
                  </a:moveTo>
                  <a:cubicBezTo>
                    <a:pt x="628" y="466"/>
                    <a:pt x="628" y="471"/>
                    <a:pt x="628" y="476"/>
                  </a:cubicBezTo>
                  <a:cubicBezTo>
                    <a:pt x="622" y="474"/>
                    <a:pt x="620" y="465"/>
                    <a:pt x="626" y="462"/>
                  </a:cubicBezTo>
                  <a:close/>
                  <a:moveTo>
                    <a:pt x="627" y="409"/>
                  </a:moveTo>
                  <a:cubicBezTo>
                    <a:pt x="626" y="406"/>
                    <a:pt x="623" y="405"/>
                    <a:pt x="622" y="402"/>
                  </a:cubicBezTo>
                  <a:cubicBezTo>
                    <a:pt x="623" y="402"/>
                    <a:pt x="624" y="401"/>
                    <a:pt x="625" y="402"/>
                  </a:cubicBezTo>
                  <a:cubicBezTo>
                    <a:pt x="625" y="404"/>
                    <a:pt x="628" y="404"/>
                    <a:pt x="629" y="405"/>
                  </a:cubicBezTo>
                  <a:cubicBezTo>
                    <a:pt x="628" y="407"/>
                    <a:pt x="628" y="408"/>
                    <a:pt x="627" y="409"/>
                  </a:cubicBezTo>
                  <a:close/>
                  <a:moveTo>
                    <a:pt x="630" y="391"/>
                  </a:moveTo>
                  <a:cubicBezTo>
                    <a:pt x="631" y="393"/>
                    <a:pt x="635" y="396"/>
                    <a:pt x="632" y="397"/>
                  </a:cubicBezTo>
                  <a:cubicBezTo>
                    <a:pt x="632" y="395"/>
                    <a:pt x="627" y="393"/>
                    <a:pt x="630" y="391"/>
                  </a:cubicBezTo>
                  <a:close/>
                  <a:moveTo>
                    <a:pt x="631" y="403"/>
                  </a:moveTo>
                  <a:cubicBezTo>
                    <a:pt x="629" y="402"/>
                    <a:pt x="626" y="399"/>
                    <a:pt x="627" y="397"/>
                  </a:cubicBezTo>
                  <a:cubicBezTo>
                    <a:pt x="628" y="399"/>
                    <a:pt x="629" y="401"/>
                    <a:pt x="631" y="403"/>
                  </a:cubicBezTo>
                  <a:close/>
                  <a:moveTo>
                    <a:pt x="627" y="383"/>
                  </a:moveTo>
                  <a:cubicBezTo>
                    <a:pt x="626" y="382"/>
                    <a:pt x="626" y="380"/>
                    <a:pt x="626" y="378"/>
                  </a:cubicBezTo>
                  <a:cubicBezTo>
                    <a:pt x="628" y="376"/>
                    <a:pt x="631" y="383"/>
                    <a:pt x="627" y="383"/>
                  </a:cubicBezTo>
                  <a:close/>
                  <a:moveTo>
                    <a:pt x="627" y="361"/>
                  </a:moveTo>
                  <a:cubicBezTo>
                    <a:pt x="627" y="359"/>
                    <a:pt x="624" y="359"/>
                    <a:pt x="625" y="357"/>
                  </a:cubicBezTo>
                  <a:cubicBezTo>
                    <a:pt x="626" y="356"/>
                    <a:pt x="628" y="362"/>
                    <a:pt x="627" y="361"/>
                  </a:cubicBezTo>
                  <a:close/>
                  <a:moveTo>
                    <a:pt x="629" y="419"/>
                  </a:moveTo>
                  <a:cubicBezTo>
                    <a:pt x="630" y="421"/>
                    <a:pt x="632" y="422"/>
                    <a:pt x="632" y="424"/>
                  </a:cubicBezTo>
                  <a:cubicBezTo>
                    <a:pt x="630" y="424"/>
                    <a:pt x="627" y="420"/>
                    <a:pt x="629" y="419"/>
                  </a:cubicBezTo>
                  <a:close/>
                  <a:moveTo>
                    <a:pt x="632" y="413"/>
                  </a:moveTo>
                  <a:cubicBezTo>
                    <a:pt x="635" y="413"/>
                    <a:pt x="636" y="416"/>
                    <a:pt x="635" y="418"/>
                  </a:cubicBezTo>
                  <a:cubicBezTo>
                    <a:pt x="632" y="418"/>
                    <a:pt x="631" y="415"/>
                    <a:pt x="632" y="413"/>
                  </a:cubicBezTo>
                  <a:close/>
                  <a:moveTo>
                    <a:pt x="630" y="364"/>
                  </a:moveTo>
                  <a:cubicBezTo>
                    <a:pt x="631" y="367"/>
                    <a:pt x="635" y="368"/>
                    <a:pt x="634" y="371"/>
                  </a:cubicBezTo>
                  <a:cubicBezTo>
                    <a:pt x="631" y="370"/>
                    <a:pt x="627" y="366"/>
                    <a:pt x="630" y="364"/>
                  </a:cubicBezTo>
                  <a:close/>
                  <a:moveTo>
                    <a:pt x="629" y="354"/>
                  </a:moveTo>
                  <a:cubicBezTo>
                    <a:pt x="627" y="352"/>
                    <a:pt x="624" y="348"/>
                    <a:pt x="627" y="344"/>
                  </a:cubicBezTo>
                  <a:cubicBezTo>
                    <a:pt x="629" y="346"/>
                    <a:pt x="630" y="348"/>
                    <a:pt x="632" y="348"/>
                  </a:cubicBezTo>
                  <a:cubicBezTo>
                    <a:pt x="632" y="351"/>
                    <a:pt x="631" y="354"/>
                    <a:pt x="629" y="354"/>
                  </a:cubicBezTo>
                  <a:close/>
                  <a:moveTo>
                    <a:pt x="628" y="306"/>
                  </a:moveTo>
                  <a:cubicBezTo>
                    <a:pt x="628" y="304"/>
                    <a:pt x="628" y="303"/>
                    <a:pt x="627" y="302"/>
                  </a:cubicBezTo>
                  <a:cubicBezTo>
                    <a:pt x="631" y="303"/>
                    <a:pt x="632" y="307"/>
                    <a:pt x="635" y="309"/>
                  </a:cubicBezTo>
                  <a:cubicBezTo>
                    <a:pt x="634" y="311"/>
                    <a:pt x="635" y="312"/>
                    <a:pt x="633" y="312"/>
                  </a:cubicBezTo>
                  <a:cubicBezTo>
                    <a:pt x="632" y="309"/>
                    <a:pt x="631" y="305"/>
                    <a:pt x="628" y="306"/>
                  </a:cubicBezTo>
                  <a:close/>
                  <a:moveTo>
                    <a:pt x="629" y="324"/>
                  </a:moveTo>
                  <a:cubicBezTo>
                    <a:pt x="628" y="327"/>
                    <a:pt x="628" y="328"/>
                    <a:pt x="627" y="330"/>
                  </a:cubicBezTo>
                  <a:cubicBezTo>
                    <a:pt x="623" y="329"/>
                    <a:pt x="623" y="324"/>
                    <a:pt x="622" y="320"/>
                  </a:cubicBezTo>
                  <a:cubicBezTo>
                    <a:pt x="622" y="316"/>
                    <a:pt x="620" y="309"/>
                    <a:pt x="623" y="308"/>
                  </a:cubicBezTo>
                  <a:cubicBezTo>
                    <a:pt x="626" y="312"/>
                    <a:pt x="625" y="320"/>
                    <a:pt x="629" y="324"/>
                  </a:cubicBezTo>
                  <a:close/>
                  <a:moveTo>
                    <a:pt x="612" y="329"/>
                  </a:moveTo>
                  <a:cubicBezTo>
                    <a:pt x="613" y="327"/>
                    <a:pt x="615" y="326"/>
                    <a:pt x="616" y="323"/>
                  </a:cubicBezTo>
                  <a:cubicBezTo>
                    <a:pt x="620" y="329"/>
                    <a:pt x="618" y="335"/>
                    <a:pt x="620" y="341"/>
                  </a:cubicBezTo>
                  <a:cubicBezTo>
                    <a:pt x="616" y="338"/>
                    <a:pt x="614" y="334"/>
                    <a:pt x="612" y="329"/>
                  </a:cubicBezTo>
                  <a:close/>
                  <a:moveTo>
                    <a:pt x="607" y="317"/>
                  </a:moveTo>
                  <a:cubicBezTo>
                    <a:pt x="607" y="319"/>
                    <a:pt x="610" y="320"/>
                    <a:pt x="611" y="323"/>
                  </a:cubicBezTo>
                  <a:cubicBezTo>
                    <a:pt x="608" y="322"/>
                    <a:pt x="611" y="326"/>
                    <a:pt x="608" y="325"/>
                  </a:cubicBezTo>
                  <a:cubicBezTo>
                    <a:pt x="606" y="323"/>
                    <a:pt x="605" y="321"/>
                    <a:pt x="604" y="319"/>
                  </a:cubicBezTo>
                  <a:cubicBezTo>
                    <a:pt x="604" y="318"/>
                    <a:pt x="605" y="317"/>
                    <a:pt x="607" y="317"/>
                  </a:cubicBezTo>
                  <a:close/>
                  <a:moveTo>
                    <a:pt x="599" y="341"/>
                  </a:moveTo>
                  <a:cubicBezTo>
                    <a:pt x="599" y="344"/>
                    <a:pt x="596" y="344"/>
                    <a:pt x="598" y="346"/>
                  </a:cubicBezTo>
                  <a:cubicBezTo>
                    <a:pt x="595" y="344"/>
                    <a:pt x="594" y="341"/>
                    <a:pt x="592" y="339"/>
                  </a:cubicBezTo>
                  <a:cubicBezTo>
                    <a:pt x="593" y="338"/>
                    <a:pt x="593" y="336"/>
                    <a:pt x="595" y="336"/>
                  </a:cubicBezTo>
                  <a:cubicBezTo>
                    <a:pt x="595" y="339"/>
                    <a:pt x="598" y="339"/>
                    <a:pt x="599" y="341"/>
                  </a:cubicBezTo>
                  <a:close/>
                  <a:moveTo>
                    <a:pt x="596" y="350"/>
                  </a:moveTo>
                  <a:cubicBezTo>
                    <a:pt x="592" y="349"/>
                    <a:pt x="590" y="347"/>
                    <a:pt x="589" y="344"/>
                  </a:cubicBezTo>
                  <a:cubicBezTo>
                    <a:pt x="589" y="343"/>
                    <a:pt x="590" y="342"/>
                    <a:pt x="591" y="342"/>
                  </a:cubicBezTo>
                  <a:cubicBezTo>
                    <a:pt x="591" y="345"/>
                    <a:pt x="598" y="346"/>
                    <a:pt x="596" y="350"/>
                  </a:cubicBezTo>
                  <a:close/>
                  <a:moveTo>
                    <a:pt x="588" y="335"/>
                  </a:moveTo>
                  <a:cubicBezTo>
                    <a:pt x="585" y="329"/>
                    <a:pt x="573" y="323"/>
                    <a:pt x="578" y="316"/>
                  </a:cubicBezTo>
                  <a:cubicBezTo>
                    <a:pt x="581" y="322"/>
                    <a:pt x="594" y="328"/>
                    <a:pt x="588" y="335"/>
                  </a:cubicBezTo>
                  <a:close/>
                  <a:moveTo>
                    <a:pt x="587" y="337"/>
                  </a:moveTo>
                  <a:cubicBezTo>
                    <a:pt x="586" y="335"/>
                    <a:pt x="584" y="334"/>
                    <a:pt x="583" y="332"/>
                  </a:cubicBezTo>
                  <a:cubicBezTo>
                    <a:pt x="586" y="332"/>
                    <a:pt x="588" y="337"/>
                    <a:pt x="587" y="338"/>
                  </a:cubicBezTo>
                  <a:cubicBezTo>
                    <a:pt x="586" y="336"/>
                    <a:pt x="587" y="341"/>
                    <a:pt x="584" y="339"/>
                  </a:cubicBezTo>
                  <a:cubicBezTo>
                    <a:pt x="582" y="334"/>
                    <a:pt x="573" y="328"/>
                    <a:pt x="575" y="323"/>
                  </a:cubicBezTo>
                  <a:cubicBezTo>
                    <a:pt x="581" y="326"/>
                    <a:pt x="580" y="333"/>
                    <a:pt x="587" y="337"/>
                  </a:cubicBezTo>
                  <a:close/>
                  <a:moveTo>
                    <a:pt x="582" y="342"/>
                  </a:moveTo>
                  <a:cubicBezTo>
                    <a:pt x="581" y="342"/>
                    <a:pt x="578" y="340"/>
                    <a:pt x="578" y="341"/>
                  </a:cubicBezTo>
                  <a:cubicBezTo>
                    <a:pt x="579" y="343"/>
                    <a:pt x="581" y="343"/>
                    <a:pt x="582" y="344"/>
                  </a:cubicBezTo>
                  <a:cubicBezTo>
                    <a:pt x="582" y="348"/>
                    <a:pt x="580" y="350"/>
                    <a:pt x="578" y="351"/>
                  </a:cubicBezTo>
                  <a:cubicBezTo>
                    <a:pt x="574" y="347"/>
                    <a:pt x="570" y="343"/>
                    <a:pt x="567" y="338"/>
                  </a:cubicBezTo>
                  <a:cubicBezTo>
                    <a:pt x="568" y="337"/>
                    <a:pt x="568" y="334"/>
                    <a:pt x="569" y="332"/>
                  </a:cubicBezTo>
                  <a:cubicBezTo>
                    <a:pt x="576" y="331"/>
                    <a:pt x="580" y="339"/>
                    <a:pt x="582" y="342"/>
                  </a:cubicBezTo>
                  <a:close/>
                  <a:moveTo>
                    <a:pt x="571" y="315"/>
                  </a:moveTo>
                  <a:cubicBezTo>
                    <a:pt x="570" y="311"/>
                    <a:pt x="562" y="308"/>
                    <a:pt x="567" y="303"/>
                  </a:cubicBezTo>
                  <a:cubicBezTo>
                    <a:pt x="568" y="305"/>
                    <a:pt x="569" y="308"/>
                    <a:pt x="572" y="308"/>
                  </a:cubicBezTo>
                  <a:cubicBezTo>
                    <a:pt x="572" y="311"/>
                    <a:pt x="573" y="313"/>
                    <a:pt x="571" y="315"/>
                  </a:cubicBezTo>
                  <a:close/>
                  <a:moveTo>
                    <a:pt x="566" y="293"/>
                  </a:moveTo>
                  <a:cubicBezTo>
                    <a:pt x="562" y="292"/>
                    <a:pt x="558" y="288"/>
                    <a:pt x="555" y="292"/>
                  </a:cubicBezTo>
                  <a:cubicBezTo>
                    <a:pt x="558" y="294"/>
                    <a:pt x="559" y="298"/>
                    <a:pt x="562" y="299"/>
                  </a:cubicBezTo>
                  <a:cubicBezTo>
                    <a:pt x="562" y="300"/>
                    <a:pt x="562" y="301"/>
                    <a:pt x="561" y="303"/>
                  </a:cubicBezTo>
                  <a:cubicBezTo>
                    <a:pt x="557" y="301"/>
                    <a:pt x="556" y="296"/>
                    <a:pt x="550" y="296"/>
                  </a:cubicBezTo>
                  <a:cubicBezTo>
                    <a:pt x="550" y="291"/>
                    <a:pt x="545" y="291"/>
                    <a:pt x="544" y="288"/>
                  </a:cubicBezTo>
                  <a:cubicBezTo>
                    <a:pt x="552" y="288"/>
                    <a:pt x="557" y="287"/>
                    <a:pt x="567" y="286"/>
                  </a:cubicBezTo>
                  <a:cubicBezTo>
                    <a:pt x="567" y="288"/>
                    <a:pt x="564" y="291"/>
                    <a:pt x="566" y="293"/>
                  </a:cubicBezTo>
                  <a:close/>
                  <a:moveTo>
                    <a:pt x="552" y="321"/>
                  </a:moveTo>
                  <a:cubicBezTo>
                    <a:pt x="549" y="316"/>
                    <a:pt x="545" y="313"/>
                    <a:pt x="542" y="308"/>
                  </a:cubicBezTo>
                  <a:cubicBezTo>
                    <a:pt x="545" y="302"/>
                    <a:pt x="560" y="316"/>
                    <a:pt x="552" y="321"/>
                  </a:cubicBezTo>
                  <a:close/>
                  <a:moveTo>
                    <a:pt x="540" y="297"/>
                  </a:moveTo>
                  <a:cubicBezTo>
                    <a:pt x="536" y="294"/>
                    <a:pt x="532" y="290"/>
                    <a:pt x="527" y="287"/>
                  </a:cubicBezTo>
                  <a:cubicBezTo>
                    <a:pt x="531" y="287"/>
                    <a:pt x="532" y="287"/>
                    <a:pt x="537" y="288"/>
                  </a:cubicBezTo>
                  <a:cubicBezTo>
                    <a:pt x="538" y="291"/>
                    <a:pt x="542" y="292"/>
                    <a:pt x="542" y="296"/>
                  </a:cubicBezTo>
                  <a:cubicBezTo>
                    <a:pt x="541" y="296"/>
                    <a:pt x="541" y="297"/>
                    <a:pt x="540" y="297"/>
                  </a:cubicBezTo>
                  <a:close/>
                  <a:moveTo>
                    <a:pt x="540" y="301"/>
                  </a:moveTo>
                  <a:cubicBezTo>
                    <a:pt x="539" y="302"/>
                    <a:pt x="539" y="302"/>
                    <a:pt x="539" y="303"/>
                  </a:cubicBezTo>
                  <a:cubicBezTo>
                    <a:pt x="536" y="302"/>
                    <a:pt x="533" y="298"/>
                    <a:pt x="533" y="296"/>
                  </a:cubicBezTo>
                  <a:cubicBezTo>
                    <a:pt x="536" y="297"/>
                    <a:pt x="537" y="300"/>
                    <a:pt x="540" y="301"/>
                  </a:cubicBezTo>
                  <a:close/>
                  <a:moveTo>
                    <a:pt x="541" y="313"/>
                  </a:moveTo>
                  <a:cubicBezTo>
                    <a:pt x="544" y="318"/>
                    <a:pt x="547" y="322"/>
                    <a:pt x="550" y="323"/>
                  </a:cubicBezTo>
                  <a:cubicBezTo>
                    <a:pt x="551" y="329"/>
                    <a:pt x="546" y="330"/>
                    <a:pt x="545" y="335"/>
                  </a:cubicBezTo>
                  <a:cubicBezTo>
                    <a:pt x="536" y="331"/>
                    <a:pt x="531" y="320"/>
                    <a:pt x="541" y="313"/>
                  </a:cubicBezTo>
                  <a:close/>
                  <a:moveTo>
                    <a:pt x="542" y="341"/>
                  </a:moveTo>
                  <a:cubicBezTo>
                    <a:pt x="539" y="345"/>
                    <a:pt x="539" y="346"/>
                    <a:pt x="537" y="350"/>
                  </a:cubicBezTo>
                  <a:cubicBezTo>
                    <a:pt x="532" y="348"/>
                    <a:pt x="530" y="343"/>
                    <a:pt x="527" y="339"/>
                  </a:cubicBezTo>
                  <a:cubicBezTo>
                    <a:pt x="528" y="335"/>
                    <a:pt x="530" y="331"/>
                    <a:pt x="533" y="328"/>
                  </a:cubicBezTo>
                  <a:cubicBezTo>
                    <a:pt x="535" y="333"/>
                    <a:pt x="539" y="336"/>
                    <a:pt x="542" y="341"/>
                  </a:cubicBezTo>
                  <a:close/>
                  <a:moveTo>
                    <a:pt x="522" y="334"/>
                  </a:moveTo>
                  <a:cubicBezTo>
                    <a:pt x="519" y="330"/>
                    <a:pt x="516" y="327"/>
                    <a:pt x="513" y="322"/>
                  </a:cubicBezTo>
                  <a:cubicBezTo>
                    <a:pt x="515" y="318"/>
                    <a:pt x="516" y="313"/>
                    <a:pt x="519" y="311"/>
                  </a:cubicBezTo>
                  <a:cubicBezTo>
                    <a:pt x="522" y="316"/>
                    <a:pt x="526" y="319"/>
                    <a:pt x="529" y="324"/>
                  </a:cubicBezTo>
                  <a:cubicBezTo>
                    <a:pt x="526" y="327"/>
                    <a:pt x="526" y="332"/>
                    <a:pt x="522" y="334"/>
                  </a:cubicBezTo>
                  <a:close/>
                  <a:moveTo>
                    <a:pt x="509" y="317"/>
                  </a:moveTo>
                  <a:cubicBezTo>
                    <a:pt x="499" y="313"/>
                    <a:pt x="506" y="302"/>
                    <a:pt x="506" y="297"/>
                  </a:cubicBezTo>
                  <a:cubicBezTo>
                    <a:pt x="509" y="299"/>
                    <a:pt x="511" y="302"/>
                    <a:pt x="514" y="306"/>
                  </a:cubicBezTo>
                  <a:cubicBezTo>
                    <a:pt x="512" y="309"/>
                    <a:pt x="512" y="314"/>
                    <a:pt x="509" y="317"/>
                  </a:cubicBezTo>
                  <a:close/>
                  <a:moveTo>
                    <a:pt x="507" y="325"/>
                  </a:moveTo>
                  <a:cubicBezTo>
                    <a:pt x="503" y="324"/>
                    <a:pt x="502" y="321"/>
                    <a:pt x="499" y="320"/>
                  </a:cubicBezTo>
                  <a:cubicBezTo>
                    <a:pt x="500" y="318"/>
                    <a:pt x="499" y="314"/>
                    <a:pt x="502" y="315"/>
                  </a:cubicBezTo>
                  <a:cubicBezTo>
                    <a:pt x="504" y="318"/>
                    <a:pt x="507" y="321"/>
                    <a:pt x="507" y="325"/>
                  </a:cubicBezTo>
                  <a:close/>
                  <a:moveTo>
                    <a:pt x="502" y="334"/>
                  </a:moveTo>
                  <a:cubicBezTo>
                    <a:pt x="501" y="335"/>
                    <a:pt x="501" y="335"/>
                    <a:pt x="500" y="336"/>
                  </a:cubicBezTo>
                  <a:cubicBezTo>
                    <a:pt x="500" y="332"/>
                    <a:pt x="492" y="329"/>
                    <a:pt x="495" y="326"/>
                  </a:cubicBezTo>
                  <a:cubicBezTo>
                    <a:pt x="497" y="329"/>
                    <a:pt x="500" y="331"/>
                    <a:pt x="502" y="334"/>
                  </a:cubicBezTo>
                  <a:close/>
                  <a:moveTo>
                    <a:pt x="488" y="322"/>
                  </a:moveTo>
                  <a:cubicBezTo>
                    <a:pt x="485" y="319"/>
                    <a:pt x="479" y="315"/>
                    <a:pt x="479" y="311"/>
                  </a:cubicBezTo>
                  <a:cubicBezTo>
                    <a:pt x="483" y="313"/>
                    <a:pt x="491" y="317"/>
                    <a:pt x="488" y="322"/>
                  </a:cubicBezTo>
                  <a:close/>
                  <a:moveTo>
                    <a:pt x="477" y="718"/>
                  </a:moveTo>
                  <a:cubicBezTo>
                    <a:pt x="478" y="716"/>
                    <a:pt x="474" y="713"/>
                    <a:pt x="477" y="712"/>
                  </a:cubicBezTo>
                  <a:cubicBezTo>
                    <a:pt x="478" y="714"/>
                    <a:pt x="479" y="717"/>
                    <a:pt x="477" y="718"/>
                  </a:cubicBezTo>
                  <a:close/>
                  <a:moveTo>
                    <a:pt x="476" y="697"/>
                  </a:moveTo>
                  <a:cubicBezTo>
                    <a:pt x="477" y="694"/>
                    <a:pt x="474" y="692"/>
                    <a:pt x="477" y="692"/>
                  </a:cubicBezTo>
                  <a:cubicBezTo>
                    <a:pt x="478" y="693"/>
                    <a:pt x="477" y="696"/>
                    <a:pt x="476" y="697"/>
                  </a:cubicBezTo>
                  <a:close/>
                  <a:moveTo>
                    <a:pt x="476" y="542"/>
                  </a:moveTo>
                  <a:cubicBezTo>
                    <a:pt x="475" y="536"/>
                    <a:pt x="473" y="531"/>
                    <a:pt x="476" y="527"/>
                  </a:cubicBezTo>
                  <a:cubicBezTo>
                    <a:pt x="477" y="532"/>
                    <a:pt x="478" y="536"/>
                    <a:pt x="476" y="542"/>
                  </a:cubicBezTo>
                  <a:close/>
                  <a:moveTo>
                    <a:pt x="476" y="428"/>
                  </a:moveTo>
                  <a:cubicBezTo>
                    <a:pt x="474" y="429"/>
                    <a:pt x="474" y="426"/>
                    <a:pt x="471" y="426"/>
                  </a:cubicBezTo>
                  <a:cubicBezTo>
                    <a:pt x="472" y="424"/>
                    <a:pt x="473" y="422"/>
                    <a:pt x="476" y="422"/>
                  </a:cubicBezTo>
                  <a:cubicBezTo>
                    <a:pt x="476" y="424"/>
                    <a:pt x="476" y="426"/>
                    <a:pt x="476" y="428"/>
                  </a:cubicBezTo>
                  <a:close/>
                  <a:moveTo>
                    <a:pt x="473" y="397"/>
                  </a:moveTo>
                  <a:cubicBezTo>
                    <a:pt x="472" y="399"/>
                    <a:pt x="475" y="401"/>
                    <a:pt x="473" y="402"/>
                  </a:cubicBezTo>
                  <a:cubicBezTo>
                    <a:pt x="472" y="401"/>
                    <a:pt x="469" y="397"/>
                    <a:pt x="473" y="397"/>
                  </a:cubicBezTo>
                  <a:close/>
                  <a:moveTo>
                    <a:pt x="468" y="376"/>
                  </a:moveTo>
                  <a:cubicBezTo>
                    <a:pt x="468" y="375"/>
                    <a:pt x="468" y="375"/>
                    <a:pt x="467" y="375"/>
                  </a:cubicBezTo>
                  <a:cubicBezTo>
                    <a:pt x="466" y="372"/>
                    <a:pt x="471" y="365"/>
                    <a:pt x="474" y="364"/>
                  </a:cubicBezTo>
                  <a:cubicBezTo>
                    <a:pt x="473" y="369"/>
                    <a:pt x="472" y="373"/>
                    <a:pt x="468" y="376"/>
                  </a:cubicBezTo>
                  <a:close/>
                  <a:moveTo>
                    <a:pt x="469" y="358"/>
                  </a:moveTo>
                  <a:cubicBezTo>
                    <a:pt x="467" y="360"/>
                    <a:pt x="467" y="365"/>
                    <a:pt x="464" y="366"/>
                  </a:cubicBezTo>
                  <a:cubicBezTo>
                    <a:pt x="463" y="361"/>
                    <a:pt x="462" y="353"/>
                    <a:pt x="463" y="348"/>
                  </a:cubicBezTo>
                  <a:cubicBezTo>
                    <a:pt x="464" y="353"/>
                    <a:pt x="468" y="354"/>
                    <a:pt x="469" y="358"/>
                  </a:cubicBezTo>
                  <a:close/>
                  <a:moveTo>
                    <a:pt x="462" y="322"/>
                  </a:moveTo>
                  <a:cubicBezTo>
                    <a:pt x="458" y="322"/>
                    <a:pt x="461" y="315"/>
                    <a:pt x="462" y="313"/>
                  </a:cubicBezTo>
                  <a:cubicBezTo>
                    <a:pt x="463" y="318"/>
                    <a:pt x="463" y="319"/>
                    <a:pt x="462" y="322"/>
                  </a:cubicBezTo>
                  <a:close/>
                  <a:moveTo>
                    <a:pt x="461" y="394"/>
                  </a:moveTo>
                  <a:cubicBezTo>
                    <a:pt x="460" y="394"/>
                    <a:pt x="459" y="398"/>
                    <a:pt x="461" y="396"/>
                  </a:cubicBezTo>
                  <a:cubicBezTo>
                    <a:pt x="461" y="398"/>
                    <a:pt x="460" y="398"/>
                    <a:pt x="459" y="399"/>
                  </a:cubicBezTo>
                  <a:cubicBezTo>
                    <a:pt x="460" y="400"/>
                    <a:pt x="459" y="401"/>
                    <a:pt x="458" y="401"/>
                  </a:cubicBezTo>
                  <a:cubicBezTo>
                    <a:pt x="458" y="398"/>
                    <a:pt x="459" y="392"/>
                    <a:pt x="461" y="394"/>
                  </a:cubicBezTo>
                  <a:close/>
                  <a:moveTo>
                    <a:pt x="460" y="419"/>
                  </a:moveTo>
                  <a:cubicBezTo>
                    <a:pt x="460" y="422"/>
                    <a:pt x="462" y="424"/>
                    <a:pt x="459" y="425"/>
                  </a:cubicBezTo>
                  <a:cubicBezTo>
                    <a:pt x="461" y="423"/>
                    <a:pt x="458" y="421"/>
                    <a:pt x="460" y="419"/>
                  </a:cubicBezTo>
                  <a:close/>
                  <a:moveTo>
                    <a:pt x="455" y="377"/>
                  </a:moveTo>
                  <a:cubicBezTo>
                    <a:pt x="456" y="374"/>
                    <a:pt x="453" y="371"/>
                    <a:pt x="455" y="369"/>
                  </a:cubicBezTo>
                  <a:cubicBezTo>
                    <a:pt x="456" y="371"/>
                    <a:pt x="459" y="371"/>
                    <a:pt x="459" y="373"/>
                  </a:cubicBezTo>
                  <a:cubicBezTo>
                    <a:pt x="457" y="374"/>
                    <a:pt x="457" y="376"/>
                    <a:pt x="455" y="377"/>
                  </a:cubicBezTo>
                  <a:close/>
                  <a:moveTo>
                    <a:pt x="456" y="424"/>
                  </a:moveTo>
                  <a:cubicBezTo>
                    <a:pt x="455" y="424"/>
                    <a:pt x="455" y="424"/>
                    <a:pt x="454" y="424"/>
                  </a:cubicBezTo>
                  <a:cubicBezTo>
                    <a:pt x="454" y="423"/>
                    <a:pt x="454" y="421"/>
                    <a:pt x="455" y="421"/>
                  </a:cubicBezTo>
                  <a:cubicBezTo>
                    <a:pt x="455" y="422"/>
                    <a:pt x="457" y="421"/>
                    <a:pt x="456" y="424"/>
                  </a:cubicBezTo>
                  <a:close/>
                  <a:moveTo>
                    <a:pt x="456" y="357"/>
                  </a:moveTo>
                  <a:cubicBezTo>
                    <a:pt x="460" y="358"/>
                    <a:pt x="458" y="364"/>
                    <a:pt x="458" y="366"/>
                  </a:cubicBezTo>
                  <a:cubicBezTo>
                    <a:pt x="456" y="362"/>
                    <a:pt x="457" y="360"/>
                    <a:pt x="453" y="358"/>
                  </a:cubicBezTo>
                  <a:cubicBezTo>
                    <a:pt x="453" y="353"/>
                    <a:pt x="457" y="349"/>
                    <a:pt x="459" y="348"/>
                  </a:cubicBezTo>
                  <a:cubicBezTo>
                    <a:pt x="457" y="350"/>
                    <a:pt x="457" y="354"/>
                    <a:pt x="456" y="357"/>
                  </a:cubicBezTo>
                  <a:close/>
                  <a:moveTo>
                    <a:pt x="454" y="430"/>
                  </a:moveTo>
                  <a:cubicBezTo>
                    <a:pt x="455" y="431"/>
                    <a:pt x="457" y="432"/>
                    <a:pt x="457" y="434"/>
                  </a:cubicBezTo>
                  <a:cubicBezTo>
                    <a:pt x="455" y="434"/>
                    <a:pt x="455" y="436"/>
                    <a:pt x="453" y="436"/>
                  </a:cubicBezTo>
                  <a:cubicBezTo>
                    <a:pt x="454" y="434"/>
                    <a:pt x="452" y="431"/>
                    <a:pt x="454" y="430"/>
                  </a:cubicBezTo>
                  <a:close/>
                  <a:moveTo>
                    <a:pt x="455" y="439"/>
                  </a:moveTo>
                  <a:cubicBezTo>
                    <a:pt x="455" y="442"/>
                    <a:pt x="455" y="439"/>
                    <a:pt x="456" y="439"/>
                  </a:cubicBezTo>
                  <a:cubicBezTo>
                    <a:pt x="457" y="440"/>
                    <a:pt x="457" y="445"/>
                    <a:pt x="454" y="444"/>
                  </a:cubicBezTo>
                  <a:cubicBezTo>
                    <a:pt x="454" y="443"/>
                    <a:pt x="453" y="439"/>
                    <a:pt x="455" y="439"/>
                  </a:cubicBezTo>
                  <a:close/>
                  <a:moveTo>
                    <a:pt x="456" y="457"/>
                  </a:moveTo>
                  <a:cubicBezTo>
                    <a:pt x="461" y="459"/>
                    <a:pt x="458" y="466"/>
                    <a:pt x="457" y="469"/>
                  </a:cubicBezTo>
                  <a:cubicBezTo>
                    <a:pt x="453" y="466"/>
                    <a:pt x="456" y="461"/>
                    <a:pt x="456" y="457"/>
                  </a:cubicBezTo>
                  <a:close/>
                  <a:moveTo>
                    <a:pt x="459" y="469"/>
                  </a:moveTo>
                  <a:cubicBezTo>
                    <a:pt x="460" y="473"/>
                    <a:pt x="458" y="480"/>
                    <a:pt x="456" y="483"/>
                  </a:cubicBezTo>
                  <a:cubicBezTo>
                    <a:pt x="456" y="477"/>
                    <a:pt x="456" y="471"/>
                    <a:pt x="459" y="469"/>
                  </a:cubicBezTo>
                  <a:close/>
                  <a:moveTo>
                    <a:pt x="461" y="489"/>
                  </a:moveTo>
                  <a:cubicBezTo>
                    <a:pt x="461" y="492"/>
                    <a:pt x="461" y="493"/>
                    <a:pt x="462" y="499"/>
                  </a:cubicBezTo>
                  <a:cubicBezTo>
                    <a:pt x="460" y="499"/>
                    <a:pt x="460" y="498"/>
                    <a:pt x="458" y="498"/>
                  </a:cubicBezTo>
                  <a:cubicBezTo>
                    <a:pt x="459" y="495"/>
                    <a:pt x="459" y="491"/>
                    <a:pt x="461" y="489"/>
                  </a:cubicBezTo>
                  <a:close/>
                  <a:moveTo>
                    <a:pt x="459" y="506"/>
                  </a:moveTo>
                  <a:cubicBezTo>
                    <a:pt x="465" y="511"/>
                    <a:pt x="464" y="525"/>
                    <a:pt x="462" y="531"/>
                  </a:cubicBezTo>
                  <a:cubicBezTo>
                    <a:pt x="462" y="522"/>
                    <a:pt x="458" y="514"/>
                    <a:pt x="459" y="506"/>
                  </a:cubicBezTo>
                  <a:close/>
                  <a:moveTo>
                    <a:pt x="461" y="728"/>
                  </a:moveTo>
                  <a:cubicBezTo>
                    <a:pt x="462" y="729"/>
                    <a:pt x="465" y="727"/>
                    <a:pt x="465" y="729"/>
                  </a:cubicBezTo>
                  <a:cubicBezTo>
                    <a:pt x="459" y="744"/>
                    <a:pt x="469" y="765"/>
                    <a:pt x="461" y="784"/>
                  </a:cubicBezTo>
                  <a:cubicBezTo>
                    <a:pt x="459" y="738"/>
                    <a:pt x="459" y="680"/>
                    <a:pt x="457" y="631"/>
                  </a:cubicBezTo>
                  <a:cubicBezTo>
                    <a:pt x="458" y="631"/>
                    <a:pt x="458" y="630"/>
                    <a:pt x="459" y="631"/>
                  </a:cubicBezTo>
                  <a:cubicBezTo>
                    <a:pt x="460" y="644"/>
                    <a:pt x="463" y="662"/>
                    <a:pt x="461" y="677"/>
                  </a:cubicBezTo>
                  <a:cubicBezTo>
                    <a:pt x="464" y="692"/>
                    <a:pt x="464" y="712"/>
                    <a:pt x="461" y="728"/>
                  </a:cubicBezTo>
                  <a:close/>
                  <a:moveTo>
                    <a:pt x="459" y="1131"/>
                  </a:moveTo>
                  <a:cubicBezTo>
                    <a:pt x="459" y="1133"/>
                    <a:pt x="461" y="1133"/>
                    <a:pt x="462" y="1134"/>
                  </a:cubicBezTo>
                  <a:cubicBezTo>
                    <a:pt x="459" y="1134"/>
                    <a:pt x="459" y="1135"/>
                    <a:pt x="457" y="1134"/>
                  </a:cubicBezTo>
                  <a:cubicBezTo>
                    <a:pt x="458" y="1133"/>
                    <a:pt x="458" y="1132"/>
                    <a:pt x="459" y="1131"/>
                  </a:cubicBezTo>
                  <a:close/>
                  <a:moveTo>
                    <a:pt x="458" y="1113"/>
                  </a:moveTo>
                  <a:cubicBezTo>
                    <a:pt x="457" y="1110"/>
                    <a:pt x="460" y="1112"/>
                    <a:pt x="459" y="1110"/>
                  </a:cubicBezTo>
                  <a:cubicBezTo>
                    <a:pt x="461" y="1110"/>
                    <a:pt x="462" y="1110"/>
                    <a:pt x="462" y="1112"/>
                  </a:cubicBezTo>
                  <a:cubicBezTo>
                    <a:pt x="461" y="1114"/>
                    <a:pt x="459" y="1111"/>
                    <a:pt x="458" y="1113"/>
                  </a:cubicBezTo>
                  <a:close/>
                  <a:moveTo>
                    <a:pt x="468" y="1119"/>
                  </a:moveTo>
                  <a:cubicBezTo>
                    <a:pt x="466" y="1121"/>
                    <a:pt x="466" y="1125"/>
                    <a:pt x="464" y="1128"/>
                  </a:cubicBezTo>
                  <a:cubicBezTo>
                    <a:pt x="463" y="1128"/>
                    <a:pt x="462" y="1127"/>
                    <a:pt x="462" y="1127"/>
                  </a:cubicBezTo>
                  <a:cubicBezTo>
                    <a:pt x="464" y="1125"/>
                    <a:pt x="466" y="1119"/>
                    <a:pt x="468" y="1119"/>
                  </a:cubicBezTo>
                  <a:close/>
                  <a:moveTo>
                    <a:pt x="476" y="1160"/>
                  </a:moveTo>
                  <a:cubicBezTo>
                    <a:pt x="471" y="1157"/>
                    <a:pt x="466" y="1155"/>
                    <a:pt x="464" y="1150"/>
                  </a:cubicBezTo>
                  <a:cubicBezTo>
                    <a:pt x="469" y="1148"/>
                    <a:pt x="473" y="1156"/>
                    <a:pt x="476" y="1160"/>
                  </a:cubicBezTo>
                  <a:close/>
                  <a:moveTo>
                    <a:pt x="471" y="1122"/>
                  </a:moveTo>
                  <a:cubicBezTo>
                    <a:pt x="472" y="1120"/>
                    <a:pt x="473" y="1118"/>
                    <a:pt x="475" y="1118"/>
                  </a:cubicBezTo>
                  <a:cubicBezTo>
                    <a:pt x="475" y="1118"/>
                    <a:pt x="475" y="1119"/>
                    <a:pt x="476" y="1119"/>
                  </a:cubicBezTo>
                  <a:cubicBezTo>
                    <a:pt x="476" y="1121"/>
                    <a:pt x="474" y="1123"/>
                    <a:pt x="471" y="1122"/>
                  </a:cubicBezTo>
                  <a:close/>
                  <a:moveTo>
                    <a:pt x="473" y="1095"/>
                  </a:moveTo>
                  <a:cubicBezTo>
                    <a:pt x="473" y="1094"/>
                    <a:pt x="471" y="1094"/>
                    <a:pt x="471" y="1092"/>
                  </a:cubicBezTo>
                  <a:cubicBezTo>
                    <a:pt x="474" y="1091"/>
                    <a:pt x="473" y="1087"/>
                    <a:pt x="476" y="1085"/>
                  </a:cubicBezTo>
                  <a:cubicBezTo>
                    <a:pt x="476" y="1086"/>
                    <a:pt x="477" y="1087"/>
                    <a:pt x="478" y="1087"/>
                  </a:cubicBezTo>
                  <a:cubicBezTo>
                    <a:pt x="477" y="1090"/>
                    <a:pt x="475" y="1092"/>
                    <a:pt x="473" y="1095"/>
                  </a:cubicBezTo>
                  <a:close/>
                  <a:moveTo>
                    <a:pt x="475" y="1064"/>
                  </a:moveTo>
                  <a:cubicBezTo>
                    <a:pt x="478" y="1064"/>
                    <a:pt x="477" y="1062"/>
                    <a:pt x="479" y="1062"/>
                  </a:cubicBezTo>
                  <a:cubicBezTo>
                    <a:pt x="480" y="1063"/>
                    <a:pt x="479" y="1065"/>
                    <a:pt x="481" y="1064"/>
                  </a:cubicBezTo>
                  <a:cubicBezTo>
                    <a:pt x="481" y="1066"/>
                    <a:pt x="479" y="1067"/>
                    <a:pt x="479" y="1069"/>
                  </a:cubicBezTo>
                  <a:cubicBezTo>
                    <a:pt x="477" y="1068"/>
                    <a:pt x="475" y="1067"/>
                    <a:pt x="475" y="1064"/>
                  </a:cubicBezTo>
                  <a:close/>
                  <a:moveTo>
                    <a:pt x="480" y="1077"/>
                  </a:moveTo>
                  <a:cubicBezTo>
                    <a:pt x="481" y="1077"/>
                    <a:pt x="482" y="1077"/>
                    <a:pt x="483" y="1078"/>
                  </a:cubicBezTo>
                  <a:cubicBezTo>
                    <a:pt x="483" y="1080"/>
                    <a:pt x="482" y="1082"/>
                    <a:pt x="480" y="1082"/>
                  </a:cubicBezTo>
                  <a:cubicBezTo>
                    <a:pt x="478" y="1080"/>
                    <a:pt x="480" y="1079"/>
                    <a:pt x="480" y="1077"/>
                  </a:cubicBezTo>
                  <a:close/>
                  <a:moveTo>
                    <a:pt x="479" y="1053"/>
                  </a:moveTo>
                  <a:cubicBezTo>
                    <a:pt x="476" y="1052"/>
                    <a:pt x="475" y="1050"/>
                    <a:pt x="474" y="1048"/>
                  </a:cubicBezTo>
                  <a:cubicBezTo>
                    <a:pt x="478" y="1045"/>
                    <a:pt x="480" y="1044"/>
                    <a:pt x="482" y="1049"/>
                  </a:cubicBezTo>
                  <a:cubicBezTo>
                    <a:pt x="481" y="1050"/>
                    <a:pt x="480" y="1051"/>
                    <a:pt x="479" y="1053"/>
                  </a:cubicBezTo>
                  <a:close/>
                  <a:moveTo>
                    <a:pt x="482" y="992"/>
                  </a:moveTo>
                  <a:cubicBezTo>
                    <a:pt x="482" y="989"/>
                    <a:pt x="479" y="989"/>
                    <a:pt x="479" y="986"/>
                  </a:cubicBezTo>
                  <a:cubicBezTo>
                    <a:pt x="480" y="985"/>
                    <a:pt x="481" y="983"/>
                    <a:pt x="482" y="982"/>
                  </a:cubicBezTo>
                  <a:cubicBezTo>
                    <a:pt x="483" y="984"/>
                    <a:pt x="485" y="985"/>
                    <a:pt x="486" y="986"/>
                  </a:cubicBezTo>
                  <a:cubicBezTo>
                    <a:pt x="485" y="989"/>
                    <a:pt x="485" y="991"/>
                    <a:pt x="482" y="992"/>
                  </a:cubicBezTo>
                  <a:close/>
                  <a:moveTo>
                    <a:pt x="486" y="1007"/>
                  </a:moveTo>
                  <a:cubicBezTo>
                    <a:pt x="485" y="1009"/>
                    <a:pt x="483" y="1010"/>
                    <a:pt x="483" y="1013"/>
                  </a:cubicBezTo>
                  <a:cubicBezTo>
                    <a:pt x="482" y="1013"/>
                    <a:pt x="480" y="1013"/>
                    <a:pt x="479" y="1013"/>
                  </a:cubicBezTo>
                  <a:cubicBezTo>
                    <a:pt x="480" y="1010"/>
                    <a:pt x="481" y="1005"/>
                    <a:pt x="485" y="1004"/>
                  </a:cubicBezTo>
                  <a:cubicBezTo>
                    <a:pt x="485" y="1006"/>
                    <a:pt x="487" y="1005"/>
                    <a:pt x="486" y="1007"/>
                  </a:cubicBezTo>
                  <a:close/>
                  <a:moveTo>
                    <a:pt x="488" y="970"/>
                  </a:moveTo>
                  <a:cubicBezTo>
                    <a:pt x="489" y="972"/>
                    <a:pt x="494" y="977"/>
                    <a:pt x="489" y="979"/>
                  </a:cubicBezTo>
                  <a:cubicBezTo>
                    <a:pt x="487" y="977"/>
                    <a:pt x="483" y="972"/>
                    <a:pt x="488" y="970"/>
                  </a:cubicBezTo>
                  <a:close/>
                  <a:moveTo>
                    <a:pt x="497" y="1032"/>
                  </a:moveTo>
                  <a:cubicBezTo>
                    <a:pt x="497" y="1033"/>
                    <a:pt x="497" y="1036"/>
                    <a:pt x="495" y="1036"/>
                  </a:cubicBezTo>
                  <a:cubicBezTo>
                    <a:pt x="495" y="1035"/>
                    <a:pt x="495" y="1032"/>
                    <a:pt x="497" y="1032"/>
                  </a:cubicBezTo>
                  <a:close/>
                  <a:moveTo>
                    <a:pt x="499" y="975"/>
                  </a:moveTo>
                  <a:cubicBezTo>
                    <a:pt x="499" y="976"/>
                    <a:pt x="500" y="977"/>
                    <a:pt x="502" y="977"/>
                  </a:cubicBezTo>
                  <a:cubicBezTo>
                    <a:pt x="501" y="978"/>
                    <a:pt x="502" y="980"/>
                    <a:pt x="501" y="980"/>
                  </a:cubicBezTo>
                  <a:cubicBezTo>
                    <a:pt x="501" y="978"/>
                    <a:pt x="497" y="977"/>
                    <a:pt x="499" y="975"/>
                  </a:cubicBezTo>
                  <a:close/>
                  <a:moveTo>
                    <a:pt x="499" y="959"/>
                  </a:moveTo>
                  <a:cubicBezTo>
                    <a:pt x="497" y="956"/>
                    <a:pt x="493" y="953"/>
                    <a:pt x="495" y="949"/>
                  </a:cubicBezTo>
                  <a:cubicBezTo>
                    <a:pt x="498" y="950"/>
                    <a:pt x="500" y="952"/>
                    <a:pt x="502" y="953"/>
                  </a:cubicBezTo>
                  <a:cubicBezTo>
                    <a:pt x="502" y="956"/>
                    <a:pt x="501" y="957"/>
                    <a:pt x="499" y="959"/>
                  </a:cubicBezTo>
                  <a:close/>
                  <a:moveTo>
                    <a:pt x="495" y="927"/>
                  </a:moveTo>
                  <a:cubicBezTo>
                    <a:pt x="496" y="925"/>
                    <a:pt x="496" y="921"/>
                    <a:pt x="499" y="921"/>
                  </a:cubicBezTo>
                  <a:cubicBezTo>
                    <a:pt x="502" y="923"/>
                    <a:pt x="501" y="927"/>
                    <a:pt x="500" y="930"/>
                  </a:cubicBezTo>
                  <a:cubicBezTo>
                    <a:pt x="497" y="929"/>
                    <a:pt x="497" y="927"/>
                    <a:pt x="495" y="927"/>
                  </a:cubicBezTo>
                  <a:close/>
                  <a:moveTo>
                    <a:pt x="500" y="915"/>
                  </a:moveTo>
                  <a:cubicBezTo>
                    <a:pt x="501" y="912"/>
                    <a:pt x="504" y="911"/>
                    <a:pt x="505" y="914"/>
                  </a:cubicBezTo>
                  <a:cubicBezTo>
                    <a:pt x="504" y="915"/>
                    <a:pt x="504" y="916"/>
                    <a:pt x="504" y="918"/>
                  </a:cubicBezTo>
                  <a:cubicBezTo>
                    <a:pt x="501" y="918"/>
                    <a:pt x="501" y="916"/>
                    <a:pt x="500" y="915"/>
                  </a:cubicBezTo>
                  <a:close/>
                  <a:moveTo>
                    <a:pt x="504" y="897"/>
                  </a:moveTo>
                  <a:cubicBezTo>
                    <a:pt x="499" y="896"/>
                    <a:pt x="496" y="889"/>
                    <a:pt x="498" y="886"/>
                  </a:cubicBezTo>
                  <a:cubicBezTo>
                    <a:pt x="499" y="888"/>
                    <a:pt x="499" y="884"/>
                    <a:pt x="500" y="884"/>
                  </a:cubicBezTo>
                  <a:cubicBezTo>
                    <a:pt x="502" y="886"/>
                    <a:pt x="505" y="886"/>
                    <a:pt x="507" y="888"/>
                  </a:cubicBezTo>
                  <a:cubicBezTo>
                    <a:pt x="507" y="892"/>
                    <a:pt x="504" y="894"/>
                    <a:pt x="504" y="897"/>
                  </a:cubicBezTo>
                  <a:close/>
                  <a:moveTo>
                    <a:pt x="501" y="819"/>
                  </a:moveTo>
                  <a:cubicBezTo>
                    <a:pt x="500" y="816"/>
                    <a:pt x="498" y="815"/>
                    <a:pt x="496" y="814"/>
                  </a:cubicBezTo>
                  <a:cubicBezTo>
                    <a:pt x="497" y="809"/>
                    <a:pt x="497" y="807"/>
                    <a:pt x="500" y="805"/>
                  </a:cubicBezTo>
                  <a:cubicBezTo>
                    <a:pt x="501" y="808"/>
                    <a:pt x="504" y="809"/>
                    <a:pt x="505" y="812"/>
                  </a:cubicBezTo>
                  <a:cubicBezTo>
                    <a:pt x="504" y="815"/>
                    <a:pt x="503" y="817"/>
                    <a:pt x="501" y="819"/>
                  </a:cubicBezTo>
                  <a:close/>
                  <a:moveTo>
                    <a:pt x="504" y="855"/>
                  </a:moveTo>
                  <a:cubicBezTo>
                    <a:pt x="506" y="859"/>
                    <a:pt x="505" y="865"/>
                    <a:pt x="501" y="868"/>
                  </a:cubicBezTo>
                  <a:cubicBezTo>
                    <a:pt x="502" y="862"/>
                    <a:pt x="501" y="859"/>
                    <a:pt x="504" y="855"/>
                  </a:cubicBezTo>
                  <a:close/>
                  <a:moveTo>
                    <a:pt x="502" y="799"/>
                  </a:moveTo>
                  <a:cubicBezTo>
                    <a:pt x="504" y="797"/>
                    <a:pt x="503" y="793"/>
                    <a:pt x="506" y="792"/>
                  </a:cubicBezTo>
                  <a:cubicBezTo>
                    <a:pt x="508" y="795"/>
                    <a:pt x="505" y="798"/>
                    <a:pt x="507" y="801"/>
                  </a:cubicBezTo>
                  <a:cubicBezTo>
                    <a:pt x="504" y="802"/>
                    <a:pt x="505" y="798"/>
                    <a:pt x="502" y="799"/>
                  </a:cubicBezTo>
                  <a:close/>
                  <a:moveTo>
                    <a:pt x="503" y="723"/>
                  </a:moveTo>
                  <a:cubicBezTo>
                    <a:pt x="505" y="722"/>
                    <a:pt x="508" y="724"/>
                    <a:pt x="507" y="727"/>
                  </a:cubicBezTo>
                  <a:cubicBezTo>
                    <a:pt x="504" y="728"/>
                    <a:pt x="502" y="725"/>
                    <a:pt x="503" y="723"/>
                  </a:cubicBezTo>
                  <a:close/>
                  <a:moveTo>
                    <a:pt x="503" y="709"/>
                  </a:moveTo>
                  <a:cubicBezTo>
                    <a:pt x="503" y="707"/>
                    <a:pt x="501" y="707"/>
                    <a:pt x="500" y="706"/>
                  </a:cubicBezTo>
                  <a:cubicBezTo>
                    <a:pt x="502" y="702"/>
                    <a:pt x="504" y="698"/>
                    <a:pt x="506" y="695"/>
                  </a:cubicBezTo>
                  <a:cubicBezTo>
                    <a:pt x="509" y="701"/>
                    <a:pt x="507" y="705"/>
                    <a:pt x="503" y="709"/>
                  </a:cubicBezTo>
                  <a:close/>
                  <a:moveTo>
                    <a:pt x="506" y="683"/>
                  </a:moveTo>
                  <a:cubicBezTo>
                    <a:pt x="505" y="681"/>
                    <a:pt x="502" y="681"/>
                    <a:pt x="502" y="678"/>
                  </a:cubicBezTo>
                  <a:cubicBezTo>
                    <a:pt x="503" y="678"/>
                    <a:pt x="503" y="677"/>
                    <a:pt x="504" y="677"/>
                  </a:cubicBezTo>
                  <a:cubicBezTo>
                    <a:pt x="504" y="680"/>
                    <a:pt x="508" y="679"/>
                    <a:pt x="508" y="682"/>
                  </a:cubicBezTo>
                  <a:cubicBezTo>
                    <a:pt x="507" y="682"/>
                    <a:pt x="507" y="683"/>
                    <a:pt x="506" y="683"/>
                  </a:cubicBezTo>
                  <a:close/>
                  <a:moveTo>
                    <a:pt x="507" y="620"/>
                  </a:moveTo>
                  <a:cubicBezTo>
                    <a:pt x="507" y="618"/>
                    <a:pt x="506" y="616"/>
                    <a:pt x="509" y="616"/>
                  </a:cubicBezTo>
                  <a:cubicBezTo>
                    <a:pt x="509" y="618"/>
                    <a:pt x="510" y="620"/>
                    <a:pt x="507" y="620"/>
                  </a:cubicBezTo>
                  <a:close/>
                  <a:moveTo>
                    <a:pt x="511" y="774"/>
                  </a:moveTo>
                  <a:cubicBezTo>
                    <a:pt x="515" y="777"/>
                    <a:pt x="517" y="784"/>
                    <a:pt x="511" y="785"/>
                  </a:cubicBezTo>
                  <a:cubicBezTo>
                    <a:pt x="511" y="783"/>
                    <a:pt x="509" y="783"/>
                    <a:pt x="509" y="781"/>
                  </a:cubicBezTo>
                  <a:cubicBezTo>
                    <a:pt x="512" y="779"/>
                    <a:pt x="510" y="775"/>
                    <a:pt x="511" y="774"/>
                  </a:cubicBezTo>
                  <a:close/>
                  <a:moveTo>
                    <a:pt x="515" y="767"/>
                  </a:moveTo>
                  <a:cubicBezTo>
                    <a:pt x="518" y="767"/>
                    <a:pt x="519" y="770"/>
                    <a:pt x="516" y="772"/>
                  </a:cubicBezTo>
                  <a:cubicBezTo>
                    <a:pt x="516" y="770"/>
                    <a:pt x="514" y="770"/>
                    <a:pt x="515" y="767"/>
                  </a:cubicBezTo>
                  <a:close/>
                  <a:moveTo>
                    <a:pt x="519" y="759"/>
                  </a:moveTo>
                  <a:cubicBezTo>
                    <a:pt x="520" y="760"/>
                    <a:pt x="520" y="762"/>
                    <a:pt x="520" y="764"/>
                  </a:cubicBezTo>
                  <a:cubicBezTo>
                    <a:pt x="515" y="765"/>
                    <a:pt x="517" y="760"/>
                    <a:pt x="519" y="759"/>
                  </a:cubicBezTo>
                  <a:close/>
                  <a:moveTo>
                    <a:pt x="517" y="738"/>
                  </a:moveTo>
                  <a:cubicBezTo>
                    <a:pt x="518" y="735"/>
                    <a:pt x="524" y="741"/>
                    <a:pt x="522" y="743"/>
                  </a:cubicBezTo>
                  <a:cubicBezTo>
                    <a:pt x="522" y="740"/>
                    <a:pt x="519" y="740"/>
                    <a:pt x="517" y="738"/>
                  </a:cubicBezTo>
                  <a:close/>
                  <a:moveTo>
                    <a:pt x="520" y="723"/>
                  </a:moveTo>
                  <a:cubicBezTo>
                    <a:pt x="518" y="719"/>
                    <a:pt x="521" y="715"/>
                    <a:pt x="524" y="714"/>
                  </a:cubicBezTo>
                  <a:cubicBezTo>
                    <a:pt x="526" y="718"/>
                    <a:pt x="523" y="721"/>
                    <a:pt x="520" y="723"/>
                  </a:cubicBezTo>
                  <a:close/>
                  <a:moveTo>
                    <a:pt x="524" y="694"/>
                  </a:moveTo>
                  <a:cubicBezTo>
                    <a:pt x="522" y="692"/>
                    <a:pt x="524" y="689"/>
                    <a:pt x="526" y="688"/>
                  </a:cubicBezTo>
                  <a:cubicBezTo>
                    <a:pt x="526" y="690"/>
                    <a:pt x="525" y="693"/>
                    <a:pt x="524" y="694"/>
                  </a:cubicBezTo>
                  <a:close/>
                  <a:moveTo>
                    <a:pt x="526" y="659"/>
                  </a:moveTo>
                  <a:cubicBezTo>
                    <a:pt x="527" y="662"/>
                    <a:pt x="527" y="667"/>
                    <a:pt x="526" y="672"/>
                  </a:cubicBezTo>
                  <a:cubicBezTo>
                    <a:pt x="519" y="670"/>
                    <a:pt x="523" y="662"/>
                    <a:pt x="526" y="659"/>
                  </a:cubicBezTo>
                  <a:close/>
                  <a:moveTo>
                    <a:pt x="526" y="553"/>
                  </a:moveTo>
                  <a:cubicBezTo>
                    <a:pt x="527" y="551"/>
                    <a:pt x="527" y="549"/>
                    <a:pt x="529" y="548"/>
                  </a:cubicBezTo>
                  <a:cubicBezTo>
                    <a:pt x="530" y="550"/>
                    <a:pt x="528" y="552"/>
                    <a:pt x="526" y="553"/>
                  </a:cubicBezTo>
                  <a:close/>
                  <a:moveTo>
                    <a:pt x="529" y="556"/>
                  </a:moveTo>
                  <a:cubicBezTo>
                    <a:pt x="529" y="559"/>
                    <a:pt x="529" y="562"/>
                    <a:pt x="527" y="562"/>
                  </a:cubicBezTo>
                  <a:cubicBezTo>
                    <a:pt x="527" y="560"/>
                    <a:pt x="526" y="556"/>
                    <a:pt x="529" y="556"/>
                  </a:cubicBezTo>
                  <a:close/>
                  <a:moveTo>
                    <a:pt x="529" y="539"/>
                  </a:moveTo>
                  <a:cubicBezTo>
                    <a:pt x="525" y="535"/>
                    <a:pt x="524" y="524"/>
                    <a:pt x="527" y="518"/>
                  </a:cubicBezTo>
                  <a:cubicBezTo>
                    <a:pt x="531" y="522"/>
                    <a:pt x="529" y="534"/>
                    <a:pt x="529" y="539"/>
                  </a:cubicBezTo>
                  <a:close/>
                  <a:moveTo>
                    <a:pt x="529" y="374"/>
                  </a:moveTo>
                  <a:cubicBezTo>
                    <a:pt x="529" y="372"/>
                    <a:pt x="529" y="371"/>
                    <a:pt x="531" y="370"/>
                  </a:cubicBezTo>
                  <a:cubicBezTo>
                    <a:pt x="534" y="372"/>
                    <a:pt x="537" y="375"/>
                    <a:pt x="534" y="379"/>
                  </a:cubicBezTo>
                  <a:cubicBezTo>
                    <a:pt x="531" y="378"/>
                    <a:pt x="531" y="375"/>
                    <a:pt x="529" y="374"/>
                  </a:cubicBezTo>
                  <a:close/>
                  <a:moveTo>
                    <a:pt x="534" y="696"/>
                  </a:moveTo>
                  <a:cubicBezTo>
                    <a:pt x="537" y="698"/>
                    <a:pt x="536" y="703"/>
                    <a:pt x="533" y="705"/>
                  </a:cubicBezTo>
                  <a:cubicBezTo>
                    <a:pt x="533" y="703"/>
                    <a:pt x="532" y="702"/>
                    <a:pt x="531" y="701"/>
                  </a:cubicBezTo>
                  <a:cubicBezTo>
                    <a:pt x="532" y="699"/>
                    <a:pt x="532" y="697"/>
                    <a:pt x="534" y="696"/>
                  </a:cubicBezTo>
                  <a:close/>
                  <a:moveTo>
                    <a:pt x="535" y="631"/>
                  </a:moveTo>
                  <a:cubicBezTo>
                    <a:pt x="536" y="630"/>
                    <a:pt x="536" y="628"/>
                    <a:pt x="537" y="627"/>
                  </a:cubicBezTo>
                  <a:cubicBezTo>
                    <a:pt x="537" y="630"/>
                    <a:pt x="539" y="631"/>
                    <a:pt x="535" y="631"/>
                  </a:cubicBezTo>
                  <a:close/>
                  <a:moveTo>
                    <a:pt x="541" y="706"/>
                  </a:moveTo>
                  <a:cubicBezTo>
                    <a:pt x="542" y="706"/>
                    <a:pt x="542" y="706"/>
                    <a:pt x="543" y="706"/>
                  </a:cubicBezTo>
                  <a:cubicBezTo>
                    <a:pt x="545" y="709"/>
                    <a:pt x="541" y="713"/>
                    <a:pt x="539" y="712"/>
                  </a:cubicBezTo>
                  <a:cubicBezTo>
                    <a:pt x="539" y="709"/>
                    <a:pt x="542" y="709"/>
                    <a:pt x="541" y="706"/>
                  </a:cubicBezTo>
                  <a:close/>
                  <a:moveTo>
                    <a:pt x="545" y="741"/>
                  </a:moveTo>
                  <a:cubicBezTo>
                    <a:pt x="543" y="740"/>
                    <a:pt x="541" y="739"/>
                    <a:pt x="540" y="737"/>
                  </a:cubicBezTo>
                  <a:cubicBezTo>
                    <a:pt x="542" y="734"/>
                    <a:pt x="545" y="738"/>
                    <a:pt x="545" y="741"/>
                  </a:cubicBezTo>
                  <a:close/>
                  <a:moveTo>
                    <a:pt x="543" y="486"/>
                  </a:moveTo>
                  <a:cubicBezTo>
                    <a:pt x="548" y="486"/>
                    <a:pt x="544" y="481"/>
                    <a:pt x="549" y="480"/>
                  </a:cubicBezTo>
                  <a:cubicBezTo>
                    <a:pt x="549" y="487"/>
                    <a:pt x="555" y="488"/>
                    <a:pt x="557" y="493"/>
                  </a:cubicBezTo>
                  <a:cubicBezTo>
                    <a:pt x="556" y="497"/>
                    <a:pt x="553" y="498"/>
                    <a:pt x="551" y="500"/>
                  </a:cubicBezTo>
                  <a:cubicBezTo>
                    <a:pt x="550" y="495"/>
                    <a:pt x="551" y="489"/>
                    <a:pt x="546" y="489"/>
                  </a:cubicBezTo>
                  <a:cubicBezTo>
                    <a:pt x="544" y="488"/>
                    <a:pt x="546" y="492"/>
                    <a:pt x="544" y="491"/>
                  </a:cubicBezTo>
                  <a:cubicBezTo>
                    <a:pt x="542" y="488"/>
                    <a:pt x="544" y="488"/>
                    <a:pt x="543" y="486"/>
                  </a:cubicBezTo>
                  <a:close/>
                  <a:moveTo>
                    <a:pt x="553" y="509"/>
                  </a:moveTo>
                  <a:cubicBezTo>
                    <a:pt x="553" y="510"/>
                    <a:pt x="553" y="511"/>
                    <a:pt x="553" y="512"/>
                  </a:cubicBezTo>
                  <a:cubicBezTo>
                    <a:pt x="551" y="513"/>
                    <a:pt x="551" y="507"/>
                    <a:pt x="553" y="509"/>
                  </a:cubicBezTo>
                  <a:close/>
                  <a:moveTo>
                    <a:pt x="547" y="655"/>
                  </a:moveTo>
                  <a:cubicBezTo>
                    <a:pt x="549" y="653"/>
                    <a:pt x="548" y="649"/>
                    <a:pt x="551" y="648"/>
                  </a:cubicBezTo>
                  <a:cubicBezTo>
                    <a:pt x="550" y="650"/>
                    <a:pt x="551" y="651"/>
                    <a:pt x="551" y="651"/>
                  </a:cubicBezTo>
                  <a:cubicBezTo>
                    <a:pt x="549" y="651"/>
                    <a:pt x="549" y="657"/>
                    <a:pt x="547" y="655"/>
                  </a:cubicBezTo>
                  <a:close/>
                  <a:moveTo>
                    <a:pt x="555" y="511"/>
                  </a:moveTo>
                  <a:cubicBezTo>
                    <a:pt x="559" y="514"/>
                    <a:pt x="557" y="521"/>
                    <a:pt x="553" y="522"/>
                  </a:cubicBezTo>
                  <a:cubicBezTo>
                    <a:pt x="551" y="518"/>
                    <a:pt x="554" y="514"/>
                    <a:pt x="555" y="511"/>
                  </a:cubicBezTo>
                  <a:close/>
                  <a:moveTo>
                    <a:pt x="555" y="531"/>
                  </a:moveTo>
                  <a:cubicBezTo>
                    <a:pt x="559" y="533"/>
                    <a:pt x="564" y="544"/>
                    <a:pt x="555" y="546"/>
                  </a:cubicBezTo>
                  <a:cubicBezTo>
                    <a:pt x="551" y="543"/>
                    <a:pt x="551" y="534"/>
                    <a:pt x="555" y="531"/>
                  </a:cubicBezTo>
                  <a:close/>
                  <a:moveTo>
                    <a:pt x="558" y="526"/>
                  </a:moveTo>
                  <a:cubicBezTo>
                    <a:pt x="559" y="525"/>
                    <a:pt x="559" y="523"/>
                    <a:pt x="561" y="522"/>
                  </a:cubicBezTo>
                  <a:cubicBezTo>
                    <a:pt x="562" y="525"/>
                    <a:pt x="562" y="529"/>
                    <a:pt x="561" y="531"/>
                  </a:cubicBezTo>
                  <a:cubicBezTo>
                    <a:pt x="560" y="529"/>
                    <a:pt x="558" y="528"/>
                    <a:pt x="558" y="526"/>
                  </a:cubicBezTo>
                  <a:close/>
                  <a:moveTo>
                    <a:pt x="561" y="511"/>
                  </a:moveTo>
                  <a:cubicBezTo>
                    <a:pt x="560" y="510"/>
                    <a:pt x="559" y="509"/>
                    <a:pt x="558" y="509"/>
                  </a:cubicBezTo>
                  <a:cubicBezTo>
                    <a:pt x="559" y="506"/>
                    <a:pt x="560" y="503"/>
                    <a:pt x="563" y="503"/>
                  </a:cubicBezTo>
                  <a:cubicBezTo>
                    <a:pt x="561" y="506"/>
                    <a:pt x="563" y="509"/>
                    <a:pt x="561" y="511"/>
                  </a:cubicBezTo>
                  <a:close/>
                  <a:moveTo>
                    <a:pt x="562" y="459"/>
                  </a:moveTo>
                  <a:cubicBezTo>
                    <a:pt x="562" y="456"/>
                    <a:pt x="565" y="455"/>
                    <a:pt x="565" y="451"/>
                  </a:cubicBezTo>
                  <a:cubicBezTo>
                    <a:pt x="571" y="454"/>
                    <a:pt x="575" y="458"/>
                    <a:pt x="578" y="464"/>
                  </a:cubicBezTo>
                  <a:cubicBezTo>
                    <a:pt x="575" y="466"/>
                    <a:pt x="574" y="469"/>
                    <a:pt x="571" y="471"/>
                  </a:cubicBezTo>
                  <a:cubicBezTo>
                    <a:pt x="568" y="467"/>
                    <a:pt x="565" y="463"/>
                    <a:pt x="562" y="459"/>
                  </a:cubicBezTo>
                  <a:close/>
                  <a:moveTo>
                    <a:pt x="567" y="594"/>
                  </a:moveTo>
                  <a:cubicBezTo>
                    <a:pt x="567" y="594"/>
                    <a:pt x="568" y="594"/>
                    <a:pt x="569" y="594"/>
                  </a:cubicBezTo>
                  <a:cubicBezTo>
                    <a:pt x="568" y="597"/>
                    <a:pt x="570" y="597"/>
                    <a:pt x="570" y="599"/>
                  </a:cubicBezTo>
                  <a:cubicBezTo>
                    <a:pt x="568" y="601"/>
                    <a:pt x="566" y="604"/>
                    <a:pt x="564" y="606"/>
                  </a:cubicBezTo>
                  <a:cubicBezTo>
                    <a:pt x="563" y="603"/>
                    <a:pt x="563" y="596"/>
                    <a:pt x="567" y="594"/>
                  </a:cubicBezTo>
                  <a:close/>
                  <a:moveTo>
                    <a:pt x="578" y="682"/>
                  </a:moveTo>
                  <a:cubicBezTo>
                    <a:pt x="578" y="686"/>
                    <a:pt x="576" y="688"/>
                    <a:pt x="574" y="690"/>
                  </a:cubicBezTo>
                  <a:cubicBezTo>
                    <a:pt x="573" y="687"/>
                    <a:pt x="575" y="683"/>
                    <a:pt x="578" y="682"/>
                  </a:cubicBezTo>
                  <a:close/>
                  <a:moveTo>
                    <a:pt x="576" y="706"/>
                  </a:moveTo>
                  <a:cubicBezTo>
                    <a:pt x="579" y="708"/>
                    <a:pt x="582" y="712"/>
                    <a:pt x="583" y="716"/>
                  </a:cubicBezTo>
                  <a:cubicBezTo>
                    <a:pt x="578" y="715"/>
                    <a:pt x="574" y="711"/>
                    <a:pt x="576" y="706"/>
                  </a:cubicBezTo>
                  <a:close/>
                  <a:moveTo>
                    <a:pt x="584" y="754"/>
                  </a:moveTo>
                  <a:cubicBezTo>
                    <a:pt x="582" y="755"/>
                    <a:pt x="579" y="749"/>
                    <a:pt x="580" y="748"/>
                  </a:cubicBezTo>
                  <a:cubicBezTo>
                    <a:pt x="581" y="750"/>
                    <a:pt x="582" y="752"/>
                    <a:pt x="584" y="754"/>
                  </a:cubicBezTo>
                  <a:close/>
                  <a:moveTo>
                    <a:pt x="602" y="818"/>
                  </a:moveTo>
                  <a:cubicBezTo>
                    <a:pt x="603" y="821"/>
                    <a:pt x="606" y="823"/>
                    <a:pt x="607" y="826"/>
                  </a:cubicBezTo>
                  <a:cubicBezTo>
                    <a:pt x="606" y="827"/>
                    <a:pt x="606" y="828"/>
                    <a:pt x="606" y="829"/>
                  </a:cubicBezTo>
                  <a:cubicBezTo>
                    <a:pt x="603" y="828"/>
                    <a:pt x="602" y="830"/>
                    <a:pt x="600" y="832"/>
                  </a:cubicBezTo>
                  <a:cubicBezTo>
                    <a:pt x="600" y="828"/>
                    <a:pt x="598" y="820"/>
                    <a:pt x="602" y="818"/>
                  </a:cubicBezTo>
                  <a:close/>
                  <a:moveTo>
                    <a:pt x="606" y="849"/>
                  </a:moveTo>
                  <a:cubicBezTo>
                    <a:pt x="606" y="851"/>
                    <a:pt x="608" y="852"/>
                    <a:pt x="607" y="855"/>
                  </a:cubicBezTo>
                  <a:cubicBezTo>
                    <a:pt x="605" y="855"/>
                    <a:pt x="605" y="857"/>
                    <a:pt x="603" y="857"/>
                  </a:cubicBezTo>
                  <a:cubicBezTo>
                    <a:pt x="604" y="854"/>
                    <a:pt x="604" y="851"/>
                    <a:pt x="606" y="849"/>
                  </a:cubicBezTo>
                  <a:close/>
                  <a:moveTo>
                    <a:pt x="607" y="880"/>
                  </a:moveTo>
                  <a:cubicBezTo>
                    <a:pt x="610" y="882"/>
                    <a:pt x="609" y="887"/>
                    <a:pt x="605" y="888"/>
                  </a:cubicBezTo>
                  <a:cubicBezTo>
                    <a:pt x="605" y="884"/>
                    <a:pt x="606" y="882"/>
                    <a:pt x="607" y="880"/>
                  </a:cubicBezTo>
                  <a:close/>
                  <a:moveTo>
                    <a:pt x="608" y="868"/>
                  </a:moveTo>
                  <a:cubicBezTo>
                    <a:pt x="610" y="868"/>
                    <a:pt x="610" y="866"/>
                    <a:pt x="610" y="864"/>
                  </a:cubicBezTo>
                  <a:cubicBezTo>
                    <a:pt x="613" y="866"/>
                    <a:pt x="617" y="873"/>
                    <a:pt x="612" y="875"/>
                  </a:cubicBezTo>
                  <a:cubicBezTo>
                    <a:pt x="611" y="872"/>
                    <a:pt x="608" y="871"/>
                    <a:pt x="608" y="868"/>
                  </a:cubicBezTo>
                  <a:close/>
                  <a:moveTo>
                    <a:pt x="613" y="895"/>
                  </a:moveTo>
                  <a:cubicBezTo>
                    <a:pt x="614" y="895"/>
                    <a:pt x="615" y="895"/>
                    <a:pt x="616" y="895"/>
                  </a:cubicBezTo>
                  <a:cubicBezTo>
                    <a:pt x="616" y="898"/>
                    <a:pt x="619" y="900"/>
                    <a:pt x="620" y="903"/>
                  </a:cubicBezTo>
                  <a:cubicBezTo>
                    <a:pt x="618" y="905"/>
                    <a:pt x="618" y="908"/>
                    <a:pt x="616" y="909"/>
                  </a:cubicBezTo>
                  <a:cubicBezTo>
                    <a:pt x="614" y="906"/>
                    <a:pt x="612" y="904"/>
                    <a:pt x="611" y="901"/>
                  </a:cubicBezTo>
                  <a:cubicBezTo>
                    <a:pt x="613" y="900"/>
                    <a:pt x="613" y="897"/>
                    <a:pt x="613" y="895"/>
                  </a:cubicBezTo>
                  <a:close/>
                  <a:moveTo>
                    <a:pt x="613" y="913"/>
                  </a:moveTo>
                  <a:cubicBezTo>
                    <a:pt x="611" y="913"/>
                    <a:pt x="608" y="909"/>
                    <a:pt x="610" y="907"/>
                  </a:cubicBezTo>
                  <a:cubicBezTo>
                    <a:pt x="611" y="909"/>
                    <a:pt x="614" y="911"/>
                    <a:pt x="613" y="913"/>
                  </a:cubicBezTo>
                  <a:close/>
                  <a:moveTo>
                    <a:pt x="611" y="931"/>
                  </a:moveTo>
                  <a:cubicBezTo>
                    <a:pt x="611" y="930"/>
                    <a:pt x="609" y="928"/>
                    <a:pt x="611" y="927"/>
                  </a:cubicBezTo>
                  <a:cubicBezTo>
                    <a:pt x="611" y="928"/>
                    <a:pt x="614" y="930"/>
                    <a:pt x="611" y="931"/>
                  </a:cubicBezTo>
                  <a:close/>
                  <a:moveTo>
                    <a:pt x="611" y="959"/>
                  </a:moveTo>
                  <a:cubicBezTo>
                    <a:pt x="611" y="957"/>
                    <a:pt x="609" y="956"/>
                    <a:pt x="609" y="953"/>
                  </a:cubicBezTo>
                  <a:cubicBezTo>
                    <a:pt x="612" y="953"/>
                    <a:pt x="614" y="958"/>
                    <a:pt x="611" y="959"/>
                  </a:cubicBezTo>
                  <a:close/>
                  <a:moveTo>
                    <a:pt x="613" y="973"/>
                  </a:moveTo>
                  <a:cubicBezTo>
                    <a:pt x="613" y="975"/>
                    <a:pt x="614" y="976"/>
                    <a:pt x="613" y="978"/>
                  </a:cubicBezTo>
                  <a:cubicBezTo>
                    <a:pt x="611" y="978"/>
                    <a:pt x="612" y="981"/>
                    <a:pt x="610" y="982"/>
                  </a:cubicBezTo>
                  <a:cubicBezTo>
                    <a:pt x="608" y="979"/>
                    <a:pt x="608" y="973"/>
                    <a:pt x="613" y="973"/>
                  </a:cubicBezTo>
                  <a:close/>
                  <a:moveTo>
                    <a:pt x="611" y="990"/>
                  </a:moveTo>
                  <a:cubicBezTo>
                    <a:pt x="611" y="993"/>
                    <a:pt x="613" y="992"/>
                    <a:pt x="613" y="994"/>
                  </a:cubicBezTo>
                  <a:cubicBezTo>
                    <a:pt x="611" y="995"/>
                    <a:pt x="613" y="999"/>
                    <a:pt x="610" y="999"/>
                  </a:cubicBezTo>
                  <a:cubicBezTo>
                    <a:pt x="610" y="996"/>
                    <a:pt x="608" y="992"/>
                    <a:pt x="611" y="990"/>
                  </a:cubicBezTo>
                  <a:close/>
                  <a:moveTo>
                    <a:pt x="611" y="1019"/>
                  </a:moveTo>
                  <a:cubicBezTo>
                    <a:pt x="612" y="1020"/>
                    <a:pt x="613" y="1023"/>
                    <a:pt x="610" y="1024"/>
                  </a:cubicBezTo>
                  <a:cubicBezTo>
                    <a:pt x="610" y="1022"/>
                    <a:pt x="609" y="1019"/>
                    <a:pt x="611" y="1019"/>
                  </a:cubicBezTo>
                  <a:close/>
                  <a:moveTo>
                    <a:pt x="611" y="1049"/>
                  </a:moveTo>
                  <a:cubicBezTo>
                    <a:pt x="611" y="1049"/>
                    <a:pt x="612" y="1049"/>
                    <a:pt x="613" y="1049"/>
                  </a:cubicBezTo>
                  <a:cubicBezTo>
                    <a:pt x="615" y="1052"/>
                    <a:pt x="613" y="1056"/>
                    <a:pt x="611" y="1058"/>
                  </a:cubicBezTo>
                  <a:cubicBezTo>
                    <a:pt x="611" y="1055"/>
                    <a:pt x="611" y="1052"/>
                    <a:pt x="611" y="1049"/>
                  </a:cubicBezTo>
                  <a:close/>
                  <a:moveTo>
                    <a:pt x="622" y="1095"/>
                  </a:moveTo>
                  <a:cubicBezTo>
                    <a:pt x="623" y="1103"/>
                    <a:pt x="616" y="1110"/>
                    <a:pt x="612" y="1116"/>
                  </a:cubicBezTo>
                  <a:cubicBezTo>
                    <a:pt x="614" y="1110"/>
                    <a:pt x="618" y="1102"/>
                    <a:pt x="622" y="1095"/>
                  </a:cubicBezTo>
                  <a:close/>
                  <a:moveTo>
                    <a:pt x="614" y="1140"/>
                  </a:moveTo>
                  <a:cubicBezTo>
                    <a:pt x="613" y="1138"/>
                    <a:pt x="616" y="1135"/>
                    <a:pt x="618" y="1134"/>
                  </a:cubicBezTo>
                  <a:cubicBezTo>
                    <a:pt x="620" y="1136"/>
                    <a:pt x="618" y="1140"/>
                    <a:pt x="614" y="1140"/>
                  </a:cubicBezTo>
                  <a:close/>
                  <a:moveTo>
                    <a:pt x="628" y="1033"/>
                  </a:moveTo>
                  <a:cubicBezTo>
                    <a:pt x="628" y="1034"/>
                    <a:pt x="628" y="1035"/>
                    <a:pt x="628" y="1036"/>
                  </a:cubicBezTo>
                  <a:cubicBezTo>
                    <a:pt x="625" y="1037"/>
                    <a:pt x="625" y="1033"/>
                    <a:pt x="628" y="1033"/>
                  </a:cubicBezTo>
                  <a:close/>
                  <a:moveTo>
                    <a:pt x="630" y="987"/>
                  </a:moveTo>
                  <a:cubicBezTo>
                    <a:pt x="633" y="992"/>
                    <a:pt x="631" y="995"/>
                    <a:pt x="631" y="1001"/>
                  </a:cubicBezTo>
                  <a:cubicBezTo>
                    <a:pt x="628" y="999"/>
                    <a:pt x="625" y="990"/>
                    <a:pt x="630" y="987"/>
                  </a:cubicBezTo>
                  <a:close/>
                  <a:moveTo>
                    <a:pt x="631" y="968"/>
                  </a:moveTo>
                  <a:cubicBezTo>
                    <a:pt x="630" y="969"/>
                    <a:pt x="630" y="968"/>
                    <a:pt x="629" y="968"/>
                  </a:cubicBezTo>
                  <a:cubicBezTo>
                    <a:pt x="628" y="965"/>
                    <a:pt x="629" y="960"/>
                    <a:pt x="631" y="961"/>
                  </a:cubicBezTo>
                  <a:cubicBezTo>
                    <a:pt x="631" y="962"/>
                    <a:pt x="632" y="964"/>
                    <a:pt x="631" y="968"/>
                  </a:cubicBezTo>
                  <a:close/>
                  <a:moveTo>
                    <a:pt x="629" y="944"/>
                  </a:moveTo>
                  <a:cubicBezTo>
                    <a:pt x="628" y="941"/>
                    <a:pt x="623" y="936"/>
                    <a:pt x="627" y="934"/>
                  </a:cubicBezTo>
                  <a:cubicBezTo>
                    <a:pt x="630" y="936"/>
                    <a:pt x="634" y="942"/>
                    <a:pt x="629" y="944"/>
                  </a:cubicBezTo>
                  <a:close/>
                  <a:moveTo>
                    <a:pt x="624" y="923"/>
                  </a:moveTo>
                  <a:cubicBezTo>
                    <a:pt x="621" y="918"/>
                    <a:pt x="618" y="913"/>
                    <a:pt x="623" y="908"/>
                  </a:cubicBezTo>
                  <a:cubicBezTo>
                    <a:pt x="625" y="912"/>
                    <a:pt x="626" y="915"/>
                    <a:pt x="628" y="918"/>
                  </a:cubicBezTo>
                  <a:cubicBezTo>
                    <a:pt x="626" y="919"/>
                    <a:pt x="627" y="923"/>
                    <a:pt x="624" y="923"/>
                  </a:cubicBezTo>
                  <a:close/>
                  <a:moveTo>
                    <a:pt x="627" y="886"/>
                  </a:moveTo>
                  <a:cubicBezTo>
                    <a:pt x="622" y="878"/>
                    <a:pt x="619" y="871"/>
                    <a:pt x="625" y="863"/>
                  </a:cubicBezTo>
                  <a:cubicBezTo>
                    <a:pt x="631" y="870"/>
                    <a:pt x="631" y="880"/>
                    <a:pt x="627" y="886"/>
                  </a:cubicBezTo>
                  <a:close/>
                  <a:moveTo>
                    <a:pt x="629" y="832"/>
                  </a:moveTo>
                  <a:cubicBezTo>
                    <a:pt x="625" y="832"/>
                    <a:pt x="626" y="826"/>
                    <a:pt x="626" y="824"/>
                  </a:cubicBezTo>
                  <a:cubicBezTo>
                    <a:pt x="627" y="824"/>
                    <a:pt x="628" y="824"/>
                    <a:pt x="629" y="824"/>
                  </a:cubicBezTo>
                  <a:cubicBezTo>
                    <a:pt x="629" y="828"/>
                    <a:pt x="631" y="829"/>
                    <a:pt x="629" y="832"/>
                  </a:cubicBezTo>
                  <a:close/>
                  <a:moveTo>
                    <a:pt x="629" y="681"/>
                  </a:moveTo>
                  <a:cubicBezTo>
                    <a:pt x="629" y="685"/>
                    <a:pt x="627" y="682"/>
                    <a:pt x="628" y="680"/>
                  </a:cubicBezTo>
                  <a:cubicBezTo>
                    <a:pt x="628" y="676"/>
                    <a:pt x="628" y="672"/>
                    <a:pt x="628" y="667"/>
                  </a:cubicBezTo>
                  <a:cubicBezTo>
                    <a:pt x="629" y="667"/>
                    <a:pt x="629" y="663"/>
                    <a:pt x="630" y="666"/>
                  </a:cubicBezTo>
                  <a:cubicBezTo>
                    <a:pt x="630" y="667"/>
                    <a:pt x="629" y="673"/>
                    <a:pt x="629" y="676"/>
                  </a:cubicBezTo>
                  <a:cubicBezTo>
                    <a:pt x="629" y="678"/>
                    <a:pt x="629" y="679"/>
                    <a:pt x="629" y="681"/>
                  </a:cubicBezTo>
                  <a:close/>
                  <a:moveTo>
                    <a:pt x="629" y="660"/>
                  </a:moveTo>
                  <a:cubicBezTo>
                    <a:pt x="630" y="642"/>
                    <a:pt x="630" y="631"/>
                    <a:pt x="635" y="615"/>
                  </a:cubicBezTo>
                  <a:cubicBezTo>
                    <a:pt x="632" y="633"/>
                    <a:pt x="633" y="644"/>
                    <a:pt x="629" y="660"/>
                  </a:cubicBezTo>
                  <a:close/>
                  <a:moveTo>
                    <a:pt x="631" y="531"/>
                  </a:moveTo>
                  <a:cubicBezTo>
                    <a:pt x="632" y="531"/>
                    <a:pt x="633" y="531"/>
                    <a:pt x="634" y="531"/>
                  </a:cubicBezTo>
                  <a:cubicBezTo>
                    <a:pt x="633" y="535"/>
                    <a:pt x="633" y="538"/>
                    <a:pt x="632" y="541"/>
                  </a:cubicBezTo>
                  <a:cubicBezTo>
                    <a:pt x="631" y="539"/>
                    <a:pt x="632" y="533"/>
                    <a:pt x="631" y="531"/>
                  </a:cubicBezTo>
                  <a:close/>
                  <a:moveTo>
                    <a:pt x="634" y="614"/>
                  </a:moveTo>
                  <a:cubicBezTo>
                    <a:pt x="633" y="614"/>
                    <a:pt x="634" y="607"/>
                    <a:pt x="636" y="609"/>
                  </a:cubicBezTo>
                  <a:cubicBezTo>
                    <a:pt x="635" y="610"/>
                    <a:pt x="636" y="613"/>
                    <a:pt x="634" y="614"/>
                  </a:cubicBezTo>
                  <a:close/>
                  <a:moveTo>
                    <a:pt x="636" y="509"/>
                  </a:moveTo>
                  <a:cubicBezTo>
                    <a:pt x="635" y="508"/>
                    <a:pt x="633" y="507"/>
                    <a:pt x="632" y="509"/>
                  </a:cubicBezTo>
                  <a:cubicBezTo>
                    <a:pt x="633" y="513"/>
                    <a:pt x="636" y="517"/>
                    <a:pt x="635" y="520"/>
                  </a:cubicBezTo>
                  <a:cubicBezTo>
                    <a:pt x="627" y="518"/>
                    <a:pt x="633" y="509"/>
                    <a:pt x="631" y="502"/>
                  </a:cubicBezTo>
                  <a:cubicBezTo>
                    <a:pt x="634" y="502"/>
                    <a:pt x="635" y="506"/>
                    <a:pt x="637" y="504"/>
                  </a:cubicBezTo>
                  <a:cubicBezTo>
                    <a:pt x="637" y="507"/>
                    <a:pt x="635" y="506"/>
                    <a:pt x="636" y="509"/>
                  </a:cubicBezTo>
                  <a:close/>
                  <a:moveTo>
                    <a:pt x="633" y="484"/>
                  </a:moveTo>
                  <a:cubicBezTo>
                    <a:pt x="636" y="484"/>
                    <a:pt x="635" y="480"/>
                    <a:pt x="639" y="481"/>
                  </a:cubicBezTo>
                  <a:cubicBezTo>
                    <a:pt x="640" y="485"/>
                    <a:pt x="638" y="487"/>
                    <a:pt x="638" y="491"/>
                  </a:cubicBezTo>
                  <a:cubicBezTo>
                    <a:pt x="635" y="490"/>
                    <a:pt x="634" y="486"/>
                    <a:pt x="633" y="484"/>
                  </a:cubicBezTo>
                  <a:close/>
                  <a:moveTo>
                    <a:pt x="638" y="545"/>
                  </a:moveTo>
                  <a:cubicBezTo>
                    <a:pt x="638" y="548"/>
                    <a:pt x="639" y="549"/>
                    <a:pt x="640" y="551"/>
                  </a:cubicBezTo>
                  <a:cubicBezTo>
                    <a:pt x="637" y="551"/>
                    <a:pt x="636" y="546"/>
                    <a:pt x="638" y="545"/>
                  </a:cubicBezTo>
                  <a:close/>
                  <a:moveTo>
                    <a:pt x="636" y="467"/>
                  </a:moveTo>
                  <a:cubicBezTo>
                    <a:pt x="632" y="465"/>
                    <a:pt x="632" y="456"/>
                    <a:pt x="634" y="453"/>
                  </a:cubicBezTo>
                  <a:cubicBezTo>
                    <a:pt x="635" y="456"/>
                    <a:pt x="638" y="458"/>
                    <a:pt x="641" y="459"/>
                  </a:cubicBezTo>
                  <a:cubicBezTo>
                    <a:pt x="640" y="463"/>
                    <a:pt x="639" y="465"/>
                    <a:pt x="636" y="467"/>
                  </a:cubicBezTo>
                  <a:close/>
                  <a:moveTo>
                    <a:pt x="647" y="348"/>
                  </a:moveTo>
                  <a:cubicBezTo>
                    <a:pt x="645" y="346"/>
                    <a:pt x="645" y="342"/>
                    <a:pt x="644" y="339"/>
                  </a:cubicBezTo>
                  <a:cubicBezTo>
                    <a:pt x="645" y="339"/>
                    <a:pt x="646" y="339"/>
                    <a:pt x="647" y="339"/>
                  </a:cubicBezTo>
                  <a:cubicBezTo>
                    <a:pt x="645" y="343"/>
                    <a:pt x="651" y="345"/>
                    <a:pt x="647" y="348"/>
                  </a:cubicBezTo>
                  <a:close/>
                  <a:moveTo>
                    <a:pt x="645" y="367"/>
                  </a:moveTo>
                  <a:cubicBezTo>
                    <a:pt x="647" y="370"/>
                    <a:pt x="650" y="373"/>
                    <a:pt x="649" y="380"/>
                  </a:cubicBezTo>
                  <a:cubicBezTo>
                    <a:pt x="645" y="378"/>
                    <a:pt x="643" y="375"/>
                    <a:pt x="641" y="371"/>
                  </a:cubicBezTo>
                  <a:cubicBezTo>
                    <a:pt x="642" y="370"/>
                    <a:pt x="642" y="367"/>
                    <a:pt x="645" y="367"/>
                  </a:cubicBezTo>
                  <a:close/>
                  <a:moveTo>
                    <a:pt x="643" y="423"/>
                  </a:moveTo>
                  <a:cubicBezTo>
                    <a:pt x="641" y="425"/>
                    <a:pt x="643" y="426"/>
                    <a:pt x="645" y="428"/>
                  </a:cubicBezTo>
                  <a:cubicBezTo>
                    <a:pt x="645" y="429"/>
                    <a:pt x="645" y="431"/>
                    <a:pt x="643" y="432"/>
                  </a:cubicBezTo>
                  <a:cubicBezTo>
                    <a:pt x="641" y="429"/>
                    <a:pt x="637" y="425"/>
                    <a:pt x="640" y="422"/>
                  </a:cubicBezTo>
                  <a:cubicBezTo>
                    <a:pt x="642" y="422"/>
                    <a:pt x="642" y="423"/>
                    <a:pt x="643" y="423"/>
                  </a:cubicBezTo>
                  <a:close/>
                  <a:moveTo>
                    <a:pt x="642" y="403"/>
                  </a:moveTo>
                  <a:cubicBezTo>
                    <a:pt x="642" y="401"/>
                    <a:pt x="642" y="399"/>
                    <a:pt x="643" y="398"/>
                  </a:cubicBezTo>
                  <a:cubicBezTo>
                    <a:pt x="645" y="401"/>
                    <a:pt x="644" y="402"/>
                    <a:pt x="642" y="403"/>
                  </a:cubicBezTo>
                  <a:close/>
                  <a:moveTo>
                    <a:pt x="645" y="389"/>
                  </a:moveTo>
                  <a:cubicBezTo>
                    <a:pt x="645" y="391"/>
                    <a:pt x="648" y="394"/>
                    <a:pt x="645" y="395"/>
                  </a:cubicBezTo>
                  <a:cubicBezTo>
                    <a:pt x="645" y="394"/>
                    <a:pt x="641" y="390"/>
                    <a:pt x="645" y="389"/>
                  </a:cubicBezTo>
                  <a:close/>
                  <a:moveTo>
                    <a:pt x="643" y="381"/>
                  </a:moveTo>
                  <a:cubicBezTo>
                    <a:pt x="644" y="384"/>
                    <a:pt x="647" y="385"/>
                    <a:pt x="648" y="388"/>
                  </a:cubicBezTo>
                  <a:cubicBezTo>
                    <a:pt x="645" y="388"/>
                    <a:pt x="642" y="383"/>
                    <a:pt x="643" y="381"/>
                  </a:cubicBezTo>
                  <a:close/>
                  <a:moveTo>
                    <a:pt x="643" y="352"/>
                  </a:moveTo>
                  <a:cubicBezTo>
                    <a:pt x="641" y="352"/>
                    <a:pt x="641" y="351"/>
                    <a:pt x="640" y="350"/>
                  </a:cubicBezTo>
                  <a:cubicBezTo>
                    <a:pt x="640" y="347"/>
                    <a:pt x="640" y="345"/>
                    <a:pt x="643" y="344"/>
                  </a:cubicBezTo>
                  <a:cubicBezTo>
                    <a:pt x="644" y="347"/>
                    <a:pt x="644" y="350"/>
                    <a:pt x="643" y="352"/>
                  </a:cubicBezTo>
                  <a:close/>
                  <a:moveTo>
                    <a:pt x="641" y="406"/>
                  </a:moveTo>
                  <a:cubicBezTo>
                    <a:pt x="639" y="406"/>
                    <a:pt x="638" y="404"/>
                    <a:pt x="638" y="402"/>
                  </a:cubicBezTo>
                  <a:cubicBezTo>
                    <a:pt x="641" y="402"/>
                    <a:pt x="642" y="405"/>
                    <a:pt x="641" y="406"/>
                  </a:cubicBezTo>
                  <a:close/>
                  <a:moveTo>
                    <a:pt x="642" y="453"/>
                  </a:moveTo>
                  <a:cubicBezTo>
                    <a:pt x="639" y="450"/>
                    <a:pt x="632" y="444"/>
                    <a:pt x="637" y="439"/>
                  </a:cubicBezTo>
                  <a:cubicBezTo>
                    <a:pt x="640" y="443"/>
                    <a:pt x="643" y="448"/>
                    <a:pt x="642" y="453"/>
                  </a:cubicBezTo>
                  <a:close/>
                  <a:moveTo>
                    <a:pt x="652" y="402"/>
                  </a:moveTo>
                  <a:cubicBezTo>
                    <a:pt x="654" y="402"/>
                    <a:pt x="655" y="404"/>
                    <a:pt x="658" y="404"/>
                  </a:cubicBezTo>
                  <a:cubicBezTo>
                    <a:pt x="657" y="407"/>
                    <a:pt x="659" y="411"/>
                    <a:pt x="657" y="413"/>
                  </a:cubicBezTo>
                  <a:cubicBezTo>
                    <a:pt x="655" y="410"/>
                    <a:pt x="653" y="407"/>
                    <a:pt x="652" y="402"/>
                  </a:cubicBezTo>
                  <a:close/>
                  <a:moveTo>
                    <a:pt x="658" y="385"/>
                  </a:moveTo>
                  <a:cubicBezTo>
                    <a:pt x="660" y="388"/>
                    <a:pt x="659" y="391"/>
                    <a:pt x="659" y="395"/>
                  </a:cubicBezTo>
                  <a:cubicBezTo>
                    <a:pt x="654" y="394"/>
                    <a:pt x="656" y="387"/>
                    <a:pt x="658" y="385"/>
                  </a:cubicBezTo>
                  <a:close/>
                  <a:moveTo>
                    <a:pt x="654" y="368"/>
                  </a:moveTo>
                  <a:cubicBezTo>
                    <a:pt x="659" y="363"/>
                    <a:pt x="652" y="357"/>
                    <a:pt x="656" y="353"/>
                  </a:cubicBezTo>
                  <a:cubicBezTo>
                    <a:pt x="658" y="361"/>
                    <a:pt x="665" y="369"/>
                    <a:pt x="660" y="376"/>
                  </a:cubicBezTo>
                  <a:cubicBezTo>
                    <a:pt x="658" y="373"/>
                    <a:pt x="656" y="370"/>
                    <a:pt x="654" y="368"/>
                  </a:cubicBezTo>
                  <a:close/>
                  <a:moveTo>
                    <a:pt x="657" y="333"/>
                  </a:moveTo>
                  <a:cubicBezTo>
                    <a:pt x="659" y="339"/>
                    <a:pt x="661" y="344"/>
                    <a:pt x="663" y="348"/>
                  </a:cubicBezTo>
                  <a:cubicBezTo>
                    <a:pt x="660" y="345"/>
                    <a:pt x="656" y="338"/>
                    <a:pt x="657" y="333"/>
                  </a:cubicBezTo>
                  <a:close/>
                  <a:moveTo>
                    <a:pt x="657" y="309"/>
                  </a:moveTo>
                  <a:cubicBezTo>
                    <a:pt x="658" y="309"/>
                    <a:pt x="658" y="308"/>
                    <a:pt x="659" y="308"/>
                  </a:cubicBezTo>
                  <a:cubicBezTo>
                    <a:pt x="659" y="310"/>
                    <a:pt x="661" y="313"/>
                    <a:pt x="659" y="315"/>
                  </a:cubicBezTo>
                  <a:cubicBezTo>
                    <a:pt x="657" y="312"/>
                    <a:pt x="658" y="312"/>
                    <a:pt x="657" y="309"/>
                  </a:cubicBezTo>
                  <a:close/>
                  <a:moveTo>
                    <a:pt x="660" y="322"/>
                  </a:moveTo>
                  <a:cubicBezTo>
                    <a:pt x="663" y="327"/>
                    <a:pt x="666" y="333"/>
                    <a:pt x="669" y="339"/>
                  </a:cubicBezTo>
                  <a:cubicBezTo>
                    <a:pt x="664" y="336"/>
                    <a:pt x="658" y="329"/>
                    <a:pt x="660" y="322"/>
                  </a:cubicBezTo>
                  <a:close/>
                  <a:moveTo>
                    <a:pt x="651" y="281"/>
                  </a:moveTo>
                  <a:cubicBezTo>
                    <a:pt x="651" y="284"/>
                    <a:pt x="652" y="286"/>
                    <a:pt x="655" y="287"/>
                  </a:cubicBezTo>
                  <a:cubicBezTo>
                    <a:pt x="656" y="286"/>
                    <a:pt x="655" y="284"/>
                    <a:pt x="656" y="283"/>
                  </a:cubicBezTo>
                  <a:cubicBezTo>
                    <a:pt x="656" y="284"/>
                    <a:pt x="658" y="284"/>
                    <a:pt x="659" y="284"/>
                  </a:cubicBezTo>
                  <a:cubicBezTo>
                    <a:pt x="660" y="286"/>
                    <a:pt x="660" y="289"/>
                    <a:pt x="662" y="290"/>
                  </a:cubicBezTo>
                  <a:cubicBezTo>
                    <a:pt x="663" y="289"/>
                    <a:pt x="663" y="287"/>
                    <a:pt x="666" y="288"/>
                  </a:cubicBezTo>
                  <a:cubicBezTo>
                    <a:pt x="666" y="292"/>
                    <a:pt x="666" y="295"/>
                    <a:pt x="663" y="297"/>
                  </a:cubicBezTo>
                  <a:cubicBezTo>
                    <a:pt x="662" y="295"/>
                    <a:pt x="664" y="291"/>
                    <a:pt x="661" y="290"/>
                  </a:cubicBezTo>
                  <a:cubicBezTo>
                    <a:pt x="660" y="294"/>
                    <a:pt x="664" y="297"/>
                    <a:pt x="663" y="300"/>
                  </a:cubicBezTo>
                  <a:cubicBezTo>
                    <a:pt x="659" y="297"/>
                    <a:pt x="658" y="287"/>
                    <a:pt x="650" y="292"/>
                  </a:cubicBezTo>
                  <a:cubicBezTo>
                    <a:pt x="648" y="289"/>
                    <a:pt x="646" y="286"/>
                    <a:pt x="646" y="281"/>
                  </a:cubicBezTo>
                  <a:cubicBezTo>
                    <a:pt x="648" y="280"/>
                    <a:pt x="648" y="282"/>
                    <a:pt x="651" y="281"/>
                  </a:cubicBezTo>
                  <a:close/>
                  <a:moveTo>
                    <a:pt x="649" y="308"/>
                  </a:moveTo>
                  <a:cubicBezTo>
                    <a:pt x="648" y="310"/>
                    <a:pt x="647" y="310"/>
                    <a:pt x="647" y="313"/>
                  </a:cubicBezTo>
                  <a:cubicBezTo>
                    <a:pt x="651" y="314"/>
                    <a:pt x="652" y="318"/>
                    <a:pt x="650" y="321"/>
                  </a:cubicBezTo>
                  <a:cubicBezTo>
                    <a:pt x="649" y="320"/>
                    <a:pt x="647" y="317"/>
                    <a:pt x="645" y="319"/>
                  </a:cubicBezTo>
                  <a:cubicBezTo>
                    <a:pt x="645" y="313"/>
                    <a:pt x="638" y="310"/>
                    <a:pt x="644" y="303"/>
                  </a:cubicBezTo>
                  <a:cubicBezTo>
                    <a:pt x="645" y="303"/>
                    <a:pt x="645" y="303"/>
                    <a:pt x="646" y="303"/>
                  </a:cubicBezTo>
                  <a:cubicBezTo>
                    <a:pt x="646" y="306"/>
                    <a:pt x="648" y="306"/>
                    <a:pt x="649" y="308"/>
                  </a:cubicBezTo>
                  <a:close/>
                  <a:moveTo>
                    <a:pt x="640" y="297"/>
                  </a:moveTo>
                  <a:cubicBezTo>
                    <a:pt x="640" y="298"/>
                    <a:pt x="642" y="299"/>
                    <a:pt x="643" y="300"/>
                  </a:cubicBezTo>
                  <a:cubicBezTo>
                    <a:pt x="640" y="301"/>
                    <a:pt x="638" y="298"/>
                    <a:pt x="640" y="297"/>
                  </a:cubicBezTo>
                  <a:close/>
                  <a:moveTo>
                    <a:pt x="641" y="321"/>
                  </a:moveTo>
                  <a:cubicBezTo>
                    <a:pt x="639" y="321"/>
                    <a:pt x="636" y="317"/>
                    <a:pt x="639" y="316"/>
                  </a:cubicBezTo>
                  <a:cubicBezTo>
                    <a:pt x="640" y="317"/>
                    <a:pt x="640" y="320"/>
                    <a:pt x="641" y="321"/>
                  </a:cubicBezTo>
                  <a:close/>
                  <a:moveTo>
                    <a:pt x="640" y="266"/>
                  </a:moveTo>
                  <a:cubicBezTo>
                    <a:pt x="640" y="270"/>
                    <a:pt x="644" y="270"/>
                    <a:pt x="645" y="272"/>
                  </a:cubicBezTo>
                  <a:cubicBezTo>
                    <a:pt x="643" y="271"/>
                    <a:pt x="643" y="273"/>
                    <a:pt x="641" y="273"/>
                  </a:cubicBezTo>
                  <a:cubicBezTo>
                    <a:pt x="640" y="271"/>
                    <a:pt x="638" y="270"/>
                    <a:pt x="638" y="267"/>
                  </a:cubicBezTo>
                  <a:cubicBezTo>
                    <a:pt x="639" y="267"/>
                    <a:pt x="639" y="267"/>
                    <a:pt x="640" y="266"/>
                  </a:cubicBezTo>
                  <a:close/>
                  <a:moveTo>
                    <a:pt x="642" y="330"/>
                  </a:moveTo>
                  <a:cubicBezTo>
                    <a:pt x="642" y="332"/>
                    <a:pt x="640" y="332"/>
                    <a:pt x="640" y="335"/>
                  </a:cubicBezTo>
                  <a:cubicBezTo>
                    <a:pt x="639" y="335"/>
                    <a:pt x="639" y="334"/>
                    <a:pt x="638" y="335"/>
                  </a:cubicBezTo>
                  <a:cubicBezTo>
                    <a:pt x="640" y="337"/>
                    <a:pt x="638" y="341"/>
                    <a:pt x="636" y="342"/>
                  </a:cubicBezTo>
                  <a:cubicBezTo>
                    <a:pt x="634" y="337"/>
                    <a:pt x="634" y="331"/>
                    <a:pt x="633" y="326"/>
                  </a:cubicBezTo>
                  <a:cubicBezTo>
                    <a:pt x="639" y="328"/>
                    <a:pt x="634" y="329"/>
                    <a:pt x="638" y="330"/>
                  </a:cubicBezTo>
                  <a:cubicBezTo>
                    <a:pt x="637" y="330"/>
                    <a:pt x="636" y="331"/>
                    <a:pt x="636" y="332"/>
                  </a:cubicBezTo>
                  <a:cubicBezTo>
                    <a:pt x="637" y="332"/>
                    <a:pt x="637" y="333"/>
                    <a:pt x="638" y="333"/>
                  </a:cubicBezTo>
                  <a:cubicBezTo>
                    <a:pt x="637" y="330"/>
                    <a:pt x="640" y="332"/>
                    <a:pt x="640" y="330"/>
                  </a:cubicBezTo>
                  <a:cubicBezTo>
                    <a:pt x="638" y="328"/>
                    <a:pt x="635" y="327"/>
                    <a:pt x="634" y="323"/>
                  </a:cubicBezTo>
                  <a:cubicBezTo>
                    <a:pt x="638" y="324"/>
                    <a:pt x="638" y="328"/>
                    <a:pt x="642" y="330"/>
                  </a:cubicBezTo>
                  <a:close/>
                  <a:moveTo>
                    <a:pt x="629" y="280"/>
                  </a:moveTo>
                  <a:cubicBezTo>
                    <a:pt x="629" y="281"/>
                    <a:pt x="631" y="282"/>
                    <a:pt x="631" y="283"/>
                  </a:cubicBezTo>
                  <a:cubicBezTo>
                    <a:pt x="633" y="287"/>
                    <a:pt x="632" y="294"/>
                    <a:pt x="636" y="295"/>
                  </a:cubicBezTo>
                  <a:cubicBezTo>
                    <a:pt x="632" y="297"/>
                    <a:pt x="638" y="303"/>
                    <a:pt x="636" y="306"/>
                  </a:cubicBezTo>
                  <a:cubicBezTo>
                    <a:pt x="624" y="299"/>
                    <a:pt x="624" y="281"/>
                    <a:pt x="619" y="271"/>
                  </a:cubicBezTo>
                  <a:cubicBezTo>
                    <a:pt x="628" y="266"/>
                    <a:pt x="626" y="274"/>
                    <a:pt x="629" y="280"/>
                  </a:cubicBezTo>
                  <a:close/>
                  <a:moveTo>
                    <a:pt x="620" y="296"/>
                  </a:moveTo>
                  <a:cubicBezTo>
                    <a:pt x="618" y="294"/>
                    <a:pt x="614" y="289"/>
                    <a:pt x="614" y="287"/>
                  </a:cubicBezTo>
                  <a:cubicBezTo>
                    <a:pt x="617" y="290"/>
                    <a:pt x="622" y="291"/>
                    <a:pt x="620" y="296"/>
                  </a:cubicBezTo>
                  <a:close/>
                  <a:moveTo>
                    <a:pt x="615" y="273"/>
                  </a:moveTo>
                  <a:cubicBezTo>
                    <a:pt x="615" y="277"/>
                    <a:pt x="618" y="282"/>
                    <a:pt x="618" y="286"/>
                  </a:cubicBezTo>
                  <a:cubicBezTo>
                    <a:pt x="615" y="282"/>
                    <a:pt x="611" y="279"/>
                    <a:pt x="607" y="276"/>
                  </a:cubicBezTo>
                  <a:cubicBezTo>
                    <a:pt x="610" y="275"/>
                    <a:pt x="612" y="273"/>
                    <a:pt x="615" y="273"/>
                  </a:cubicBezTo>
                  <a:close/>
                  <a:moveTo>
                    <a:pt x="610" y="292"/>
                  </a:moveTo>
                  <a:cubicBezTo>
                    <a:pt x="605" y="288"/>
                    <a:pt x="600" y="284"/>
                    <a:pt x="595" y="280"/>
                  </a:cubicBezTo>
                  <a:cubicBezTo>
                    <a:pt x="604" y="276"/>
                    <a:pt x="605" y="287"/>
                    <a:pt x="610" y="292"/>
                  </a:cubicBezTo>
                  <a:close/>
                  <a:moveTo>
                    <a:pt x="587" y="281"/>
                  </a:moveTo>
                  <a:cubicBezTo>
                    <a:pt x="590" y="292"/>
                    <a:pt x="601" y="298"/>
                    <a:pt x="602" y="308"/>
                  </a:cubicBezTo>
                  <a:cubicBezTo>
                    <a:pt x="595" y="298"/>
                    <a:pt x="587" y="291"/>
                    <a:pt x="579" y="282"/>
                  </a:cubicBezTo>
                  <a:cubicBezTo>
                    <a:pt x="582" y="281"/>
                    <a:pt x="583" y="282"/>
                    <a:pt x="587" y="281"/>
                  </a:cubicBezTo>
                  <a:close/>
                  <a:moveTo>
                    <a:pt x="573" y="288"/>
                  </a:moveTo>
                  <a:cubicBezTo>
                    <a:pt x="581" y="298"/>
                    <a:pt x="589" y="308"/>
                    <a:pt x="598" y="318"/>
                  </a:cubicBezTo>
                  <a:cubicBezTo>
                    <a:pt x="596" y="320"/>
                    <a:pt x="596" y="323"/>
                    <a:pt x="594" y="325"/>
                  </a:cubicBezTo>
                  <a:cubicBezTo>
                    <a:pt x="590" y="317"/>
                    <a:pt x="578" y="314"/>
                    <a:pt x="582" y="301"/>
                  </a:cubicBezTo>
                  <a:cubicBezTo>
                    <a:pt x="580" y="301"/>
                    <a:pt x="581" y="298"/>
                    <a:pt x="578" y="299"/>
                  </a:cubicBezTo>
                  <a:cubicBezTo>
                    <a:pt x="578" y="300"/>
                    <a:pt x="577" y="302"/>
                    <a:pt x="576" y="303"/>
                  </a:cubicBezTo>
                  <a:cubicBezTo>
                    <a:pt x="572" y="303"/>
                    <a:pt x="572" y="298"/>
                    <a:pt x="569" y="297"/>
                  </a:cubicBezTo>
                  <a:cubicBezTo>
                    <a:pt x="570" y="294"/>
                    <a:pt x="571" y="290"/>
                    <a:pt x="573" y="288"/>
                  </a:cubicBezTo>
                  <a:close/>
                  <a:moveTo>
                    <a:pt x="567" y="279"/>
                  </a:moveTo>
                  <a:cubicBezTo>
                    <a:pt x="547" y="285"/>
                    <a:pt x="525" y="282"/>
                    <a:pt x="509" y="277"/>
                  </a:cubicBezTo>
                  <a:cubicBezTo>
                    <a:pt x="527" y="281"/>
                    <a:pt x="550" y="276"/>
                    <a:pt x="567" y="279"/>
                  </a:cubicBezTo>
                  <a:close/>
                  <a:moveTo>
                    <a:pt x="524" y="297"/>
                  </a:moveTo>
                  <a:cubicBezTo>
                    <a:pt x="519" y="293"/>
                    <a:pt x="518" y="287"/>
                    <a:pt x="512" y="284"/>
                  </a:cubicBezTo>
                  <a:cubicBezTo>
                    <a:pt x="524" y="290"/>
                    <a:pt x="529" y="299"/>
                    <a:pt x="536" y="308"/>
                  </a:cubicBezTo>
                  <a:cubicBezTo>
                    <a:pt x="534" y="312"/>
                    <a:pt x="534" y="318"/>
                    <a:pt x="530" y="319"/>
                  </a:cubicBezTo>
                  <a:cubicBezTo>
                    <a:pt x="527" y="319"/>
                    <a:pt x="516" y="304"/>
                    <a:pt x="522" y="298"/>
                  </a:cubicBezTo>
                  <a:cubicBezTo>
                    <a:pt x="521" y="298"/>
                    <a:pt x="520" y="297"/>
                    <a:pt x="519" y="297"/>
                  </a:cubicBezTo>
                  <a:cubicBezTo>
                    <a:pt x="517" y="297"/>
                    <a:pt x="518" y="300"/>
                    <a:pt x="515" y="300"/>
                  </a:cubicBezTo>
                  <a:cubicBezTo>
                    <a:pt x="513" y="298"/>
                    <a:pt x="509" y="294"/>
                    <a:pt x="510" y="290"/>
                  </a:cubicBezTo>
                  <a:cubicBezTo>
                    <a:pt x="506" y="288"/>
                    <a:pt x="503" y="286"/>
                    <a:pt x="501" y="283"/>
                  </a:cubicBezTo>
                  <a:cubicBezTo>
                    <a:pt x="509" y="285"/>
                    <a:pt x="517" y="294"/>
                    <a:pt x="524" y="297"/>
                  </a:cubicBezTo>
                  <a:close/>
                  <a:moveTo>
                    <a:pt x="488" y="286"/>
                  </a:moveTo>
                  <a:cubicBezTo>
                    <a:pt x="491" y="285"/>
                    <a:pt x="492" y="286"/>
                    <a:pt x="493" y="285"/>
                  </a:cubicBezTo>
                  <a:cubicBezTo>
                    <a:pt x="493" y="283"/>
                    <a:pt x="491" y="284"/>
                    <a:pt x="491" y="281"/>
                  </a:cubicBezTo>
                  <a:cubicBezTo>
                    <a:pt x="497" y="282"/>
                    <a:pt x="498" y="288"/>
                    <a:pt x="502" y="291"/>
                  </a:cubicBezTo>
                  <a:cubicBezTo>
                    <a:pt x="501" y="295"/>
                    <a:pt x="499" y="298"/>
                    <a:pt x="498" y="303"/>
                  </a:cubicBezTo>
                  <a:cubicBezTo>
                    <a:pt x="493" y="300"/>
                    <a:pt x="487" y="291"/>
                    <a:pt x="487" y="288"/>
                  </a:cubicBezTo>
                  <a:cubicBezTo>
                    <a:pt x="487" y="289"/>
                    <a:pt x="489" y="287"/>
                    <a:pt x="488" y="286"/>
                  </a:cubicBezTo>
                  <a:close/>
                  <a:moveTo>
                    <a:pt x="453" y="271"/>
                  </a:moveTo>
                  <a:cubicBezTo>
                    <a:pt x="464" y="266"/>
                    <a:pt x="479" y="265"/>
                    <a:pt x="488" y="273"/>
                  </a:cubicBezTo>
                  <a:cubicBezTo>
                    <a:pt x="479" y="274"/>
                    <a:pt x="472" y="268"/>
                    <a:pt x="465" y="270"/>
                  </a:cubicBezTo>
                  <a:cubicBezTo>
                    <a:pt x="467" y="280"/>
                    <a:pt x="478" y="282"/>
                    <a:pt x="480" y="291"/>
                  </a:cubicBezTo>
                  <a:cubicBezTo>
                    <a:pt x="476" y="294"/>
                    <a:pt x="476" y="302"/>
                    <a:pt x="472" y="306"/>
                  </a:cubicBezTo>
                  <a:cubicBezTo>
                    <a:pt x="470" y="305"/>
                    <a:pt x="470" y="303"/>
                    <a:pt x="468" y="303"/>
                  </a:cubicBezTo>
                  <a:cubicBezTo>
                    <a:pt x="469" y="296"/>
                    <a:pt x="467" y="292"/>
                    <a:pt x="469" y="288"/>
                  </a:cubicBezTo>
                  <a:cubicBezTo>
                    <a:pt x="471" y="292"/>
                    <a:pt x="467" y="297"/>
                    <a:pt x="471" y="299"/>
                  </a:cubicBezTo>
                  <a:cubicBezTo>
                    <a:pt x="485" y="286"/>
                    <a:pt x="462" y="266"/>
                    <a:pt x="454" y="286"/>
                  </a:cubicBezTo>
                  <a:cubicBezTo>
                    <a:pt x="450" y="285"/>
                    <a:pt x="448" y="282"/>
                    <a:pt x="446" y="279"/>
                  </a:cubicBezTo>
                  <a:cubicBezTo>
                    <a:pt x="451" y="279"/>
                    <a:pt x="456" y="276"/>
                    <a:pt x="453" y="271"/>
                  </a:cubicBezTo>
                  <a:close/>
                  <a:moveTo>
                    <a:pt x="468" y="281"/>
                  </a:moveTo>
                  <a:cubicBezTo>
                    <a:pt x="470" y="280"/>
                    <a:pt x="471" y="281"/>
                    <a:pt x="471" y="283"/>
                  </a:cubicBezTo>
                  <a:cubicBezTo>
                    <a:pt x="469" y="283"/>
                    <a:pt x="468" y="282"/>
                    <a:pt x="468" y="281"/>
                  </a:cubicBezTo>
                  <a:close/>
                  <a:moveTo>
                    <a:pt x="450" y="382"/>
                  </a:moveTo>
                  <a:cubicBezTo>
                    <a:pt x="450" y="380"/>
                    <a:pt x="449" y="380"/>
                    <a:pt x="449" y="378"/>
                  </a:cubicBezTo>
                  <a:cubicBezTo>
                    <a:pt x="450" y="378"/>
                    <a:pt x="450" y="377"/>
                    <a:pt x="451" y="377"/>
                  </a:cubicBezTo>
                  <a:cubicBezTo>
                    <a:pt x="450" y="380"/>
                    <a:pt x="452" y="380"/>
                    <a:pt x="450" y="382"/>
                  </a:cubicBezTo>
                  <a:close/>
                  <a:moveTo>
                    <a:pt x="453" y="392"/>
                  </a:moveTo>
                  <a:cubicBezTo>
                    <a:pt x="453" y="395"/>
                    <a:pt x="454" y="400"/>
                    <a:pt x="451" y="402"/>
                  </a:cubicBezTo>
                  <a:cubicBezTo>
                    <a:pt x="451" y="399"/>
                    <a:pt x="449" y="393"/>
                    <a:pt x="453" y="392"/>
                  </a:cubicBezTo>
                  <a:close/>
                  <a:moveTo>
                    <a:pt x="442" y="273"/>
                  </a:moveTo>
                  <a:cubicBezTo>
                    <a:pt x="442" y="273"/>
                    <a:pt x="438" y="275"/>
                    <a:pt x="437" y="273"/>
                  </a:cubicBezTo>
                  <a:cubicBezTo>
                    <a:pt x="439" y="274"/>
                    <a:pt x="442" y="270"/>
                    <a:pt x="442" y="273"/>
                  </a:cubicBezTo>
                  <a:close/>
                  <a:moveTo>
                    <a:pt x="440" y="283"/>
                  </a:moveTo>
                  <a:cubicBezTo>
                    <a:pt x="441" y="285"/>
                    <a:pt x="442" y="286"/>
                    <a:pt x="442" y="287"/>
                  </a:cubicBezTo>
                  <a:cubicBezTo>
                    <a:pt x="446" y="286"/>
                    <a:pt x="448" y="292"/>
                    <a:pt x="452" y="293"/>
                  </a:cubicBezTo>
                  <a:cubicBezTo>
                    <a:pt x="450" y="298"/>
                    <a:pt x="450" y="303"/>
                    <a:pt x="447" y="306"/>
                  </a:cubicBezTo>
                  <a:cubicBezTo>
                    <a:pt x="447" y="303"/>
                    <a:pt x="443" y="303"/>
                    <a:pt x="445" y="299"/>
                  </a:cubicBezTo>
                  <a:cubicBezTo>
                    <a:pt x="441" y="298"/>
                    <a:pt x="436" y="296"/>
                    <a:pt x="433" y="299"/>
                  </a:cubicBezTo>
                  <a:cubicBezTo>
                    <a:pt x="433" y="297"/>
                    <a:pt x="433" y="297"/>
                    <a:pt x="432" y="295"/>
                  </a:cubicBezTo>
                  <a:cubicBezTo>
                    <a:pt x="434" y="295"/>
                    <a:pt x="435" y="295"/>
                    <a:pt x="435" y="294"/>
                  </a:cubicBezTo>
                  <a:cubicBezTo>
                    <a:pt x="437" y="290"/>
                    <a:pt x="434" y="288"/>
                    <a:pt x="431" y="288"/>
                  </a:cubicBezTo>
                  <a:cubicBezTo>
                    <a:pt x="432" y="283"/>
                    <a:pt x="437" y="284"/>
                    <a:pt x="440" y="283"/>
                  </a:cubicBezTo>
                  <a:close/>
                  <a:moveTo>
                    <a:pt x="442" y="319"/>
                  </a:moveTo>
                  <a:cubicBezTo>
                    <a:pt x="442" y="315"/>
                    <a:pt x="442" y="309"/>
                    <a:pt x="443" y="308"/>
                  </a:cubicBezTo>
                  <a:cubicBezTo>
                    <a:pt x="446" y="311"/>
                    <a:pt x="452" y="317"/>
                    <a:pt x="447" y="322"/>
                  </a:cubicBezTo>
                  <a:cubicBezTo>
                    <a:pt x="446" y="320"/>
                    <a:pt x="444" y="320"/>
                    <a:pt x="442" y="319"/>
                  </a:cubicBezTo>
                  <a:close/>
                  <a:moveTo>
                    <a:pt x="444" y="398"/>
                  </a:moveTo>
                  <a:cubicBezTo>
                    <a:pt x="443" y="401"/>
                    <a:pt x="442" y="405"/>
                    <a:pt x="439" y="406"/>
                  </a:cubicBezTo>
                  <a:cubicBezTo>
                    <a:pt x="440" y="402"/>
                    <a:pt x="440" y="398"/>
                    <a:pt x="444" y="398"/>
                  </a:cubicBezTo>
                  <a:close/>
                  <a:moveTo>
                    <a:pt x="392" y="294"/>
                  </a:moveTo>
                  <a:cubicBezTo>
                    <a:pt x="393" y="292"/>
                    <a:pt x="398" y="293"/>
                    <a:pt x="399" y="295"/>
                  </a:cubicBezTo>
                  <a:cubicBezTo>
                    <a:pt x="396" y="297"/>
                    <a:pt x="394" y="297"/>
                    <a:pt x="392" y="294"/>
                  </a:cubicBezTo>
                  <a:close/>
                  <a:moveTo>
                    <a:pt x="411" y="288"/>
                  </a:moveTo>
                  <a:cubicBezTo>
                    <a:pt x="418" y="286"/>
                    <a:pt x="426" y="289"/>
                    <a:pt x="428" y="294"/>
                  </a:cubicBezTo>
                  <a:cubicBezTo>
                    <a:pt x="421" y="294"/>
                    <a:pt x="415" y="292"/>
                    <a:pt x="411" y="288"/>
                  </a:cubicBezTo>
                  <a:close/>
                  <a:moveTo>
                    <a:pt x="399" y="273"/>
                  </a:moveTo>
                  <a:cubicBezTo>
                    <a:pt x="408" y="272"/>
                    <a:pt x="423" y="268"/>
                    <a:pt x="428" y="271"/>
                  </a:cubicBezTo>
                  <a:cubicBezTo>
                    <a:pt x="420" y="274"/>
                    <a:pt x="408" y="274"/>
                    <a:pt x="399" y="273"/>
                  </a:cubicBezTo>
                  <a:close/>
                  <a:moveTo>
                    <a:pt x="435" y="394"/>
                  </a:moveTo>
                  <a:cubicBezTo>
                    <a:pt x="434" y="366"/>
                    <a:pt x="429" y="345"/>
                    <a:pt x="431" y="323"/>
                  </a:cubicBezTo>
                  <a:cubicBezTo>
                    <a:pt x="431" y="324"/>
                    <a:pt x="431" y="325"/>
                    <a:pt x="431" y="325"/>
                  </a:cubicBezTo>
                  <a:cubicBezTo>
                    <a:pt x="432" y="321"/>
                    <a:pt x="429" y="324"/>
                    <a:pt x="430" y="321"/>
                  </a:cubicBezTo>
                  <a:cubicBezTo>
                    <a:pt x="430" y="320"/>
                    <a:pt x="433" y="320"/>
                    <a:pt x="434" y="321"/>
                  </a:cubicBezTo>
                  <a:cubicBezTo>
                    <a:pt x="432" y="325"/>
                    <a:pt x="434" y="326"/>
                    <a:pt x="436" y="328"/>
                  </a:cubicBezTo>
                  <a:cubicBezTo>
                    <a:pt x="435" y="329"/>
                    <a:pt x="434" y="326"/>
                    <a:pt x="433" y="328"/>
                  </a:cubicBezTo>
                  <a:cubicBezTo>
                    <a:pt x="435" y="332"/>
                    <a:pt x="432" y="340"/>
                    <a:pt x="437" y="342"/>
                  </a:cubicBezTo>
                  <a:cubicBezTo>
                    <a:pt x="439" y="341"/>
                    <a:pt x="438" y="339"/>
                    <a:pt x="439" y="337"/>
                  </a:cubicBezTo>
                  <a:cubicBezTo>
                    <a:pt x="442" y="347"/>
                    <a:pt x="436" y="354"/>
                    <a:pt x="437" y="364"/>
                  </a:cubicBezTo>
                  <a:cubicBezTo>
                    <a:pt x="439" y="365"/>
                    <a:pt x="441" y="366"/>
                    <a:pt x="442" y="368"/>
                  </a:cubicBezTo>
                  <a:cubicBezTo>
                    <a:pt x="439" y="370"/>
                    <a:pt x="442" y="372"/>
                    <a:pt x="442" y="375"/>
                  </a:cubicBezTo>
                  <a:cubicBezTo>
                    <a:pt x="437" y="379"/>
                    <a:pt x="439" y="390"/>
                    <a:pt x="435" y="394"/>
                  </a:cubicBezTo>
                  <a:close/>
                  <a:moveTo>
                    <a:pt x="439" y="413"/>
                  </a:moveTo>
                  <a:cubicBezTo>
                    <a:pt x="442" y="415"/>
                    <a:pt x="442" y="407"/>
                    <a:pt x="444" y="406"/>
                  </a:cubicBezTo>
                  <a:cubicBezTo>
                    <a:pt x="445" y="409"/>
                    <a:pt x="445" y="412"/>
                    <a:pt x="445" y="417"/>
                  </a:cubicBezTo>
                  <a:cubicBezTo>
                    <a:pt x="444" y="418"/>
                    <a:pt x="441" y="418"/>
                    <a:pt x="442" y="420"/>
                  </a:cubicBezTo>
                  <a:cubicBezTo>
                    <a:pt x="451" y="424"/>
                    <a:pt x="445" y="444"/>
                    <a:pt x="446" y="454"/>
                  </a:cubicBezTo>
                  <a:cubicBezTo>
                    <a:pt x="446" y="455"/>
                    <a:pt x="448" y="455"/>
                    <a:pt x="449" y="455"/>
                  </a:cubicBezTo>
                  <a:cubicBezTo>
                    <a:pt x="450" y="465"/>
                    <a:pt x="449" y="476"/>
                    <a:pt x="445" y="486"/>
                  </a:cubicBezTo>
                  <a:cubicBezTo>
                    <a:pt x="443" y="459"/>
                    <a:pt x="435" y="435"/>
                    <a:pt x="439" y="413"/>
                  </a:cubicBezTo>
                  <a:close/>
                  <a:moveTo>
                    <a:pt x="448" y="515"/>
                  </a:moveTo>
                  <a:cubicBezTo>
                    <a:pt x="448" y="504"/>
                    <a:pt x="446" y="500"/>
                    <a:pt x="446" y="491"/>
                  </a:cubicBezTo>
                  <a:cubicBezTo>
                    <a:pt x="448" y="493"/>
                    <a:pt x="450" y="491"/>
                    <a:pt x="452" y="491"/>
                  </a:cubicBezTo>
                  <a:cubicBezTo>
                    <a:pt x="453" y="497"/>
                    <a:pt x="451" y="509"/>
                    <a:pt x="448" y="515"/>
                  </a:cubicBezTo>
                  <a:close/>
                  <a:moveTo>
                    <a:pt x="455" y="563"/>
                  </a:moveTo>
                  <a:cubicBezTo>
                    <a:pt x="455" y="552"/>
                    <a:pt x="448" y="537"/>
                    <a:pt x="455" y="529"/>
                  </a:cubicBezTo>
                  <a:cubicBezTo>
                    <a:pt x="453" y="541"/>
                    <a:pt x="458" y="554"/>
                    <a:pt x="455" y="563"/>
                  </a:cubicBezTo>
                  <a:close/>
                  <a:moveTo>
                    <a:pt x="456" y="574"/>
                  </a:moveTo>
                  <a:cubicBezTo>
                    <a:pt x="458" y="584"/>
                    <a:pt x="455" y="577"/>
                    <a:pt x="456" y="574"/>
                  </a:cubicBezTo>
                  <a:close/>
                  <a:moveTo>
                    <a:pt x="457" y="615"/>
                  </a:moveTo>
                  <a:cubicBezTo>
                    <a:pt x="458" y="615"/>
                    <a:pt x="458" y="615"/>
                    <a:pt x="459" y="614"/>
                  </a:cubicBezTo>
                  <a:cubicBezTo>
                    <a:pt x="459" y="619"/>
                    <a:pt x="459" y="622"/>
                    <a:pt x="459" y="625"/>
                  </a:cubicBezTo>
                  <a:cubicBezTo>
                    <a:pt x="455" y="625"/>
                    <a:pt x="457" y="619"/>
                    <a:pt x="457" y="615"/>
                  </a:cubicBezTo>
                  <a:close/>
                  <a:moveTo>
                    <a:pt x="460" y="1143"/>
                  </a:moveTo>
                  <a:cubicBezTo>
                    <a:pt x="462" y="1146"/>
                    <a:pt x="458" y="1148"/>
                    <a:pt x="455" y="1149"/>
                  </a:cubicBezTo>
                  <a:cubicBezTo>
                    <a:pt x="452" y="1147"/>
                    <a:pt x="456" y="1143"/>
                    <a:pt x="460" y="1143"/>
                  </a:cubicBezTo>
                  <a:close/>
                  <a:moveTo>
                    <a:pt x="451" y="1133"/>
                  </a:moveTo>
                  <a:cubicBezTo>
                    <a:pt x="450" y="1135"/>
                    <a:pt x="450" y="1138"/>
                    <a:pt x="446" y="1137"/>
                  </a:cubicBezTo>
                  <a:cubicBezTo>
                    <a:pt x="446" y="1135"/>
                    <a:pt x="444" y="1134"/>
                    <a:pt x="445" y="1132"/>
                  </a:cubicBezTo>
                  <a:cubicBezTo>
                    <a:pt x="447" y="1133"/>
                    <a:pt x="451" y="1131"/>
                    <a:pt x="451" y="1133"/>
                  </a:cubicBezTo>
                  <a:close/>
                  <a:moveTo>
                    <a:pt x="433" y="1151"/>
                  </a:moveTo>
                  <a:cubicBezTo>
                    <a:pt x="433" y="1151"/>
                    <a:pt x="434" y="1151"/>
                    <a:pt x="435" y="1151"/>
                  </a:cubicBezTo>
                  <a:cubicBezTo>
                    <a:pt x="434" y="1156"/>
                    <a:pt x="435" y="1157"/>
                    <a:pt x="433" y="1160"/>
                  </a:cubicBezTo>
                  <a:cubicBezTo>
                    <a:pt x="433" y="1163"/>
                    <a:pt x="433" y="1170"/>
                    <a:pt x="429" y="1170"/>
                  </a:cubicBezTo>
                  <a:cubicBezTo>
                    <a:pt x="428" y="1161"/>
                    <a:pt x="434" y="1158"/>
                    <a:pt x="433" y="1151"/>
                  </a:cubicBezTo>
                  <a:close/>
                  <a:moveTo>
                    <a:pt x="431" y="1171"/>
                  </a:moveTo>
                  <a:cubicBezTo>
                    <a:pt x="432" y="1173"/>
                    <a:pt x="433" y="1174"/>
                    <a:pt x="435" y="1175"/>
                  </a:cubicBezTo>
                  <a:cubicBezTo>
                    <a:pt x="435" y="1173"/>
                    <a:pt x="438" y="1174"/>
                    <a:pt x="438" y="1172"/>
                  </a:cubicBezTo>
                  <a:cubicBezTo>
                    <a:pt x="438" y="1165"/>
                    <a:pt x="440" y="1153"/>
                    <a:pt x="444" y="1148"/>
                  </a:cubicBezTo>
                  <a:cubicBezTo>
                    <a:pt x="446" y="1151"/>
                    <a:pt x="451" y="1149"/>
                    <a:pt x="452" y="1154"/>
                  </a:cubicBezTo>
                  <a:cubicBezTo>
                    <a:pt x="450" y="1158"/>
                    <a:pt x="446" y="1159"/>
                    <a:pt x="444" y="1162"/>
                  </a:cubicBezTo>
                  <a:cubicBezTo>
                    <a:pt x="443" y="1162"/>
                    <a:pt x="444" y="1165"/>
                    <a:pt x="443" y="1166"/>
                  </a:cubicBezTo>
                  <a:cubicBezTo>
                    <a:pt x="441" y="1169"/>
                    <a:pt x="439" y="1166"/>
                    <a:pt x="439" y="1169"/>
                  </a:cubicBezTo>
                  <a:cubicBezTo>
                    <a:pt x="438" y="1177"/>
                    <a:pt x="450" y="1178"/>
                    <a:pt x="449" y="1188"/>
                  </a:cubicBezTo>
                  <a:cubicBezTo>
                    <a:pt x="439" y="1190"/>
                    <a:pt x="427" y="1183"/>
                    <a:pt x="431" y="1171"/>
                  </a:cubicBezTo>
                  <a:close/>
                  <a:moveTo>
                    <a:pt x="449" y="1174"/>
                  </a:moveTo>
                  <a:cubicBezTo>
                    <a:pt x="450" y="1176"/>
                    <a:pt x="452" y="1175"/>
                    <a:pt x="452" y="1178"/>
                  </a:cubicBezTo>
                  <a:cubicBezTo>
                    <a:pt x="450" y="1178"/>
                    <a:pt x="448" y="1175"/>
                    <a:pt x="449" y="1174"/>
                  </a:cubicBezTo>
                  <a:close/>
                  <a:moveTo>
                    <a:pt x="447" y="1167"/>
                  </a:moveTo>
                  <a:cubicBezTo>
                    <a:pt x="450" y="1168"/>
                    <a:pt x="451" y="1169"/>
                    <a:pt x="452" y="1171"/>
                  </a:cubicBezTo>
                  <a:cubicBezTo>
                    <a:pt x="450" y="1170"/>
                    <a:pt x="448" y="1169"/>
                    <a:pt x="447" y="1167"/>
                  </a:cubicBezTo>
                  <a:close/>
                  <a:moveTo>
                    <a:pt x="460" y="1187"/>
                  </a:moveTo>
                  <a:cubicBezTo>
                    <a:pt x="459" y="1185"/>
                    <a:pt x="464" y="1185"/>
                    <a:pt x="464" y="1187"/>
                  </a:cubicBezTo>
                  <a:cubicBezTo>
                    <a:pt x="462" y="1187"/>
                    <a:pt x="461" y="1189"/>
                    <a:pt x="460" y="1187"/>
                  </a:cubicBezTo>
                  <a:close/>
                  <a:moveTo>
                    <a:pt x="452" y="1164"/>
                  </a:moveTo>
                  <a:cubicBezTo>
                    <a:pt x="454" y="1151"/>
                    <a:pt x="466" y="1164"/>
                    <a:pt x="469" y="1169"/>
                  </a:cubicBezTo>
                  <a:cubicBezTo>
                    <a:pt x="461" y="1174"/>
                    <a:pt x="458" y="1165"/>
                    <a:pt x="452" y="1164"/>
                  </a:cubicBezTo>
                  <a:close/>
                  <a:moveTo>
                    <a:pt x="462" y="1153"/>
                  </a:moveTo>
                  <a:cubicBezTo>
                    <a:pt x="462" y="1155"/>
                    <a:pt x="462" y="1153"/>
                    <a:pt x="464" y="1153"/>
                  </a:cubicBezTo>
                  <a:cubicBezTo>
                    <a:pt x="465" y="1159"/>
                    <a:pt x="472" y="1158"/>
                    <a:pt x="473" y="1164"/>
                  </a:cubicBezTo>
                  <a:cubicBezTo>
                    <a:pt x="469" y="1161"/>
                    <a:pt x="462" y="1157"/>
                    <a:pt x="462" y="1153"/>
                  </a:cubicBezTo>
                  <a:close/>
                  <a:moveTo>
                    <a:pt x="479" y="1183"/>
                  </a:moveTo>
                  <a:cubicBezTo>
                    <a:pt x="476" y="1182"/>
                    <a:pt x="472" y="1179"/>
                    <a:pt x="472" y="1178"/>
                  </a:cubicBezTo>
                  <a:cubicBezTo>
                    <a:pt x="474" y="1179"/>
                    <a:pt x="477" y="1180"/>
                    <a:pt x="480" y="1180"/>
                  </a:cubicBezTo>
                  <a:cubicBezTo>
                    <a:pt x="481" y="1182"/>
                    <a:pt x="479" y="1182"/>
                    <a:pt x="479" y="1183"/>
                  </a:cubicBezTo>
                  <a:close/>
                  <a:moveTo>
                    <a:pt x="479" y="1167"/>
                  </a:moveTo>
                  <a:cubicBezTo>
                    <a:pt x="480" y="1171"/>
                    <a:pt x="487" y="1172"/>
                    <a:pt x="485" y="1176"/>
                  </a:cubicBezTo>
                  <a:cubicBezTo>
                    <a:pt x="482" y="1175"/>
                    <a:pt x="477" y="1169"/>
                    <a:pt x="479" y="1167"/>
                  </a:cubicBezTo>
                  <a:close/>
                  <a:moveTo>
                    <a:pt x="491" y="1187"/>
                  </a:moveTo>
                  <a:cubicBezTo>
                    <a:pt x="490" y="1185"/>
                    <a:pt x="485" y="1182"/>
                    <a:pt x="488" y="1180"/>
                  </a:cubicBezTo>
                  <a:cubicBezTo>
                    <a:pt x="489" y="1183"/>
                    <a:pt x="492" y="1183"/>
                    <a:pt x="493" y="1185"/>
                  </a:cubicBezTo>
                  <a:cubicBezTo>
                    <a:pt x="491" y="1184"/>
                    <a:pt x="493" y="1188"/>
                    <a:pt x="491" y="1187"/>
                  </a:cubicBezTo>
                  <a:close/>
                  <a:moveTo>
                    <a:pt x="478" y="1151"/>
                  </a:moveTo>
                  <a:cubicBezTo>
                    <a:pt x="486" y="1150"/>
                    <a:pt x="491" y="1158"/>
                    <a:pt x="495" y="1165"/>
                  </a:cubicBezTo>
                  <a:cubicBezTo>
                    <a:pt x="487" y="1162"/>
                    <a:pt x="483" y="1156"/>
                    <a:pt x="478" y="1151"/>
                  </a:cubicBezTo>
                  <a:close/>
                  <a:moveTo>
                    <a:pt x="502" y="1180"/>
                  </a:moveTo>
                  <a:cubicBezTo>
                    <a:pt x="502" y="1179"/>
                    <a:pt x="501" y="1178"/>
                    <a:pt x="500" y="1177"/>
                  </a:cubicBezTo>
                  <a:cubicBezTo>
                    <a:pt x="502" y="1177"/>
                    <a:pt x="505" y="1180"/>
                    <a:pt x="502" y="1180"/>
                  </a:cubicBezTo>
                  <a:close/>
                  <a:moveTo>
                    <a:pt x="500" y="1169"/>
                  </a:moveTo>
                  <a:cubicBezTo>
                    <a:pt x="504" y="1170"/>
                    <a:pt x="505" y="1173"/>
                    <a:pt x="506" y="1176"/>
                  </a:cubicBezTo>
                  <a:cubicBezTo>
                    <a:pt x="504" y="1174"/>
                    <a:pt x="501" y="1173"/>
                    <a:pt x="500" y="1169"/>
                  </a:cubicBezTo>
                  <a:close/>
                  <a:moveTo>
                    <a:pt x="522" y="1180"/>
                  </a:moveTo>
                  <a:cubicBezTo>
                    <a:pt x="519" y="1178"/>
                    <a:pt x="515" y="1177"/>
                    <a:pt x="515" y="1172"/>
                  </a:cubicBezTo>
                  <a:cubicBezTo>
                    <a:pt x="518" y="1174"/>
                    <a:pt x="521" y="1176"/>
                    <a:pt x="522" y="1180"/>
                  </a:cubicBezTo>
                  <a:close/>
                  <a:moveTo>
                    <a:pt x="510" y="1156"/>
                  </a:moveTo>
                  <a:cubicBezTo>
                    <a:pt x="512" y="1159"/>
                    <a:pt x="514" y="1158"/>
                    <a:pt x="515" y="1163"/>
                  </a:cubicBezTo>
                  <a:cubicBezTo>
                    <a:pt x="513" y="1162"/>
                    <a:pt x="507" y="1158"/>
                    <a:pt x="510" y="1156"/>
                  </a:cubicBezTo>
                  <a:close/>
                  <a:moveTo>
                    <a:pt x="517" y="1158"/>
                  </a:moveTo>
                  <a:cubicBezTo>
                    <a:pt x="512" y="1157"/>
                    <a:pt x="507" y="1151"/>
                    <a:pt x="506" y="1147"/>
                  </a:cubicBezTo>
                  <a:cubicBezTo>
                    <a:pt x="509" y="1152"/>
                    <a:pt x="514" y="1154"/>
                    <a:pt x="517" y="1158"/>
                  </a:cubicBezTo>
                  <a:close/>
                  <a:moveTo>
                    <a:pt x="511" y="1169"/>
                  </a:moveTo>
                  <a:cubicBezTo>
                    <a:pt x="507" y="1168"/>
                    <a:pt x="505" y="1166"/>
                    <a:pt x="503" y="1162"/>
                  </a:cubicBezTo>
                  <a:cubicBezTo>
                    <a:pt x="506" y="1159"/>
                    <a:pt x="512" y="1166"/>
                    <a:pt x="511" y="1169"/>
                  </a:cubicBezTo>
                  <a:close/>
                  <a:moveTo>
                    <a:pt x="507" y="1135"/>
                  </a:moveTo>
                  <a:cubicBezTo>
                    <a:pt x="503" y="1138"/>
                    <a:pt x="495" y="1133"/>
                    <a:pt x="495" y="1129"/>
                  </a:cubicBezTo>
                  <a:cubicBezTo>
                    <a:pt x="495" y="1128"/>
                    <a:pt x="499" y="1124"/>
                    <a:pt x="502" y="1124"/>
                  </a:cubicBezTo>
                  <a:cubicBezTo>
                    <a:pt x="505" y="1124"/>
                    <a:pt x="507" y="1130"/>
                    <a:pt x="507" y="1135"/>
                  </a:cubicBezTo>
                  <a:close/>
                  <a:moveTo>
                    <a:pt x="497" y="1113"/>
                  </a:moveTo>
                  <a:cubicBezTo>
                    <a:pt x="495" y="1112"/>
                    <a:pt x="492" y="1111"/>
                    <a:pt x="491" y="1109"/>
                  </a:cubicBezTo>
                  <a:cubicBezTo>
                    <a:pt x="492" y="1101"/>
                    <a:pt x="500" y="1109"/>
                    <a:pt x="497" y="1113"/>
                  </a:cubicBezTo>
                  <a:close/>
                  <a:moveTo>
                    <a:pt x="494" y="1122"/>
                  </a:moveTo>
                  <a:cubicBezTo>
                    <a:pt x="492" y="1122"/>
                    <a:pt x="492" y="1120"/>
                    <a:pt x="492" y="1118"/>
                  </a:cubicBezTo>
                  <a:cubicBezTo>
                    <a:pt x="495" y="1118"/>
                    <a:pt x="495" y="1120"/>
                    <a:pt x="494" y="1122"/>
                  </a:cubicBezTo>
                  <a:close/>
                  <a:moveTo>
                    <a:pt x="502" y="1158"/>
                  </a:moveTo>
                  <a:cubicBezTo>
                    <a:pt x="494" y="1159"/>
                    <a:pt x="490" y="1150"/>
                    <a:pt x="485" y="1144"/>
                  </a:cubicBezTo>
                  <a:cubicBezTo>
                    <a:pt x="491" y="1146"/>
                    <a:pt x="498" y="1153"/>
                    <a:pt x="502" y="1158"/>
                  </a:cubicBezTo>
                  <a:close/>
                  <a:moveTo>
                    <a:pt x="482" y="1127"/>
                  </a:moveTo>
                  <a:cubicBezTo>
                    <a:pt x="485" y="1127"/>
                    <a:pt x="485" y="1130"/>
                    <a:pt x="487" y="1131"/>
                  </a:cubicBezTo>
                  <a:cubicBezTo>
                    <a:pt x="484" y="1131"/>
                    <a:pt x="482" y="1130"/>
                    <a:pt x="482" y="1127"/>
                  </a:cubicBezTo>
                  <a:close/>
                  <a:moveTo>
                    <a:pt x="485" y="1104"/>
                  </a:moveTo>
                  <a:cubicBezTo>
                    <a:pt x="482" y="1104"/>
                    <a:pt x="482" y="1102"/>
                    <a:pt x="480" y="1101"/>
                  </a:cubicBezTo>
                  <a:cubicBezTo>
                    <a:pt x="483" y="1090"/>
                    <a:pt x="490" y="1097"/>
                    <a:pt x="485" y="1104"/>
                  </a:cubicBezTo>
                  <a:close/>
                  <a:moveTo>
                    <a:pt x="484" y="1069"/>
                  </a:moveTo>
                  <a:cubicBezTo>
                    <a:pt x="492" y="1075"/>
                    <a:pt x="478" y="1077"/>
                    <a:pt x="484" y="1069"/>
                  </a:cubicBezTo>
                  <a:close/>
                  <a:moveTo>
                    <a:pt x="483" y="1057"/>
                  </a:moveTo>
                  <a:cubicBezTo>
                    <a:pt x="483" y="1056"/>
                    <a:pt x="485" y="1052"/>
                    <a:pt x="486" y="1054"/>
                  </a:cubicBezTo>
                  <a:cubicBezTo>
                    <a:pt x="484" y="1054"/>
                    <a:pt x="486" y="1058"/>
                    <a:pt x="483" y="1057"/>
                  </a:cubicBezTo>
                  <a:close/>
                  <a:moveTo>
                    <a:pt x="483" y="1044"/>
                  </a:moveTo>
                  <a:cubicBezTo>
                    <a:pt x="483" y="1041"/>
                    <a:pt x="480" y="1041"/>
                    <a:pt x="480" y="1039"/>
                  </a:cubicBezTo>
                  <a:cubicBezTo>
                    <a:pt x="481" y="1038"/>
                    <a:pt x="481" y="1034"/>
                    <a:pt x="483" y="1034"/>
                  </a:cubicBezTo>
                  <a:cubicBezTo>
                    <a:pt x="484" y="1037"/>
                    <a:pt x="487" y="1037"/>
                    <a:pt x="488" y="1041"/>
                  </a:cubicBezTo>
                  <a:cubicBezTo>
                    <a:pt x="485" y="1040"/>
                    <a:pt x="486" y="1044"/>
                    <a:pt x="483" y="1044"/>
                  </a:cubicBezTo>
                  <a:close/>
                  <a:moveTo>
                    <a:pt x="490" y="1059"/>
                  </a:moveTo>
                  <a:cubicBezTo>
                    <a:pt x="491" y="1061"/>
                    <a:pt x="493" y="1061"/>
                    <a:pt x="493" y="1064"/>
                  </a:cubicBezTo>
                  <a:cubicBezTo>
                    <a:pt x="492" y="1064"/>
                    <a:pt x="491" y="1065"/>
                    <a:pt x="491" y="1065"/>
                  </a:cubicBezTo>
                  <a:cubicBezTo>
                    <a:pt x="490" y="1064"/>
                    <a:pt x="489" y="1064"/>
                    <a:pt x="488" y="1063"/>
                  </a:cubicBezTo>
                  <a:cubicBezTo>
                    <a:pt x="488" y="1061"/>
                    <a:pt x="488" y="1059"/>
                    <a:pt x="490" y="1059"/>
                  </a:cubicBezTo>
                  <a:close/>
                  <a:moveTo>
                    <a:pt x="490" y="1080"/>
                  </a:moveTo>
                  <a:cubicBezTo>
                    <a:pt x="491" y="1080"/>
                    <a:pt x="491" y="1079"/>
                    <a:pt x="491" y="1078"/>
                  </a:cubicBezTo>
                  <a:cubicBezTo>
                    <a:pt x="494" y="1079"/>
                    <a:pt x="496" y="1082"/>
                    <a:pt x="496" y="1087"/>
                  </a:cubicBezTo>
                  <a:cubicBezTo>
                    <a:pt x="493" y="1086"/>
                    <a:pt x="491" y="1083"/>
                    <a:pt x="490" y="1080"/>
                  </a:cubicBezTo>
                  <a:close/>
                  <a:moveTo>
                    <a:pt x="500" y="1060"/>
                  </a:moveTo>
                  <a:cubicBezTo>
                    <a:pt x="495" y="1061"/>
                    <a:pt x="495" y="1056"/>
                    <a:pt x="492" y="1053"/>
                  </a:cubicBezTo>
                  <a:cubicBezTo>
                    <a:pt x="493" y="1051"/>
                    <a:pt x="493" y="1048"/>
                    <a:pt x="495" y="1046"/>
                  </a:cubicBezTo>
                  <a:cubicBezTo>
                    <a:pt x="497" y="1048"/>
                    <a:pt x="500" y="1048"/>
                    <a:pt x="502" y="1050"/>
                  </a:cubicBezTo>
                  <a:cubicBezTo>
                    <a:pt x="500" y="1055"/>
                    <a:pt x="501" y="1054"/>
                    <a:pt x="500" y="1060"/>
                  </a:cubicBezTo>
                  <a:close/>
                  <a:moveTo>
                    <a:pt x="502" y="1042"/>
                  </a:moveTo>
                  <a:cubicBezTo>
                    <a:pt x="500" y="1043"/>
                    <a:pt x="500" y="1041"/>
                    <a:pt x="499" y="1041"/>
                  </a:cubicBezTo>
                  <a:cubicBezTo>
                    <a:pt x="499" y="1039"/>
                    <a:pt x="501" y="1039"/>
                    <a:pt x="500" y="1036"/>
                  </a:cubicBezTo>
                  <a:cubicBezTo>
                    <a:pt x="501" y="1036"/>
                    <a:pt x="502" y="1036"/>
                    <a:pt x="502" y="1036"/>
                  </a:cubicBezTo>
                  <a:cubicBezTo>
                    <a:pt x="502" y="1039"/>
                    <a:pt x="502" y="1041"/>
                    <a:pt x="502" y="1042"/>
                  </a:cubicBezTo>
                  <a:close/>
                  <a:moveTo>
                    <a:pt x="502" y="1001"/>
                  </a:moveTo>
                  <a:cubicBezTo>
                    <a:pt x="502" y="999"/>
                    <a:pt x="500" y="998"/>
                    <a:pt x="500" y="996"/>
                  </a:cubicBezTo>
                  <a:cubicBezTo>
                    <a:pt x="502" y="996"/>
                    <a:pt x="505" y="1000"/>
                    <a:pt x="502" y="1001"/>
                  </a:cubicBezTo>
                  <a:close/>
                  <a:moveTo>
                    <a:pt x="504" y="948"/>
                  </a:moveTo>
                  <a:cubicBezTo>
                    <a:pt x="503" y="945"/>
                    <a:pt x="501" y="943"/>
                    <a:pt x="500" y="940"/>
                  </a:cubicBezTo>
                  <a:cubicBezTo>
                    <a:pt x="501" y="939"/>
                    <a:pt x="501" y="937"/>
                    <a:pt x="503" y="937"/>
                  </a:cubicBezTo>
                  <a:cubicBezTo>
                    <a:pt x="506" y="938"/>
                    <a:pt x="507" y="945"/>
                    <a:pt x="504" y="948"/>
                  </a:cubicBezTo>
                  <a:close/>
                  <a:moveTo>
                    <a:pt x="504" y="930"/>
                  </a:moveTo>
                  <a:cubicBezTo>
                    <a:pt x="505" y="930"/>
                    <a:pt x="506" y="931"/>
                    <a:pt x="506" y="933"/>
                  </a:cubicBezTo>
                  <a:cubicBezTo>
                    <a:pt x="504" y="933"/>
                    <a:pt x="504" y="932"/>
                    <a:pt x="504" y="930"/>
                  </a:cubicBezTo>
                  <a:close/>
                  <a:moveTo>
                    <a:pt x="509" y="907"/>
                  </a:moveTo>
                  <a:cubicBezTo>
                    <a:pt x="507" y="907"/>
                    <a:pt x="506" y="905"/>
                    <a:pt x="506" y="904"/>
                  </a:cubicBezTo>
                  <a:cubicBezTo>
                    <a:pt x="507" y="902"/>
                    <a:pt x="508" y="902"/>
                    <a:pt x="508" y="900"/>
                  </a:cubicBezTo>
                  <a:cubicBezTo>
                    <a:pt x="507" y="900"/>
                    <a:pt x="507" y="899"/>
                    <a:pt x="508" y="899"/>
                  </a:cubicBezTo>
                  <a:cubicBezTo>
                    <a:pt x="509" y="901"/>
                    <a:pt x="509" y="905"/>
                    <a:pt x="509" y="907"/>
                  </a:cubicBezTo>
                  <a:close/>
                  <a:moveTo>
                    <a:pt x="508" y="882"/>
                  </a:moveTo>
                  <a:cubicBezTo>
                    <a:pt x="507" y="880"/>
                    <a:pt x="505" y="879"/>
                    <a:pt x="503" y="878"/>
                  </a:cubicBezTo>
                  <a:cubicBezTo>
                    <a:pt x="505" y="875"/>
                    <a:pt x="505" y="870"/>
                    <a:pt x="509" y="868"/>
                  </a:cubicBezTo>
                  <a:cubicBezTo>
                    <a:pt x="508" y="875"/>
                    <a:pt x="515" y="880"/>
                    <a:pt x="508" y="882"/>
                  </a:cubicBezTo>
                  <a:close/>
                  <a:moveTo>
                    <a:pt x="508" y="852"/>
                  </a:moveTo>
                  <a:cubicBezTo>
                    <a:pt x="507" y="850"/>
                    <a:pt x="505" y="849"/>
                    <a:pt x="504" y="846"/>
                  </a:cubicBezTo>
                  <a:cubicBezTo>
                    <a:pt x="507" y="845"/>
                    <a:pt x="509" y="844"/>
                    <a:pt x="510" y="841"/>
                  </a:cubicBezTo>
                  <a:cubicBezTo>
                    <a:pt x="508" y="840"/>
                    <a:pt x="509" y="838"/>
                    <a:pt x="508" y="837"/>
                  </a:cubicBezTo>
                  <a:cubicBezTo>
                    <a:pt x="509" y="835"/>
                    <a:pt x="509" y="832"/>
                    <a:pt x="511" y="830"/>
                  </a:cubicBezTo>
                  <a:cubicBezTo>
                    <a:pt x="512" y="832"/>
                    <a:pt x="514" y="831"/>
                    <a:pt x="515" y="832"/>
                  </a:cubicBezTo>
                  <a:cubicBezTo>
                    <a:pt x="515" y="839"/>
                    <a:pt x="510" y="845"/>
                    <a:pt x="508" y="852"/>
                  </a:cubicBezTo>
                  <a:close/>
                  <a:moveTo>
                    <a:pt x="517" y="821"/>
                  </a:moveTo>
                  <a:cubicBezTo>
                    <a:pt x="513" y="816"/>
                    <a:pt x="518" y="815"/>
                    <a:pt x="517" y="811"/>
                  </a:cubicBezTo>
                  <a:cubicBezTo>
                    <a:pt x="515" y="808"/>
                    <a:pt x="515" y="799"/>
                    <a:pt x="519" y="796"/>
                  </a:cubicBezTo>
                  <a:cubicBezTo>
                    <a:pt x="522" y="804"/>
                    <a:pt x="518" y="812"/>
                    <a:pt x="517" y="821"/>
                  </a:cubicBezTo>
                  <a:close/>
                  <a:moveTo>
                    <a:pt x="523" y="754"/>
                  </a:moveTo>
                  <a:cubicBezTo>
                    <a:pt x="519" y="754"/>
                    <a:pt x="522" y="752"/>
                    <a:pt x="524" y="751"/>
                  </a:cubicBezTo>
                  <a:cubicBezTo>
                    <a:pt x="524" y="753"/>
                    <a:pt x="522" y="752"/>
                    <a:pt x="523" y="754"/>
                  </a:cubicBezTo>
                  <a:close/>
                  <a:moveTo>
                    <a:pt x="524" y="736"/>
                  </a:moveTo>
                  <a:cubicBezTo>
                    <a:pt x="524" y="734"/>
                    <a:pt x="521" y="734"/>
                    <a:pt x="521" y="732"/>
                  </a:cubicBezTo>
                  <a:cubicBezTo>
                    <a:pt x="522" y="732"/>
                    <a:pt x="522" y="730"/>
                    <a:pt x="524" y="730"/>
                  </a:cubicBezTo>
                  <a:cubicBezTo>
                    <a:pt x="524" y="733"/>
                    <a:pt x="527" y="733"/>
                    <a:pt x="528" y="735"/>
                  </a:cubicBezTo>
                  <a:cubicBezTo>
                    <a:pt x="526" y="734"/>
                    <a:pt x="525" y="734"/>
                    <a:pt x="524" y="736"/>
                  </a:cubicBezTo>
                  <a:close/>
                  <a:moveTo>
                    <a:pt x="529" y="582"/>
                  </a:moveTo>
                  <a:cubicBezTo>
                    <a:pt x="528" y="580"/>
                    <a:pt x="527" y="574"/>
                    <a:pt x="529" y="572"/>
                  </a:cubicBezTo>
                  <a:cubicBezTo>
                    <a:pt x="530" y="575"/>
                    <a:pt x="529" y="580"/>
                    <a:pt x="529" y="582"/>
                  </a:cubicBezTo>
                  <a:close/>
                  <a:moveTo>
                    <a:pt x="529" y="730"/>
                  </a:moveTo>
                  <a:cubicBezTo>
                    <a:pt x="530" y="727"/>
                    <a:pt x="531" y="726"/>
                    <a:pt x="533" y="724"/>
                  </a:cubicBezTo>
                  <a:cubicBezTo>
                    <a:pt x="532" y="726"/>
                    <a:pt x="532" y="729"/>
                    <a:pt x="529" y="730"/>
                  </a:cubicBezTo>
                  <a:close/>
                  <a:moveTo>
                    <a:pt x="533" y="771"/>
                  </a:moveTo>
                  <a:cubicBezTo>
                    <a:pt x="530" y="768"/>
                    <a:pt x="532" y="761"/>
                    <a:pt x="533" y="757"/>
                  </a:cubicBezTo>
                  <a:cubicBezTo>
                    <a:pt x="536" y="757"/>
                    <a:pt x="537" y="758"/>
                    <a:pt x="539" y="758"/>
                  </a:cubicBezTo>
                  <a:cubicBezTo>
                    <a:pt x="541" y="752"/>
                    <a:pt x="535" y="751"/>
                    <a:pt x="537" y="746"/>
                  </a:cubicBezTo>
                  <a:cubicBezTo>
                    <a:pt x="536" y="746"/>
                    <a:pt x="535" y="746"/>
                    <a:pt x="534" y="746"/>
                  </a:cubicBezTo>
                  <a:cubicBezTo>
                    <a:pt x="535" y="736"/>
                    <a:pt x="544" y="745"/>
                    <a:pt x="547" y="749"/>
                  </a:cubicBezTo>
                  <a:cubicBezTo>
                    <a:pt x="540" y="755"/>
                    <a:pt x="540" y="764"/>
                    <a:pt x="533" y="771"/>
                  </a:cubicBezTo>
                  <a:close/>
                  <a:moveTo>
                    <a:pt x="547" y="560"/>
                  </a:moveTo>
                  <a:cubicBezTo>
                    <a:pt x="544" y="559"/>
                    <a:pt x="543" y="546"/>
                    <a:pt x="547" y="544"/>
                  </a:cubicBezTo>
                  <a:cubicBezTo>
                    <a:pt x="548" y="551"/>
                    <a:pt x="545" y="554"/>
                    <a:pt x="547" y="560"/>
                  </a:cubicBezTo>
                  <a:close/>
                  <a:moveTo>
                    <a:pt x="549" y="642"/>
                  </a:moveTo>
                  <a:cubicBezTo>
                    <a:pt x="548" y="644"/>
                    <a:pt x="549" y="644"/>
                    <a:pt x="550" y="645"/>
                  </a:cubicBezTo>
                  <a:cubicBezTo>
                    <a:pt x="549" y="646"/>
                    <a:pt x="549" y="647"/>
                    <a:pt x="547" y="647"/>
                  </a:cubicBezTo>
                  <a:cubicBezTo>
                    <a:pt x="547" y="645"/>
                    <a:pt x="546" y="642"/>
                    <a:pt x="549" y="642"/>
                  </a:cubicBezTo>
                  <a:close/>
                  <a:moveTo>
                    <a:pt x="550" y="736"/>
                  </a:moveTo>
                  <a:cubicBezTo>
                    <a:pt x="548" y="736"/>
                    <a:pt x="547" y="735"/>
                    <a:pt x="547" y="734"/>
                  </a:cubicBezTo>
                  <a:cubicBezTo>
                    <a:pt x="548" y="734"/>
                    <a:pt x="549" y="734"/>
                    <a:pt x="550" y="734"/>
                  </a:cubicBezTo>
                  <a:cubicBezTo>
                    <a:pt x="550" y="735"/>
                    <a:pt x="550" y="736"/>
                    <a:pt x="550" y="736"/>
                  </a:cubicBezTo>
                  <a:close/>
                  <a:moveTo>
                    <a:pt x="550" y="696"/>
                  </a:moveTo>
                  <a:cubicBezTo>
                    <a:pt x="550" y="692"/>
                    <a:pt x="550" y="689"/>
                    <a:pt x="552" y="688"/>
                  </a:cubicBezTo>
                  <a:cubicBezTo>
                    <a:pt x="555" y="691"/>
                    <a:pt x="553" y="694"/>
                    <a:pt x="550" y="696"/>
                  </a:cubicBezTo>
                  <a:close/>
                  <a:moveTo>
                    <a:pt x="551" y="722"/>
                  </a:moveTo>
                  <a:cubicBezTo>
                    <a:pt x="555" y="722"/>
                    <a:pt x="553" y="725"/>
                    <a:pt x="554" y="727"/>
                  </a:cubicBezTo>
                  <a:cubicBezTo>
                    <a:pt x="551" y="727"/>
                    <a:pt x="553" y="723"/>
                    <a:pt x="551" y="722"/>
                  </a:cubicBezTo>
                  <a:close/>
                  <a:moveTo>
                    <a:pt x="553" y="703"/>
                  </a:moveTo>
                  <a:cubicBezTo>
                    <a:pt x="554" y="701"/>
                    <a:pt x="553" y="698"/>
                    <a:pt x="555" y="698"/>
                  </a:cubicBezTo>
                  <a:cubicBezTo>
                    <a:pt x="555" y="700"/>
                    <a:pt x="554" y="701"/>
                    <a:pt x="553" y="703"/>
                  </a:cubicBezTo>
                  <a:close/>
                  <a:moveTo>
                    <a:pt x="555" y="629"/>
                  </a:moveTo>
                  <a:cubicBezTo>
                    <a:pt x="556" y="629"/>
                    <a:pt x="557" y="629"/>
                    <a:pt x="558" y="629"/>
                  </a:cubicBezTo>
                  <a:cubicBezTo>
                    <a:pt x="560" y="631"/>
                    <a:pt x="556" y="633"/>
                    <a:pt x="555" y="635"/>
                  </a:cubicBezTo>
                  <a:cubicBezTo>
                    <a:pt x="555" y="633"/>
                    <a:pt x="555" y="631"/>
                    <a:pt x="555" y="629"/>
                  </a:cubicBezTo>
                  <a:close/>
                  <a:moveTo>
                    <a:pt x="557" y="665"/>
                  </a:moveTo>
                  <a:cubicBezTo>
                    <a:pt x="557" y="662"/>
                    <a:pt x="556" y="657"/>
                    <a:pt x="559" y="656"/>
                  </a:cubicBezTo>
                  <a:cubicBezTo>
                    <a:pt x="560" y="660"/>
                    <a:pt x="560" y="664"/>
                    <a:pt x="557" y="665"/>
                  </a:cubicBezTo>
                  <a:close/>
                  <a:moveTo>
                    <a:pt x="556" y="643"/>
                  </a:moveTo>
                  <a:cubicBezTo>
                    <a:pt x="554" y="640"/>
                    <a:pt x="557" y="636"/>
                    <a:pt x="559" y="634"/>
                  </a:cubicBezTo>
                  <a:cubicBezTo>
                    <a:pt x="560" y="636"/>
                    <a:pt x="558" y="641"/>
                    <a:pt x="556" y="643"/>
                  </a:cubicBezTo>
                  <a:close/>
                  <a:moveTo>
                    <a:pt x="559" y="598"/>
                  </a:moveTo>
                  <a:cubicBezTo>
                    <a:pt x="556" y="599"/>
                    <a:pt x="555" y="596"/>
                    <a:pt x="554" y="595"/>
                  </a:cubicBezTo>
                  <a:cubicBezTo>
                    <a:pt x="556" y="593"/>
                    <a:pt x="557" y="591"/>
                    <a:pt x="559" y="589"/>
                  </a:cubicBezTo>
                  <a:cubicBezTo>
                    <a:pt x="561" y="592"/>
                    <a:pt x="558" y="595"/>
                    <a:pt x="560" y="596"/>
                  </a:cubicBezTo>
                  <a:cubicBezTo>
                    <a:pt x="559" y="596"/>
                    <a:pt x="559" y="597"/>
                    <a:pt x="559" y="598"/>
                  </a:cubicBezTo>
                  <a:close/>
                  <a:moveTo>
                    <a:pt x="560" y="571"/>
                  </a:moveTo>
                  <a:cubicBezTo>
                    <a:pt x="559" y="573"/>
                    <a:pt x="559" y="575"/>
                    <a:pt x="558" y="576"/>
                  </a:cubicBezTo>
                  <a:cubicBezTo>
                    <a:pt x="556" y="574"/>
                    <a:pt x="558" y="572"/>
                    <a:pt x="560" y="571"/>
                  </a:cubicBezTo>
                  <a:close/>
                  <a:moveTo>
                    <a:pt x="553" y="571"/>
                  </a:moveTo>
                  <a:cubicBezTo>
                    <a:pt x="551" y="564"/>
                    <a:pt x="554" y="559"/>
                    <a:pt x="558" y="556"/>
                  </a:cubicBezTo>
                  <a:cubicBezTo>
                    <a:pt x="559" y="559"/>
                    <a:pt x="560" y="560"/>
                    <a:pt x="560" y="562"/>
                  </a:cubicBezTo>
                  <a:cubicBezTo>
                    <a:pt x="556" y="563"/>
                    <a:pt x="557" y="570"/>
                    <a:pt x="553" y="571"/>
                  </a:cubicBezTo>
                  <a:close/>
                  <a:moveTo>
                    <a:pt x="563" y="743"/>
                  </a:moveTo>
                  <a:cubicBezTo>
                    <a:pt x="561" y="741"/>
                    <a:pt x="558" y="734"/>
                    <a:pt x="563" y="733"/>
                  </a:cubicBezTo>
                  <a:cubicBezTo>
                    <a:pt x="563" y="738"/>
                    <a:pt x="564" y="741"/>
                    <a:pt x="563" y="743"/>
                  </a:cubicBezTo>
                  <a:close/>
                  <a:moveTo>
                    <a:pt x="569" y="647"/>
                  </a:moveTo>
                  <a:cubicBezTo>
                    <a:pt x="568" y="649"/>
                    <a:pt x="567" y="652"/>
                    <a:pt x="564" y="653"/>
                  </a:cubicBezTo>
                  <a:cubicBezTo>
                    <a:pt x="563" y="647"/>
                    <a:pt x="565" y="642"/>
                    <a:pt x="569" y="647"/>
                  </a:cubicBezTo>
                  <a:close/>
                  <a:moveTo>
                    <a:pt x="564" y="669"/>
                  </a:moveTo>
                  <a:cubicBezTo>
                    <a:pt x="566" y="670"/>
                    <a:pt x="565" y="667"/>
                    <a:pt x="567" y="667"/>
                  </a:cubicBezTo>
                  <a:cubicBezTo>
                    <a:pt x="568" y="669"/>
                    <a:pt x="565" y="673"/>
                    <a:pt x="564" y="674"/>
                  </a:cubicBezTo>
                  <a:cubicBezTo>
                    <a:pt x="564" y="672"/>
                    <a:pt x="564" y="671"/>
                    <a:pt x="564" y="669"/>
                  </a:cubicBezTo>
                  <a:close/>
                  <a:moveTo>
                    <a:pt x="564" y="721"/>
                  </a:moveTo>
                  <a:cubicBezTo>
                    <a:pt x="566" y="718"/>
                    <a:pt x="568" y="717"/>
                    <a:pt x="570" y="715"/>
                  </a:cubicBezTo>
                  <a:cubicBezTo>
                    <a:pt x="574" y="721"/>
                    <a:pt x="579" y="726"/>
                    <a:pt x="582" y="732"/>
                  </a:cubicBezTo>
                  <a:cubicBezTo>
                    <a:pt x="581" y="734"/>
                    <a:pt x="580" y="736"/>
                    <a:pt x="578" y="737"/>
                  </a:cubicBezTo>
                  <a:cubicBezTo>
                    <a:pt x="574" y="731"/>
                    <a:pt x="569" y="727"/>
                    <a:pt x="564" y="721"/>
                  </a:cubicBezTo>
                  <a:close/>
                  <a:moveTo>
                    <a:pt x="578" y="747"/>
                  </a:moveTo>
                  <a:cubicBezTo>
                    <a:pt x="575" y="746"/>
                    <a:pt x="574" y="743"/>
                    <a:pt x="572" y="740"/>
                  </a:cubicBezTo>
                  <a:cubicBezTo>
                    <a:pt x="575" y="741"/>
                    <a:pt x="576" y="745"/>
                    <a:pt x="578" y="747"/>
                  </a:cubicBezTo>
                  <a:close/>
                  <a:moveTo>
                    <a:pt x="573" y="749"/>
                  </a:moveTo>
                  <a:cubicBezTo>
                    <a:pt x="581" y="754"/>
                    <a:pt x="582" y="762"/>
                    <a:pt x="589" y="767"/>
                  </a:cubicBezTo>
                  <a:cubicBezTo>
                    <a:pt x="589" y="772"/>
                    <a:pt x="591" y="774"/>
                    <a:pt x="590" y="777"/>
                  </a:cubicBezTo>
                  <a:cubicBezTo>
                    <a:pt x="583" y="769"/>
                    <a:pt x="577" y="759"/>
                    <a:pt x="573" y="749"/>
                  </a:cubicBezTo>
                  <a:close/>
                  <a:moveTo>
                    <a:pt x="591" y="850"/>
                  </a:moveTo>
                  <a:cubicBezTo>
                    <a:pt x="590" y="823"/>
                    <a:pt x="587" y="803"/>
                    <a:pt x="582" y="779"/>
                  </a:cubicBezTo>
                  <a:cubicBezTo>
                    <a:pt x="583" y="778"/>
                    <a:pt x="583" y="778"/>
                    <a:pt x="584" y="778"/>
                  </a:cubicBezTo>
                  <a:cubicBezTo>
                    <a:pt x="587" y="782"/>
                    <a:pt x="589" y="786"/>
                    <a:pt x="593" y="790"/>
                  </a:cubicBezTo>
                  <a:cubicBezTo>
                    <a:pt x="591" y="807"/>
                    <a:pt x="597" y="824"/>
                    <a:pt x="593" y="845"/>
                  </a:cubicBezTo>
                  <a:cubicBezTo>
                    <a:pt x="593" y="847"/>
                    <a:pt x="597" y="849"/>
                    <a:pt x="596" y="852"/>
                  </a:cubicBezTo>
                  <a:cubicBezTo>
                    <a:pt x="595" y="850"/>
                    <a:pt x="593" y="850"/>
                    <a:pt x="591" y="850"/>
                  </a:cubicBezTo>
                  <a:close/>
                  <a:moveTo>
                    <a:pt x="593" y="859"/>
                  </a:moveTo>
                  <a:cubicBezTo>
                    <a:pt x="596" y="862"/>
                    <a:pt x="596" y="864"/>
                    <a:pt x="598" y="866"/>
                  </a:cubicBezTo>
                  <a:cubicBezTo>
                    <a:pt x="596" y="875"/>
                    <a:pt x="601" y="883"/>
                    <a:pt x="597" y="894"/>
                  </a:cubicBezTo>
                  <a:cubicBezTo>
                    <a:pt x="598" y="896"/>
                    <a:pt x="598" y="901"/>
                    <a:pt x="600" y="903"/>
                  </a:cubicBezTo>
                  <a:cubicBezTo>
                    <a:pt x="598" y="920"/>
                    <a:pt x="605" y="935"/>
                    <a:pt x="600" y="946"/>
                  </a:cubicBezTo>
                  <a:cubicBezTo>
                    <a:pt x="601" y="948"/>
                    <a:pt x="603" y="951"/>
                    <a:pt x="603" y="954"/>
                  </a:cubicBezTo>
                  <a:cubicBezTo>
                    <a:pt x="605" y="963"/>
                    <a:pt x="605" y="982"/>
                    <a:pt x="600" y="987"/>
                  </a:cubicBezTo>
                  <a:cubicBezTo>
                    <a:pt x="598" y="942"/>
                    <a:pt x="595" y="903"/>
                    <a:pt x="593" y="859"/>
                  </a:cubicBezTo>
                  <a:close/>
                  <a:moveTo>
                    <a:pt x="605" y="1022"/>
                  </a:moveTo>
                  <a:cubicBezTo>
                    <a:pt x="603" y="1014"/>
                    <a:pt x="602" y="1003"/>
                    <a:pt x="602" y="994"/>
                  </a:cubicBezTo>
                  <a:cubicBezTo>
                    <a:pt x="603" y="994"/>
                    <a:pt x="604" y="994"/>
                    <a:pt x="605" y="994"/>
                  </a:cubicBezTo>
                  <a:cubicBezTo>
                    <a:pt x="604" y="1004"/>
                    <a:pt x="607" y="1015"/>
                    <a:pt x="605" y="1022"/>
                  </a:cubicBezTo>
                  <a:close/>
                  <a:moveTo>
                    <a:pt x="611" y="892"/>
                  </a:moveTo>
                  <a:cubicBezTo>
                    <a:pt x="610" y="894"/>
                    <a:pt x="610" y="896"/>
                    <a:pt x="609" y="898"/>
                  </a:cubicBezTo>
                  <a:cubicBezTo>
                    <a:pt x="607" y="899"/>
                    <a:pt x="608" y="897"/>
                    <a:pt x="607" y="897"/>
                  </a:cubicBezTo>
                  <a:cubicBezTo>
                    <a:pt x="607" y="894"/>
                    <a:pt x="610" y="892"/>
                    <a:pt x="611" y="892"/>
                  </a:cubicBezTo>
                  <a:close/>
                  <a:moveTo>
                    <a:pt x="607" y="941"/>
                  </a:moveTo>
                  <a:cubicBezTo>
                    <a:pt x="607" y="939"/>
                    <a:pt x="606" y="938"/>
                    <a:pt x="608" y="936"/>
                  </a:cubicBezTo>
                  <a:cubicBezTo>
                    <a:pt x="608" y="938"/>
                    <a:pt x="609" y="938"/>
                    <a:pt x="609" y="940"/>
                  </a:cubicBezTo>
                  <a:cubicBezTo>
                    <a:pt x="608" y="940"/>
                    <a:pt x="608" y="941"/>
                    <a:pt x="607" y="941"/>
                  </a:cubicBezTo>
                  <a:close/>
                  <a:moveTo>
                    <a:pt x="612" y="1117"/>
                  </a:moveTo>
                  <a:cubicBezTo>
                    <a:pt x="612" y="1120"/>
                    <a:pt x="610" y="1121"/>
                    <a:pt x="608" y="1123"/>
                  </a:cubicBezTo>
                  <a:cubicBezTo>
                    <a:pt x="608" y="1120"/>
                    <a:pt x="611" y="1119"/>
                    <a:pt x="612" y="1117"/>
                  </a:cubicBezTo>
                  <a:close/>
                  <a:moveTo>
                    <a:pt x="612" y="1130"/>
                  </a:moveTo>
                  <a:cubicBezTo>
                    <a:pt x="610" y="1131"/>
                    <a:pt x="609" y="1136"/>
                    <a:pt x="607" y="1134"/>
                  </a:cubicBezTo>
                  <a:cubicBezTo>
                    <a:pt x="610" y="1134"/>
                    <a:pt x="610" y="1128"/>
                    <a:pt x="612" y="1130"/>
                  </a:cubicBezTo>
                  <a:close/>
                  <a:moveTo>
                    <a:pt x="604" y="1165"/>
                  </a:moveTo>
                  <a:cubicBezTo>
                    <a:pt x="603" y="1166"/>
                    <a:pt x="602" y="1166"/>
                    <a:pt x="602" y="1168"/>
                  </a:cubicBezTo>
                  <a:cubicBezTo>
                    <a:pt x="601" y="1170"/>
                    <a:pt x="604" y="1169"/>
                    <a:pt x="603" y="1171"/>
                  </a:cubicBezTo>
                  <a:cubicBezTo>
                    <a:pt x="601" y="1173"/>
                    <a:pt x="599" y="1176"/>
                    <a:pt x="596" y="1175"/>
                  </a:cubicBezTo>
                  <a:cubicBezTo>
                    <a:pt x="595" y="1169"/>
                    <a:pt x="598" y="1168"/>
                    <a:pt x="600" y="1164"/>
                  </a:cubicBezTo>
                  <a:cubicBezTo>
                    <a:pt x="611" y="1165"/>
                    <a:pt x="613" y="1143"/>
                    <a:pt x="620" y="1152"/>
                  </a:cubicBezTo>
                  <a:cubicBezTo>
                    <a:pt x="614" y="1156"/>
                    <a:pt x="614" y="1162"/>
                    <a:pt x="609" y="1167"/>
                  </a:cubicBezTo>
                  <a:cubicBezTo>
                    <a:pt x="606" y="1167"/>
                    <a:pt x="607" y="1164"/>
                    <a:pt x="604" y="1165"/>
                  </a:cubicBezTo>
                  <a:close/>
                  <a:moveTo>
                    <a:pt x="614" y="1179"/>
                  </a:moveTo>
                  <a:cubicBezTo>
                    <a:pt x="613" y="1181"/>
                    <a:pt x="611" y="1186"/>
                    <a:pt x="608" y="1185"/>
                  </a:cubicBezTo>
                  <a:cubicBezTo>
                    <a:pt x="612" y="1184"/>
                    <a:pt x="611" y="1180"/>
                    <a:pt x="614" y="1179"/>
                  </a:cubicBezTo>
                  <a:close/>
                  <a:moveTo>
                    <a:pt x="616" y="1196"/>
                  </a:moveTo>
                  <a:cubicBezTo>
                    <a:pt x="613" y="1196"/>
                    <a:pt x="610" y="1195"/>
                    <a:pt x="609" y="1194"/>
                  </a:cubicBezTo>
                  <a:cubicBezTo>
                    <a:pt x="613" y="1192"/>
                    <a:pt x="615" y="1184"/>
                    <a:pt x="620" y="1184"/>
                  </a:cubicBezTo>
                  <a:cubicBezTo>
                    <a:pt x="620" y="1186"/>
                    <a:pt x="616" y="1191"/>
                    <a:pt x="616" y="1196"/>
                  </a:cubicBezTo>
                  <a:close/>
                  <a:moveTo>
                    <a:pt x="617" y="1174"/>
                  </a:moveTo>
                  <a:cubicBezTo>
                    <a:pt x="616" y="1171"/>
                    <a:pt x="619" y="1167"/>
                    <a:pt x="622" y="1166"/>
                  </a:cubicBezTo>
                  <a:cubicBezTo>
                    <a:pt x="624" y="1170"/>
                    <a:pt x="620" y="1173"/>
                    <a:pt x="617" y="1174"/>
                  </a:cubicBezTo>
                  <a:close/>
                  <a:moveTo>
                    <a:pt x="622" y="1191"/>
                  </a:moveTo>
                  <a:cubicBezTo>
                    <a:pt x="622" y="1189"/>
                    <a:pt x="622" y="1187"/>
                    <a:pt x="624" y="1187"/>
                  </a:cubicBezTo>
                  <a:cubicBezTo>
                    <a:pt x="624" y="1189"/>
                    <a:pt x="623" y="1190"/>
                    <a:pt x="622" y="1191"/>
                  </a:cubicBezTo>
                  <a:close/>
                  <a:moveTo>
                    <a:pt x="625" y="1196"/>
                  </a:moveTo>
                  <a:cubicBezTo>
                    <a:pt x="626" y="1195"/>
                    <a:pt x="626" y="1193"/>
                    <a:pt x="629" y="1193"/>
                  </a:cubicBezTo>
                  <a:cubicBezTo>
                    <a:pt x="629" y="1194"/>
                    <a:pt x="631" y="1194"/>
                    <a:pt x="630" y="1196"/>
                  </a:cubicBezTo>
                  <a:cubicBezTo>
                    <a:pt x="628" y="1197"/>
                    <a:pt x="626" y="1197"/>
                    <a:pt x="625" y="1196"/>
                  </a:cubicBezTo>
                  <a:close/>
                  <a:moveTo>
                    <a:pt x="630" y="1182"/>
                  </a:moveTo>
                  <a:cubicBezTo>
                    <a:pt x="628" y="1182"/>
                    <a:pt x="625" y="1181"/>
                    <a:pt x="625" y="1178"/>
                  </a:cubicBezTo>
                  <a:cubicBezTo>
                    <a:pt x="628" y="1178"/>
                    <a:pt x="624" y="1175"/>
                    <a:pt x="628" y="1174"/>
                  </a:cubicBezTo>
                  <a:cubicBezTo>
                    <a:pt x="629" y="1176"/>
                    <a:pt x="631" y="1180"/>
                    <a:pt x="630" y="1182"/>
                  </a:cubicBezTo>
                  <a:close/>
                  <a:moveTo>
                    <a:pt x="630" y="1024"/>
                  </a:moveTo>
                  <a:cubicBezTo>
                    <a:pt x="630" y="1026"/>
                    <a:pt x="631" y="1027"/>
                    <a:pt x="631" y="1029"/>
                  </a:cubicBezTo>
                  <a:cubicBezTo>
                    <a:pt x="629" y="1030"/>
                    <a:pt x="627" y="1024"/>
                    <a:pt x="630" y="1024"/>
                  </a:cubicBezTo>
                  <a:close/>
                  <a:moveTo>
                    <a:pt x="640" y="1142"/>
                  </a:moveTo>
                  <a:cubicBezTo>
                    <a:pt x="635" y="1142"/>
                    <a:pt x="636" y="1134"/>
                    <a:pt x="631" y="1137"/>
                  </a:cubicBezTo>
                  <a:cubicBezTo>
                    <a:pt x="632" y="1135"/>
                    <a:pt x="630" y="1134"/>
                    <a:pt x="631" y="1132"/>
                  </a:cubicBezTo>
                  <a:cubicBezTo>
                    <a:pt x="637" y="1132"/>
                    <a:pt x="643" y="1134"/>
                    <a:pt x="640" y="1142"/>
                  </a:cubicBezTo>
                  <a:close/>
                  <a:moveTo>
                    <a:pt x="636" y="1147"/>
                  </a:moveTo>
                  <a:cubicBezTo>
                    <a:pt x="636" y="1149"/>
                    <a:pt x="634" y="1151"/>
                    <a:pt x="632" y="1153"/>
                  </a:cubicBezTo>
                  <a:cubicBezTo>
                    <a:pt x="630" y="1149"/>
                    <a:pt x="633" y="1143"/>
                    <a:pt x="636" y="1147"/>
                  </a:cubicBezTo>
                  <a:close/>
                  <a:moveTo>
                    <a:pt x="639" y="1188"/>
                  </a:moveTo>
                  <a:cubicBezTo>
                    <a:pt x="636" y="1188"/>
                    <a:pt x="635" y="1187"/>
                    <a:pt x="634" y="1185"/>
                  </a:cubicBezTo>
                  <a:cubicBezTo>
                    <a:pt x="636" y="1179"/>
                    <a:pt x="643" y="1183"/>
                    <a:pt x="639" y="1188"/>
                  </a:cubicBezTo>
                  <a:close/>
                  <a:moveTo>
                    <a:pt x="634" y="1162"/>
                  </a:moveTo>
                  <a:cubicBezTo>
                    <a:pt x="636" y="1165"/>
                    <a:pt x="640" y="1165"/>
                    <a:pt x="640" y="1169"/>
                  </a:cubicBezTo>
                  <a:cubicBezTo>
                    <a:pt x="637" y="1169"/>
                    <a:pt x="631" y="1165"/>
                    <a:pt x="634" y="1162"/>
                  </a:cubicBezTo>
                  <a:close/>
                  <a:moveTo>
                    <a:pt x="644" y="1163"/>
                  </a:moveTo>
                  <a:cubicBezTo>
                    <a:pt x="642" y="1162"/>
                    <a:pt x="639" y="1160"/>
                    <a:pt x="637" y="1158"/>
                  </a:cubicBezTo>
                  <a:cubicBezTo>
                    <a:pt x="637" y="1147"/>
                    <a:pt x="644" y="1151"/>
                    <a:pt x="648" y="1156"/>
                  </a:cubicBezTo>
                  <a:cubicBezTo>
                    <a:pt x="647" y="1159"/>
                    <a:pt x="645" y="1161"/>
                    <a:pt x="644" y="1163"/>
                  </a:cubicBezTo>
                  <a:close/>
                  <a:moveTo>
                    <a:pt x="644" y="1141"/>
                  </a:moveTo>
                  <a:cubicBezTo>
                    <a:pt x="649" y="1142"/>
                    <a:pt x="655" y="1147"/>
                    <a:pt x="651" y="1151"/>
                  </a:cubicBezTo>
                  <a:cubicBezTo>
                    <a:pt x="646" y="1150"/>
                    <a:pt x="642" y="1147"/>
                    <a:pt x="644" y="1141"/>
                  </a:cubicBezTo>
                  <a:close/>
                  <a:moveTo>
                    <a:pt x="651" y="1185"/>
                  </a:moveTo>
                  <a:cubicBezTo>
                    <a:pt x="654" y="1185"/>
                    <a:pt x="653" y="1188"/>
                    <a:pt x="654" y="1190"/>
                  </a:cubicBezTo>
                  <a:cubicBezTo>
                    <a:pt x="651" y="1190"/>
                    <a:pt x="651" y="1188"/>
                    <a:pt x="651" y="1185"/>
                  </a:cubicBezTo>
                  <a:close/>
                  <a:moveTo>
                    <a:pt x="652" y="1171"/>
                  </a:moveTo>
                  <a:cubicBezTo>
                    <a:pt x="646" y="1168"/>
                    <a:pt x="653" y="1161"/>
                    <a:pt x="653" y="1160"/>
                  </a:cubicBezTo>
                  <a:cubicBezTo>
                    <a:pt x="654" y="1162"/>
                    <a:pt x="656" y="1163"/>
                    <a:pt x="657" y="1165"/>
                  </a:cubicBezTo>
                  <a:cubicBezTo>
                    <a:pt x="655" y="1166"/>
                    <a:pt x="655" y="1170"/>
                    <a:pt x="652" y="1171"/>
                  </a:cubicBezTo>
                  <a:close/>
                  <a:moveTo>
                    <a:pt x="656" y="1154"/>
                  </a:moveTo>
                  <a:cubicBezTo>
                    <a:pt x="656" y="1153"/>
                    <a:pt x="656" y="1153"/>
                    <a:pt x="657" y="1153"/>
                  </a:cubicBezTo>
                  <a:cubicBezTo>
                    <a:pt x="658" y="1155"/>
                    <a:pt x="663" y="1157"/>
                    <a:pt x="660" y="1159"/>
                  </a:cubicBezTo>
                  <a:cubicBezTo>
                    <a:pt x="657" y="1158"/>
                    <a:pt x="656" y="1157"/>
                    <a:pt x="656" y="1154"/>
                  </a:cubicBezTo>
                  <a:close/>
                  <a:moveTo>
                    <a:pt x="672" y="1180"/>
                  </a:moveTo>
                  <a:cubicBezTo>
                    <a:pt x="674" y="1183"/>
                    <a:pt x="672" y="1185"/>
                    <a:pt x="669" y="1185"/>
                  </a:cubicBezTo>
                  <a:cubicBezTo>
                    <a:pt x="669" y="1182"/>
                    <a:pt x="670" y="1181"/>
                    <a:pt x="672" y="1180"/>
                  </a:cubicBezTo>
                  <a:close/>
                  <a:moveTo>
                    <a:pt x="667" y="1176"/>
                  </a:moveTo>
                  <a:cubicBezTo>
                    <a:pt x="664" y="1175"/>
                    <a:pt x="666" y="1180"/>
                    <a:pt x="663" y="1180"/>
                  </a:cubicBezTo>
                  <a:cubicBezTo>
                    <a:pt x="663" y="1178"/>
                    <a:pt x="662" y="1177"/>
                    <a:pt x="660" y="1178"/>
                  </a:cubicBezTo>
                  <a:cubicBezTo>
                    <a:pt x="660" y="1172"/>
                    <a:pt x="665" y="1167"/>
                    <a:pt x="667" y="1176"/>
                  </a:cubicBezTo>
                  <a:close/>
                  <a:moveTo>
                    <a:pt x="647" y="1128"/>
                  </a:moveTo>
                  <a:cubicBezTo>
                    <a:pt x="656" y="1128"/>
                    <a:pt x="660" y="1137"/>
                    <a:pt x="661" y="1143"/>
                  </a:cubicBezTo>
                  <a:cubicBezTo>
                    <a:pt x="651" y="1137"/>
                    <a:pt x="644" y="1128"/>
                    <a:pt x="636" y="1119"/>
                  </a:cubicBezTo>
                  <a:cubicBezTo>
                    <a:pt x="638" y="1112"/>
                    <a:pt x="640" y="1104"/>
                    <a:pt x="644" y="1098"/>
                  </a:cubicBezTo>
                  <a:cubicBezTo>
                    <a:pt x="645" y="1109"/>
                    <a:pt x="644" y="1117"/>
                    <a:pt x="647" y="1128"/>
                  </a:cubicBezTo>
                  <a:close/>
                  <a:moveTo>
                    <a:pt x="643" y="997"/>
                  </a:moveTo>
                  <a:cubicBezTo>
                    <a:pt x="642" y="998"/>
                    <a:pt x="642" y="998"/>
                    <a:pt x="642" y="999"/>
                  </a:cubicBezTo>
                  <a:cubicBezTo>
                    <a:pt x="644" y="1002"/>
                    <a:pt x="640" y="1008"/>
                    <a:pt x="643" y="1011"/>
                  </a:cubicBezTo>
                  <a:cubicBezTo>
                    <a:pt x="641" y="1015"/>
                    <a:pt x="645" y="1031"/>
                    <a:pt x="641" y="1035"/>
                  </a:cubicBezTo>
                  <a:cubicBezTo>
                    <a:pt x="639" y="1032"/>
                    <a:pt x="638" y="1029"/>
                    <a:pt x="636" y="1026"/>
                  </a:cubicBezTo>
                  <a:cubicBezTo>
                    <a:pt x="635" y="1023"/>
                    <a:pt x="639" y="1024"/>
                    <a:pt x="638" y="1020"/>
                  </a:cubicBezTo>
                  <a:cubicBezTo>
                    <a:pt x="634" y="1010"/>
                    <a:pt x="635" y="995"/>
                    <a:pt x="639" y="987"/>
                  </a:cubicBezTo>
                  <a:cubicBezTo>
                    <a:pt x="632" y="975"/>
                    <a:pt x="637" y="962"/>
                    <a:pt x="636" y="946"/>
                  </a:cubicBezTo>
                  <a:cubicBezTo>
                    <a:pt x="636" y="946"/>
                    <a:pt x="636" y="946"/>
                    <a:pt x="637" y="946"/>
                  </a:cubicBezTo>
                  <a:cubicBezTo>
                    <a:pt x="648" y="961"/>
                    <a:pt x="638" y="981"/>
                    <a:pt x="643" y="997"/>
                  </a:cubicBezTo>
                  <a:close/>
                  <a:moveTo>
                    <a:pt x="636" y="935"/>
                  </a:moveTo>
                  <a:cubicBezTo>
                    <a:pt x="636" y="937"/>
                    <a:pt x="640" y="940"/>
                    <a:pt x="638" y="941"/>
                  </a:cubicBezTo>
                  <a:cubicBezTo>
                    <a:pt x="638" y="939"/>
                    <a:pt x="634" y="937"/>
                    <a:pt x="636" y="935"/>
                  </a:cubicBezTo>
                  <a:close/>
                  <a:moveTo>
                    <a:pt x="641" y="933"/>
                  </a:moveTo>
                  <a:cubicBezTo>
                    <a:pt x="638" y="928"/>
                    <a:pt x="635" y="922"/>
                    <a:pt x="634" y="915"/>
                  </a:cubicBezTo>
                  <a:cubicBezTo>
                    <a:pt x="638" y="913"/>
                    <a:pt x="638" y="906"/>
                    <a:pt x="639" y="901"/>
                  </a:cubicBezTo>
                  <a:cubicBezTo>
                    <a:pt x="637" y="899"/>
                    <a:pt x="636" y="900"/>
                    <a:pt x="634" y="899"/>
                  </a:cubicBezTo>
                  <a:cubicBezTo>
                    <a:pt x="636" y="892"/>
                    <a:pt x="632" y="885"/>
                    <a:pt x="636" y="877"/>
                  </a:cubicBezTo>
                  <a:cubicBezTo>
                    <a:pt x="637" y="878"/>
                    <a:pt x="638" y="876"/>
                    <a:pt x="639" y="877"/>
                  </a:cubicBezTo>
                  <a:cubicBezTo>
                    <a:pt x="639" y="892"/>
                    <a:pt x="642" y="916"/>
                    <a:pt x="641" y="933"/>
                  </a:cubicBezTo>
                  <a:close/>
                  <a:moveTo>
                    <a:pt x="638" y="861"/>
                  </a:moveTo>
                  <a:cubicBezTo>
                    <a:pt x="637" y="862"/>
                    <a:pt x="637" y="862"/>
                    <a:pt x="636" y="862"/>
                  </a:cubicBezTo>
                  <a:cubicBezTo>
                    <a:pt x="636" y="861"/>
                    <a:pt x="635" y="861"/>
                    <a:pt x="635" y="860"/>
                  </a:cubicBezTo>
                  <a:cubicBezTo>
                    <a:pt x="636" y="859"/>
                    <a:pt x="638" y="860"/>
                    <a:pt x="638" y="861"/>
                  </a:cubicBezTo>
                  <a:close/>
                  <a:moveTo>
                    <a:pt x="634" y="835"/>
                  </a:moveTo>
                  <a:cubicBezTo>
                    <a:pt x="634" y="836"/>
                    <a:pt x="636" y="841"/>
                    <a:pt x="635" y="842"/>
                  </a:cubicBezTo>
                  <a:cubicBezTo>
                    <a:pt x="634" y="840"/>
                    <a:pt x="633" y="838"/>
                    <a:pt x="634" y="835"/>
                  </a:cubicBezTo>
                  <a:close/>
                  <a:moveTo>
                    <a:pt x="640" y="1072"/>
                  </a:moveTo>
                  <a:cubicBezTo>
                    <a:pt x="645" y="1064"/>
                    <a:pt x="635" y="1056"/>
                    <a:pt x="635" y="1046"/>
                  </a:cubicBezTo>
                  <a:cubicBezTo>
                    <a:pt x="635" y="1046"/>
                    <a:pt x="635" y="1046"/>
                    <a:pt x="636" y="1046"/>
                  </a:cubicBezTo>
                  <a:cubicBezTo>
                    <a:pt x="646" y="1054"/>
                    <a:pt x="643" y="1073"/>
                    <a:pt x="644" y="1089"/>
                  </a:cubicBezTo>
                  <a:cubicBezTo>
                    <a:pt x="641" y="1088"/>
                    <a:pt x="640" y="1090"/>
                    <a:pt x="639" y="1091"/>
                  </a:cubicBezTo>
                  <a:cubicBezTo>
                    <a:pt x="638" y="1083"/>
                    <a:pt x="632" y="1079"/>
                    <a:pt x="634" y="1071"/>
                  </a:cubicBezTo>
                  <a:cubicBezTo>
                    <a:pt x="635" y="1069"/>
                    <a:pt x="636" y="1073"/>
                    <a:pt x="640" y="1072"/>
                  </a:cubicBezTo>
                  <a:close/>
                  <a:moveTo>
                    <a:pt x="638" y="1095"/>
                  </a:moveTo>
                  <a:cubicBezTo>
                    <a:pt x="638" y="1100"/>
                    <a:pt x="638" y="1104"/>
                    <a:pt x="634" y="1106"/>
                  </a:cubicBezTo>
                  <a:cubicBezTo>
                    <a:pt x="632" y="1102"/>
                    <a:pt x="630" y="1099"/>
                    <a:pt x="633" y="1096"/>
                  </a:cubicBezTo>
                  <a:cubicBezTo>
                    <a:pt x="634" y="1099"/>
                    <a:pt x="638" y="1097"/>
                    <a:pt x="638" y="1095"/>
                  </a:cubicBezTo>
                  <a:close/>
                  <a:moveTo>
                    <a:pt x="632" y="926"/>
                  </a:moveTo>
                  <a:cubicBezTo>
                    <a:pt x="630" y="926"/>
                    <a:pt x="633" y="931"/>
                    <a:pt x="631" y="931"/>
                  </a:cubicBezTo>
                  <a:cubicBezTo>
                    <a:pt x="628" y="931"/>
                    <a:pt x="629" y="923"/>
                    <a:pt x="631" y="925"/>
                  </a:cubicBezTo>
                  <a:cubicBezTo>
                    <a:pt x="630" y="925"/>
                    <a:pt x="632" y="926"/>
                    <a:pt x="632" y="926"/>
                  </a:cubicBezTo>
                  <a:close/>
                  <a:moveTo>
                    <a:pt x="631" y="716"/>
                  </a:moveTo>
                  <a:cubicBezTo>
                    <a:pt x="630" y="713"/>
                    <a:pt x="633" y="710"/>
                    <a:pt x="629" y="711"/>
                  </a:cubicBezTo>
                  <a:cubicBezTo>
                    <a:pt x="631" y="707"/>
                    <a:pt x="633" y="697"/>
                    <a:pt x="631" y="693"/>
                  </a:cubicBezTo>
                  <a:cubicBezTo>
                    <a:pt x="635" y="672"/>
                    <a:pt x="633" y="647"/>
                    <a:pt x="638" y="626"/>
                  </a:cubicBezTo>
                  <a:cubicBezTo>
                    <a:pt x="638" y="659"/>
                    <a:pt x="636" y="689"/>
                    <a:pt x="631" y="716"/>
                  </a:cubicBezTo>
                  <a:close/>
                  <a:moveTo>
                    <a:pt x="658" y="498"/>
                  </a:moveTo>
                  <a:cubicBezTo>
                    <a:pt x="653" y="514"/>
                    <a:pt x="656" y="531"/>
                    <a:pt x="651" y="544"/>
                  </a:cubicBezTo>
                  <a:cubicBezTo>
                    <a:pt x="652" y="546"/>
                    <a:pt x="653" y="545"/>
                    <a:pt x="653" y="547"/>
                  </a:cubicBezTo>
                  <a:cubicBezTo>
                    <a:pt x="652" y="554"/>
                    <a:pt x="650" y="559"/>
                    <a:pt x="651" y="566"/>
                  </a:cubicBezTo>
                  <a:cubicBezTo>
                    <a:pt x="647" y="598"/>
                    <a:pt x="647" y="629"/>
                    <a:pt x="644" y="660"/>
                  </a:cubicBezTo>
                  <a:cubicBezTo>
                    <a:pt x="642" y="682"/>
                    <a:pt x="640" y="705"/>
                    <a:pt x="636" y="724"/>
                  </a:cubicBezTo>
                  <a:cubicBezTo>
                    <a:pt x="641" y="671"/>
                    <a:pt x="643" y="624"/>
                    <a:pt x="644" y="568"/>
                  </a:cubicBezTo>
                  <a:cubicBezTo>
                    <a:pt x="643" y="566"/>
                    <a:pt x="646" y="566"/>
                    <a:pt x="646" y="564"/>
                  </a:cubicBezTo>
                  <a:cubicBezTo>
                    <a:pt x="650" y="508"/>
                    <a:pt x="660" y="439"/>
                    <a:pt x="665" y="391"/>
                  </a:cubicBezTo>
                  <a:cubicBezTo>
                    <a:pt x="666" y="394"/>
                    <a:pt x="668" y="391"/>
                    <a:pt x="670" y="393"/>
                  </a:cubicBezTo>
                  <a:cubicBezTo>
                    <a:pt x="667" y="429"/>
                    <a:pt x="660" y="464"/>
                    <a:pt x="657" y="496"/>
                  </a:cubicBezTo>
                  <a:cubicBezTo>
                    <a:pt x="657" y="497"/>
                    <a:pt x="659" y="497"/>
                    <a:pt x="658" y="498"/>
                  </a:cubicBezTo>
                  <a:close/>
                  <a:moveTo>
                    <a:pt x="667" y="370"/>
                  </a:moveTo>
                  <a:cubicBezTo>
                    <a:pt x="668" y="374"/>
                    <a:pt x="671" y="380"/>
                    <a:pt x="671" y="384"/>
                  </a:cubicBezTo>
                  <a:cubicBezTo>
                    <a:pt x="669" y="380"/>
                    <a:pt x="666" y="374"/>
                    <a:pt x="667" y="370"/>
                  </a:cubicBezTo>
                  <a:close/>
                  <a:moveTo>
                    <a:pt x="674" y="360"/>
                  </a:moveTo>
                  <a:cubicBezTo>
                    <a:pt x="670" y="355"/>
                    <a:pt x="665" y="348"/>
                    <a:pt x="666" y="341"/>
                  </a:cubicBezTo>
                  <a:cubicBezTo>
                    <a:pt x="669" y="347"/>
                    <a:pt x="676" y="352"/>
                    <a:pt x="674" y="360"/>
                  </a:cubicBezTo>
                  <a:close/>
                  <a:moveTo>
                    <a:pt x="683" y="417"/>
                  </a:moveTo>
                  <a:cubicBezTo>
                    <a:pt x="683" y="416"/>
                    <a:pt x="684" y="415"/>
                    <a:pt x="683" y="413"/>
                  </a:cubicBezTo>
                  <a:cubicBezTo>
                    <a:pt x="681" y="407"/>
                    <a:pt x="673" y="399"/>
                    <a:pt x="676" y="393"/>
                  </a:cubicBezTo>
                  <a:cubicBezTo>
                    <a:pt x="680" y="402"/>
                    <a:pt x="683" y="412"/>
                    <a:pt x="687" y="421"/>
                  </a:cubicBezTo>
                  <a:cubicBezTo>
                    <a:pt x="686" y="421"/>
                    <a:pt x="682" y="416"/>
                    <a:pt x="683" y="417"/>
                  </a:cubicBezTo>
                  <a:close/>
                  <a:moveTo>
                    <a:pt x="676" y="375"/>
                  </a:moveTo>
                  <a:cubicBezTo>
                    <a:pt x="676" y="374"/>
                    <a:pt x="676" y="370"/>
                    <a:pt x="679" y="369"/>
                  </a:cubicBezTo>
                  <a:cubicBezTo>
                    <a:pt x="680" y="387"/>
                    <a:pt x="689" y="398"/>
                    <a:pt x="689" y="414"/>
                  </a:cubicBezTo>
                  <a:cubicBezTo>
                    <a:pt x="688" y="401"/>
                    <a:pt x="676" y="388"/>
                    <a:pt x="676" y="375"/>
                  </a:cubicBezTo>
                  <a:close/>
                  <a:moveTo>
                    <a:pt x="690" y="433"/>
                  </a:moveTo>
                  <a:cubicBezTo>
                    <a:pt x="691" y="435"/>
                    <a:pt x="692" y="437"/>
                    <a:pt x="693" y="438"/>
                  </a:cubicBezTo>
                  <a:cubicBezTo>
                    <a:pt x="691" y="438"/>
                    <a:pt x="689" y="434"/>
                    <a:pt x="690" y="433"/>
                  </a:cubicBezTo>
                  <a:close/>
                  <a:moveTo>
                    <a:pt x="688" y="393"/>
                  </a:moveTo>
                  <a:cubicBezTo>
                    <a:pt x="688" y="392"/>
                    <a:pt x="688" y="388"/>
                    <a:pt x="689" y="390"/>
                  </a:cubicBezTo>
                  <a:cubicBezTo>
                    <a:pt x="693" y="405"/>
                    <a:pt x="700" y="420"/>
                    <a:pt x="702" y="437"/>
                  </a:cubicBezTo>
                  <a:cubicBezTo>
                    <a:pt x="700" y="425"/>
                    <a:pt x="690" y="404"/>
                    <a:pt x="688" y="393"/>
                  </a:cubicBezTo>
                  <a:close/>
                  <a:moveTo>
                    <a:pt x="715" y="493"/>
                  </a:moveTo>
                  <a:cubicBezTo>
                    <a:pt x="717" y="500"/>
                    <a:pt x="721" y="508"/>
                    <a:pt x="721" y="515"/>
                  </a:cubicBezTo>
                  <a:cubicBezTo>
                    <a:pt x="718" y="508"/>
                    <a:pt x="715" y="500"/>
                    <a:pt x="715" y="493"/>
                  </a:cubicBezTo>
                  <a:close/>
                  <a:moveTo>
                    <a:pt x="695" y="393"/>
                  </a:moveTo>
                  <a:cubicBezTo>
                    <a:pt x="705" y="421"/>
                    <a:pt x="716" y="452"/>
                    <a:pt x="722" y="483"/>
                  </a:cubicBezTo>
                  <a:cubicBezTo>
                    <a:pt x="712" y="453"/>
                    <a:pt x="702" y="424"/>
                    <a:pt x="695" y="393"/>
                  </a:cubicBezTo>
                  <a:close/>
                  <a:moveTo>
                    <a:pt x="733" y="527"/>
                  </a:moveTo>
                  <a:cubicBezTo>
                    <a:pt x="733" y="524"/>
                    <a:pt x="729" y="522"/>
                    <a:pt x="732" y="521"/>
                  </a:cubicBezTo>
                  <a:cubicBezTo>
                    <a:pt x="732" y="523"/>
                    <a:pt x="735" y="525"/>
                    <a:pt x="733" y="527"/>
                  </a:cubicBezTo>
                  <a:close/>
                  <a:moveTo>
                    <a:pt x="741" y="538"/>
                  </a:moveTo>
                  <a:cubicBezTo>
                    <a:pt x="743" y="556"/>
                    <a:pt x="754" y="578"/>
                    <a:pt x="752" y="596"/>
                  </a:cubicBezTo>
                  <a:cubicBezTo>
                    <a:pt x="748" y="585"/>
                    <a:pt x="747" y="574"/>
                    <a:pt x="744" y="562"/>
                  </a:cubicBezTo>
                  <a:cubicBezTo>
                    <a:pt x="742" y="552"/>
                    <a:pt x="737" y="543"/>
                    <a:pt x="741" y="538"/>
                  </a:cubicBezTo>
                  <a:close/>
                  <a:moveTo>
                    <a:pt x="742" y="579"/>
                  </a:moveTo>
                  <a:cubicBezTo>
                    <a:pt x="751" y="605"/>
                    <a:pt x="760" y="635"/>
                    <a:pt x="763" y="662"/>
                  </a:cubicBezTo>
                  <a:cubicBezTo>
                    <a:pt x="763" y="662"/>
                    <a:pt x="762" y="663"/>
                    <a:pt x="762" y="663"/>
                  </a:cubicBezTo>
                  <a:cubicBezTo>
                    <a:pt x="761" y="654"/>
                    <a:pt x="756" y="647"/>
                    <a:pt x="756" y="639"/>
                  </a:cubicBezTo>
                  <a:cubicBezTo>
                    <a:pt x="752" y="629"/>
                    <a:pt x="751" y="616"/>
                    <a:pt x="747" y="605"/>
                  </a:cubicBezTo>
                  <a:cubicBezTo>
                    <a:pt x="745" y="596"/>
                    <a:pt x="741" y="587"/>
                    <a:pt x="742" y="579"/>
                  </a:cubicBezTo>
                  <a:close/>
                  <a:moveTo>
                    <a:pt x="764" y="701"/>
                  </a:moveTo>
                  <a:cubicBezTo>
                    <a:pt x="764" y="699"/>
                    <a:pt x="763" y="698"/>
                    <a:pt x="761" y="697"/>
                  </a:cubicBezTo>
                  <a:cubicBezTo>
                    <a:pt x="756" y="668"/>
                    <a:pt x="747" y="642"/>
                    <a:pt x="745" y="614"/>
                  </a:cubicBezTo>
                  <a:cubicBezTo>
                    <a:pt x="751" y="636"/>
                    <a:pt x="755" y="659"/>
                    <a:pt x="763" y="679"/>
                  </a:cubicBezTo>
                  <a:cubicBezTo>
                    <a:pt x="761" y="686"/>
                    <a:pt x="767" y="694"/>
                    <a:pt x="764" y="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207125" y="2136776"/>
              <a:ext cx="407988" cy="557213"/>
            </a:xfrm>
            <a:custGeom>
              <a:rect b="b" l="l" r="r" t="t"/>
              <a:pathLst>
                <a:path extrusionOk="0" h="259" w="189">
                  <a:moveTo>
                    <a:pt x="168" y="51"/>
                  </a:moveTo>
                  <a:cubicBezTo>
                    <a:pt x="159" y="37"/>
                    <a:pt x="149" y="24"/>
                    <a:pt x="135" y="14"/>
                  </a:cubicBezTo>
                  <a:cubicBezTo>
                    <a:pt x="120" y="6"/>
                    <a:pt x="92" y="0"/>
                    <a:pt x="74" y="9"/>
                  </a:cubicBezTo>
                  <a:cubicBezTo>
                    <a:pt x="73" y="12"/>
                    <a:pt x="77" y="10"/>
                    <a:pt x="76" y="12"/>
                  </a:cubicBezTo>
                  <a:cubicBezTo>
                    <a:pt x="74" y="15"/>
                    <a:pt x="70" y="11"/>
                    <a:pt x="68" y="11"/>
                  </a:cubicBezTo>
                  <a:cubicBezTo>
                    <a:pt x="66" y="11"/>
                    <a:pt x="67" y="14"/>
                    <a:pt x="65" y="14"/>
                  </a:cubicBezTo>
                  <a:cubicBezTo>
                    <a:pt x="49" y="17"/>
                    <a:pt x="35" y="21"/>
                    <a:pt x="30" y="34"/>
                  </a:cubicBezTo>
                  <a:cubicBezTo>
                    <a:pt x="18" y="45"/>
                    <a:pt x="10" y="64"/>
                    <a:pt x="5" y="85"/>
                  </a:cubicBezTo>
                  <a:cubicBezTo>
                    <a:pt x="3" y="91"/>
                    <a:pt x="4" y="100"/>
                    <a:pt x="3" y="107"/>
                  </a:cubicBezTo>
                  <a:cubicBezTo>
                    <a:pt x="1" y="116"/>
                    <a:pt x="1" y="119"/>
                    <a:pt x="1" y="130"/>
                  </a:cubicBezTo>
                  <a:cubicBezTo>
                    <a:pt x="2" y="136"/>
                    <a:pt x="0" y="143"/>
                    <a:pt x="1" y="150"/>
                  </a:cubicBezTo>
                  <a:cubicBezTo>
                    <a:pt x="1" y="156"/>
                    <a:pt x="3" y="163"/>
                    <a:pt x="5" y="170"/>
                  </a:cubicBezTo>
                  <a:cubicBezTo>
                    <a:pt x="8" y="186"/>
                    <a:pt x="18" y="206"/>
                    <a:pt x="28" y="219"/>
                  </a:cubicBezTo>
                  <a:cubicBezTo>
                    <a:pt x="38" y="232"/>
                    <a:pt x="53" y="240"/>
                    <a:pt x="65" y="249"/>
                  </a:cubicBezTo>
                  <a:cubicBezTo>
                    <a:pt x="68" y="251"/>
                    <a:pt x="66" y="257"/>
                    <a:pt x="70" y="259"/>
                  </a:cubicBezTo>
                  <a:cubicBezTo>
                    <a:pt x="73" y="258"/>
                    <a:pt x="70" y="254"/>
                    <a:pt x="71" y="250"/>
                  </a:cubicBezTo>
                  <a:cubicBezTo>
                    <a:pt x="88" y="251"/>
                    <a:pt x="107" y="255"/>
                    <a:pt x="121" y="246"/>
                  </a:cubicBezTo>
                  <a:cubicBezTo>
                    <a:pt x="124" y="246"/>
                    <a:pt x="119" y="248"/>
                    <a:pt x="121" y="248"/>
                  </a:cubicBezTo>
                  <a:cubicBezTo>
                    <a:pt x="127" y="249"/>
                    <a:pt x="128" y="246"/>
                    <a:pt x="129" y="242"/>
                  </a:cubicBezTo>
                  <a:cubicBezTo>
                    <a:pt x="136" y="238"/>
                    <a:pt x="142" y="236"/>
                    <a:pt x="148" y="230"/>
                  </a:cubicBezTo>
                  <a:cubicBezTo>
                    <a:pt x="163" y="219"/>
                    <a:pt x="170" y="202"/>
                    <a:pt x="179" y="181"/>
                  </a:cubicBezTo>
                  <a:cubicBezTo>
                    <a:pt x="181" y="177"/>
                    <a:pt x="181" y="168"/>
                    <a:pt x="183" y="163"/>
                  </a:cubicBezTo>
                  <a:cubicBezTo>
                    <a:pt x="184" y="157"/>
                    <a:pt x="188" y="152"/>
                    <a:pt x="188" y="147"/>
                  </a:cubicBezTo>
                  <a:cubicBezTo>
                    <a:pt x="189" y="143"/>
                    <a:pt x="188" y="139"/>
                    <a:pt x="188" y="134"/>
                  </a:cubicBezTo>
                  <a:cubicBezTo>
                    <a:pt x="186" y="103"/>
                    <a:pt x="179" y="76"/>
                    <a:pt x="168" y="51"/>
                  </a:cubicBezTo>
                  <a:close/>
                  <a:moveTo>
                    <a:pt x="172" y="81"/>
                  </a:moveTo>
                  <a:cubicBezTo>
                    <a:pt x="174" y="90"/>
                    <a:pt x="178" y="99"/>
                    <a:pt x="171" y="105"/>
                  </a:cubicBezTo>
                  <a:cubicBezTo>
                    <a:pt x="170" y="100"/>
                    <a:pt x="171" y="86"/>
                    <a:pt x="172" y="81"/>
                  </a:cubicBezTo>
                  <a:close/>
                  <a:moveTo>
                    <a:pt x="171" y="123"/>
                  </a:moveTo>
                  <a:cubicBezTo>
                    <a:pt x="172" y="119"/>
                    <a:pt x="169" y="119"/>
                    <a:pt x="172" y="116"/>
                  </a:cubicBezTo>
                  <a:cubicBezTo>
                    <a:pt x="172" y="120"/>
                    <a:pt x="172" y="116"/>
                    <a:pt x="175" y="118"/>
                  </a:cubicBezTo>
                  <a:cubicBezTo>
                    <a:pt x="175" y="125"/>
                    <a:pt x="175" y="130"/>
                    <a:pt x="170" y="134"/>
                  </a:cubicBezTo>
                  <a:cubicBezTo>
                    <a:pt x="168" y="132"/>
                    <a:pt x="168" y="128"/>
                    <a:pt x="167" y="125"/>
                  </a:cubicBezTo>
                  <a:cubicBezTo>
                    <a:pt x="170" y="126"/>
                    <a:pt x="169" y="123"/>
                    <a:pt x="171" y="123"/>
                  </a:cubicBezTo>
                  <a:close/>
                  <a:moveTo>
                    <a:pt x="164" y="134"/>
                  </a:moveTo>
                  <a:cubicBezTo>
                    <a:pt x="164" y="137"/>
                    <a:pt x="167" y="137"/>
                    <a:pt x="168" y="140"/>
                  </a:cubicBezTo>
                  <a:cubicBezTo>
                    <a:pt x="166" y="142"/>
                    <a:pt x="165" y="148"/>
                    <a:pt x="162" y="147"/>
                  </a:cubicBezTo>
                  <a:cubicBezTo>
                    <a:pt x="162" y="145"/>
                    <a:pt x="162" y="137"/>
                    <a:pt x="164" y="134"/>
                  </a:cubicBezTo>
                  <a:close/>
                  <a:moveTo>
                    <a:pt x="164" y="78"/>
                  </a:moveTo>
                  <a:cubicBezTo>
                    <a:pt x="165" y="79"/>
                    <a:pt x="166" y="81"/>
                    <a:pt x="164" y="83"/>
                  </a:cubicBezTo>
                  <a:cubicBezTo>
                    <a:pt x="164" y="81"/>
                    <a:pt x="162" y="79"/>
                    <a:pt x="164" y="78"/>
                  </a:cubicBezTo>
                  <a:close/>
                  <a:moveTo>
                    <a:pt x="170" y="78"/>
                  </a:moveTo>
                  <a:cubicBezTo>
                    <a:pt x="167" y="69"/>
                    <a:pt x="162" y="62"/>
                    <a:pt x="159" y="55"/>
                  </a:cubicBezTo>
                  <a:cubicBezTo>
                    <a:pt x="164" y="61"/>
                    <a:pt x="169" y="71"/>
                    <a:pt x="170" y="78"/>
                  </a:cubicBezTo>
                  <a:close/>
                  <a:moveTo>
                    <a:pt x="157" y="146"/>
                  </a:moveTo>
                  <a:cubicBezTo>
                    <a:pt x="155" y="149"/>
                    <a:pt x="156" y="155"/>
                    <a:pt x="154" y="157"/>
                  </a:cubicBezTo>
                  <a:cubicBezTo>
                    <a:pt x="151" y="153"/>
                    <a:pt x="154" y="148"/>
                    <a:pt x="157" y="146"/>
                  </a:cubicBezTo>
                  <a:close/>
                  <a:moveTo>
                    <a:pt x="158" y="181"/>
                  </a:moveTo>
                  <a:cubicBezTo>
                    <a:pt x="159" y="183"/>
                    <a:pt x="158" y="186"/>
                    <a:pt x="155" y="187"/>
                  </a:cubicBezTo>
                  <a:cubicBezTo>
                    <a:pt x="155" y="185"/>
                    <a:pt x="154" y="185"/>
                    <a:pt x="154" y="183"/>
                  </a:cubicBezTo>
                  <a:cubicBezTo>
                    <a:pt x="155" y="183"/>
                    <a:pt x="156" y="181"/>
                    <a:pt x="158" y="181"/>
                  </a:cubicBezTo>
                  <a:close/>
                  <a:moveTo>
                    <a:pt x="133" y="139"/>
                  </a:moveTo>
                  <a:cubicBezTo>
                    <a:pt x="132" y="139"/>
                    <a:pt x="131" y="139"/>
                    <a:pt x="130" y="139"/>
                  </a:cubicBezTo>
                  <a:cubicBezTo>
                    <a:pt x="131" y="135"/>
                    <a:pt x="132" y="133"/>
                    <a:pt x="134" y="132"/>
                  </a:cubicBezTo>
                  <a:cubicBezTo>
                    <a:pt x="136" y="133"/>
                    <a:pt x="133" y="133"/>
                    <a:pt x="134" y="135"/>
                  </a:cubicBezTo>
                  <a:cubicBezTo>
                    <a:pt x="135" y="137"/>
                    <a:pt x="136" y="135"/>
                    <a:pt x="137" y="136"/>
                  </a:cubicBezTo>
                  <a:cubicBezTo>
                    <a:pt x="137" y="140"/>
                    <a:pt x="135" y="142"/>
                    <a:pt x="133" y="144"/>
                  </a:cubicBezTo>
                  <a:cubicBezTo>
                    <a:pt x="131" y="142"/>
                    <a:pt x="134" y="139"/>
                    <a:pt x="133" y="139"/>
                  </a:cubicBezTo>
                  <a:close/>
                  <a:moveTo>
                    <a:pt x="130" y="153"/>
                  </a:moveTo>
                  <a:cubicBezTo>
                    <a:pt x="127" y="152"/>
                    <a:pt x="128" y="156"/>
                    <a:pt x="126" y="155"/>
                  </a:cubicBezTo>
                  <a:cubicBezTo>
                    <a:pt x="127" y="151"/>
                    <a:pt x="126" y="150"/>
                    <a:pt x="130" y="148"/>
                  </a:cubicBezTo>
                  <a:cubicBezTo>
                    <a:pt x="130" y="151"/>
                    <a:pt x="128" y="152"/>
                    <a:pt x="130" y="153"/>
                  </a:cubicBezTo>
                  <a:close/>
                  <a:moveTo>
                    <a:pt x="131" y="180"/>
                  </a:moveTo>
                  <a:cubicBezTo>
                    <a:pt x="130" y="181"/>
                    <a:pt x="130" y="182"/>
                    <a:pt x="129" y="183"/>
                  </a:cubicBezTo>
                  <a:cubicBezTo>
                    <a:pt x="127" y="181"/>
                    <a:pt x="128" y="177"/>
                    <a:pt x="130" y="176"/>
                  </a:cubicBezTo>
                  <a:cubicBezTo>
                    <a:pt x="129" y="178"/>
                    <a:pt x="132" y="177"/>
                    <a:pt x="131" y="180"/>
                  </a:cubicBezTo>
                  <a:close/>
                  <a:moveTo>
                    <a:pt x="89" y="186"/>
                  </a:moveTo>
                  <a:cubicBezTo>
                    <a:pt x="88" y="186"/>
                    <a:pt x="88" y="188"/>
                    <a:pt x="89" y="188"/>
                  </a:cubicBezTo>
                  <a:cubicBezTo>
                    <a:pt x="86" y="188"/>
                    <a:pt x="85" y="185"/>
                    <a:pt x="83" y="183"/>
                  </a:cubicBezTo>
                  <a:cubicBezTo>
                    <a:pt x="85" y="180"/>
                    <a:pt x="87" y="176"/>
                    <a:pt x="90" y="174"/>
                  </a:cubicBezTo>
                  <a:cubicBezTo>
                    <a:pt x="96" y="179"/>
                    <a:pt x="85" y="185"/>
                    <a:pt x="89" y="186"/>
                  </a:cubicBezTo>
                  <a:close/>
                  <a:moveTo>
                    <a:pt x="79" y="200"/>
                  </a:moveTo>
                  <a:cubicBezTo>
                    <a:pt x="76" y="196"/>
                    <a:pt x="76" y="191"/>
                    <a:pt x="80" y="188"/>
                  </a:cubicBezTo>
                  <a:cubicBezTo>
                    <a:pt x="82" y="191"/>
                    <a:pt x="86" y="199"/>
                    <a:pt x="79" y="200"/>
                  </a:cubicBezTo>
                  <a:close/>
                  <a:moveTo>
                    <a:pt x="82" y="224"/>
                  </a:moveTo>
                  <a:cubicBezTo>
                    <a:pt x="79" y="223"/>
                    <a:pt x="78" y="220"/>
                    <a:pt x="76" y="217"/>
                  </a:cubicBezTo>
                  <a:cubicBezTo>
                    <a:pt x="78" y="217"/>
                    <a:pt x="77" y="215"/>
                    <a:pt x="78" y="215"/>
                  </a:cubicBezTo>
                  <a:cubicBezTo>
                    <a:pt x="80" y="219"/>
                    <a:pt x="81" y="220"/>
                    <a:pt x="82" y="224"/>
                  </a:cubicBezTo>
                  <a:close/>
                  <a:moveTo>
                    <a:pt x="80" y="176"/>
                  </a:moveTo>
                  <a:cubicBezTo>
                    <a:pt x="78" y="172"/>
                    <a:pt x="75" y="168"/>
                    <a:pt x="73" y="164"/>
                  </a:cubicBezTo>
                  <a:cubicBezTo>
                    <a:pt x="75" y="161"/>
                    <a:pt x="77" y="157"/>
                    <a:pt x="79" y="154"/>
                  </a:cubicBezTo>
                  <a:cubicBezTo>
                    <a:pt x="82" y="159"/>
                    <a:pt x="85" y="163"/>
                    <a:pt x="86" y="169"/>
                  </a:cubicBezTo>
                  <a:cubicBezTo>
                    <a:pt x="84" y="171"/>
                    <a:pt x="83" y="175"/>
                    <a:pt x="80" y="176"/>
                  </a:cubicBezTo>
                  <a:close/>
                  <a:moveTo>
                    <a:pt x="54" y="183"/>
                  </a:moveTo>
                  <a:cubicBezTo>
                    <a:pt x="53" y="180"/>
                    <a:pt x="56" y="179"/>
                    <a:pt x="55" y="176"/>
                  </a:cubicBezTo>
                  <a:cubicBezTo>
                    <a:pt x="54" y="177"/>
                    <a:pt x="52" y="178"/>
                    <a:pt x="54" y="179"/>
                  </a:cubicBezTo>
                  <a:cubicBezTo>
                    <a:pt x="48" y="177"/>
                    <a:pt x="50" y="173"/>
                    <a:pt x="52" y="169"/>
                  </a:cubicBezTo>
                  <a:cubicBezTo>
                    <a:pt x="57" y="168"/>
                    <a:pt x="53" y="173"/>
                    <a:pt x="54" y="174"/>
                  </a:cubicBezTo>
                  <a:cubicBezTo>
                    <a:pt x="55" y="173"/>
                    <a:pt x="55" y="173"/>
                    <a:pt x="56" y="172"/>
                  </a:cubicBezTo>
                  <a:cubicBezTo>
                    <a:pt x="60" y="176"/>
                    <a:pt x="58" y="181"/>
                    <a:pt x="54" y="183"/>
                  </a:cubicBezTo>
                  <a:close/>
                  <a:moveTo>
                    <a:pt x="59" y="207"/>
                  </a:moveTo>
                  <a:cubicBezTo>
                    <a:pt x="57" y="203"/>
                    <a:pt x="50" y="198"/>
                    <a:pt x="55" y="194"/>
                  </a:cubicBezTo>
                  <a:cubicBezTo>
                    <a:pt x="56" y="198"/>
                    <a:pt x="64" y="203"/>
                    <a:pt x="59" y="207"/>
                  </a:cubicBezTo>
                  <a:close/>
                  <a:moveTo>
                    <a:pt x="31" y="115"/>
                  </a:moveTo>
                  <a:cubicBezTo>
                    <a:pt x="31" y="112"/>
                    <a:pt x="32" y="110"/>
                    <a:pt x="34" y="109"/>
                  </a:cubicBezTo>
                  <a:cubicBezTo>
                    <a:pt x="35" y="111"/>
                    <a:pt x="32" y="113"/>
                    <a:pt x="31" y="115"/>
                  </a:cubicBezTo>
                  <a:close/>
                  <a:moveTo>
                    <a:pt x="34" y="161"/>
                  </a:moveTo>
                  <a:cubicBezTo>
                    <a:pt x="31" y="160"/>
                    <a:pt x="33" y="163"/>
                    <a:pt x="31" y="163"/>
                  </a:cubicBezTo>
                  <a:cubicBezTo>
                    <a:pt x="31" y="161"/>
                    <a:pt x="30" y="161"/>
                    <a:pt x="30" y="160"/>
                  </a:cubicBezTo>
                  <a:cubicBezTo>
                    <a:pt x="31" y="160"/>
                    <a:pt x="31" y="159"/>
                    <a:pt x="32" y="159"/>
                  </a:cubicBezTo>
                  <a:cubicBezTo>
                    <a:pt x="32" y="160"/>
                    <a:pt x="33" y="160"/>
                    <a:pt x="34" y="161"/>
                  </a:cubicBezTo>
                  <a:close/>
                  <a:moveTo>
                    <a:pt x="27" y="81"/>
                  </a:moveTo>
                  <a:cubicBezTo>
                    <a:pt x="32" y="75"/>
                    <a:pt x="34" y="65"/>
                    <a:pt x="41" y="62"/>
                  </a:cubicBezTo>
                  <a:cubicBezTo>
                    <a:pt x="40" y="71"/>
                    <a:pt x="36" y="77"/>
                    <a:pt x="34" y="84"/>
                  </a:cubicBezTo>
                  <a:cubicBezTo>
                    <a:pt x="31" y="84"/>
                    <a:pt x="30" y="81"/>
                    <a:pt x="27" y="81"/>
                  </a:cubicBezTo>
                  <a:close/>
                  <a:moveTo>
                    <a:pt x="23" y="96"/>
                  </a:moveTo>
                  <a:cubicBezTo>
                    <a:pt x="23" y="92"/>
                    <a:pt x="24" y="89"/>
                    <a:pt x="26" y="87"/>
                  </a:cubicBezTo>
                  <a:cubicBezTo>
                    <a:pt x="27" y="91"/>
                    <a:pt x="32" y="96"/>
                    <a:pt x="27" y="98"/>
                  </a:cubicBezTo>
                  <a:cubicBezTo>
                    <a:pt x="27" y="97"/>
                    <a:pt x="25" y="96"/>
                    <a:pt x="23" y="96"/>
                  </a:cubicBezTo>
                  <a:close/>
                  <a:moveTo>
                    <a:pt x="27" y="104"/>
                  </a:moveTo>
                  <a:cubicBezTo>
                    <a:pt x="25" y="104"/>
                    <a:pt x="24" y="102"/>
                    <a:pt x="24" y="101"/>
                  </a:cubicBezTo>
                  <a:cubicBezTo>
                    <a:pt x="27" y="100"/>
                    <a:pt x="27" y="102"/>
                    <a:pt x="27" y="104"/>
                  </a:cubicBezTo>
                  <a:close/>
                  <a:moveTo>
                    <a:pt x="92" y="51"/>
                  </a:moveTo>
                  <a:cubicBezTo>
                    <a:pt x="93" y="54"/>
                    <a:pt x="95" y="57"/>
                    <a:pt x="97" y="60"/>
                  </a:cubicBezTo>
                  <a:cubicBezTo>
                    <a:pt x="95" y="62"/>
                    <a:pt x="93" y="64"/>
                    <a:pt x="92" y="68"/>
                  </a:cubicBezTo>
                  <a:cubicBezTo>
                    <a:pt x="89" y="68"/>
                    <a:pt x="90" y="63"/>
                    <a:pt x="87" y="62"/>
                  </a:cubicBezTo>
                  <a:cubicBezTo>
                    <a:pt x="86" y="58"/>
                    <a:pt x="89" y="58"/>
                    <a:pt x="89" y="54"/>
                  </a:cubicBezTo>
                  <a:cubicBezTo>
                    <a:pt x="94" y="55"/>
                    <a:pt x="87" y="53"/>
                    <a:pt x="92" y="51"/>
                  </a:cubicBezTo>
                  <a:close/>
                  <a:moveTo>
                    <a:pt x="154" y="105"/>
                  </a:moveTo>
                  <a:cubicBezTo>
                    <a:pt x="154" y="107"/>
                    <a:pt x="155" y="109"/>
                    <a:pt x="153" y="110"/>
                  </a:cubicBezTo>
                  <a:cubicBezTo>
                    <a:pt x="152" y="109"/>
                    <a:pt x="152" y="105"/>
                    <a:pt x="154" y="105"/>
                  </a:cubicBezTo>
                  <a:close/>
                  <a:moveTo>
                    <a:pt x="148" y="119"/>
                  </a:moveTo>
                  <a:cubicBezTo>
                    <a:pt x="145" y="115"/>
                    <a:pt x="150" y="112"/>
                    <a:pt x="152" y="110"/>
                  </a:cubicBezTo>
                  <a:cubicBezTo>
                    <a:pt x="154" y="113"/>
                    <a:pt x="151" y="118"/>
                    <a:pt x="148" y="119"/>
                  </a:cubicBezTo>
                  <a:close/>
                  <a:moveTo>
                    <a:pt x="152" y="94"/>
                  </a:moveTo>
                  <a:cubicBezTo>
                    <a:pt x="150" y="90"/>
                    <a:pt x="144" y="86"/>
                    <a:pt x="146" y="81"/>
                  </a:cubicBezTo>
                  <a:cubicBezTo>
                    <a:pt x="146" y="80"/>
                    <a:pt x="147" y="80"/>
                    <a:pt x="148" y="80"/>
                  </a:cubicBezTo>
                  <a:cubicBezTo>
                    <a:pt x="149" y="85"/>
                    <a:pt x="156" y="91"/>
                    <a:pt x="152" y="94"/>
                  </a:cubicBezTo>
                  <a:close/>
                  <a:moveTo>
                    <a:pt x="148" y="61"/>
                  </a:moveTo>
                  <a:cubicBezTo>
                    <a:pt x="145" y="60"/>
                    <a:pt x="144" y="57"/>
                    <a:pt x="143" y="54"/>
                  </a:cubicBezTo>
                  <a:cubicBezTo>
                    <a:pt x="145" y="54"/>
                    <a:pt x="145" y="53"/>
                    <a:pt x="146" y="54"/>
                  </a:cubicBezTo>
                  <a:cubicBezTo>
                    <a:pt x="147" y="56"/>
                    <a:pt x="149" y="58"/>
                    <a:pt x="148" y="61"/>
                  </a:cubicBezTo>
                  <a:close/>
                  <a:moveTo>
                    <a:pt x="150" y="99"/>
                  </a:moveTo>
                  <a:cubicBezTo>
                    <a:pt x="147" y="102"/>
                    <a:pt x="145" y="105"/>
                    <a:pt x="143" y="109"/>
                  </a:cubicBezTo>
                  <a:cubicBezTo>
                    <a:pt x="139" y="107"/>
                    <a:pt x="139" y="102"/>
                    <a:pt x="137" y="98"/>
                  </a:cubicBezTo>
                  <a:cubicBezTo>
                    <a:pt x="140" y="96"/>
                    <a:pt x="140" y="90"/>
                    <a:pt x="143" y="87"/>
                  </a:cubicBezTo>
                  <a:cubicBezTo>
                    <a:pt x="143" y="92"/>
                    <a:pt x="149" y="94"/>
                    <a:pt x="150" y="99"/>
                  </a:cubicBezTo>
                  <a:close/>
                  <a:moveTo>
                    <a:pt x="141" y="75"/>
                  </a:moveTo>
                  <a:cubicBezTo>
                    <a:pt x="139" y="71"/>
                    <a:pt x="133" y="65"/>
                    <a:pt x="138" y="61"/>
                  </a:cubicBezTo>
                  <a:cubicBezTo>
                    <a:pt x="138" y="66"/>
                    <a:pt x="146" y="71"/>
                    <a:pt x="141" y="75"/>
                  </a:cubicBezTo>
                  <a:close/>
                  <a:moveTo>
                    <a:pt x="134" y="39"/>
                  </a:moveTo>
                  <a:cubicBezTo>
                    <a:pt x="137" y="42"/>
                    <a:pt x="143" y="45"/>
                    <a:pt x="141" y="50"/>
                  </a:cubicBezTo>
                  <a:cubicBezTo>
                    <a:pt x="137" y="48"/>
                    <a:pt x="137" y="43"/>
                    <a:pt x="134" y="39"/>
                  </a:cubicBezTo>
                  <a:close/>
                  <a:moveTo>
                    <a:pt x="132" y="91"/>
                  </a:moveTo>
                  <a:cubicBezTo>
                    <a:pt x="131" y="88"/>
                    <a:pt x="129" y="86"/>
                    <a:pt x="129" y="83"/>
                  </a:cubicBezTo>
                  <a:cubicBezTo>
                    <a:pt x="132" y="80"/>
                    <a:pt x="132" y="75"/>
                    <a:pt x="134" y="72"/>
                  </a:cubicBezTo>
                  <a:cubicBezTo>
                    <a:pt x="140" y="77"/>
                    <a:pt x="138" y="88"/>
                    <a:pt x="132" y="91"/>
                  </a:cubicBezTo>
                  <a:close/>
                  <a:moveTo>
                    <a:pt x="123" y="164"/>
                  </a:moveTo>
                  <a:cubicBezTo>
                    <a:pt x="120" y="163"/>
                    <a:pt x="121" y="166"/>
                    <a:pt x="120" y="166"/>
                  </a:cubicBezTo>
                  <a:cubicBezTo>
                    <a:pt x="120" y="166"/>
                    <a:pt x="120" y="165"/>
                    <a:pt x="119" y="165"/>
                  </a:cubicBezTo>
                  <a:cubicBezTo>
                    <a:pt x="120" y="162"/>
                    <a:pt x="121" y="162"/>
                    <a:pt x="123" y="161"/>
                  </a:cubicBezTo>
                  <a:cubicBezTo>
                    <a:pt x="123" y="162"/>
                    <a:pt x="121" y="163"/>
                    <a:pt x="123" y="164"/>
                  </a:cubicBezTo>
                  <a:close/>
                  <a:moveTo>
                    <a:pt x="101" y="154"/>
                  </a:moveTo>
                  <a:cubicBezTo>
                    <a:pt x="104" y="153"/>
                    <a:pt x="102" y="149"/>
                    <a:pt x="106" y="149"/>
                  </a:cubicBezTo>
                  <a:cubicBezTo>
                    <a:pt x="108" y="152"/>
                    <a:pt x="105" y="156"/>
                    <a:pt x="103" y="159"/>
                  </a:cubicBezTo>
                  <a:cubicBezTo>
                    <a:pt x="103" y="156"/>
                    <a:pt x="101" y="157"/>
                    <a:pt x="101" y="154"/>
                  </a:cubicBezTo>
                  <a:close/>
                  <a:moveTo>
                    <a:pt x="82" y="116"/>
                  </a:moveTo>
                  <a:cubicBezTo>
                    <a:pt x="78" y="114"/>
                    <a:pt x="77" y="110"/>
                    <a:pt x="75" y="107"/>
                  </a:cubicBezTo>
                  <a:cubicBezTo>
                    <a:pt x="76" y="105"/>
                    <a:pt x="78" y="103"/>
                    <a:pt x="80" y="103"/>
                  </a:cubicBezTo>
                  <a:cubicBezTo>
                    <a:pt x="80" y="101"/>
                    <a:pt x="78" y="99"/>
                    <a:pt x="80" y="98"/>
                  </a:cubicBezTo>
                  <a:cubicBezTo>
                    <a:pt x="82" y="101"/>
                    <a:pt x="82" y="104"/>
                    <a:pt x="84" y="106"/>
                  </a:cubicBezTo>
                  <a:cubicBezTo>
                    <a:pt x="83" y="108"/>
                    <a:pt x="81" y="105"/>
                    <a:pt x="81" y="107"/>
                  </a:cubicBezTo>
                  <a:cubicBezTo>
                    <a:pt x="82" y="108"/>
                    <a:pt x="85" y="107"/>
                    <a:pt x="85" y="109"/>
                  </a:cubicBezTo>
                  <a:cubicBezTo>
                    <a:pt x="86" y="112"/>
                    <a:pt x="82" y="113"/>
                    <a:pt x="82" y="116"/>
                  </a:cubicBezTo>
                  <a:close/>
                  <a:moveTo>
                    <a:pt x="83" y="137"/>
                  </a:moveTo>
                  <a:cubicBezTo>
                    <a:pt x="82" y="139"/>
                    <a:pt x="81" y="142"/>
                    <a:pt x="79" y="143"/>
                  </a:cubicBezTo>
                  <a:cubicBezTo>
                    <a:pt x="76" y="139"/>
                    <a:pt x="75" y="133"/>
                    <a:pt x="79" y="129"/>
                  </a:cubicBezTo>
                  <a:cubicBezTo>
                    <a:pt x="80" y="133"/>
                    <a:pt x="82" y="134"/>
                    <a:pt x="83" y="137"/>
                  </a:cubicBezTo>
                  <a:close/>
                  <a:moveTo>
                    <a:pt x="56" y="148"/>
                  </a:moveTo>
                  <a:cubicBezTo>
                    <a:pt x="55" y="150"/>
                    <a:pt x="54" y="152"/>
                    <a:pt x="53" y="154"/>
                  </a:cubicBezTo>
                  <a:cubicBezTo>
                    <a:pt x="53" y="152"/>
                    <a:pt x="51" y="152"/>
                    <a:pt x="51" y="150"/>
                  </a:cubicBezTo>
                  <a:cubicBezTo>
                    <a:pt x="52" y="148"/>
                    <a:pt x="53" y="146"/>
                    <a:pt x="54" y="144"/>
                  </a:cubicBezTo>
                  <a:cubicBezTo>
                    <a:pt x="59" y="146"/>
                    <a:pt x="60" y="154"/>
                    <a:pt x="54" y="156"/>
                  </a:cubicBezTo>
                  <a:cubicBezTo>
                    <a:pt x="55" y="154"/>
                    <a:pt x="59" y="151"/>
                    <a:pt x="56" y="148"/>
                  </a:cubicBezTo>
                  <a:close/>
                  <a:moveTo>
                    <a:pt x="39" y="158"/>
                  </a:moveTo>
                  <a:cubicBezTo>
                    <a:pt x="39" y="156"/>
                    <a:pt x="38" y="156"/>
                    <a:pt x="38" y="154"/>
                  </a:cubicBezTo>
                  <a:cubicBezTo>
                    <a:pt x="41" y="154"/>
                    <a:pt x="40" y="150"/>
                    <a:pt x="43" y="149"/>
                  </a:cubicBezTo>
                  <a:cubicBezTo>
                    <a:pt x="46" y="152"/>
                    <a:pt x="43" y="157"/>
                    <a:pt x="39" y="158"/>
                  </a:cubicBezTo>
                  <a:close/>
                  <a:moveTo>
                    <a:pt x="42" y="176"/>
                  </a:moveTo>
                  <a:cubicBezTo>
                    <a:pt x="40" y="176"/>
                    <a:pt x="41" y="178"/>
                    <a:pt x="38" y="178"/>
                  </a:cubicBezTo>
                  <a:cubicBezTo>
                    <a:pt x="36" y="176"/>
                    <a:pt x="37" y="171"/>
                    <a:pt x="40" y="170"/>
                  </a:cubicBezTo>
                  <a:cubicBezTo>
                    <a:pt x="41" y="172"/>
                    <a:pt x="43" y="173"/>
                    <a:pt x="42" y="176"/>
                  </a:cubicBezTo>
                  <a:close/>
                  <a:moveTo>
                    <a:pt x="42" y="110"/>
                  </a:moveTo>
                  <a:cubicBezTo>
                    <a:pt x="43" y="105"/>
                    <a:pt x="44" y="101"/>
                    <a:pt x="47" y="101"/>
                  </a:cubicBezTo>
                  <a:cubicBezTo>
                    <a:pt x="46" y="105"/>
                    <a:pt x="45" y="108"/>
                    <a:pt x="42" y="110"/>
                  </a:cubicBezTo>
                  <a:close/>
                  <a:moveTo>
                    <a:pt x="38" y="101"/>
                  </a:moveTo>
                  <a:cubicBezTo>
                    <a:pt x="33" y="98"/>
                    <a:pt x="40" y="88"/>
                    <a:pt x="42" y="96"/>
                  </a:cubicBezTo>
                  <a:cubicBezTo>
                    <a:pt x="41" y="98"/>
                    <a:pt x="40" y="100"/>
                    <a:pt x="38" y="101"/>
                  </a:cubicBezTo>
                  <a:close/>
                  <a:moveTo>
                    <a:pt x="50" y="104"/>
                  </a:moveTo>
                  <a:cubicBezTo>
                    <a:pt x="50" y="106"/>
                    <a:pt x="49" y="108"/>
                    <a:pt x="47" y="109"/>
                  </a:cubicBezTo>
                  <a:cubicBezTo>
                    <a:pt x="48" y="107"/>
                    <a:pt x="48" y="104"/>
                    <a:pt x="50" y="104"/>
                  </a:cubicBezTo>
                  <a:close/>
                  <a:moveTo>
                    <a:pt x="47" y="97"/>
                  </a:moveTo>
                  <a:cubicBezTo>
                    <a:pt x="48" y="96"/>
                    <a:pt x="48" y="93"/>
                    <a:pt x="50" y="93"/>
                  </a:cubicBezTo>
                  <a:cubicBezTo>
                    <a:pt x="50" y="98"/>
                    <a:pt x="53" y="96"/>
                    <a:pt x="53" y="101"/>
                  </a:cubicBezTo>
                  <a:cubicBezTo>
                    <a:pt x="50" y="100"/>
                    <a:pt x="51" y="98"/>
                    <a:pt x="47" y="97"/>
                  </a:cubicBezTo>
                  <a:close/>
                  <a:moveTo>
                    <a:pt x="63" y="92"/>
                  </a:moveTo>
                  <a:cubicBezTo>
                    <a:pt x="63" y="89"/>
                    <a:pt x="65" y="88"/>
                    <a:pt x="65" y="87"/>
                  </a:cubicBezTo>
                  <a:cubicBezTo>
                    <a:pt x="65" y="89"/>
                    <a:pt x="66" y="92"/>
                    <a:pt x="63" y="92"/>
                  </a:cubicBezTo>
                  <a:close/>
                  <a:moveTo>
                    <a:pt x="64" y="112"/>
                  </a:moveTo>
                  <a:cubicBezTo>
                    <a:pt x="63" y="109"/>
                    <a:pt x="61" y="105"/>
                    <a:pt x="65" y="103"/>
                  </a:cubicBezTo>
                  <a:cubicBezTo>
                    <a:pt x="66" y="106"/>
                    <a:pt x="69" y="111"/>
                    <a:pt x="64" y="112"/>
                  </a:cubicBezTo>
                  <a:close/>
                  <a:moveTo>
                    <a:pt x="63" y="79"/>
                  </a:moveTo>
                  <a:cubicBezTo>
                    <a:pt x="59" y="77"/>
                    <a:pt x="58" y="71"/>
                    <a:pt x="63" y="69"/>
                  </a:cubicBezTo>
                  <a:cubicBezTo>
                    <a:pt x="66" y="72"/>
                    <a:pt x="65" y="77"/>
                    <a:pt x="63" y="79"/>
                  </a:cubicBezTo>
                  <a:close/>
                  <a:moveTo>
                    <a:pt x="62" y="81"/>
                  </a:moveTo>
                  <a:cubicBezTo>
                    <a:pt x="61" y="82"/>
                    <a:pt x="61" y="84"/>
                    <a:pt x="60" y="85"/>
                  </a:cubicBezTo>
                  <a:cubicBezTo>
                    <a:pt x="59" y="83"/>
                    <a:pt x="57" y="81"/>
                    <a:pt x="56" y="78"/>
                  </a:cubicBezTo>
                  <a:cubicBezTo>
                    <a:pt x="58" y="79"/>
                    <a:pt x="57" y="76"/>
                    <a:pt x="59" y="76"/>
                  </a:cubicBezTo>
                  <a:cubicBezTo>
                    <a:pt x="59" y="78"/>
                    <a:pt x="61" y="79"/>
                    <a:pt x="62" y="81"/>
                  </a:cubicBezTo>
                  <a:close/>
                  <a:moveTo>
                    <a:pt x="56" y="93"/>
                  </a:moveTo>
                  <a:cubicBezTo>
                    <a:pt x="55" y="92"/>
                    <a:pt x="51" y="88"/>
                    <a:pt x="54" y="87"/>
                  </a:cubicBezTo>
                  <a:cubicBezTo>
                    <a:pt x="54" y="89"/>
                    <a:pt x="59" y="92"/>
                    <a:pt x="56" y="93"/>
                  </a:cubicBezTo>
                  <a:close/>
                  <a:moveTo>
                    <a:pt x="56" y="116"/>
                  </a:moveTo>
                  <a:cubicBezTo>
                    <a:pt x="68" y="114"/>
                    <a:pt x="55" y="127"/>
                    <a:pt x="56" y="132"/>
                  </a:cubicBezTo>
                  <a:cubicBezTo>
                    <a:pt x="53" y="131"/>
                    <a:pt x="52" y="128"/>
                    <a:pt x="52" y="126"/>
                  </a:cubicBezTo>
                  <a:cubicBezTo>
                    <a:pt x="53" y="123"/>
                    <a:pt x="56" y="121"/>
                    <a:pt x="56" y="116"/>
                  </a:cubicBezTo>
                  <a:close/>
                  <a:moveTo>
                    <a:pt x="58" y="137"/>
                  </a:moveTo>
                  <a:cubicBezTo>
                    <a:pt x="60" y="133"/>
                    <a:pt x="61" y="128"/>
                    <a:pt x="65" y="125"/>
                  </a:cubicBezTo>
                  <a:cubicBezTo>
                    <a:pt x="71" y="131"/>
                    <a:pt x="69" y="141"/>
                    <a:pt x="63" y="145"/>
                  </a:cubicBezTo>
                  <a:cubicBezTo>
                    <a:pt x="60" y="143"/>
                    <a:pt x="60" y="139"/>
                    <a:pt x="58" y="137"/>
                  </a:cubicBezTo>
                  <a:close/>
                  <a:moveTo>
                    <a:pt x="67" y="118"/>
                  </a:moveTo>
                  <a:cubicBezTo>
                    <a:pt x="69" y="118"/>
                    <a:pt x="69" y="115"/>
                    <a:pt x="71" y="115"/>
                  </a:cubicBezTo>
                  <a:cubicBezTo>
                    <a:pt x="72" y="119"/>
                    <a:pt x="74" y="121"/>
                    <a:pt x="76" y="124"/>
                  </a:cubicBezTo>
                  <a:cubicBezTo>
                    <a:pt x="75" y="125"/>
                    <a:pt x="75" y="128"/>
                    <a:pt x="72" y="128"/>
                  </a:cubicBezTo>
                  <a:cubicBezTo>
                    <a:pt x="70" y="126"/>
                    <a:pt x="69" y="122"/>
                    <a:pt x="67" y="118"/>
                  </a:cubicBezTo>
                  <a:close/>
                  <a:moveTo>
                    <a:pt x="78" y="67"/>
                  </a:moveTo>
                  <a:cubicBezTo>
                    <a:pt x="75" y="68"/>
                    <a:pt x="75" y="63"/>
                    <a:pt x="78" y="64"/>
                  </a:cubicBezTo>
                  <a:cubicBezTo>
                    <a:pt x="79" y="65"/>
                    <a:pt x="78" y="66"/>
                    <a:pt x="78" y="67"/>
                  </a:cubicBezTo>
                  <a:close/>
                  <a:moveTo>
                    <a:pt x="79" y="88"/>
                  </a:moveTo>
                  <a:cubicBezTo>
                    <a:pt x="79" y="85"/>
                    <a:pt x="76" y="84"/>
                    <a:pt x="76" y="81"/>
                  </a:cubicBezTo>
                  <a:cubicBezTo>
                    <a:pt x="77" y="80"/>
                    <a:pt x="77" y="80"/>
                    <a:pt x="78" y="80"/>
                  </a:cubicBezTo>
                  <a:cubicBezTo>
                    <a:pt x="79" y="82"/>
                    <a:pt x="84" y="86"/>
                    <a:pt x="79" y="88"/>
                  </a:cubicBezTo>
                  <a:close/>
                  <a:moveTo>
                    <a:pt x="76" y="95"/>
                  </a:moveTo>
                  <a:cubicBezTo>
                    <a:pt x="74" y="93"/>
                    <a:pt x="72" y="91"/>
                    <a:pt x="72" y="88"/>
                  </a:cubicBezTo>
                  <a:cubicBezTo>
                    <a:pt x="73" y="88"/>
                    <a:pt x="72" y="86"/>
                    <a:pt x="74" y="87"/>
                  </a:cubicBezTo>
                  <a:cubicBezTo>
                    <a:pt x="74" y="89"/>
                    <a:pt x="79" y="93"/>
                    <a:pt x="76" y="95"/>
                  </a:cubicBezTo>
                  <a:close/>
                  <a:moveTo>
                    <a:pt x="117" y="106"/>
                  </a:moveTo>
                  <a:cubicBezTo>
                    <a:pt x="119" y="106"/>
                    <a:pt x="119" y="104"/>
                    <a:pt x="121" y="103"/>
                  </a:cubicBezTo>
                  <a:cubicBezTo>
                    <a:pt x="122" y="108"/>
                    <a:pt x="122" y="114"/>
                    <a:pt x="117" y="116"/>
                  </a:cubicBezTo>
                  <a:cubicBezTo>
                    <a:pt x="115" y="112"/>
                    <a:pt x="112" y="108"/>
                    <a:pt x="110" y="103"/>
                  </a:cubicBezTo>
                  <a:cubicBezTo>
                    <a:pt x="113" y="101"/>
                    <a:pt x="113" y="96"/>
                    <a:pt x="117" y="95"/>
                  </a:cubicBezTo>
                  <a:cubicBezTo>
                    <a:pt x="117" y="97"/>
                    <a:pt x="119" y="98"/>
                    <a:pt x="119" y="101"/>
                  </a:cubicBezTo>
                  <a:cubicBezTo>
                    <a:pt x="118" y="102"/>
                    <a:pt x="115" y="104"/>
                    <a:pt x="117" y="106"/>
                  </a:cubicBezTo>
                  <a:close/>
                  <a:moveTo>
                    <a:pt x="114" y="145"/>
                  </a:moveTo>
                  <a:cubicBezTo>
                    <a:pt x="115" y="147"/>
                    <a:pt x="116" y="148"/>
                    <a:pt x="117" y="150"/>
                  </a:cubicBezTo>
                  <a:cubicBezTo>
                    <a:pt x="115" y="150"/>
                    <a:pt x="115" y="153"/>
                    <a:pt x="113" y="153"/>
                  </a:cubicBezTo>
                  <a:cubicBezTo>
                    <a:pt x="111" y="151"/>
                    <a:pt x="112" y="146"/>
                    <a:pt x="114" y="145"/>
                  </a:cubicBezTo>
                  <a:close/>
                  <a:moveTo>
                    <a:pt x="110" y="129"/>
                  </a:moveTo>
                  <a:cubicBezTo>
                    <a:pt x="108" y="126"/>
                    <a:pt x="110" y="120"/>
                    <a:pt x="113" y="118"/>
                  </a:cubicBezTo>
                  <a:cubicBezTo>
                    <a:pt x="114" y="120"/>
                    <a:pt x="116" y="121"/>
                    <a:pt x="116" y="123"/>
                  </a:cubicBezTo>
                  <a:cubicBezTo>
                    <a:pt x="113" y="124"/>
                    <a:pt x="112" y="127"/>
                    <a:pt x="110" y="129"/>
                  </a:cubicBezTo>
                  <a:close/>
                  <a:moveTo>
                    <a:pt x="116" y="137"/>
                  </a:moveTo>
                  <a:cubicBezTo>
                    <a:pt x="110" y="136"/>
                    <a:pt x="117" y="130"/>
                    <a:pt x="119" y="127"/>
                  </a:cubicBezTo>
                  <a:cubicBezTo>
                    <a:pt x="121" y="131"/>
                    <a:pt x="116" y="133"/>
                    <a:pt x="116" y="137"/>
                  </a:cubicBezTo>
                  <a:close/>
                  <a:moveTo>
                    <a:pt x="117" y="83"/>
                  </a:moveTo>
                  <a:cubicBezTo>
                    <a:pt x="113" y="82"/>
                    <a:pt x="112" y="79"/>
                    <a:pt x="111" y="76"/>
                  </a:cubicBezTo>
                  <a:cubicBezTo>
                    <a:pt x="113" y="73"/>
                    <a:pt x="113" y="68"/>
                    <a:pt x="117" y="67"/>
                  </a:cubicBezTo>
                  <a:cubicBezTo>
                    <a:pt x="119" y="73"/>
                    <a:pt x="122" y="78"/>
                    <a:pt x="117" y="83"/>
                  </a:cubicBezTo>
                  <a:close/>
                  <a:moveTo>
                    <a:pt x="113" y="89"/>
                  </a:moveTo>
                  <a:cubicBezTo>
                    <a:pt x="111" y="92"/>
                    <a:pt x="110" y="95"/>
                    <a:pt x="108" y="97"/>
                  </a:cubicBezTo>
                  <a:cubicBezTo>
                    <a:pt x="106" y="95"/>
                    <a:pt x="104" y="93"/>
                    <a:pt x="103" y="90"/>
                  </a:cubicBezTo>
                  <a:cubicBezTo>
                    <a:pt x="106" y="87"/>
                    <a:pt x="106" y="83"/>
                    <a:pt x="109" y="81"/>
                  </a:cubicBezTo>
                  <a:cubicBezTo>
                    <a:pt x="110" y="84"/>
                    <a:pt x="112" y="86"/>
                    <a:pt x="113" y="89"/>
                  </a:cubicBezTo>
                  <a:close/>
                  <a:moveTo>
                    <a:pt x="99" y="109"/>
                  </a:moveTo>
                  <a:cubicBezTo>
                    <a:pt x="100" y="105"/>
                    <a:pt x="96" y="106"/>
                    <a:pt x="97" y="103"/>
                  </a:cubicBezTo>
                  <a:cubicBezTo>
                    <a:pt x="98" y="100"/>
                    <a:pt x="98" y="96"/>
                    <a:pt x="101" y="95"/>
                  </a:cubicBezTo>
                  <a:cubicBezTo>
                    <a:pt x="102" y="97"/>
                    <a:pt x="103" y="100"/>
                    <a:pt x="105" y="102"/>
                  </a:cubicBezTo>
                  <a:cubicBezTo>
                    <a:pt x="102" y="105"/>
                    <a:pt x="104" y="108"/>
                    <a:pt x="99" y="109"/>
                  </a:cubicBezTo>
                  <a:close/>
                  <a:moveTo>
                    <a:pt x="103" y="132"/>
                  </a:moveTo>
                  <a:cubicBezTo>
                    <a:pt x="100" y="130"/>
                    <a:pt x="99" y="126"/>
                    <a:pt x="98" y="123"/>
                  </a:cubicBezTo>
                  <a:cubicBezTo>
                    <a:pt x="99" y="122"/>
                    <a:pt x="99" y="122"/>
                    <a:pt x="100" y="121"/>
                  </a:cubicBezTo>
                  <a:cubicBezTo>
                    <a:pt x="101" y="125"/>
                    <a:pt x="105" y="127"/>
                    <a:pt x="103" y="132"/>
                  </a:cubicBezTo>
                  <a:close/>
                  <a:moveTo>
                    <a:pt x="101" y="84"/>
                  </a:moveTo>
                  <a:cubicBezTo>
                    <a:pt x="98" y="81"/>
                    <a:pt x="97" y="78"/>
                    <a:pt x="95" y="74"/>
                  </a:cubicBezTo>
                  <a:cubicBezTo>
                    <a:pt x="98" y="73"/>
                    <a:pt x="97" y="68"/>
                    <a:pt x="101" y="67"/>
                  </a:cubicBezTo>
                  <a:cubicBezTo>
                    <a:pt x="102" y="71"/>
                    <a:pt x="104" y="73"/>
                    <a:pt x="105" y="76"/>
                  </a:cubicBezTo>
                  <a:cubicBezTo>
                    <a:pt x="104" y="78"/>
                    <a:pt x="103" y="82"/>
                    <a:pt x="101" y="84"/>
                  </a:cubicBezTo>
                  <a:close/>
                  <a:moveTo>
                    <a:pt x="96" y="81"/>
                  </a:moveTo>
                  <a:cubicBezTo>
                    <a:pt x="93" y="84"/>
                    <a:pt x="98" y="89"/>
                    <a:pt x="97" y="94"/>
                  </a:cubicBezTo>
                  <a:cubicBezTo>
                    <a:pt x="94" y="93"/>
                    <a:pt x="95" y="97"/>
                    <a:pt x="93" y="96"/>
                  </a:cubicBezTo>
                  <a:cubicBezTo>
                    <a:pt x="91" y="93"/>
                    <a:pt x="89" y="91"/>
                    <a:pt x="87" y="87"/>
                  </a:cubicBezTo>
                  <a:cubicBezTo>
                    <a:pt x="89" y="84"/>
                    <a:pt x="90" y="81"/>
                    <a:pt x="93" y="78"/>
                  </a:cubicBezTo>
                  <a:cubicBezTo>
                    <a:pt x="93" y="80"/>
                    <a:pt x="96" y="79"/>
                    <a:pt x="96" y="81"/>
                  </a:cubicBezTo>
                  <a:close/>
                  <a:moveTo>
                    <a:pt x="95" y="117"/>
                  </a:moveTo>
                  <a:cubicBezTo>
                    <a:pt x="94" y="114"/>
                    <a:pt x="89" y="111"/>
                    <a:pt x="92" y="108"/>
                  </a:cubicBezTo>
                  <a:cubicBezTo>
                    <a:pt x="94" y="110"/>
                    <a:pt x="98" y="115"/>
                    <a:pt x="95" y="117"/>
                  </a:cubicBezTo>
                  <a:close/>
                  <a:moveTo>
                    <a:pt x="89" y="104"/>
                  </a:moveTo>
                  <a:cubicBezTo>
                    <a:pt x="86" y="101"/>
                    <a:pt x="82" y="95"/>
                    <a:pt x="84" y="92"/>
                  </a:cubicBezTo>
                  <a:cubicBezTo>
                    <a:pt x="86" y="96"/>
                    <a:pt x="90" y="100"/>
                    <a:pt x="89" y="104"/>
                  </a:cubicBezTo>
                  <a:close/>
                  <a:moveTo>
                    <a:pt x="89" y="116"/>
                  </a:moveTo>
                  <a:cubicBezTo>
                    <a:pt x="90" y="118"/>
                    <a:pt x="91" y="121"/>
                    <a:pt x="92" y="123"/>
                  </a:cubicBezTo>
                  <a:cubicBezTo>
                    <a:pt x="90" y="124"/>
                    <a:pt x="91" y="127"/>
                    <a:pt x="88" y="127"/>
                  </a:cubicBezTo>
                  <a:cubicBezTo>
                    <a:pt x="86" y="126"/>
                    <a:pt x="86" y="123"/>
                    <a:pt x="84" y="122"/>
                  </a:cubicBezTo>
                  <a:cubicBezTo>
                    <a:pt x="85" y="119"/>
                    <a:pt x="87" y="118"/>
                    <a:pt x="89" y="116"/>
                  </a:cubicBezTo>
                  <a:close/>
                  <a:moveTo>
                    <a:pt x="96" y="129"/>
                  </a:moveTo>
                  <a:cubicBezTo>
                    <a:pt x="98" y="133"/>
                    <a:pt x="101" y="140"/>
                    <a:pt x="97" y="144"/>
                  </a:cubicBezTo>
                  <a:cubicBezTo>
                    <a:pt x="94" y="141"/>
                    <a:pt x="93" y="138"/>
                    <a:pt x="91" y="134"/>
                  </a:cubicBezTo>
                  <a:cubicBezTo>
                    <a:pt x="93" y="133"/>
                    <a:pt x="92" y="129"/>
                    <a:pt x="96" y="129"/>
                  </a:cubicBezTo>
                  <a:close/>
                  <a:moveTo>
                    <a:pt x="102" y="141"/>
                  </a:moveTo>
                  <a:cubicBezTo>
                    <a:pt x="102" y="145"/>
                    <a:pt x="100" y="146"/>
                    <a:pt x="99" y="148"/>
                  </a:cubicBezTo>
                  <a:cubicBezTo>
                    <a:pt x="98" y="146"/>
                    <a:pt x="100" y="142"/>
                    <a:pt x="102" y="141"/>
                  </a:cubicBezTo>
                  <a:close/>
                  <a:moveTo>
                    <a:pt x="105" y="139"/>
                  </a:moveTo>
                  <a:cubicBezTo>
                    <a:pt x="105" y="137"/>
                    <a:pt x="104" y="136"/>
                    <a:pt x="104" y="133"/>
                  </a:cubicBezTo>
                  <a:cubicBezTo>
                    <a:pt x="105" y="133"/>
                    <a:pt x="105" y="132"/>
                    <a:pt x="106" y="132"/>
                  </a:cubicBezTo>
                  <a:cubicBezTo>
                    <a:pt x="108" y="134"/>
                    <a:pt x="106" y="137"/>
                    <a:pt x="105" y="139"/>
                  </a:cubicBezTo>
                  <a:close/>
                  <a:moveTo>
                    <a:pt x="103" y="115"/>
                  </a:moveTo>
                  <a:cubicBezTo>
                    <a:pt x="104" y="113"/>
                    <a:pt x="105" y="110"/>
                    <a:pt x="108" y="108"/>
                  </a:cubicBezTo>
                  <a:cubicBezTo>
                    <a:pt x="109" y="110"/>
                    <a:pt x="110" y="114"/>
                    <a:pt x="112" y="116"/>
                  </a:cubicBezTo>
                  <a:cubicBezTo>
                    <a:pt x="110" y="118"/>
                    <a:pt x="109" y="121"/>
                    <a:pt x="107" y="123"/>
                  </a:cubicBezTo>
                  <a:cubicBezTo>
                    <a:pt x="105" y="120"/>
                    <a:pt x="103" y="119"/>
                    <a:pt x="103" y="115"/>
                  </a:cubicBezTo>
                  <a:close/>
                  <a:moveTo>
                    <a:pt x="110" y="140"/>
                  </a:moveTo>
                  <a:cubicBezTo>
                    <a:pt x="112" y="141"/>
                    <a:pt x="112" y="146"/>
                    <a:pt x="109" y="145"/>
                  </a:cubicBezTo>
                  <a:cubicBezTo>
                    <a:pt x="108" y="143"/>
                    <a:pt x="108" y="141"/>
                    <a:pt x="110" y="140"/>
                  </a:cubicBezTo>
                  <a:close/>
                  <a:moveTo>
                    <a:pt x="113" y="163"/>
                  </a:moveTo>
                  <a:cubicBezTo>
                    <a:pt x="117" y="166"/>
                    <a:pt x="113" y="170"/>
                    <a:pt x="111" y="172"/>
                  </a:cubicBezTo>
                  <a:cubicBezTo>
                    <a:pt x="108" y="169"/>
                    <a:pt x="111" y="165"/>
                    <a:pt x="113" y="163"/>
                  </a:cubicBezTo>
                  <a:close/>
                  <a:moveTo>
                    <a:pt x="118" y="171"/>
                  </a:moveTo>
                  <a:cubicBezTo>
                    <a:pt x="115" y="172"/>
                    <a:pt x="116" y="176"/>
                    <a:pt x="113" y="176"/>
                  </a:cubicBezTo>
                  <a:cubicBezTo>
                    <a:pt x="114" y="174"/>
                    <a:pt x="115" y="169"/>
                    <a:pt x="118" y="171"/>
                  </a:cubicBezTo>
                  <a:close/>
                  <a:moveTo>
                    <a:pt x="119" y="154"/>
                  </a:moveTo>
                  <a:cubicBezTo>
                    <a:pt x="122" y="156"/>
                    <a:pt x="120" y="160"/>
                    <a:pt x="117" y="161"/>
                  </a:cubicBezTo>
                  <a:cubicBezTo>
                    <a:pt x="116" y="159"/>
                    <a:pt x="117" y="155"/>
                    <a:pt x="119" y="154"/>
                  </a:cubicBezTo>
                  <a:close/>
                  <a:moveTo>
                    <a:pt x="120" y="179"/>
                  </a:moveTo>
                  <a:cubicBezTo>
                    <a:pt x="122" y="181"/>
                    <a:pt x="122" y="187"/>
                    <a:pt x="119" y="188"/>
                  </a:cubicBezTo>
                  <a:cubicBezTo>
                    <a:pt x="118" y="185"/>
                    <a:pt x="115" y="180"/>
                    <a:pt x="120" y="179"/>
                  </a:cubicBezTo>
                  <a:close/>
                  <a:moveTo>
                    <a:pt x="120" y="144"/>
                  </a:moveTo>
                  <a:cubicBezTo>
                    <a:pt x="112" y="142"/>
                    <a:pt x="122" y="126"/>
                    <a:pt x="123" y="138"/>
                  </a:cubicBezTo>
                  <a:cubicBezTo>
                    <a:pt x="121" y="140"/>
                    <a:pt x="121" y="143"/>
                    <a:pt x="120" y="144"/>
                  </a:cubicBezTo>
                  <a:close/>
                  <a:moveTo>
                    <a:pt x="122" y="124"/>
                  </a:moveTo>
                  <a:cubicBezTo>
                    <a:pt x="121" y="121"/>
                    <a:pt x="124" y="118"/>
                    <a:pt x="126" y="116"/>
                  </a:cubicBezTo>
                  <a:cubicBezTo>
                    <a:pt x="127" y="118"/>
                    <a:pt x="123" y="121"/>
                    <a:pt x="122" y="124"/>
                  </a:cubicBezTo>
                  <a:close/>
                  <a:moveTo>
                    <a:pt x="123" y="89"/>
                  </a:moveTo>
                  <a:cubicBezTo>
                    <a:pt x="123" y="92"/>
                    <a:pt x="122" y="93"/>
                    <a:pt x="121" y="94"/>
                  </a:cubicBezTo>
                  <a:cubicBezTo>
                    <a:pt x="116" y="91"/>
                    <a:pt x="120" y="84"/>
                    <a:pt x="123" y="82"/>
                  </a:cubicBezTo>
                  <a:cubicBezTo>
                    <a:pt x="126" y="89"/>
                    <a:pt x="134" y="97"/>
                    <a:pt x="126" y="103"/>
                  </a:cubicBezTo>
                  <a:cubicBezTo>
                    <a:pt x="120" y="99"/>
                    <a:pt x="127" y="92"/>
                    <a:pt x="123" y="89"/>
                  </a:cubicBezTo>
                  <a:close/>
                  <a:moveTo>
                    <a:pt x="131" y="106"/>
                  </a:moveTo>
                  <a:cubicBezTo>
                    <a:pt x="131" y="108"/>
                    <a:pt x="131" y="110"/>
                    <a:pt x="129" y="110"/>
                  </a:cubicBezTo>
                  <a:cubicBezTo>
                    <a:pt x="129" y="109"/>
                    <a:pt x="129" y="106"/>
                    <a:pt x="131" y="106"/>
                  </a:cubicBezTo>
                  <a:close/>
                  <a:moveTo>
                    <a:pt x="127" y="81"/>
                  </a:moveTo>
                  <a:cubicBezTo>
                    <a:pt x="124" y="77"/>
                    <a:pt x="128" y="74"/>
                    <a:pt x="130" y="72"/>
                  </a:cubicBezTo>
                  <a:cubicBezTo>
                    <a:pt x="128" y="76"/>
                    <a:pt x="129" y="78"/>
                    <a:pt x="127" y="81"/>
                  </a:cubicBezTo>
                  <a:close/>
                  <a:moveTo>
                    <a:pt x="121" y="72"/>
                  </a:moveTo>
                  <a:cubicBezTo>
                    <a:pt x="118" y="65"/>
                    <a:pt x="117" y="56"/>
                    <a:pt x="123" y="51"/>
                  </a:cubicBezTo>
                  <a:cubicBezTo>
                    <a:pt x="129" y="57"/>
                    <a:pt x="129" y="68"/>
                    <a:pt x="121" y="72"/>
                  </a:cubicBezTo>
                  <a:close/>
                  <a:moveTo>
                    <a:pt x="115" y="27"/>
                  </a:moveTo>
                  <a:cubicBezTo>
                    <a:pt x="118" y="31"/>
                    <a:pt x="122" y="33"/>
                    <a:pt x="122" y="40"/>
                  </a:cubicBezTo>
                  <a:cubicBezTo>
                    <a:pt x="119" y="37"/>
                    <a:pt x="115" y="31"/>
                    <a:pt x="115" y="27"/>
                  </a:cubicBezTo>
                  <a:close/>
                  <a:moveTo>
                    <a:pt x="117" y="39"/>
                  </a:moveTo>
                  <a:cubicBezTo>
                    <a:pt x="117" y="40"/>
                    <a:pt x="116" y="40"/>
                    <a:pt x="115" y="41"/>
                  </a:cubicBezTo>
                  <a:cubicBezTo>
                    <a:pt x="120" y="45"/>
                    <a:pt x="118" y="53"/>
                    <a:pt x="114" y="56"/>
                  </a:cubicBezTo>
                  <a:cubicBezTo>
                    <a:pt x="110" y="48"/>
                    <a:pt x="105" y="39"/>
                    <a:pt x="101" y="30"/>
                  </a:cubicBezTo>
                  <a:cubicBezTo>
                    <a:pt x="102" y="30"/>
                    <a:pt x="101" y="29"/>
                    <a:pt x="102" y="29"/>
                  </a:cubicBezTo>
                  <a:cubicBezTo>
                    <a:pt x="107" y="32"/>
                    <a:pt x="110" y="40"/>
                    <a:pt x="117" y="39"/>
                  </a:cubicBezTo>
                  <a:close/>
                  <a:moveTo>
                    <a:pt x="101" y="43"/>
                  </a:moveTo>
                  <a:cubicBezTo>
                    <a:pt x="100" y="41"/>
                    <a:pt x="98" y="40"/>
                    <a:pt x="98" y="38"/>
                  </a:cubicBezTo>
                  <a:cubicBezTo>
                    <a:pt x="100" y="38"/>
                    <a:pt x="102" y="42"/>
                    <a:pt x="101" y="43"/>
                  </a:cubicBezTo>
                  <a:close/>
                  <a:moveTo>
                    <a:pt x="102" y="48"/>
                  </a:moveTo>
                  <a:cubicBezTo>
                    <a:pt x="104" y="48"/>
                    <a:pt x="103" y="45"/>
                    <a:pt x="105" y="47"/>
                  </a:cubicBezTo>
                  <a:cubicBezTo>
                    <a:pt x="106" y="49"/>
                    <a:pt x="110" y="52"/>
                    <a:pt x="108" y="56"/>
                  </a:cubicBezTo>
                  <a:cubicBezTo>
                    <a:pt x="116" y="58"/>
                    <a:pt x="111" y="68"/>
                    <a:pt x="107" y="71"/>
                  </a:cubicBezTo>
                  <a:cubicBezTo>
                    <a:pt x="103" y="66"/>
                    <a:pt x="103" y="61"/>
                    <a:pt x="104" y="56"/>
                  </a:cubicBezTo>
                  <a:cubicBezTo>
                    <a:pt x="102" y="55"/>
                    <a:pt x="101" y="55"/>
                    <a:pt x="99" y="55"/>
                  </a:cubicBezTo>
                  <a:cubicBezTo>
                    <a:pt x="97" y="52"/>
                    <a:pt x="96" y="49"/>
                    <a:pt x="94" y="45"/>
                  </a:cubicBezTo>
                  <a:cubicBezTo>
                    <a:pt x="96" y="39"/>
                    <a:pt x="99" y="46"/>
                    <a:pt x="102" y="48"/>
                  </a:cubicBezTo>
                  <a:close/>
                  <a:moveTo>
                    <a:pt x="88" y="74"/>
                  </a:moveTo>
                  <a:cubicBezTo>
                    <a:pt x="88" y="70"/>
                    <a:pt x="84" y="70"/>
                    <a:pt x="83" y="65"/>
                  </a:cubicBezTo>
                  <a:cubicBezTo>
                    <a:pt x="87" y="66"/>
                    <a:pt x="91" y="72"/>
                    <a:pt x="88" y="74"/>
                  </a:cubicBezTo>
                  <a:close/>
                  <a:moveTo>
                    <a:pt x="83" y="55"/>
                  </a:moveTo>
                  <a:cubicBezTo>
                    <a:pt x="81" y="53"/>
                    <a:pt x="83" y="49"/>
                    <a:pt x="85" y="48"/>
                  </a:cubicBezTo>
                  <a:cubicBezTo>
                    <a:pt x="87" y="51"/>
                    <a:pt x="85" y="53"/>
                    <a:pt x="83" y="55"/>
                  </a:cubicBezTo>
                  <a:close/>
                  <a:moveTo>
                    <a:pt x="83" y="70"/>
                  </a:moveTo>
                  <a:cubicBezTo>
                    <a:pt x="87" y="73"/>
                    <a:pt x="89" y="79"/>
                    <a:pt x="83" y="81"/>
                  </a:cubicBezTo>
                  <a:cubicBezTo>
                    <a:pt x="82" y="78"/>
                    <a:pt x="77" y="72"/>
                    <a:pt x="83" y="70"/>
                  </a:cubicBezTo>
                  <a:close/>
                  <a:moveTo>
                    <a:pt x="79" y="63"/>
                  </a:moveTo>
                  <a:cubicBezTo>
                    <a:pt x="78" y="61"/>
                    <a:pt x="78" y="56"/>
                    <a:pt x="81" y="56"/>
                  </a:cubicBezTo>
                  <a:cubicBezTo>
                    <a:pt x="81" y="57"/>
                    <a:pt x="81" y="57"/>
                    <a:pt x="82" y="58"/>
                  </a:cubicBezTo>
                  <a:cubicBezTo>
                    <a:pt x="81" y="59"/>
                    <a:pt x="81" y="62"/>
                    <a:pt x="79" y="63"/>
                  </a:cubicBezTo>
                  <a:close/>
                  <a:moveTo>
                    <a:pt x="79" y="47"/>
                  </a:moveTo>
                  <a:cubicBezTo>
                    <a:pt x="77" y="46"/>
                    <a:pt x="74" y="42"/>
                    <a:pt x="76" y="39"/>
                  </a:cubicBezTo>
                  <a:cubicBezTo>
                    <a:pt x="77" y="41"/>
                    <a:pt x="80" y="41"/>
                    <a:pt x="81" y="45"/>
                  </a:cubicBezTo>
                  <a:cubicBezTo>
                    <a:pt x="80" y="45"/>
                    <a:pt x="80" y="46"/>
                    <a:pt x="79" y="47"/>
                  </a:cubicBezTo>
                  <a:close/>
                  <a:moveTo>
                    <a:pt x="75" y="57"/>
                  </a:moveTo>
                  <a:cubicBezTo>
                    <a:pt x="70" y="56"/>
                    <a:pt x="69" y="49"/>
                    <a:pt x="74" y="47"/>
                  </a:cubicBezTo>
                  <a:cubicBezTo>
                    <a:pt x="78" y="49"/>
                    <a:pt x="76" y="53"/>
                    <a:pt x="75" y="57"/>
                  </a:cubicBezTo>
                  <a:close/>
                  <a:moveTo>
                    <a:pt x="71" y="92"/>
                  </a:moveTo>
                  <a:cubicBezTo>
                    <a:pt x="72" y="95"/>
                    <a:pt x="74" y="95"/>
                    <a:pt x="74" y="98"/>
                  </a:cubicBezTo>
                  <a:cubicBezTo>
                    <a:pt x="73" y="100"/>
                    <a:pt x="72" y="101"/>
                    <a:pt x="71" y="103"/>
                  </a:cubicBezTo>
                  <a:cubicBezTo>
                    <a:pt x="70" y="100"/>
                    <a:pt x="68" y="99"/>
                    <a:pt x="67" y="96"/>
                  </a:cubicBezTo>
                  <a:cubicBezTo>
                    <a:pt x="70" y="96"/>
                    <a:pt x="68" y="92"/>
                    <a:pt x="71" y="92"/>
                  </a:cubicBezTo>
                  <a:close/>
                  <a:moveTo>
                    <a:pt x="67" y="83"/>
                  </a:moveTo>
                  <a:cubicBezTo>
                    <a:pt x="68" y="82"/>
                    <a:pt x="68" y="80"/>
                    <a:pt x="69" y="79"/>
                  </a:cubicBezTo>
                  <a:cubicBezTo>
                    <a:pt x="70" y="81"/>
                    <a:pt x="69" y="83"/>
                    <a:pt x="67" y="83"/>
                  </a:cubicBezTo>
                  <a:close/>
                  <a:moveTo>
                    <a:pt x="69" y="66"/>
                  </a:moveTo>
                  <a:cubicBezTo>
                    <a:pt x="67" y="64"/>
                    <a:pt x="65" y="64"/>
                    <a:pt x="65" y="60"/>
                  </a:cubicBezTo>
                  <a:cubicBezTo>
                    <a:pt x="66" y="60"/>
                    <a:pt x="67" y="60"/>
                    <a:pt x="67" y="60"/>
                  </a:cubicBezTo>
                  <a:cubicBezTo>
                    <a:pt x="68" y="61"/>
                    <a:pt x="71" y="64"/>
                    <a:pt x="69" y="66"/>
                  </a:cubicBezTo>
                  <a:close/>
                  <a:moveTo>
                    <a:pt x="66" y="48"/>
                  </a:moveTo>
                  <a:cubicBezTo>
                    <a:pt x="63" y="48"/>
                    <a:pt x="64" y="45"/>
                    <a:pt x="61" y="45"/>
                  </a:cubicBezTo>
                  <a:cubicBezTo>
                    <a:pt x="61" y="47"/>
                    <a:pt x="59" y="47"/>
                    <a:pt x="59" y="48"/>
                  </a:cubicBezTo>
                  <a:cubicBezTo>
                    <a:pt x="60" y="50"/>
                    <a:pt x="62" y="51"/>
                    <a:pt x="63" y="54"/>
                  </a:cubicBezTo>
                  <a:cubicBezTo>
                    <a:pt x="61" y="60"/>
                    <a:pt x="56" y="65"/>
                    <a:pt x="56" y="70"/>
                  </a:cubicBezTo>
                  <a:cubicBezTo>
                    <a:pt x="53" y="69"/>
                    <a:pt x="51" y="66"/>
                    <a:pt x="50" y="63"/>
                  </a:cubicBezTo>
                  <a:cubicBezTo>
                    <a:pt x="51" y="55"/>
                    <a:pt x="56" y="50"/>
                    <a:pt x="56" y="40"/>
                  </a:cubicBezTo>
                  <a:cubicBezTo>
                    <a:pt x="59" y="37"/>
                    <a:pt x="61" y="34"/>
                    <a:pt x="65" y="33"/>
                  </a:cubicBezTo>
                  <a:cubicBezTo>
                    <a:pt x="69" y="37"/>
                    <a:pt x="69" y="43"/>
                    <a:pt x="66" y="48"/>
                  </a:cubicBezTo>
                  <a:close/>
                  <a:moveTo>
                    <a:pt x="50" y="80"/>
                  </a:moveTo>
                  <a:cubicBezTo>
                    <a:pt x="47" y="79"/>
                    <a:pt x="46" y="76"/>
                    <a:pt x="44" y="74"/>
                  </a:cubicBezTo>
                  <a:cubicBezTo>
                    <a:pt x="46" y="75"/>
                    <a:pt x="44" y="71"/>
                    <a:pt x="47" y="72"/>
                  </a:cubicBezTo>
                  <a:cubicBezTo>
                    <a:pt x="48" y="74"/>
                    <a:pt x="52" y="77"/>
                    <a:pt x="50" y="80"/>
                  </a:cubicBezTo>
                  <a:close/>
                  <a:moveTo>
                    <a:pt x="39" y="87"/>
                  </a:moveTo>
                  <a:cubicBezTo>
                    <a:pt x="41" y="86"/>
                    <a:pt x="40" y="82"/>
                    <a:pt x="43" y="81"/>
                  </a:cubicBezTo>
                  <a:cubicBezTo>
                    <a:pt x="50" y="84"/>
                    <a:pt x="43" y="98"/>
                    <a:pt x="39" y="87"/>
                  </a:cubicBezTo>
                  <a:close/>
                  <a:moveTo>
                    <a:pt x="39" y="115"/>
                  </a:moveTo>
                  <a:cubicBezTo>
                    <a:pt x="42" y="120"/>
                    <a:pt x="40" y="123"/>
                    <a:pt x="37" y="127"/>
                  </a:cubicBezTo>
                  <a:cubicBezTo>
                    <a:pt x="35" y="123"/>
                    <a:pt x="34" y="117"/>
                    <a:pt x="39" y="115"/>
                  </a:cubicBezTo>
                  <a:close/>
                  <a:moveTo>
                    <a:pt x="38" y="195"/>
                  </a:moveTo>
                  <a:cubicBezTo>
                    <a:pt x="40" y="200"/>
                    <a:pt x="45" y="204"/>
                    <a:pt x="44" y="208"/>
                  </a:cubicBezTo>
                  <a:cubicBezTo>
                    <a:pt x="42" y="204"/>
                    <a:pt x="37" y="203"/>
                    <a:pt x="36" y="197"/>
                  </a:cubicBezTo>
                  <a:cubicBezTo>
                    <a:pt x="38" y="197"/>
                    <a:pt x="36" y="195"/>
                    <a:pt x="38" y="195"/>
                  </a:cubicBezTo>
                  <a:close/>
                  <a:moveTo>
                    <a:pt x="43" y="185"/>
                  </a:moveTo>
                  <a:cubicBezTo>
                    <a:pt x="45" y="184"/>
                    <a:pt x="44" y="181"/>
                    <a:pt x="47" y="181"/>
                  </a:cubicBezTo>
                  <a:cubicBezTo>
                    <a:pt x="49" y="184"/>
                    <a:pt x="48" y="186"/>
                    <a:pt x="47" y="190"/>
                  </a:cubicBezTo>
                  <a:cubicBezTo>
                    <a:pt x="45" y="189"/>
                    <a:pt x="44" y="187"/>
                    <a:pt x="43" y="185"/>
                  </a:cubicBezTo>
                  <a:close/>
                  <a:moveTo>
                    <a:pt x="47" y="168"/>
                  </a:moveTo>
                  <a:cubicBezTo>
                    <a:pt x="41" y="167"/>
                    <a:pt x="44" y="159"/>
                    <a:pt x="48" y="158"/>
                  </a:cubicBezTo>
                  <a:cubicBezTo>
                    <a:pt x="51" y="160"/>
                    <a:pt x="48" y="164"/>
                    <a:pt x="47" y="168"/>
                  </a:cubicBezTo>
                  <a:close/>
                  <a:moveTo>
                    <a:pt x="47" y="144"/>
                  </a:moveTo>
                  <a:cubicBezTo>
                    <a:pt x="47" y="142"/>
                    <a:pt x="45" y="143"/>
                    <a:pt x="45" y="141"/>
                  </a:cubicBezTo>
                  <a:cubicBezTo>
                    <a:pt x="47" y="137"/>
                    <a:pt x="46" y="133"/>
                    <a:pt x="48" y="132"/>
                  </a:cubicBezTo>
                  <a:cubicBezTo>
                    <a:pt x="49" y="134"/>
                    <a:pt x="51" y="134"/>
                    <a:pt x="52" y="137"/>
                  </a:cubicBezTo>
                  <a:cubicBezTo>
                    <a:pt x="50" y="139"/>
                    <a:pt x="50" y="143"/>
                    <a:pt x="47" y="144"/>
                  </a:cubicBezTo>
                  <a:close/>
                  <a:moveTo>
                    <a:pt x="58" y="162"/>
                  </a:moveTo>
                  <a:cubicBezTo>
                    <a:pt x="59" y="160"/>
                    <a:pt x="60" y="157"/>
                    <a:pt x="62" y="156"/>
                  </a:cubicBezTo>
                  <a:cubicBezTo>
                    <a:pt x="64" y="159"/>
                    <a:pt x="66" y="161"/>
                    <a:pt x="67" y="165"/>
                  </a:cubicBezTo>
                  <a:cubicBezTo>
                    <a:pt x="65" y="166"/>
                    <a:pt x="64" y="168"/>
                    <a:pt x="63" y="170"/>
                  </a:cubicBezTo>
                  <a:cubicBezTo>
                    <a:pt x="61" y="168"/>
                    <a:pt x="59" y="164"/>
                    <a:pt x="58" y="162"/>
                  </a:cubicBezTo>
                  <a:close/>
                  <a:moveTo>
                    <a:pt x="65" y="150"/>
                  </a:moveTo>
                  <a:cubicBezTo>
                    <a:pt x="68" y="147"/>
                    <a:pt x="69" y="143"/>
                    <a:pt x="72" y="141"/>
                  </a:cubicBezTo>
                  <a:cubicBezTo>
                    <a:pt x="74" y="143"/>
                    <a:pt x="75" y="147"/>
                    <a:pt x="76" y="150"/>
                  </a:cubicBezTo>
                  <a:cubicBezTo>
                    <a:pt x="74" y="152"/>
                    <a:pt x="72" y="156"/>
                    <a:pt x="70" y="158"/>
                  </a:cubicBezTo>
                  <a:cubicBezTo>
                    <a:pt x="69" y="155"/>
                    <a:pt x="67" y="153"/>
                    <a:pt x="65" y="150"/>
                  </a:cubicBezTo>
                  <a:close/>
                  <a:moveTo>
                    <a:pt x="88" y="160"/>
                  </a:moveTo>
                  <a:cubicBezTo>
                    <a:pt x="86" y="156"/>
                    <a:pt x="85" y="153"/>
                    <a:pt x="83" y="150"/>
                  </a:cubicBezTo>
                  <a:cubicBezTo>
                    <a:pt x="84" y="145"/>
                    <a:pt x="86" y="141"/>
                    <a:pt x="88" y="143"/>
                  </a:cubicBezTo>
                  <a:cubicBezTo>
                    <a:pt x="88" y="143"/>
                    <a:pt x="90" y="149"/>
                    <a:pt x="92" y="153"/>
                  </a:cubicBezTo>
                  <a:cubicBezTo>
                    <a:pt x="91" y="155"/>
                    <a:pt x="89" y="157"/>
                    <a:pt x="88" y="160"/>
                  </a:cubicBezTo>
                  <a:close/>
                  <a:moveTo>
                    <a:pt x="98" y="161"/>
                  </a:moveTo>
                  <a:cubicBezTo>
                    <a:pt x="98" y="163"/>
                    <a:pt x="100" y="163"/>
                    <a:pt x="99" y="165"/>
                  </a:cubicBezTo>
                  <a:cubicBezTo>
                    <a:pt x="97" y="168"/>
                    <a:pt x="98" y="172"/>
                    <a:pt x="95" y="174"/>
                  </a:cubicBezTo>
                  <a:cubicBezTo>
                    <a:pt x="94" y="172"/>
                    <a:pt x="93" y="170"/>
                    <a:pt x="92" y="168"/>
                  </a:cubicBezTo>
                  <a:cubicBezTo>
                    <a:pt x="95" y="166"/>
                    <a:pt x="95" y="162"/>
                    <a:pt x="98" y="161"/>
                  </a:cubicBezTo>
                  <a:close/>
                  <a:moveTo>
                    <a:pt x="102" y="168"/>
                  </a:moveTo>
                  <a:cubicBezTo>
                    <a:pt x="102" y="170"/>
                    <a:pt x="102" y="171"/>
                    <a:pt x="102" y="172"/>
                  </a:cubicBezTo>
                  <a:cubicBezTo>
                    <a:pt x="99" y="172"/>
                    <a:pt x="99" y="175"/>
                    <a:pt x="98" y="176"/>
                  </a:cubicBezTo>
                  <a:cubicBezTo>
                    <a:pt x="96" y="176"/>
                    <a:pt x="100" y="169"/>
                    <a:pt x="102" y="168"/>
                  </a:cubicBezTo>
                  <a:close/>
                  <a:moveTo>
                    <a:pt x="105" y="174"/>
                  </a:moveTo>
                  <a:cubicBezTo>
                    <a:pt x="106" y="175"/>
                    <a:pt x="107" y="174"/>
                    <a:pt x="107" y="175"/>
                  </a:cubicBezTo>
                  <a:cubicBezTo>
                    <a:pt x="107" y="178"/>
                    <a:pt x="107" y="185"/>
                    <a:pt x="103" y="187"/>
                  </a:cubicBezTo>
                  <a:cubicBezTo>
                    <a:pt x="98" y="183"/>
                    <a:pt x="102" y="177"/>
                    <a:pt x="105" y="174"/>
                  </a:cubicBezTo>
                  <a:close/>
                  <a:moveTo>
                    <a:pt x="104" y="203"/>
                  </a:moveTo>
                  <a:cubicBezTo>
                    <a:pt x="108" y="206"/>
                    <a:pt x="110" y="215"/>
                    <a:pt x="104" y="217"/>
                  </a:cubicBezTo>
                  <a:cubicBezTo>
                    <a:pt x="102" y="215"/>
                    <a:pt x="101" y="212"/>
                    <a:pt x="99" y="210"/>
                  </a:cubicBezTo>
                  <a:cubicBezTo>
                    <a:pt x="101" y="208"/>
                    <a:pt x="103" y="205"/>
                    <a:pt x="104" y="203"/>
                  </a:cubicBezTo>
                  <a:close/>
                  <a:moveTo>
                    <a:pt x="106" y="163"/>
                  </a:moveTo>
                  <a:cubicBezTo>
                    <a:pt x="103" y="161"/>
                    <a:pt x="106" y="156"/>
                    <a:pt x="110" y="156"/>
                  </a:cubicBezTo>
                  <a:cubicBezTo>
                    <a:pt x="111" y="159"/>
                    <a:pt x="108" y="161"/>
                    <a:pt x="106" y="163"/>
                  </a:cubicBezTo>
                  <a:close/>
                  <a:moveTo>
                    <a:pt x="114" y="189"/>
                  </a:moveTo>
                  <a:cubicBezTo>
                    <a:pt x="114" y="192"/>
                    <a:pt x="117" y="193"/>
                    <a:pt x="117" y="196"/>
                  </a:cubicBezTo>
                  <a:cubicBezTo>
                    <a:pt x="115" y="199"/>
                    <a:pt x="113" y="201"/>
                    <a:pt x="113" y="204"/>
                  </a:cubicBezTo>
                  <a:cubicBezTo>
                    <a:pt x="107" y="202"/>
                    <a:pt x="107" y="191"/>
                    <a:pt x="114" y="189"/>
                  </a:cubicBezTo>
                  <a:close/>
                  <a:moveTo>
                    <a:pt x="119" y="201"/>
                  </a:moveTo>
                  <a:cubicBezTo>
                    <a:pt x="118" y="201"/>
                    <a:pt x="118" y="201"/>
                    <a:pt x="119" y="202"/>
                  </a:cubicBezTo>
                  <a:cubicBezTo>
                    <a:pt x="116" y="201"/>
                    <a:pt x="118" y="205"/>
                    <a:pt x="116" y="205"/>
                  </a:cubicBezTo>
                  <a:cubicBezTo>
                    <a:pt x="116" y="203"/>
                    <a:pt x="118" y="199"/>
                    <a:pt x="119" y="201"/>
                  </a:cubicBezTo>
                  <a:close/>
                  <a:moveTo>
                    <a:pt x="122" y="205"/>
                  </a:moveTo>
                  <a:cubicBezTo>
                    <a:pt x="124" y="210"/>
                    <a:pt x="120" y="213"/>
                    <a:pt x="118" y="216"/>
                  </a:cubicBezTo>
                  <a:cubicBezTo>
                    <a:pt x="116" y="212"/>
                    <a:pt x="120" y="208"/>
                    <a:pt x="122" y="205"/>
                  </a:cubicBezTo>
                  <a:close/>
                  <a:moveTo>
                    <a:pt x="124" y="189"/>
                  </a:moveTo>
                  <a:cubicBezTo>
                    <a:pt x="125" y="190"/>
                    <a:pt x="124" y="193"/>
                    <a:pt x="123" y="193"/>
                  </a:cubicBezTo>
                  <a:cubicBezTo>
                    <a:pt x="121" y="192"/>
                    <a:pt x="122" y="189"/>
                    <a:pt x="124" y="189"/>
                  </a:cubicBezTo>
                  <a:close/>
                  <a:moveTo>
                    <a:pt x="122" y="150"/>
                  </a:moveTo>
                  <a:cubicBezTo>
                    <a:pt x="123" y="148"/>
                    <a:pt x="125" y="142"/>
                    <a:pt x="128" y="143"/>
                  </a:cubicBezTo>
                  <a:cubicBezTo>
                    <a:pt x="126" y="144"/>
                    <a:pt x="128" y="144"/>
                    <a:pt x="128" y="145"/>
                  </a:cubicBezTo>
                  <a:cubicBezTo>
                    <a:pt x="126" y="147"/>
                    <a:pt x="126" y="150"/>
                    <a:pt x="123" y="152"/>
                  </a:cubicBezTo>
                  <a:cubicBezTo>
                    <a:pt x="123" y="151"/>
                    <a:pt x="123" y="150"/>
                    <a:pt x="122" y="150"/>
                  </a:cubicBezTo>
                  <a:close/>
                  <a:moveTo>
                    <a:pt x="126" y="132"/>
                  </a:moveTo>
                  <a:cubicBezTo>
                    <a:pt x="123" y="127"/>
                    <a:pt x="124" y="122"/>
                    <a:pt x="128" y="119"/>
                  </a:cubicBezTo>
                  <a:cubicBezTo>
                    <a:pt x="131" y="123"/>
                    <a:pt x="132" y="130"/>
                    <a:pt x="126" y="132"/>
                  </a:cubicBezTo>
                  <a:close/>
                  <a:moveTo>
                    <a:pt x="134" y="121"/>
                  </a:moveTo>
                  <a:cubicBezTo>
                    <a:pt x="133" y="118"/>
                    <a:pt x="131" y="116"/>
                    <a:pt x="130" y="113"/>
                  </a:cubicBezTo>
                  <a:cubicBezTo>
                    <a:pt x="132" y="111"/>
                    <a:pt x="133" y="108"/>
                    <a:pt x="134" y="105"/>
                  </a:cubicBezTo>
                  <a:cubicBezTo>
                    <a:pt x="134" y="105"/>
                    <a:pt x="135" y="105"/>
                    <a:pt x="136" y="105"/>
                  </a:cubicBezTo>
                  <a:cubicBezTo>
                    <a:pt x="138" y="109"/>
                    <a:pt x="142" y="118"/>
                    <a:pt x="134" y="121"/>
                  </a:cubicBezTo>
                  <a:close/>
                  <a:moveTo>
                    <a:pt x="139" y="125"/>
                  </a:moveTo>
                  <a:cubicBezTo>
                    <a:pt x="138" y="125"/>
                    <a:pt x="138" y="129"/>
                    <a:pt x="140" y="128"/>
                  </a:cubicBezTo>
                  <a:cubicBezTo>
                    <a:pt x="142" y="127"/>
                    <a:pt x="142" y="124"/>
                    <a:pt x="144" y="123"/>
                  </a:cubicBezTo>
                  <a:cubicBezTo>
                    <a:pt x="146" y="126"/>
                    <a:pt x="143" y="129"/>
                    <a:pt x="141" y="132"/>
                  </a:cubicBezTo>
                  <a:cubicBezTo>
                    <a:pt x="139" y="131"/>
                    <a:pt x="138" y="129"/>
                    <a:pt x="137" y="127"/>
                  </a:cubicBezTo>
                  <a:cubicBezTo>
                    <a:pt x="137" y="126"/>
                    <a:pt x="139" y="124"/>
                    <a:pt x="139" y="125"/>
                  </a:cubicBezTo>
                  <a:close/>
                  <a:moveTo>
                    <a:pt x="143" y="149"/>
                  </a:moveTo>
                  <a:cubicBezTo>
                    <a:pt x="144" y="151"/>
                    <a:pt x="145" y="153"/>
                    <a:pt x="146" y="154"/>
                  </a:cubicBezTo>
                  <a:cubicBezTo>
                    <a:pt x="143" y="156"/>
                    <a:pt x="145" y="159"/>
                    <a:pt x="143" y="160"/>
                  </a:cubicBezTo>
                  <a:cubicBezTo>
                    <a:pt x="137" y="158"/>
                    <a:pt x="139" y="151"/>
                    <a:pt x="143" y="149"/>
                  </a:cubicBezTo>
                  <a:close/>
                  <a:moveTo>
                    <a:pt x="148" y="161"/>
                  </a:moveTo>
                  <a:cubicBezTo>
                    <a:pt x="151" y="164"/>
                    <a:pt x="153" y="170"/>
                    <a:pt x="148" y="173"/>
                  </a:cubicBezTo>
                  <a:cubicBezTo>
                    <a:pt x="147" y="170"/>
                    <a:pt x="146" y="169"/>
                    <a:pt x="145" y="166"/>
                  </a:cubicBezTo>
                  <a:cubicBezTo>
                    <a:pt x="147" y="166"/>
                    <a:pt x="146" y="161"/>
                    <a:pt x="148" y="161"/>
                  </a:cubicBezTo>
                  <a:close/>
                  <a:moveTo>
                    <a:pt x="149" y="147"/>
                  </a:moveTo>
                  <a:cubicBezTo>
                    <a:pt x="145" y="143"/>
                    <a:pt x="145" y="136"/>
                    <a:pt x="150" y="132"/>
                  </a:cubicBezTo>
                  <a:cubicBezTo>
                    <a:pt x="155" y="137"/>
                    <a:pt x="154" y="144"/>
                    <a:pt x="149" y="147"/>
                  </a:cubicBezTo>
                  <a:close/>
                  <a:moveTo>
                    <a:pt x="156" y="119"/>
                  </a:moveTo>
                  <a:cubicBezTo>
                    <a:pt x="160" y="122"/>
                    <a:pt x="160" y="129"/>
                    <a:pt x="157" y="134"/>
                  </a:cubicBezTo>
                  <a:cubicBezTo>
                    <a:pt x="151" y="132"/>
                    <a:pt x="152" y="123"/>
                    <a:pt x="156" y="119"/>
                  </a:cubicBezTo>
                  <a:close/>
                  <a:moveTo>
                    <a:pt x="159" y="121"/>
                  </a:moveTo>
                  <a:cubicBezTo>
                    <a:pt x="158" y="120"/>
                    <a:pt x="157" y="119"/>
                    <a:pt x="157" y="117"/>
                  </a:cubicBezTo>
                  <a:cubicBezTo>
                    <a:pt x="158" y="117"/>
                    <a:pt x="158" y="116"/>
                    <a:pt x="159" y="116"/>
                  </a:cubicBezTo>
                  <a:cubicBezTo>
                    <a:pt x="158" y="118"/>
                    <a:pt x="160" y="118"/>
                    <a:pt x="159" y="121"/>
                  </a:cubicBezTo>
                  <a:close/>
                  <a:moveTo>
                    <a:pt x="157" y="98"/>
                  </a:moveTo>
                  <a:cubicBezTo>
                    <a:pt x="159" y="100"/>
                    <a:pt x="159" y="103"/>
                    <a:pt x="157" y="103"/>
                  </a:cubicBezTo>
                  <a:cubicBezTo>
                    <a:pt x="156" y="102"/>
                    <a:pt x="155" y="98"/>
                    <a:pt x="157" y="98"/>
                  </a:cubicBezTo>
                  <a:close/>
                  <a:moveTo>
                    <a:pt x="153" y="78"/>
                  </a:moveTo>
                  <a:cubicBezTo>
                    <a:pt x="152" y="81"/>
                    <a:pt x="156" y="81"/>
                    <a:pt x="154" y="83"/>
                  </a:cubicBezTo>
                  <a:cubicBezTo>
                    <a:pt x="153" y="81"/>
                    <a:pt x="151" y="81"/>
                    <a:pt x="151" y="78"/>
                  </a:cubicBezTo>
                  <a:cubicBezTo>
                    <a:pt x="152" y="78"/>
                    <a:pt x="152" y="78"/>
                    <a:pt x="153" y="78"/>
                  </a:cubicBezTo>
                  <a:close/>
                  <a:moveTo>
                    <a:pt x="133" y="27"/>
                  </a:moveTo>
                  <a:cubicBezTo>
                    <a:pt x="141" y="31"/>
                    <a:pt x="151" y="38"/>
                    <a:pt x="150" y="48"/>
                  </a:cubicBezTo>
                  <a:cubicBezTo>
                    <a:pt x="142" y="43"/>
                    <a:pt x="140" y="33"/>
                    <a:pt x="132" y="28"/>
                  </a:cubicBezTo>
                  <a:cubicBezTo>
                    <a:pt x="132" y="27"/>
                    <a:pt x="133" y="26"/>
                    <a:pt x="133" y="27"/>
                  </a:cubicBezTo>
                  <a:close/>
                  <a:moveTo>
                    <a:pt x="132" y="43"/>
                  </a:moveTo>
                  <a:cubicBezTo>
                    <a:pt x="132" y="45"/>
                    <a:pt x="136" y="47"/>
                    <a:pt x="134" y="48"/>
                  </a:cubicBezTo>
                  <a:cubicBezTo>
                    <a:pt x="133" y="47"/>
                    <a:pt x="130" y="45"/>
                    <a:pt x="132" y="43"/>
                  </a:cubicBezTo>
                  <a:close/>
                  <a:moveTo>
                    <a:pt x="128" y="37"/>
                  </a:moveTo>
                  <a:cubicBezTo>
                    <a:pt x="129" y="39"/>
                    <a:pt x="132" y="41"/>
                    <a:pt x="130" y="43"/>
                  </a:cubicBezTo>
                  <a:cubicBezTo>
                    <a:pt x="130" y="41"/>
                    <a:pt x="126" y="39"/>
                    <a:pt x="128" y="37"/>
                  </a:cubicBezTo>
                  <a:close/>
                  <a:moveTo>
                    <a:pt x="127" y="43"/>
                  </a:moveTo>
                  <a:cubicBezTo>
                    <a:pt x="128" y="47"/>
                    <a:pt x="134" y="51"/>
                    <a:pt x="131" y="57"/>
                  </a:cubicBezTo>
                  <a:cubicBezTo>
                    <a:pt x="129" y="53"/>
                    <a:pt x="126" y="50"/>
                    <a:pt x="124" y="45"/>
                  </a:cubicBezTo>
                  <a:cubicBezTo>
                    <a:pt x="125" y="45"/>
                    <a:pt x="125" y="43"/>
                    <a:pt x="127" y="43"/>
                  </a:cubicBezTo>
                  <a:close/>
                  <a:moveTo>
                    <a:pt x="123" y="33"/>
                  </a:moveTo>
                  <a:cubicBezTo>
                    <a:pt x="122" y="29"/>
                    <a:pt x="120" y="27"/>
                    <a:pt x="118" y="25"/>
                  </a:cubicBezTo>
                  <a:cubicBezTo>
                    <a:pt x="123" y="24"/>
                    <a:pt x="126" y="29"/>
                    <a:pt x="123" y="33"/>
                  </a:cubicBezTo>
                  <a:close/>
                  <a:moveTo>
                    <a:pt x="117" y="20"/>
                  </a:moveTo>
                  <a:cubicBezTo>
                    <a:pt x="114" y="20"/>
                    <a:pt x="111" y="20"/>
                    <a:pt x="110" y="18"/>
                  </a:cubicBezTo>
                  <a:cubicBezTo>
                    <a:pt x="112" y="18"/>
                    <a:pt x="116" y="17"/>
                    <a:pt x="117" y="20"/>
                  </a:cubicBezTo>
                  <a:close/>
                  <a:moveTo>
                    <a:pt x="110" y="32"/>
                  </a:moveTo>
                  <a:cubicBezTo>
                    <a:pt x="108" y="30"/>
                    <a:pt x="106" y="27"/>
                    <a:pt x="103" y="26"/>
                  </a:cubicBezTo>
                  <a:cubicBezTo>
                    <a:pt x="103" y="24"/>
                    <a:pt x="103" y="22"/>
                    <a:pt x="103" y="20"/>
                  </a:cubicBezTo>
                  <a:cubicBezTo>
                    <a:pt x="102" y="21"/>
                    <a:pt x="101" y="19"/>
                    <a:pt x="100" y="19"/>
                  </a:cubicBezTo>
                  <a:cubicBezTo>
                    <a:pt x="99" y="19"/>
                    <a:pt x="99" y="21"/>
                    <a:pt x="99" y="21"/>
                  </a:cubicBezTo>
                  <a:cubicBezTo>
                    <a:pt x="97" y="21"/>
                    <a:pt x="95" y="19"/>
                    <a:pt x="94" y="18"/>
                  </a:cubicBezTo>
                  <a:cubicBezTo>
                    <a:pt x="105" y="13"/>
                    <a:pt x="109" y="26"/>
                    <a:pt x="110" y="32"/>
                  </a:cubicBezTo>
                  <a:close/>
                  <a:moveTo>
                    <a:pt x="92" y="33"/>
                  </a:moveTo>
                  <a:cubicBezTo>
                    <a:pt x="92" y="31"/>
                    <a:pt x="91" y="28"/>
                    <a:pt x="92" y="27"/>
                  </a:cubicBezTo>
                  <a:cubicBezTo>
                    <a:pt x="93" y="29"/>
                    <a:pt x="96" y="31"/>
                    <a:pt x="92" y="33"/>
                  </a:cubicBezTo>
                  <a:close/>
                  <a:moveTo>
                    <a:pt x="88" y="20"/>
                  </a:moveTo>
                  <a:cubicBezTo>
                    <a:pt x="89" y="22"/>
                    <a:pt x="91" y="23"/>
                    <a:pt x="92" y="26"/>
                  </a:cubicBezTo>
                  <a:cubicBezTo>
                    <a:pt x="89" y="24"/>
                    <a:pt x="84" y="27"/>
                    <a:pt x="83" y="22"/>
                  </a:cubicBezTo>
                  <a:cubicBezTo>
                    <a:pt x="86" y="23"/>
                    <a:pt x="86" y="19"/>
                    <a:pt x="88" y="20"/>
                  </a:cubicBezTo>
                  <a:close/>
                  <a:moveTo>
                    <a:pt x="85" y="14"/>
                  </a:moveTo>
                  <a:cubicBezTo>
                    <a:pt x="82" y="14"/>
                    <a:pt x="79" y="17"/>
                    <a:pt x="76" y="14"/>
                  </a:cubicBezTo>
                  <a:cubicBezTo>
                    <a:pt x="79" y="13"/>
                    <a:pt x="86" y="12"/>
                    <a:pt x="85" y="14"/>
                  </a:cubicBezTo>
                  <a:close/>
                  <a:moveTo>
                    <a:pt x="78" y="25"/>
                  </a:moveTo>
                  <a:cubicBezTo>
                    <a:pt x="79" y="30"/>
                    <a:pt x="85" y="33"/>
                    <a:pt x="83" y="39"/>
                  </a:cubicBezTo>
                  <a:cubicBezTo>
                    <a:pt x="78" y="36"/>
                    <a:pt x="74" y="33"/>
                    <a:pt x="70" y="29"/>
                  </a:cubicBezTo>
                  <a:cubicBezTo>
                    <a:pt x="73" y="28"/>
                    <a:pt x="74" y="25"/>
                    <a:pt x="78" y="25"/>
                  </a:cubicBezTo>
                  <a:close/>
                  <a:moveTo>
                    <a:pt x="72" y="20"/>
                  </a:moveTo>
                  <a:cubicBezTo>
                    <a:pt x="65" y="23"/>
                    <a:pt x="61" y="28"/>
                    <a:pt x="55" y="31"/>
                  </a:cubicBezTo>
                  <a:cubicBezTo>
                    <a:pt x="38" y="30"/>
                    <a:pt x="33" y="49"/>
                    <a:pt x="23" y="54"/>
                  </a:cubicBezTo>
                  <a:cubicBezTo>
                    <a:pt x="32" y="37"/>
                    <a:pt x="47" y="19"/>
                    <a:pt x="72" y="20"/>
                  </a:cubicBezTo>
                  <a:close/>
                  <a:moveTo>
                    <a:pt x="45" y="41"/>
                  </a:moveTo>
                  <a:cubicBezTo>
                    <a:pt x="45" y="46"/>
                    <a:pt x="36" y="47"/>
                    <a:pt x="40" y="52"/>
                  </a:cubicBezTo>
                  <a:cubicBezTo>
                    <a:pt x="38" y="53"/>
                    <a:pt x="37" y="50"/>
                    <a:pt x="37" y="52"/>
                  </a:cubicBezTo>
                  <a:cubicBezTo>
                    <a:pt x="39" y="55"/>
                    <a:pt x="35" y="54"/>
                    <a:pt x="36" y="56"/>
                  </a:cubicBezTo>
                  <a:cubicBezTo>
                    <a:pt x="35" y="54"/>
                    <a:pt x="33" y="56"/>
                    <a:pt x="33" y="57"/>
                  </a:cubicBezTo>
                  <a:cubicBezTo>
                    <a:pt x="36" y="60"/>
                    <a:pt x="30" y="65"/>
                    <a:pt x="28" y="65"/>
                  </a:cubicBezTo>
                  <a:cubicBezTo>
                    <a:pt x="31" y="70"/>
                    <a:pt x="23" y="72"/>
                    <a:pt x="24" y="77"/>
                  </a:cubicBezTo>
                  <a:cubicBezTo>
                    <a:pt x="24" y="74"/>
                    <a:pt x="22" y="78"/>
                    <a:pt x="23" y="79"/>
                  </a:cubicBezTo>
                  <a:cubicBezTo>
                    <a:pt x="21" y="81"/>
                    <a:pt x="16" y="86"/>
                    <a:pt x="18" y="89"/>
                  </a:cubicBezTo>
                  <a:cubicBezTo>
                    <a:pt x="14" y="94"/>
                    <a:pt x="11" y="104"/>
                    <a:pt x="8" y="109"/>
                  </a:cubicBezTo>
                  <a:cubicBezTo>
                    <a:pt x="8" y="76"/>
                    <a:pt x="26" y="57"/>
                    <a:pt x="45" y="41"/>
                  </a:cubicBezTo>
                  <a:close/>
                  <a:moveTo>
                    <a:pt x="12" y="137"/>
                  </a:moveTo>
                  <a:cubicBezTo>
                    <a:pt x="12" y="139"/>
                    <a:pt x="14" y="145"/>
                    <a:pt x="11" y="145"/>
                  </a:cubicBezTo>
                  <a:cubicBezTo>
                    <a:pt x="12" y="142"/>
                    <a:pt x="10" y="140"/>
                    <a:pt x="12" y="137"/>
                  </a:cubicBezTo>
                  <a:close/>
                  <a:moveTo>
                    <a:pt x="13" y="174"/>
                  </a:moveTo>
                  <a:cubicBezTo>
                    <a:pt x="13" y="176"/>
                    <a:pt x="14" y="177"/>
                    <a:pt x="14" y="179"/>
                  </a:cubicBezTo>
                  <a:cubicBezTo>
                    <a:pt x="12" y="179"/>
                    <a:pt x="12" y="175"/>
                    <a:pt x="13" y="174"/>
                  </a:cubicBezTo>
                  <a:close/>
                  <a:moveTo>
                    <a:pt x="12" y="148"/>
                  </a:moveTo>
                  <a:cubicBezTo>
                    <a:pt x="15" y="153"/>
                    <a:pt x="16" y="163"/>
                    <a:pt x="16" y="168"/>
                  </a:cubicBezTo>
                  <a:cubicBezTo>
                    <a:pt x="15" y="162"/>
                    <a:pt x="11" y="155"/>
                    <a:pt x="12" y="148"/>
                  </a:cubicBezTo>
                  <a:close/>
                  <a:moveTo>
                    <a:pt x="21" y="105"/>
                  </a:moveTo>
                  <a:cubicBezTo>
                    <a:pt x="23" y="108"/>
                    <a:pt x="25" y="116"/>
                    <a:pt x="18" y="116"/>
                  </a:cubicBezTo>
                  <a:cubicBezTo>
                    <a:pt x="18" y="114"/>
                    <a:pt x="18" y="107"/>
                    <a:pt x="21" y="105"/>
                  </a:cubicBezTo>
                  <a:close/>
                  <a:moveTo>
                    <a:pt x="25" y="178"/>
                  </a:moveTo>
                  <a:cubicBezTo>
                    <a:pt x="22" y="168"/>
                    <a:pt x="19" y="156"/>
                    <a:pt x="18" y="147"/>
                  </a:cubicBezTo>
                  <a:cubicBezTo>
                    <a:pt x="21" y="148"/>
                    <a:pt x="21" y="153"/>
                    <a:pt x="23" y="156"/>
                  </a:cubicBezTo>
                  <a:cubicBezTo>
                    <a:pt x="17" y="162"/>
                    <a:pt x="32" y="171"/>
                    <a:pt x="25" y="178"/>
                  </a:cubicBezTo>
                  <a:close/>
                  <a:moveTo>
                    <a:pt x="27" y="140"/>
                  </a:moveTo>
                  <a:cubicBezTo>
                    <a:pt x="25" y="136"/>
                    <a:pt x="27" y="133"/>
                    <a:pt x="30" y="131"/>
                  </a:cubicBezTo>
                  <a:cubicBezTo>
                    <a:pt x="33" y="134"/>
                    <a:pt x="30" y="138"/>
                    <a:pt x="27" y="140"/>
                  </a:cubicBezTo>
                  <a:close/>
                  <a:moveTo>
                    <a:pt x="32" y="183"/>
                  </a:moveTo>
                  <a:cubicBezTo>
                    <a:pt x="32" y="186"/>
                    <a:pt x="34" y="186"/>
                    <a:pt x="34" y="188"/>
                  </a:cubicBezTo>
                  <a:cubicBezTo>
                    <a:pt x="33" y="189"/>
                    <a:pt x="33" y="192"/>
                    <a:pt x="31" y="192"/>
                  </a:cubicBezTo>
                  <a:cubicBezTo>
                    <a:pt x="30" y="189"/>
                    <a:pt x="29" y="185"/>
                    <a:pt x="32" y="183"/>
                  </a:cubicBezTo>
                  <a:close/>
                  <a:moveTo>
                    <a:pt x="47" y="227"/>
                  </a:moveTo>
                  <a:cubicBezTo>
                    <a:pt x="42" y="219"/>
                    <a:pt x="36" y="212"/>
                    <a:pt x="31" y="204"/>
                  </a:cubicBezTo>
                  <a:cubicBezTo>
                    <a:pt x="31" y="203"/>
                    <a:pt x="31" y="202"/>
                    <a:pt x="32" y="203"/>
                  </a:cubicBezTo>
                  <a:cubicBezTo>
                    <a:pt x="38" y="213"/>
                    <a:pt x="49" y="217"/>
                    <a:pt x="54" y="226"/>
                  </a:cubicBezTo>
                  <a:cubicBezTo>
                    <a:pt x="52" y="225"/>
                    <a:pt x="48" y="224"/>
                    <a:pt x="47" y="227"/>
                  </a:cubicBezTo>
                  <a:close/>
                  <a:moveTo>
                    <a:pt x="57" y="219"/>
                  </a:moveTo>
                  <a:cubicBezTo>
                    <a:pt x="56" y="212"/>
                    <a:pt x="48" y="207"/>
                    <a:pt x="50" y="203"/>
                  </a:cubicBezTo>
                  <a:cubicBezTo>
                    <a:pt x="53" y="208"/>
                    <a:pt x="57" y="214"/>
                    <a:pt x="61" y="220"/>
                  </a:cubicBezTo>
                  <a:cubicBezTo>
                    <a:pt x="58" y="221"/>
                    <a:pt x="59" y="218"/>
                    <a:pt x="57" y="219"/>
                  </a:cubicBezTo>
                  <a:close/>
                  <a:moveTo>
                    <a:pt x="65" y="212"/>
                  </a:moveTo>
                  <a:cubicBezTo>
                    <a:pt x="65" y="215"/>
                    <a:pt x="67" y="216"/>
                    <a:pt x="67" y="219"/>
                  </a:cubicBezTo>
                  <a:cubicBezTo>
                    <a:pt x="66" y="218"/>
                    <a:pt x="62" y="214"/>
                    <a:pt x="65" y="212"/>
                  </a:cubicBezTo>
                  <a:close/>
                  <a:moveTo>
                    <a:pt x="64" y="199"/>
                  </a:moveTo>
                  <a:cubicBezTo>
                    <a:pt x="62" y="194"/>
                    <a:pt x="55" y="188"/>
                    <a:pt x="62" y="183"/>
                  </a:cubicBezTo>
                  <a:cubicBezTo>
                    <a:pt x="64" y="188"/>
                    <a:pt x="65" y="192"/>
                    <a:pt x="67" y="195"/>
                  </a:cubicBezTo>
                  <a:cubicBezTo>
                    <a:pt x="65" y="195"/>
                    <a:pt x="66" y="198"/>
                    <a:pt x="64" y="199"/>
                  </a:cubicBezTo>
                  <a:close/>
                  <a:moveTo>
                    <a:pt x="70" y="233"/>
                  </a:moveTo>
                  <a:cubicBezTo>
                    <a:pt x="72" y="233"/>
                    <a:pt x="74" y="233"/>
                    <a:pt x="75" y="235"/>
                  </a:cubicBezTo>
                  <a:cubicBezTo>
                    <a:pt x="73" y="235"/>
                    <a:pt x="70" y="235"/>
                    <a:pt x="70" y="233"/>
                  </a:cubicBezTo>
                  <a:close/>
                  <a:moveTo>
                    <a:pt x="70" y="203"/>
                  </a:moveTo>
                  <a:cubicBezTo>
                    <a:pt x="70" y="203"/>
                    <a:pt x="71" y="203"/>
                    <a:pt x="72" y="203"/>
                  </a:cubicBezTo>
                  <a:cubicBezTo>
                    <a:pt x="71" y="205"/>
                    <a:pt x="76" y="209"/>
                    <a:pt x="72" y="210"/>
                  </a:cubicBezTo>
                  <a:cubicBezTo>
                    <a:pt x="72" y="208"/>
                    <a:pt x="70" y="207"/>
                    <a:pt x="70" y="203"/>
                  </a:cubicBezTo>
                  <a:close/>
                  <a:moveTo>
                    <a:pt x="74" y="186"/>
                  </a:moveTo>
                  <a:cubicBezTo>
                    <a:pt x="69" y="185"/>
                    <a:pt x="69" y="179"/>
                    <a:pt x="66" y="176"/>
                  </a:cubicBezTo>
                  <a:cubicBezTo>
                    <a:pt x="67" y="174"/>
                    <a:pt x="68" y="171"/>
                    <a:pt x="70" y="170"/>
                  </a:cubicBezTo>
                  <a:cubicBezTo>
                    <a:pt x="72" y="175"/>
                    <a:pt x="79" y="180"/>
                    <a:pt x="74" y="186"/>
                  </a:cubicBezTo>
                  <a:close/>
                  <a:moveTo>
                    <a:pt x="76" y="241"/>
                  </a:moveTo>
                  <a:cubicBezTo>
                    <a:pt x="81" y="242"/>
                    <a:pt x="84" y="241"/>
                    <a:pt x="88" y="241"/>
                  </a:cubicBezTo>
                  <a:cubicBezTo>
                    <a:pt x="89" y="243"/>
                    <a:pt x="88" y="243"/>
                    <a:pt x="90" y="244"/>
                  </a:cubicBezTo>
                  <a:cubicBezTo>
                    <a:pt x="84" y="244"/>
                    <a:pt x="80" y="244"/>
                    <a:pt x="76" y="241"/>
                  </a:cubicBezTo>
                  <a:close/>
                  <a:moveTo>
                    <a:pt x="87" y="215"/>
                  </a:moveTo>
                  <a:cubicBezTo>
                    <a:pt x="86" y="213"/>
                    <a:pt x="85" y="210"/>
                    <a:pt x="83" y="208"/>
                  </a:cubicBezTo>
                  <a:cubicBezTo>
                    <a:pt x="85" y="205"/>
                    <a:pt x="85" y="203"/>
                    <a:pt x="87" y="201"/>
                  </a:cubicBezTo>
                  <a:cubicBezTo>
                    <a:pt x="88" y="204"/>
                    <a:pt x="90" y="207"/>
                    <a:pt x="91" y="210"/>
                  </a:cubicBezTo>
                  <a:cubicBezTo>
                    <a:pt x="89" y="211"/>
                    <a:pt x="88" y="214"/>
                    <a:pt x="87" y="215"/>
                  </a:cubicBezTo>
                  <a:close/>
                  <a:moveTo>
                    <a:pt x="97" y="188"/>
                  </a:moveTo>
                  <a:cubicBezTo>
                    <a:pt x="102" y="193"/>
                    <a:pt x="98" y="198"/>
                    <a:pt x="95" y="202"/>
                  </a:cubicBezTo>
                  <a:cubicBezTo>
                    <a:pt x="94" y="200"/>
                    <a:pt x="92" y="198"/>
                    <a:pt x="91" y="195"/>
                  </a:cubicBezTo>
                  <a:cubicBezTo>
                    <a:pt x="93" y="193"/>
                    <a:pt x="93" y="188"/>
                    <a:pt x="97" y="188"/>
                  </a:cubicBezTo>
                  <a:close/>
                  <a:moveTo>
                    <a:pt x="95" y="217"/>
                  </a:moveTo>
                  <a:cubicBezTo>
                    <a:pt x="97" y="220"/>
                    <a:pt x="99" y="221"/>
                    <a:pt x="99" y="226"/>
                  </a:cubicBezTo>
                  <a:cubicBezTo>
                    <a:pt x="96" y="225"/>
                    <a:pt x="95" y="227"/>
                    <a:pt x="92" y="227"/>
                  </a:cubicBezTo>
                  <a:cubicBezTo>
                    <a:pt x="90" y="223"/>
                    <a:pt x="93" y="220"/>
                    <a:pt x="95" y="217"/>
                  </a:cubicBezTo>
                  <a:close/>
                  <a:moveTo>
                    <a:pt x="96" y="243"/>
                  </a:moveTo>
                  <a:cubicBezTo>
                    <a:pt x="100" y="241"/>
                    <a:pt x="104" y="238"/>
                    <a:pt x="108" y="236"/>
                  </a:cubicBezTo>
                  <a:cubicBezTo>
                    <a:pt x="107" y="238"/>
                    <a:pt x="108" y="239"/>
                    <a:pt x="109" y="239"/>
                  </a:cubicBezTo>
                  <a:cubicBezTo>
                    <a:pt x="112" y="240"/>
                    <a:pt x="113" y="237"/>
                    <a:pt x="114" y="239"/>
                  </a:cubicBezTo>
                  <a:cubicBezTo>
                    <a:pt x="111" y="245"/>
                    <a:pt x="103" y="246"/>
                    <a:pt x="96" y="243"/>
                  </a:cubicBezTo>
                  <a:close/>
                  <a:moveTo>
                    <a:pt x="117" y="239"/>
                  </a:moveTo>
                  <a:cubicBezTo>
                    <a:pt x="115" y="239"/>
                    <a:pt x="114" y="235"/>
                    <a:pt x="115" y="235"/>
                  </a:cubicBezTo>
                  <a:cubicBezTo>
                    <a:pt x="116" y="237"/>
                    <a:pt x="115" y="235"/>
                    <a:pt x="115" y="233"/>
                  </a:cubicBezTo>
                  <a:cubicBezTo>
                    <a:pt x="118" y="233"/>
                    <a:pt x="118" y="230"/>
                    <a:pt x="121" y="230"/>
                  </a:cubicBezTo>
                  <a:cubicBezTo>
                    <a:pt x="121" y="232"/>
                    <a:pt x="123" y="232"/>
                    <a:pt x="122" y="234"/>
                  </a:cubicBezTo>
                  <a:cubicBezTo>
                    <a:pt x="120" y="235"/>
                    <a:pt x="117" y="235"/>
                    <a:pt x="117" y="239"/>
                  </a:cubicBezTo>
                  <a:close/>
                  <a:moveTo>
                    <a:pt x="121" y="226"/>
                  </a:moveTo>
                  <a:cubicBezTo>
                    <a:pt x="122" y="226"/>
                    <a:pt x="121" y="224"/>
                    <a:pt x="121" y="223"/>
                  </a:cubicBezTo>
                  <a:cubicBezTo>
                    <a:pt x="122" y="223"/>
                    <a:pt x="125" y="220"/>
                    <a:pt x="126" y="222"/>
                  </a:cubicBezTo>
                  <a:cubicBezTo>
                    <a:pt x="124" y="223"/>
                    <a:pt x="122" y="227"/>
                    <a:pt x="121" y="226"/>
                  </a:cubicBezTo>
                  <a:close/>
                  <a:moveTo>
                    <a:pt x="123" y="171"/>
                  </a:moveTo>
                  <a:cubicBezTo>
                    <a:pt x="124" y="170"/>
                    <a:pt x="124" y="168"/>
                    <a:pt x="126" y="168"/>
                  </a:cubicBezTo>
                  <a:cubicBezTo>
                    <a:pt x="128" y="170"/>
                    <a:pt x="128" y="173"/>
                    <a:pt x="126" y="176"/>
                  </a:cubicBezTo>
                  <a:cubicBezTo>
                    <a:pt x="125" y="174"/>
                    <a:pt x="123" y="174"/>
                    <a:pt x="123" y="171"/>
                  </a:cubicBezTo>
                  <a:close/>
                  <a:moveTo>
                    <a:pt x="127" y="226"/>
                  </a:moveTo>
                  <a:cubicBezTo>
                    <a:pt x="128" y="223"/>
                    <a:pt x="128" y="219"/>
                    <a:pt x="130" y="218"/>
                  </a:cubicBezTo>
                  <a:cubicBezTo>
                    <a:pt x="130" y="219"/>
                    <a:pt x="131" y="219"/>
                    <a:pt x="132" y="219"/>
                  </a:cubicBezTo>
                  <a:cubicBezTo>
                    <a:pt x="131" y="222"/>
                    <a:pt x="129" y="224"/>
                    <a:pt x="127" y="226"/>
                  </a:cubicBezTo>
                  <a:close/>
                  <a:moveTo>
                    <a:pt x="134" y="215"/>
                  </a:moveTo>
                  <a:cubicBezTo>
                    <a:pt x="135" y="213"/>
                    <a:pt x="133" y="213"/>
                    <a:pt x="133" y="212"/>
                  </a:cubicBezTo>
                  <a:cubicBezTo>
                    <a:pt x="134" y="212"/>
                    <a:pt x="135" y="211"/>
                    <a:pt x="136" y="211"/>
                  </a:cubicBezTo>
                  <a:cubicBezTo>
                    <a:pt x="136" y="212"/>
                    <a:pt x="137" y="213"/>
                    <a:pt x="137" y="214"/>
                  </a:cubicBezTo>
                  <a:cubicBezTo>
                    <a:pt x="136" y="214"/>
                    <a:pt x="135" y="215"/>
                    <a:pt x="134" y="215"/>
                  </a:cubicBezTo>
                  <a:close/>
                  <a:moveTo>
                    <a:pt x="134" y="194"/>
                  </a:moveTo>
                  <a:cubicBezTo>
                    <a:pt x="134" y="192"/>
                    <a:pt x="137" y="190"/>
                    <a:pt x="135" y="190"/>
                  </a:cubicBezTo>
                  <a:cubicBezTo>
                    <a:pt x="134" y="191"/>
                    <a:pt x="132" y="190"/>
                    <a:pt x="132" y="188"/>
                  </a:cubicBezTo>
                  <a:cubicBezTo>
                    <a:pt x="133" y="187"/>
                    <a:pt x="133" y="186"/>
                    <a:pt x="134" y="185"/>
                  </a:cubicBezTo>
                  <a:cubicBezTo>
                    <a:pt x="135" y="187"/>
                    <a:pt x="140" y="193"/>
                    <a:pt x="134" y="194"/>
                  </a:cubicBezTo>
                  <a:close/>
                  <a:moveTo>
                    <a:pt x="137" y="171"/>
                  </a:moveTo>
                  <a:cubicBezTo>
                    <a:pt x="132" y="168"/>
                    <a:pt x="126" y="160"/>
                    <a:pt x="133" y="156"/>
                  </a:cubicBezTo>
                  <a:cubicBezTo>
                    <a:pt x="135" y="159"/>
                    <a:pt x="131" y="160"/>
                    <a:pt x="132" y="163"/>
                  </a:cubicBezTo>
                  <a:cubicBezTo>
                    <a:pt x="134" y="162"/>
                    <a:pt x="135" y="164"/>
                    <a:pt x="137" y="162"/>
                  </a:cubicBezTo>
                  <a:cubicBezTo>
                    <a:pt x="139" y="165"/>
                    <a:pt x="138" y="168"/>
                    <a:pt x="137" y="171"/>
                  </a:cubicBezTo>
                  <a:close/>
                  <a:moveTo>
                    <a:pt x="137" y="151"/>
                  </a:moveTo>
                  <a:cubicBezTo>
                    <a:pt x="137" y="149"/>
                    <a:pt x="138" y="149"/>
                    <a:pt x="137" y="147"/>
                  </a:cubicBezTo>
                  <a:cubicBezTo>
                    <a:pt x="138" y="147"/>
                    <a:pt x="139" y="147"/>
                    <a:pt x="139" y="147"/>
                  </a:cubicBezTo>
                  <a:cubicBezTo>
                    <a:pt x="140" y="149"/>
                    <a:pt x="138" y="150"/>
                    <a:pt x="137" y="151"/>
                  </a:cubicBezTo>
                  <a:close/>
                  <a:moveTo>
                    <a:pt x="139" y="177"/>
                  </a:moveTo>
                  <a:cubicBezTo>
                    <a:pt x="140" y="176"/>
                    <a:pt x="140" y="174"/>
                    <a:pt x="142" y="174"/>
                  </a:cubicBezTo>
                  <a:cubicBezTo>
                    <a:pt x="143" y="177"/>
                    <a:pt x="144" y="179"/>
                    <a:pt x="145" y="182"/>
                  </a:cubicBezTo>
                  <a:cubicBezTo>
                    <a:pt x="143" y="182"/>
                    <a:pt x="143" y="183"/>
                    <a:pt x="141" y="183"/>
                  </a:cubicBezTo>
                  <a:cubicBezTo>
                    <a:pt x="141" y="180"/>
                    <a:pt x="139" y="180"/>
                    <a:pt x="139" y="177"/>
                  </a:cubicBezTo>
                  <a:close/>
                  <a:moveTo>
                    <a:pt x="150" y="192"/>
                  </a:moveTo>
                  <a:cubicBezTo>
                    <a:pt x="151" y="192"/>
                    <a:pt x="151" y="192"/>
                    <a:pt x="152" y="192"/>
                  </a:cubicBezTo>
                  <a:cubicBezTo>
                    <a:pt x="153" y="196"/>
                    <a:pt x="149" y="197"/>
                    <a:pt x="148" y="201"/>
                  </a:cubicBezTo>
                  <a:cubicBezTo>
                    <a:pt x="147" y="200"/>
                    <a:pt x="146" y="201"/>
                    <a:pt x="145" y="201"/>
                  </a:cubicBezTo>
                  <a:cubicBezTo>
                    <a:pt x="149" y="199"/>
                    <a:pt x="147" y="195"/>
                    <a:pt x="150" y="192"/>
                  </a:cubicBezTo>
                  <a:close/>
                  <a:moveTo>
                    <a:pt x="148" y="221"/>
                  </a:moveTo>
                  <a:cubicBezTo>
                    <a:pt x="146" y="217"/>
                    <a:pt x="151" y="215"/>
                    <a:pt x="153" y="212"/>
                  </a:cubicBezTo>
                  <a:cubicBezTo>
                    <a:pt x="158" y="206"/>
                    <a:pt x="159" y="197"/>
                    <a:pt x="166" y="194"/>
                  </a:cubicBezTo>
                  <a:cubicBezTo>
                    <a:pt x="163" y="206"/>
                    <a:pt x="156" y="215"/>
                    <a:pt x="148" y="221"/>
                  </a:cubicBezTo>
                  <a:close/>
                  <a:moveTo>
                    <a:pt x="157" y="176"/>
                  </a:moveTo>
                  <a:cubicBezTo>
                    <a:pt x="159" y="176"/>
                    <a:pt x="163" y="170"/>
                    <a:pt x="158" y="167"/>
                  </a:cubicBezTo>
                  <a:cubicBezTo>
                    <a:pt x="159" y="164"/>
                    <a:pt x="160" y="161"/>
                    <a:pt x="163" y="161"/>
                  </a:cubicBezTo>
                  <a:cubicBezTo>
                    <a:pt x="171" y="166"/>
                    <a:pt x="161" y="178"/>
                    <a:pt x="157" y="176"/>
                  </a:cubicBezTo>
                  <a:close/>
                  <a:moveTo>
                    <a:pt x="171" y="145"/>
                  </a:moveTo>
                  <a:cubicBezTo>
                    <a:pt x="171" y="148"/>
                    <a:pt x="170" y="156"/>
                    <a:pt x="168" y="159"/>
                  </a:cubicBezTo>
                  <a:cubicBezTo>
                    <a:pt x="163" y="154"/>
                    <a:pt x="168" y="148"/>
                    <a:pt x="171" y="145"/>
                  </a:cubicBezTo>
                  <a:close/>
                  <a:moveTo>
                    <a:pt x="172" y="179"/>
                  </a:moveTo>
                  <a:cubicBezTo>
                    <a:pt x="171" y="178"/>
                    <a:pt x="170" y="176"/>
                    <a:pt x="171" y="175"/>
                  </a:cubicBezTo>
                  <a:cubicBezTo>
                    <a:pt x="173" y="175"/>
                    <a:pt x="173" y="176"/>
                    <a:pt x="175" y="175"/>
                  </a:cubicBezTo>
                  <a:cubicBezTo>
                    <a:pt x="174" y="177"/>
                    <a:pt x="173" y="178"/>
                    <a:pt x="172" y="179"/>
                  </a:cubicBezTo>
                  <a:close/>
                  <a:moveTo>
                    <a:pt x="178" y="157"/>
                  </a:moveTo>
                  <a:cubicBezTo>
                    <a:pt x="177" y="162"/>
                    <a:pt x="178" y="168"/>
                    <a:pt x="175" y="172"/>
                  </a:cubicBezTo>
                  <a:cubicBezTo>
                    <a:pt x="172" y="167"/>
                    <a:pt x="175" y="162"/>
                    <a:pt x="175" y="155"/>
                  </a:cubicBezTo>
                  <a:cubicBezTo>
                    <a:pt x="177" y="153"/>
                    <a:pt x="177" y="157"/>
                    <a:pt x="179" y="155"/>
                  </a:cubicBezTo>
                  <a:cubicBezTo>
                    <a:pt x="181" y="142"/>
                    <a:pt x="178" y="130"/>
                    <a:pt x="181" y="116"/>
                  </a:cubicBezTo>
                  <a:cubicBezTo>
                    <a:pt x="182" y="125"/>
                    <a:pt x="184" y="132"/>
                    <a:pt x="184" y="139"/>
                  </a:cubicBezTo>
                  <a:cubicBezTo>
                    <a:pt x="183" y="147"/>
                    <a:pt x="180" y="151"/>
                    <a:pt x="178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6"/>
          <p:cNvSpPr/>
          <p:nvPr/>
        </p:nvSpPr>
        <p:spPr>
          <a:xfrm>
            <a:off x="704660" y="1911096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1414272" y="1889761"/>
            <a:ext cx="440131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clean data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slice the sentences into words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string of tokens for each piece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Pre-trained model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pre-trained model to explore what model we should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6519672" y="1920240"/>
            <a:ext cx="345643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LSTM, an NLP model to train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and content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both content and metadata, together with the LSTM, train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Finalize our model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the accuracy of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628460" y="3407664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707708" y="4876800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5999036" y="1874520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5904548" y="4953000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5965508" y="3377184"/>
            <a:ext cx="401764" cy="349061"/>
          </a:xfrm>
          <a:custGeom>
            <a:rect b="b" l="l" r="r" t="t"/>
            <a:pathLst>
              <a:path extrusionOk="0" h="267" w="306">
                <a:moveTo>
                  <a:pt x="44" y="267"/>
                </a:moveTo>
                <a:cubicBezTo>
                  <a:pt x="28" y="267"/>
                  <a:pt x="21" y="259"/>
                  <a:pt x="12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0" y="217"/>
                  <a:pt x="17" y="196"/>
                  <a:pt x="38" y="17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74" y="144"/>
                  <a:pt x="110" y="111"/>
                  <a:pt x="144" y="82"/>
                </a:cubicBezTo>
                <a:cubicBezTo>
                  <a:pt x="151" y="77"/>
                  <a:pt x="157" y="72"/>
                  <a:pt x="163" y="67"/>
                </a:cubicBezTo>
                <a:cubicBezTo>
                  <a:pt x="174" y="57"/>
                  <a:pt x="185" y="48"/>
                  <a:pt x="197" y="37"/>
                </a:cubicBezTo>
                <a:cubicBezTo>
                  <a:pt x="207" y="29"/>
                  <a:pt x="241" y="0"/>
                  <a:pt x="271" y="0"/>
                </a:cubicBezTo>
                <a:cubicBezTo>
                  <a:pt x="284" y="0"/>
                  <a:pt x="295" y="6"/>
                  <a:pt x="303" y="16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306" y="30"/>
                  <a:pt x="306" y="38"/>
                  <a:pt x="303" y="51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60" y="93"/>
                  <a:pt x="210" y="131"/>
                  <a:pt x="162" y="166"/>
                </a:cubicBezTo>
                <a:cubicBezTo>
                  <a:pt x="155" y="172"/>
                  <a:pt x="148" y="179"/>
                  <a:pt x="141" y="186"/>
                </a:cubicBezTo>
                <a:cubicBezTo>
                  <a:pt x="137" y="189"/>
                  <a:pt x="134" y="195"/>
                  <a:pt x="129" y="197"/>
                </a:cubicBezTo>
                <a:cubicBezTo>
                  <a:pt x="122" y="201"/>
                  <a:pt x="105" y="208"/>
                  <a:pt x="97" y="208"/>
                </a:cubicBezTo>
                <a:cubicBezTo>
                  <a:pt x="94" y="208"/>
                  <a:pt x="91" y="208"/>
                  <a:pt x="88" y="206"/>
                </a:cubicBezTo>
                <a:cubicBezTo>
                  <a:pt x="84" y="204"/>
                  <a:pt x="81" y="199"/>
                  <a:pt x="79" y="192"/>
                </a:cubicBezTo>
                <a:cubicBezTo>
                  <a:pt x="77" y="184"/>
                  <a:pt x="79" y="175"/>
                  <a:pt x="82" y="170"/>
                </a:cubicBezTo>
                <a:cubicBezTo>
                  <a:pt x="91" y="158"/>
                  <a:pt x="106" y="146"/>
                  <a:pt x="120" y="136"/>
                </a:cubicBezTo>
                <a:cubicBezTo>
                  <a:pt x="120" y="136"/>
                  <a:pt x="124" y="133"/>
                  <a:pt x="126" y="131"/>
                </a:cubicBezTo>
                <a:cubicBezTo>
                  <a:pt x="148" y="114"/>
                  <a:pt x="171" y="95"/>
                  <a:pt x="196" y="75"/>
                </a:cubicBezTo>
                <a:cubicBezTo>
                  <a:pt x="210" y="64"/>
                  <a:pt x="222" y="53"/>
                  <a:pt x="235" y="3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38" y="39"/>
                  <a:pt x="240" y="42"/>
                  <a:pt x="240" y="43"/>
                </a:cubicBezTo>
                <a:cubicBezTo>
                  <a:pt x="240" y="44"/>
                  <a:pt x="242" y="46"/>
                  <a:pt x="241" y="48"/>
                </a:cubicBezTo>
                <a:cubicBezTo>
                  <a:pt x="236" y="55"/>
                  <a:pt x="227" y="62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218" y="64"/>
                  <a:pt x="218" y="64"/>
                  <a:pt x="218" y="64"/>
                </a:cubicBezTo>
                <a:cubicBezTo>
                  <a:pt x="198" y="83"/>
                  <a:pt x="174" y="102"/>
                  <a:pt x="150" y="120"/>
                </a:cubicBezTo>
                <a:cubicBezTo>
                  <a:pt x="139" y="129"/>
                  <a:pt x="127" y="138"/>
                  <a:pt x="116" y="147"/>
                </a:cubicBezTo>
                <a:cubicBezTo>
                  <a:pt x="114" y="148"/>
                  <a:pt x="113" y="150"/>
                  <a:pt x="111" y="151"/>
                </a:cubicBezTo>
                <a:cubicBezTo>
                  <a:pt x="100" y="160"/>
                  <a:pt x="87" y="170"/>
                  <a:pt x="85" y="185"/>
                </a:cubicBezTo>
                <a:cubicBezTo>
                  <a:pt x="85" y="185"/>
                  <a:pt x="85" y="185"/>
                  <a:pt x="85" y="185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8" y="187"/>
                  <a:pt x="89" y="189"/>
                  <a:pt x="89" y="191"/>
                </a:cubicBezTo>
                <a:cubicBezTo>
                  <a:pt x="89" y="192"/>
                  <a:pt x="89" y="193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92" y="199"/>
                  <a:pt x="95" y="201"/>
                  <a:pt x="100" y="201"/>
                </a:cubicBezTo>
                <a:cubicBezTo>
                  <a:pt x="102" y="201"/>
                  <a:pt x="105" y="201"/>
                  <a:pt x="107" y="200"/>
                </a:cubicBezTo>
                <a:cubicBezTo>
                  <a:pt x="119" y="196"/>
                  <a:pt x="129" y="187"/>
                  <a:pt x="139" y="177"/>
                </a:cubicBezTo>
                <a:cubicBezTo>
                  <a:pt x="145" y="172"/>
                  <a:pt x="150" y="167"/>
                  <a:pt x="156" y="163"/>
                </a:cubicBezTo>
                <a:cubicBezTo>
                  <a:pt x="158" y="161"/>
                  <a:pt x="160" y="160"/>
                  <a:pt x="162" y="159"/>
                </a:cubicBezTo>
                <a:cubicBezTo>
                  <a:pt x="163" y="158"/>
                  <a:pt x="165" y="158"/>
                  <a:pt x="167" y="156"/>
                </a:cubicBezTo>
                <a:cubicBezTo>
                  <a:pt x="206" y="126"/>
                  <a:pt x="251" y="89"/>
                  <a:pt x="285" y="62"/>
                </a:cubicBezTo>
                <a:cubicBezTo>
                  <a:pt x="285" y="62"/>
                  <a:pt x="288" y="59"/>
                  <a:pt x="289" y="59"/>
                </a:cubicBezTo>
                <a:cubicBezTo>
                  <a:pt x="300" y="49"/>
                  <a:pt x="300" y="39"/>
                  <a:pt x="294" y="26"/>
                </a:cubicBezTo>
                <a:cubicBezTo>
                  <a:pt x="293" y="24"/>
                  <a:pt x="292" y="22"/>
                  <a:pt x="292" y="20"/>
                </a:cubicBezTo>
                <a:cubicBezTo>
                  <a:pt x="292" y="12"/>
                  <a:pt x="289" y="13"/>
                  <a:pt x="282" y="12"/>
                </a:cubicBezTo>
                <a:cubicBezTo>
                  <a:pt x="277" y="11"/>
                  <a:pt x="272" y="9"/>
                  <a:pt x="268" y="9"/>
                </a:cubicBezTo>
                <a:cubicBezTo>
                  <a:pt x="266" y="9"/>
                  <a:pt x="263" y="10"/>
                  <a:pt x="262" y="10"/>
                </a:cubicBezTo>
                <a:cubicBezTo>
                  <a:pt x="256" y="8"/>
                  <a:pt x="250" y="7"/>
                  <a:pt x="244" y="11"/>
                </a:cubicBezTo>
                <a:cubicBezTo>
                  <a:pt x="240" y="14"/>
                  <a:pt x="239" y="18"/>
                  <a:pt x="234" y="20"/>
                </a:cubicBezTo>
                <a:cubicBezTo>
                  <a:pt x="230" y="22"/>
                  <a:pt x="224" y="23"/>
                  <a:pt x="220" y="25"/>
                </a:cubicBezTo>
                <a:cubicBezTo>
                  <a:pt x="215" y="29"/>
                  <a:pt x="211" y="34"/>
                  <a:pt x="206" y="39"/>
                </a:cubicBezTo>
                <a:cubicBezTo>
                  <a:pt x="205" y="39"/>
                  <a:pt x="205" y="39"/>
                  <a:pt x="205" y="39"/>
                </a:cubicBezTo>
                <a:cubicBezTo>
                  <a:pt x="204" y="40"/>
                  <a:pt x="202" y="42"/>
                  <a:pt x="201" y="43"/>
                </a:cubicBezTo>
                <a:cubicBezTo>
                  <a:pt x="196" y="48"/>
                  <a:pt x="190" y="52"/>
                  <a:pt x="185" y="56"/>
                </a:cubicBezTo>
                <a:cubicBezTo>
                  <a:pt x="181" y="60"/>
                  <a:pt x="176" y="63"/>
                  <a:pt x="172" y="66"/>
                </a:cubicBezTo>
                <a:cubicBezTo>
                  <a:pt x="163" y="75"/>
                  <a:pt x="153" y="83"/>
                  <a:pt x="145" y="9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5" y="99"/>
                  <a:pt x="126" y="106"/>
                  <a:pt x="116" y="115"/>
                </a:cubicBezTo>
                <a:cubicBezTo>
                  <a:pt x="98" y="131"/>
                  <a:pt x="79" y="148"/>
                  <a:pt x="61" y="164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38" y="183"/>
                  <a:pt x="17" y="202"/>
                  <a:pt x="14" y="221"/>
                </a:cubicBezTo>
                <a:cubicBezTo>
                  <a:pt x="13" y="233"/>
                  <a:pt x="15" y="243"/>
                  <a:pt x="21" y="250"/>
                </a:cubicBezTo>
                <a:cubicBezTo>
                  <a:pt x="27" y="256"/>
                  <a:pt x="36" y="260"/>
                  <a:pt x="46" y="260"/>
                </a:cubicBezTo>
                <a:cubicBezTo>
                  <a:pt x="50" y="260"/>
                  <a:pt x="55" y="260"/>
                  <a:pt x="59" y="258"/>
                </a:cubicBezTo>
                <a:cubicBezTo>
                  <a:pt x="59" y="258"/>
                  <a:pt x="59" y="258"/>
                  <a:pt x="59" y="258"/>
                </a:cubicBezTo>
                <a:cubicBezTo>
                  <a:pt x="72" y="254"/>
                  <a:pt x="79" y="252"/>
                  <a:pt x="89" y="245"/>
                </a:cubicBezTo>
                <a:cubicBezTo>
                  <a:pt x="104" y="235"/>
                  <a:pt x="118" y="221"/>
                  <a:pt x="132" y="208"/>
                </a:cubicBezTo>
                <a:cubicBezTo>
                  <a:pt x="141" y="198"/>
                  <a:pt x="151" y="189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5" y="178"/>
                  <a:pt x="168" y="175"/>
                  <a:pt x="171" y="173"/>
                </a:cubicBezTo>
                <a:cubicBezTo>
                  <a:pt x="175" y="170"/>
                  <a:pt x="179" y="166"/>
                  <a:pt x="183" y="161"/>
                </a:cubicBezTo>
                <a:cubicBezTo>
                  <a:pt x="183" y="161"/>
                  <a:pt x="183" y="161"/>
                  <a:pt x="183" y="161"/>
                </a:cubicBezTo>
                <a:cubicBezTo>
                  <a:pt x="185" y="161"/>
                  <a:pt x="186" y="160"/>
                  <a:pt x="187" y="158"/>
                </a:cubicBezTo>
                <a:cubicBezTo>
                  <a:pt x="188" y="158"/>
                  <a:pt x="189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96" y="151"/>
                  <a:pt x="203" y="146"/>
                  <a:pt x="210" y="141"/>
                </a:cubicBezTo>
                <a:cubicBezTo>
                  <a:pt x="217" y="136"/>
                  <a:pt x="224" y="131"/>
                  <a:pt x="230" y="124"/>
                </a:cubicBezTo>
                <a:cubicBezTo>
                  <a:pt x="230" y="124"/>
                  <a:pt x="231" y="124"/>
                  <a:pt x="231" y="124"/>
                </a:cubicBezTo>
                <a:cubicBezTo>
                  <a:pt x="231" y="124"/>
                  <a:pt x="232" y="124"/>
                  <a:pt x="232" y="124"/>
                </a:cubicBezTo>
                <a:cubicBezTo>
                  <a:pt x="234" y="124"/>
                  <a:pt x="236" y="123"/>
                  <a:pt x="237" y="122"/>
                </a:cubicBezTo>
                <a:cubicBezTo>
                  <a:pt x="239" y="121"/>
                  <a:pt x="240" y="120"/>
                  <a:pt x="242" y="120"/>
                </a:cubicBezTo>
                <a:cubicBezTo>
                  <a:pt x="243" y="120"/>
                  <a:pt x="245" y="121"/>
                  <a:pt x="246" y="121"/>
                </a:cubicBezTo>
                <a:cubicBezTo>
                  <a:pt x="246" y="121"/>
                  <a:pt x="246" y="121"/>
                  <a:pt x="246" y="122"/>
                </a:cubicBezTo>
                <a:cubicBezTo>
                  <a:pt x="248" y="124"/>
                  <a:pt x="246" y="126"/>
                  <a:pt x="244" y="127"/>
                </a:cubicBezTo>
                <a:cubicBezTo>
                  <a:pt x="243" y="128"/>
                  <a:pt x="243" y="129"/>
                  <a:pt x="242" y="129"/>
                </a:cubicBezTo>
                <a:cubicBezTo>
                  <a:pt x="242" y="129"/>
                  <a:pt x="242" y="129"/>
                  <a:pt x="242" y="129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43" y="130"/>
                  <a:pt x="242" y="131"/>
                  <a:pt x="242" y="131"/>
                </a:cubicBezTo>
                <a:cubicBezTo>
                  <a:pt x="242" y="131"/>
                  <a:pt x="242" y="131"/>
                  <a:pt x="242" y="131"/>
                </a:cubicBezTo>
                <a:cubicBezTo>
                  <a:pt x="241" y="131"/>
                  <a:pt x="241" y="131"/>
                  <a:pt x="241" y="131"/>
                </a:cubicBezTo>
                <a:cubicBezTo>
                  <a:pt x="241" y="131"/>
                  <a:pt x="240" y="130"/>
                  <a:pt x="240" y="13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39" y="129"/>
                  <a:pt x="239" y="129"/>
                  <a:pt x="239" y="129"/>
                </a:cubicBezTo>
                <a:cubicBezTo>
                  <a:pt x="197" y="154"/>
                  <a:pt x="156" y="193"/>
                  <a:pt x="119" y="227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91" y="254"/>
                  <a:pt x="70" y="265"/>
                  <a:pt x="49" y="267"/>
                </a:cubicBezTo>
                <a:cubicBezTo>
                  <a:pt x="48" y="267"/>
                  <a:pt x="46" y="267"/>
                  <a:pt x="44" y="267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