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57D"/>
    <a:srgbClr val="84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040A9-DFCE-495E-851C-D779F1C45825}" v="21" dt="2024-03-27T03:57:5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1" autoAdjust="0"/>
    <p:restoredTop sz="94660"/>
  </p:normalViewPr>
  <p:slideViewPr>
    <p:cSldViewPr snapToGrid="0">
      <p:cViewPr varScale="1">
        <p:scale>
          <a:sx n="20" d="100"/>
          <a:sy n="20" d="100"/>
        </p:scale>
        <p:origin x="154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1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82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82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82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8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3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4D433-9EE0-43EA-8EDF-24855B991B0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4F3F0-28AA-439C-9869-D97977E4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7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6D773686-D996-05A7-9B7E-407EA566E0A6}"/>
              </a:ext>
            </a:extLst>
          </p:cNvPr>
          <p:cNvSpPr/>
          <p:nvPr/>
        </p:nvSpPr>
        <p:spPr>
          <a:xfrm rot="10800000">
            <a:off x="0" y="0"/>
            <a:ext cx="38404800" cy="6527800"/>
          </a:xfrm>
          <a:prstGeom prst="round2SameRect">
            <a:avLst/>
          </a:prstGeom>
          <a:solidFill>
            <a:srgbClr val="8416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9D8C2-08B9-9C18-82A2-73F5751EE657}"/>
              </a:ext>
            </a:extLst>
          </p:cNvPr>
          <p:cNvSpPr txBox="1"/>
          <p:nvPr/>
        </p:nvSpPr>
        <p:spPr>
          <a:xfrm>
            <a:off x="1143000" y="2188029"/>
            <a:ext cx="3598817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dirty="0">
                <a:solidFill>
                  <a:schemeClr val="bg1"/>
                </a:solidFill>
                <a:latin typeface="Ubuntu" panose="020B0504030602030204" pitchFamily="34" charset="0"/>
              </a:rPr>
              <a:t>Placeholder Test (Jet, Wes)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0A5922-98DD-6459-C52A-4E860CEE5410}"/>
              </a:ext>
            </a:extLst>
          </p:cNvPr>
          <p:cNvSpPr/>
          <p:nvPr/>
        </p:nvSpPr>
        <p:spPr>
          <a:xfrm>
            <a:off x="1142999" y="7119257"/>
            <a:ext cx="11527972" cy="933994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416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ntano Sans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E8205F-4287-3A30-585F-3301D8BF3841}"/>
              </a:ext>
            </a:extLst>
          </p:cNvPr>
          <p:cNvSpPr/>
          <p:nvPr/>
        </p:nvSpPr>
        <p:spPr>
          <a:xfrm>
            <a:off x="13373099" y="7119257"/>
            <a:ext cx="11527972" cy="2543991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416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70648F-C233-FE37-B80E-40C805B93CF2}"/>
              </a:ext>
            </a:extLst>
          </p:cNvPr>
          <p:cNvSpPr/>
          <p:nvPr/>
        </p:nvSpPr>
        <p:spPr>
          <a:xfrm>
            <a:off x="25603199" y="7119256"/>
            <a:ext cx="11527972" cy="1551214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416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3959A7-A2B0-5ADB-0206-2209DF95A6F1}"/>
              </a:ext>
            </a:extLst>
          </p:cNvPr>
          <p:cNvSpPr/>
          <p:nvPr/>
        </p:nvSpPr>
        <p:spPr>
          <a:xfrm>
            <a:off x="27476971" y="7612775"/>
            <a:ext cx="7780426" cy="778258"/>
          </a:xfrm>
          <a:prstGeom prst="roundRect">
            <a:avLst/>
          </a:prstGeom>
          <a:solidFill>
            <a:srgbClr val="8CA5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587472-90AF-BACC-CB47-538B644E0A15}"/>
              </a:ext>
            </a:extLst>
          </p:cNvPr>
          <p:cNvSpPr/>
          <p:nvPr/>
        </p:nvSpPr>
        <p:spPr>
          <a:xfrm>
            <a:off x="2631478" y="7621592"/>
            <a:ext cx="8730630" cy="769441"/>
          </a:xfrm>
          <a:prstGeom prst="roundRect">
            <a:avLst/>
          </a:prstGeom>
          <a:solidFill>
            <a:srgbClr val="8CA5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28A466-6869-DF50-2D90-7E7DE748B6D7}"/>
              </a:ext>
            </a:extLst>
          </p:cNvPr>
          <p:cNvSpPr/>
          <p:nvPr/>
        </p:nvSpPr>
        <p:spPr>
          <a:xfrm>
            <a:off x="1142999" y="17050656"/>
            <a:ext cx="11527972" cy="1550851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416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DF4E2F-7D87-AF0E-89EC-081951F5EA4E}"/>
              </a:ext>
            </a:extLst>
          </p:cNvPr>
          <p:cNvSpPr/>
          <p:nvPr/>
        </p:nvSpPr>
        <p:spPr>
          <a:xfrm>
            <a:off x="2171355" y="17577614"/>
            <a:ext cx="9471257" cy="769441"/>
          </a:xfrm>
          <a:prstGeom prst="roundRect">
            <a:avLst/>
          </a:prstGeom>
          <a:solidFill>
            <a:srgbClr val="8CA5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69F150-CC61-A671-D09E-143268D2EE1D}"/>
              </a:ext>
            </a:extLst>
          </p:cNvPr>
          <p:cNvSpPr/>
          <p:nvPr/>
        </p:nvSpPr>
        <p:spPr>
          <a:xfrm>
            <a:off x="25603199" y="23219228"/>
            <a:ext cx="11527972" cy="933994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416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E7A0B8-416C-1FFD-52BF-DB942B6D10E5}"/>
              </a:ext>
            </a:extLst>
          </p:cNvPr>
          <p:cNvSpPr txBox="1"/>
          <p:nvPr/>
        </p:nvSpPr>
        <p:spPr>
          <a:xfrm>
            <a:off x="2631478" y="7625158"/>
            <a:ext cx="8730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ntano Sans" pitchFamily="2" charset="0"/>
              </a:rPr>
              <a:t>Abstract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42670B8-DD13-A49F-3056-33131C7D4B7E}"/>
              </a:ext>
            </a:extLst>
          </p:cNvPr>
          <p:cNvSpPr/>
          <p:nvPr/>
        </p:nvSpPr>
        <p:spPr>
          <a:xfrm>
            <a:off x="29856919" y="23574615"/>
            <a:ext cx="2861695" cy="768403"/>
          </a:xfrm>
          <a:prstGeom prst="roundRect">
            <a:avLst/>
          </a:prstGeom>
          <a:solidFill>
            <a:srgbClr val="8CA5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43361-7186-B99A-0747-A3F87228948E}"/>
              </a:ext>
            </a:extLst>
          </p:cNvPr>
          <p:cNvSpPr txBox="1"/>
          <p:nvPr/>
        </p:nvSpPr>
        <p:spPr>
          <a:xfrm>
            <a:off x="2171356" y="17577614"/>
            <a:ext cx="9471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ntano Sans" pitchFamily="2" charset="0"/>
              </a:rPr>
              <a:t>Intro and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C56F4-DEC5-D222-AFF3-2390C73E2E03}"/>
              </a:ext>
            </a:extLst>
          </p:cNvPr>
          <p:cNvSpPr txBox="1"/>
          <p:nvPr/>
        </p:nvSpPr>
        <p:spPr>
          <a:xfrm>
            <a:off x="27476972" y="7621592"/>
            <a:ext cx="7780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ntano Sans" pitchFamily="2" charset="0"/>
              </a:rPr>
              <a:t>Summary + Future Experiments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1FC96-BBE2-BC73-2C2C-219732D76BC2}"/>
              </a:ext>
            </a:extLst>
          </p:cNvPr>
          <p:cNvSpPr txBox="1"/>
          <p:nvPr/>
        </p:nvSpPr>
        <p:spPr>
          <a:xfrm>
            <a:off x="29856919" y="23586080"/>
            <a:ext cx="2874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ntano Sans" pitchFamily="2" charset="0"/>
              </a:rPr>
              <a:t>References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58C13-454A-83FC-EE99-E947FE17ADE7}"/>
              </a:ext>
            </a:extLst>
          </p:cNvPr>
          <p:cNvSpPr txBox="1"/>
          <p:nvPr/>
        </p:nvSpPr>
        <p:spPr>
          <a:xfrm>
            <a:off x="1817627" y="8810230"/>
            <a:ext cx="10178716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Pontano Sans" pitchFamily="2" charset="0"/>
              </a:rPr>
              <a:t>This is going to be my font and size for the body stuff, here is some sample text: The quick brown fox jumped over the lazy dog! This is going to be my font and size for the body stuff, here is some sample text: The quick brown fox jumped over the lazy dog!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This is going to be my font and size for the body stuff, here is some sample text: The quick brown fox jumped over the lazy dog!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This is going to be my font and size for the body stuff, here is some sample text: The quick brown fox jumped over the lazy dog!</a:t>
            </a:r>
          </a:p>
          <a:p>
            <a:endParaRPr lang="en-US" sz="3400" dirty="0">
              <a:latin typeface="Pontano Sans" pitchFamily="2" charset="0"/>
            </a:endParaRPr>
          </a:p>
          <a:p>
            <a:endParaRPr lang="en-US" sz="3400" dirty="0">
              <a:latin typeface="Pontano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264F-9086-83A1-2A84-7428F27148A8}"/>
              </a:ext>
            </a:extLst>
          </p:cNvPr>
          <p:cNvSpPr txBox="1"/>
          <p:nvPr/>
        </p:nvSpPr>
        <p:spPr>
          <a:xfrm>
            <a:off x="1817627" y="18830750"/>
            <a:ext cx="10178716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Pontano Sans" pitchFamily="2" charset="0"/>
              </a:rPr>
              <a:t>This is going to be my font and size for the body stuff, here is some sample text: The quick brown fox jumped over the lazy dog! This is going to be my font and size for the body stuff, here is some sample text: The quick brown fox jumped over the lazy dog!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This is going to be my font and size for the body stuff, here is some sample text: The quick brown fox jumped over the lazy dog!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This is going to be my font and size for the body stuff, here is some sample text: The quick brown fox jumped over the lazy dog!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Will probably have some pictures here too!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Intro + what is </a:t>
            </a:r>
            <a:r>
              <a:rPr lang="en-US" sz="3400" dirty="0" err="1">
                <a:latin typeface="Pontano Sans" pitchFamily="2" charset="0"/>
              </a:rPr>
              <a:t>optoisolator</a:t>
            </a:r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Midi citation </a:t>
            </a:r>
            <a:r>
              <a:rPr lang="en-US" sz="3400" dirty="0" err="1">
                <a:latin typeface="Pontano Sans" pitchFamily="2" charset="0"/>
              </a:rPr>
              <a:t>wahts</a:t>
            </a:r>
            <a:r>
              <a:rPr lang="en-US" sz="3400" dirty="0">
                <a:latin typeface="Pontano Sans" pitchFamily="2" charset="0"/>
              </a:rPr>
              <a:t> been done before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Methods (what we did to achieve) just pictures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D0E96-104E-0D80-A419-ED0595578B80}"/>
              </a:ext>
            </a:extLst>
          </p:cNvPr>
          <p:cNvSpPr txBox="1"/>
          <p:nvPr/>
        </p:nvSpPr>
        <p:spPr>
          <a:xfrm>
            <a:off x="26204779" y="9820627"/>
            <a:ext cx="10178716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Pontano Sans" pitchFamily="2" charset="0"/>
              </a:rPr>
              <a:t>This is going to be my font and size for the body stuff, here is some sample text: The quick brown fox jumped over the lazy dog! This is going to be my font and size for the body stuff, here is some sample text: The quick brown fox jumped over the lazy dog!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This is going to be my font and size for the body stuff, here is some sample text: The quick brown fox jumped over the lazy dog!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This is going to be my font and size for the body stuff, here is some sample text: The quick brown fox jumped over the lazy dog!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Will probably have some pictures here too!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Tables of costs</a:t>
            </a:r>
          </a:p>
          <a:p>
            <a:r>
              <a:rPr lang="en-US" sz="3400" dirty="0">
                <a:latin typeface="Pontano Sans" pitchFamily="2" charset="0"/>
              </a:rPr>
              <a:t>Which I think is best and why</a:t>
            </a:r>
          </a:p>
          <a:p>
            <a:r>
              <a:rPr lang="en-US" sz="3400" dirty="0">
                <a:latin typeface="Pontano Sans" pitchFamily="2" charset="0"/>
              </a:rPr>
              <a:t>Maybe pic of PCB</a:t>
            </a:r>
          </a:p>
          <a:p>
            <a:endParaRPr lang="en-US" sz="3400" dirty="0">
              <a:latin typeface="Pontano San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7B069-9103-176C-9C76-698127843E3F}"/>
              </a:ext>
            </a:extLst>
          </p:cNvPr>
          <p:cNvSpPr txBox="1"/>
          <p:nvPr/>
        </p:nvSpPr>
        <p:spPr>
          <a:xfrm>
            <a:off x="26204779" y="25203880"/>
            <a:ext cx="1017871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Pontano Sans" pitchFamily="2" charset="0"/>
              </a:rPr>
              <a:t>This is going to be my font and size for the body stuff, here is some sample text: The quick brown fox jumped over the lazy dog! This is going to be my font and size for the body stuff, here is some sample text: The quick brown fox jumped over the lazy dog!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Site websites and datasheets</a:t>
            </a:r>
          </a:p>
          <a:p>
            <a:endParaRPr lang="en-US" sz="3400" dirty="0">
              <a:latin typeface="Pontano Sans" pitchFamily="2" charset="0"/>
            </a:endParaRP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Acknowledge</a:t>
            </a:r>
          </a:p>
          <a:p>
            <a:r>
              <a:rPr lang="en-US" sz="3400" dirty="0">
                <a:latin typeface="Pontano Sans" pitchFamily="2" charset="0"/>
              </a:rPr>
              <a:t>OU Innovation Labs</a:t>
            </a:r>
          </a:p>
          <a:p>
            <a:endParaRPr lang="en-US" sz="3400" dirty="0">
              <a:latin typeface="Pontano Sans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DAC5E5-E4AF-C247-7109-4350C931E020}"/>
              </a:ext>
            </a:extLst>
          </p:cNvPr>
          <p:cNvSpPr/>
          <p:nvPr/>
        </p:nvSpPr>
        <p:spPr>
          <a:xfrm>
            <a:off x="14577602" y="9814050"/>
            <a:ext cx="9249595" cy="5049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0FD28E-1FFC-7E08-E16D-2EE808499389}"/>
              </a:ext>
            </a:extLst>
          </p:cNvPr>
          <p:cNvSpPr/>
          <p:nvPr/>
        </p:nvSpPr>
        <p:spPr>
          <a:xfrm>
            <a:off x="14577601" y="15822516"/>
            <a:ext cx="9249595" cy="5049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3D882-77FD-9F5C-5679-8882E155045A}"/>
              </a:ext>
            </a:extLst>
          </p:cNvPr>
          <p:cNvSpPr/>
          <p:nvPr/>
        </p:nvSpPr>
        <p:spPr>
          <a:xfrm>
            <a:off x="14577600" y="21830982"/>
            <a:ext cx="9249595" cy="5049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5164A6-0E56-E9A4-74D2-B87086883E8B}"/>
              </a:ext>
            </a:extLst>
          </p:cNvPr>
          <p:cNvSpPr txBox="1"/>
          <p:nvPr/>
        </p:nvSpPr>
        <p:spPr>
          <a:xfrm>
            <a:off x="14113039" y="27464426"/>
            <a:ext cx="10178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Pontano Sans" pitchFamily="2" charset="0"/>
              </a:rPr>
              <a:t>This is going to be my font and size for the body stuff, here is some sample text: The quick brown fox jumped over the lazy dog! This is going to be my font and size for the body stuff, here is some sample text: The quick brown fox jumped over the lazy dog!</a:t>
            </a:r>
          </a:p>
          <a:p>
            <a:endParaRPr lang="en-US" sz="3400" dirty="0">
              <a:latin typeface="Pontano Sans" pitchFamily="2" charset="0"/>
            </a:endParaRPr>
          </a:p>
          <a:p>
            <a:r>
              <a:rPr lang="en-US" sz="3400" dirty="0">
                <a:latin typeface="Pontano Sans" pitchFamily="2" charset="0"/>
              </a:rPr>
              <a:t>Have not made Graphs yet! Will do later, include light explanation of necessary info here, do more in summary</a:t>
            </a:r>
          </a:p>
          <a:p>
            <a:endParaRPr lang="en-US" sz="3400" dirty="0">
              <a:latin typeface="Pontano Sans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163D73-E564-149F-9238-DD2EABB51B5A}"/>
              </a:ext>
            </a:extLst>
          </p:cNvPr>
          <p:cNvSpPr/>
          <p:nvPr/>
        </p:nvSpPr>
        <p:spPr>
          <a:xfrm>
            <a:off x="15285272" y="7621592"/>
            <a:ext cx="7747455" cy="769441"/>
          </a:xfrm>
          <a:prstGeom prst="roundRect">
            <a:avLst/>
          </a:prstGeom>
          <a:solidFill>
            <a:srgbClr val="8CA5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94782-60E3-3F3D-C58A-67C48E20FD8B}"/>
              </a:ext>
            </a:extLst>
          </p:cNvPr>
          <p:cNvSpPr txBox="1"/>
          <p:nvPr/>
        </p:nvSpPr>
        <p:spPr>
          <a:xfrm>
            <a:off x="15285272" y="7621592"/>
            <a:ext cx="7747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ntano Sans" pitchFamily="2" charset="0"/>
              </a:rPr>
              <a:t>Data + Graphs and Descriptions</a:t>
            </a:r>
          </a:p>
        </p:txBody>
      </p:sp>
    </p:spTree>
    <p:extLst>
      <p:ext uri="{BB962C8B-B14F-4D97-AF65-F5344CB8AC3E}">
        <p14:creationId xmlns:p14="http://schemas.microsoft.com/office/powerpoint/2010/main" val="74994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582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Pontano Sans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我真的不要做这个</dc:title>
  <dc:creator>Jet Flener</dc:creator>
  <cp:lastModifiedBy>Jet Flener</cp:lastModifiedBy>
  <cp:revision>2</cp:revision>
  <dcterms:created xsi:type="dcterms:W3CDTF">2024-03-13T22:46:21Z</dcterms:created>
  <dcterms:modified xsi:type="dcterms:W3CDTF">2024-04-08T21:25:26Z</dcterms:modified>
</cp:coreProperties>
</file>