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0"/>
    <a:srgbClr val="0617BA"/>
    <a:srgbClr val="0B13B5"/>
    <a:srgbClr val="0060C0"/>
    <a:srgbClr val="FF0066"/>
    <a:srgbClr val="FAA0C0"/>
    <a:srgbClr val="F4246E"/>
    <a:srgbClr val="C50BC9"/>
    <a:srgbClr val="560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013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63F73-502A-4163-93EF-C8520C16856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CDCF7-399A-44CD-994C-CBDDAE45F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1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CDCF7-399A-44CD-994C-CBDDAE45F1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4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CDCF7-399A-44CD-994C-CBDDAE45F1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1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CDCF7-399A-44CD-994C-CBDDAE45F1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FB3C4-D21E-5B9B-B7AB-25CA2FE0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E8C1A-31E3-F7C6-2A33-4936F50A4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5CD73-28EE-2FE4-725C-DEE2B57D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28E-73C4-45C1-9396-64194447D41F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AEEC6-C23D-5B4A-4EBE-60564B3A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81EE71-8BD8-01AE-53BC-6EC114049B04}"/>
              </a:ext>
            </a:extLst>
          </p:cNvPr>
          <p:cNvSpPr/>
          <p:nvPr userDrawn="1"/>
        </p:nvSpPr>
        <p:spPr>
          <a:xfrm>
            <a:off x="-1" y="6239434"/>
            <a:ext cx="12192000" cy="618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4E3A8-A103-5371-234F-E087B2F8214D}"/>
              </a:ext>
            </a:extLst>
          </p:cNvPr>
          <p:cNvSpPr/>
          <p:nvPr userDrawn="1"/>
        </p:nvSpPr>
        <p:spPr>
          <a:xfrm>
            <a:off x="-1" y="6239435"/>
            <a:ext cx="12192000" cy="618565"/>
          </a:xfrm>
          <a:prstGeom prst="rect">
            <a:avLst/>
          </a:prstGeom>
          <a:gradFill>
            <a:gsLst>
              <a:gs pos="38000">
                <a:srgbClr val="E31375">
                  <a:alpha val="75000"/>
                </a:srgbClr>
              </a:gs>
              <a:gs pos="0">
                <a:srgbClr val="F4246E">
                  <a:alpha val="28000"/>
                </a:srgbClr>
              </a:gs>
              <a:gs pos="100000">
                <a:srgbClr val="0070C0">
                  <a:alpha val="56000"/>
                </a:srgbClr>
              </a:gs>
              <a:gs pos="70000">
                <a:srgbClr val="00B0F0">
                  <a:alpha val="57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E61688-52B8-C898-F5DF-AA44F3A214AB}"/>
              </a:ext>
            </a:extLst>
          </p:cNvPr>
          <p:cNvSpPr/>
          <p:nvPr userDrawn="1"/>
        </p:nvSpPr>
        <p:spPr>
          <a:xfrm>
            <a:off x="0" y="0"/>
            <a:ext cx="12192000" cy="623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E576FF-4BEF-4A41-503F-25706F9C09E2}"/>
              </a:ext>
            </a:extLst>
          </p:cNvPr>
          <p:cNvSpPr/>
          <p:nvPr userDrawn="1"/>
        </p:nvSpPr>
        <p:spPr>
          <a:xfrm>
            <a:off x="0" y="0"/>
            <a:ext cx="12192000" cy="6233645"/>
          </a:xfrm>
          <a:prstGeom prst="rect">
            <a:avLst/>
          </a:prstGeom>
          <a:gradFill>
            <a:gsLst>
              <a:gs pos="38000">
                <a:srgbClr val="E31375">
                  <a:alpha val="1000"/>
                </a:srgbClr>
              </a:gs>
              <a:gs pos="0">
                <a:srgbClr val="FF0066">
                  <a:alpha val="3000"/>
                </a:srgbClr>
              </a:gs>
              <a:gs pos="100000">
                <a:srgbClr val="0070C0">
                  <a:alpha val="12000"/>
                </a:srgbClr>
              </a:gs>
              <a:gs pos="70000">
                <a:srgbClr val="00B0F0">
                  <a:alpha val="5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C872E5-C669-1022-13A8-7A2424412F59}"/>
              </a:ext>
            </a:extLst>
          </p:cNvPr>
          <p:cNvSpPr/>
          <p:nvPr userDrawn="1"/>
        </p:nvSpPr>
        <p:spPr>
          <a:xfrm>
            <a:off x="0" y="6239435"/>
            <a:ext cx="12192000" cy="618565"/>
          </a:xfrm>
          <a:prstGeom prst="rect">
            <a:avLst/>
          </a:prstGeom>
          <a:gradFill>
            <a:gsLst>
              <a:gs pos="44000">
                <a:srgbClr val="E31375">
                  <a:alpha val="75000"/>
                </a:srgbClr>
              </a:gs>
              <a:gs pos="0">
                <a:srgbClr val="F4246E">
                  <a:alpha val="28000"/>
                </a:srgbClr>
              </a:gs>
              <a:gs pos="100000">
                <a:srgbClr val="00B0F0">
                  <a:alpha val="84000"/>
                </a:srgbClr>
              </a:gs>
              <a:gs pos="80000">
                <a:srgbClr val="0617BA">
                  <a:alpha val="75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BC3F8-3903-0D79-5479-9AA780D8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6475A-CCB9-9856-6066-093106C54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8401D-91F9-CA67-EA6C-38438F29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73E-8BEA-4211-9586-7786A445551D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471F7-8333-6BA6-4072-45BDAA77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87F9-2755-D87D-DE60-F0DF1B98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2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465CE-36D5-53EB-3051-C9B0117C9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FF58F-C90E-7F66-FD67-3DD0F1B9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81434-554B-9E1B-EAA5-3CF9E74A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10C-0481-4689-A261-1713CF1DB2DE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3727D-7BBA-6E07-5A1A-5EFDFC55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1E59F-9E33-590C-BE6F-34078EF1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3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9E643-1BAB-46A0-651C-59005EAB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567CA-4CCB-689C-FFD8-89CEB79B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41EB0-C6F3-6CD2-CB18-9E3E3E3C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304-A2AA-42D7-B5A2-25926A92F1C0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83111-62F9-73AD-635C-BFF0F84F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5E071-EFF3-0E5C-C1D5-490F7D2C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7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7E2D-8058-889A-AB71-3B89FF9E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E30EA-3F8B-3F3D-8593-DAF8789F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BC46B-0E12-F2BA-1C98-040BB53E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B4B-1B69-4F16-9E14-1B34661C239C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15BE4-C15F-9F85-CAF0-BC0B1AA2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56A0E-A04F-50FA-0669-75D7AEAA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E91A2-BF52-D2B2-05EF-0247A1DD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9DDAD-0E34-43D1-B388-D4569A6BD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5C3C8-E5D1-6F4A-F4F2-5AC18BA86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02318-AC8D-EA2B-7A96-D5B75411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09F5-9391-424E-AA03-20AF4191DC61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23308-EB27-C831-3B38-B2438365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A81AA-38A9-275B-EDD1-F86F55EC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8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4D4C8-8FD8-3DA8-6D87-8E8D6787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250AC-B0F7-CCBE-E63E-1CE617A7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12F6A-3F01-76A2-661A-C3F40B82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4AEE1-5AAA-063B-6260-3E087F637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8FC8BA-49DC-8E1C-EE70-FA4D84E8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3B2523-8FB5-FBA3-6D6D-2FD9E2CC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D42-0142-4A4C-B5AD-D3069002EAEF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D4316C-098A-A147-24F0-FA67C662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28AE9D-85B4-CEC3-41CF-182EADE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2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F5077-EB44-6E45-7ED6-C1EDBD73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63316B-01EE-91D0-F564-E93BF372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510E-532E-4415-BF7D-BFDA6A1374B2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F5792-29F0-2B65-7B11-683C9374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BC198-E9C8-D417-D7AC-81267759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3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D278B-302A-750E-2357-2A46F9CB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5FD5-4385-4CB5-9774-0F0DFA573003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40791-9399-4B31-D50C-91D19A80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B6DA4-B232-87B2-01B7-F26269A8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80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57A8-F38C-CC4E-D921-0C995EDD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895A4-0D22-D9A9-982B-C0A7BCD1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810CD-14E6-B479-016F-2609FFA2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38929-67C0-35FB-72A3-E8697DED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6E3D-0323-45E2-8053-8875BECFEF17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D27C1-64A6-DC6D-9C65-2D23054C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152ED5-28D8-6F96-5578-F6BB9F36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8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E59B0-59AB-A483-6E5F-1E652D6C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403CB-F15C-242F-BFCE-73D8FF02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49895-A619-163A-09AE-4A7AC043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888CD-889D-CFAC-AFB2-215DD86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9F6C-900C-49C6-BE20-6C6EC3AC362C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557FA-CF40-F693-808A-890CC4E0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BACF6-A9E1-B484-D358-A067F95D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85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9828835-AD3A-6D41-532C-A346A0E18C8D}"/>
              </a:ext>
            </a:extLst>
          </p:cNvPr>
          <p:cNvSpPr/>
          <p:nvPr userDrawn="1"/>
        </p:nvSpPr>
        <p:spPr>
          <a:xfrm>
            <a:off x="0" y="0"/>
            <a:ext cx="12192000" cy="6233645"/>
          </a:xfrm>
          <a:prstGeom prst="rect">
            <a:avLst/>
          </a:prstGeom>
          <a:gradFill>
            <a:gsLst>
              <a:gs pos="38000">
                <a:srgbClr val="E31375">
                  <a:alpha val="1000"/>
                </a:srgbClr>
              </a:gs>
              <a:gs pos="0">
                <a:srgbClr val="FF0066">
                  <a:alpha val="3000"/>
                </a:srgbClr>
              </a:gs>
              <a:gs pos="100000">
                <a:srgbClr val="0070C0">
                  <a:alpha val="12000"/>
                </a:srgbClr>
              </a:gs>
              <a:gs pos="70000">
                <a:srgbClr val="00B0F0">
                  <a:alpha val="5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CF0430-E809-FC2F-DC18-20EA0B056732}"/>
              </a:ext>
            </a:extLst>
          </p:cNvPr>
          <p:cNvSpPr/>
          <p:nvPr userDrawn="1"/>
        </p:nvSpPr>
        <p:spPr>
          <a:xfrm>
            <a:off x="0" y="6239435"/>
            <a:ext cx="12192000" cy="618565"/>
          </a:xfrm>
          <a:prstGeom prst="rect">
            <a:avLst/>
          </a:prstGeom>
          <a:gradFill>
            <a:gsLst>
              <a:gs pos="44000">
                <a:srgbClr val="E31375">
                  <a:alpha val="75000"/>
                </a:srgbClr>
              </a:gs>
              <a:gs pos="0">
                <a:srgbClr val="F4246E">
                  <a:alpha val="28000"/>
                </a:srgbClr>
              </a:gs>
              <a:gs pos="100000">
                <a:srgbClr val="00B0F0">
                  <a:alpha val="84000"/>
                </a:srgbClr>
              </a:gs>
              <a:gs pos="80000">
                <a:srgbClr val="0617BA">
                  <a:alpha val="75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DB27C4-54F2-37C2-231E-FD8A10EFBD6B}"/>
              </a:ext>
            </a:extLst>
          </p:cNvPr>
          <p:cNvSpPr/>
          <p:nvPr userDrawn="1"/>
        </p:nvSpPr>
        <p:spPr>
          <a:xfrm>
            <a:off x="11624235" y="6356349"/>
            <a:ext cx="38249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3BA6B-490C-793B-6A35-AB04C10F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6F21E-FC93-A37E-C65F-1F46314C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50615-E9C9-9D8C-8B8E-697BD4782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8899-5CC8-4336-B0F0-EF7A5D257DF8}" type="datetime1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A549C-1168-43FB-9975-15A2ACC3D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EB639-3A5E-615A-5889-FEFCA39C7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7000" y="6366154"/>
            <a:ext cx="51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396F1A-B183-457F-AD67-094A191C23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" name="内容占位符 13">
            <a:extLst>
              <a:ext uri="{FF2B5EF4-FFF2-40B4-BE49-F238E27FC236}">
                <a16:creationId xmlns:a16="http://schemas.microsoft.com/office/drawing/2014/main" id="{9CA09974-96AE-8D22-2A4E-318EACAF8F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1" y="6366154"/>
            <a:ext cx="1557923" cy="3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78D13-8D79-E306-5044-F4B9B77C6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72695"/>
          </a:xfrm>
        </p:spPr>
        <p:txBody>
          <a:bodyPr/>
          <a:lstStyle/>
          <a:p>
            <a:r>
              <a:rPr lang="zh-CN" altLang="en-US" dirty="0"/>
              <a:t>行前答辩模板</a:t>
            </a:r>
            <a:r>
              <a:rPr lang="en-US" altLang="zh-CN" dirty="0"/>
              <a:t>-</a:t>
            </a:r>
            <a:r>
              <a:rPr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CF824-3E7C-1988-55CC-5771FD704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8024"/>
            <a:ext cx="9144000" cy="1199775"/>
          </a:xfrm>
        </p:spPr>
        <p:txBody>
          <a:bodyPr/>
          <a:lstStyle/>
          <a:p>
            <a:r>
              <a:rPr lang="zh-CN" altLang="en-US" dirty="0"/>
              <a:t>汇报人：</a:t>
            </a:r>
            <a:r>
              <a:rPr lang="en-US" altLang="zh-CN" dirty="0"/>
              <a:t>XXX </a:t>
            </a:r>
            <a:r>
              <a:rPr lang="en-US" altLang="zh-CN" dirty="0" err="1"/>
              <a:t>XXX</a:t>
            </a:r>
            <a:endParaRPr lang="en-US" altLang="zh-CN" dirty="0"/>
          </a:p>
          <a:p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2023.12.14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31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D07F2-47B9-DEAB-2DE3-5794241C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主题策划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A348A-49FE-FB7F-E1DC-7C560F7A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0696A-150B-9465-3C09-C6D19F74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776524-E228-C78A-E3B3-5EA29759F457}"/>
              </a:ext>
            </a:extLst>
          </p:cNvPr>
          <p:cNvSpPr txBox="1"/>
          <p:nvPr/>
        </p:nvSpPr>
        <p:spPr>
          <a:xfrm>
            <a:off x="5528228" y="6348457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行程设计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F90143-FFAD-6EE8-C5E1-D06D98BD5A7D}"/>
              </a:ext>
            </a:extLst>
          </p:cNvPr>
          <p:cNvSpPr txBox="1"/>
          <p:nvPr/>
        </p:nvSpPr>
        <p:spPr>
          <a:xfrm>
            <a:off x="8035357" y="6348457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筹备进展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3BFDE4-93C4-9B79-4AB9-0B1FBA9C139B}"/>
              </a:ext>
            </a:extLst>
          </p:cNvPr>
          <p:cNvSpPr txBox="1"/>
          <p:nvPr/>
        </p:nvSpPr>
        <p:spPr>
          <a:xfrm>
            <a:off x="3021099" y="6345230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主题策划</a:t>
            </a:r>
          </a:p>
        </p:txBody>
      </p:sp>
    </p:spTree>
    <p:extLst>
      <p:ext uri="{BB962C8B-B14F-4D97-AF65-F5344CB8AC3E}">
        <p14:creationId xmlns:p14="http://schemas.microsoft.com/office/powerpoint/2010/main" val="254333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D07F2-47B9-DEAB-2DE3-5794241C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行程设计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0696A-150B-9465-3C09-C6D19F74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EFF06-A711-BB8D-54F2-5C0FAD1A8E25}"/>
              </a:ext>
            </a:extLst>
          </p:cNvPr>
          <p:cNvSpPr txBox="1"/>
          <p:nvPr/>
        </p:nvSpPr>
        <p:spPr>
          <a:xfrm>
            <a:off x="5546158" y="6348457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行程设计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AED810-042A-6AD5-DE02-41CF701EA346}"/>
              </a:ext>
            </a:extLst>
          </p:cNvPr>
          <p:cNvSpPr txBox="1"/>
          <p:nvPr/>
        </p:nvSpPr>
        <p:spPr>
          <a:xfrm>
            <a:off x="8053287" y="6348457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筹备进展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D979AD-8D94-DC02-94DB-598DDF2FDA33}"/>
              </a:ext>
            </a:extLst>
          </p:cNvPr>
          <p:cNvSpPr txBox="1"/>
          <p:nvPr/>
        </p:nvSpPr>
        <p:spPr>
          <a:xfrm>
            <a:off x="3039029" y="6345230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主题策划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F9905D-4B12-89C4-69B1-BE49B23B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86" t="29954" r="25436" b="20320"/>
          <a:stretch/>
        </p:blipFill>
        <p:spPr>
          <a:xfrm>
            <a:off x="2220886" y="245777"/>
            <a:ext cx="6619413" cy="6652655"/>
          </a:xfrm>
        </p:spPr>
      </p:pic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DC46FE3-2649-83E9-2DD7-9D786D01DD97}"/>
              </a:ext>
            </a:extLst>
          </p:cNvPr>
          <p:cNvSpPr/>
          <p:nvPr/>
        </p:nvSpPr>
        <p:spPr>
          <a:xfrm rot="10800000">
            <a:off x="7179945" y="4235768"/>
            <a:ext cx="213360" cy="312420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252D3EA-3DF8-6722-5D8B-9C5DBC755C62}"/>
              </a:ext>
            </a:extLst>
          </p:cNvPr>
          <p:cNvSpPr txBox="1">
            <a:spLocks/>
          </p:cNvSpPr>
          <p:nvPr/>
        </p:nvSpPr>
        <p:spPr>
          <a:xfrm>
            <a:off x="6721985" y="4548915"/>
            <a:ext cx="1297782" cy="4292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F4246E"/>
                </a:solidFill>
                <a:latin typeface="Old English Text MT" panose="03040902040508030806" pitchFamily="66" charset="0"/>
              </a:rPr>
              <a:t>London</a:t>
            </a:r>
            <a:endParaRPr lang="zh-CN" altLang="en-US" sz="2400" dirty="0">
              <a:solidFill>
                <a:srgbClr val="F4246E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9A0E9F6-5573-A203-96B1-9DA6D999C84D}"/>
              </a:ext>
            </a:extLst>
          </p:cNvPr>
          <p:cNvSpPr/>
          <p:nvPr/>
        </p:nvSpPr>
        <p:spPr>
          <a:xfrm>
            <a:off x="6042212" y="3069431"/>
            <a:ext cx="1244413" cy="1478757"/>
          </a:xfrm>
          <a:custGeom>
            <a:avLst/>
            <a:gdLst>
              <a:gd name="connsiteX0" fmla="*/ 1244413 w 1244413"/>
              <a:gd name="connsiteY0" fmla="*/ 1478757 h 1478757"/>
              <a:gd name="connsiteX1" fmla="*/ 877701 w 1244413"/>
              <a:gd name="connsiteY1" fmla="*/ 1309688 h 1478757"/>
              <a:gd name="connsiteX2" fmla="*/ 472888 w 1244413"/>
              <a:gd name="connsiteY2" fmla="*/ 835819 h 1478757"/>
              <a:gd name="connsiteX3" fmla="*/ 320488 w 1244413"/>
              <a:gd name="connsiteY3" fmla="*/ 652463 h 1478757"/>
              <a:gd name="connsiteX4" fmla="*/ 201426 w 1244413"/>
              <a:gd name="connsiteY4" fmla="*/ 311944 h 1478757"/>
              <a:gd name="connsiteX5" fmla="*/ 8544 w 1244413"/>
              <a:gd name="connsiteY5" fmla="*/ 145257 h 1478757"/>
              <a:gd name="connsiteX6" fmla="*/ 32357 w 1244413"/>
              <a:gd name="connsiteY6" fmla="*/ 38100 h 1478757"/>
              <a:gd name="connsiteX7" fmla="*/ 18069 w 1244413"/>
              <a:gd name="connsiteY7" fmla="*/ 0 h 147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4413" h="1478757">
                <a:moveTo>
                  <a:pt x="1244413" y="1478757"/>
                </a:moveTo>
                <a:cubicBezTo>
                  <a:pt x="1125350" y="1447800"/>
                  <a:pt x="1006288" y="1416844"/>
                  <a:pt x="877701" y="1309688"/>
                </a:cubicBezTo>
                <a:cubicBezTo>
                  <a:pt x="749114" y="1202532"/>
                  <a:pt x="565757" y="945356"/>
                  <a:pt x="472888" y="835819"/>
                </a:cubicBezTo>
                <a:cubicBezTo>
                  <a:pt x="380019" y="726281"/>
                  <a:pt x="365732" y="739775"/>
                  <a:pt x="320488" y="652463"/>
                </a:cubicBezTo>
                <a:cubicBezTo>
                  <a:pt x="275244" y="565151"/>
                  <a:pt x="253417" y="396478"/>
                  <a:pt x="201426" y="311944"/>
                </a:cubicBezTo>
                <a:cubicBezTo>
                  <a:pt x="149435" y="227410"/>
                  <a:pt x="36722" y="190898"/>
                  <a:pt x="8544" y="145257"/>
                </a:cubicBezTo>
                <a:cubicBezTo>
                  <a:pt x="-19634" y="99616"/>
                  <a:pt x="30770" y="62309"/>
                  <a:pt x="32357" y="38100"/>
                </a:cubicBezTo>
                <a:cubicBezTo>
                  <a:pt x="33944" y="13891"/>
                  <a:pt x="26006" y="6945"/>
                  <a:pt x="18069" y="0"/>
                </a:cubicBezTo>
              </a:path>
            </a:pathLst>
          </a:custGeom>
          <a:noFill/>
          <a:ln w="28575">
            <a:solidFill>
              <a:srgbClr val="FF00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1090828-6E81-5A09-D593-30D99FF4D10F}"/>
              </a:ext>
            </a:extLst>
          </p:cNvPr>
          <p:cNvSpPr txBox="1">
            <a:spLocks/>
          </p:cNvSpPr>
          <p:nvPr/>
        </p:nvSpPr>
        <p:spPr>
          <a:xfrm>
            <a:off x="6128723" y="2964942"/>
            <a:ext cx="1297782" cy="4292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F4246E"/>
                </a:solidFill>
                <a:latin typeface="Old English Text MT" panose="03040902040508030806" pitchFamily="66" charset="0"/>
              </a:rPr>
              <a:t>Manchester</a:t>
            </a:r>
            <a:endParaRPr lang="zh-CN" altLang="en-US" sz="1800" dirty="0">
              <a:solidFill>
                <a:srgbClr val="F4246E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DC3D59F-08C1-752E-055C-9D44222B2BD7}"/>
              </a:ext>
            </a:extLst>
          </p:cNvPr>
          <p:cNvSpPr/>
          <p:nvPr/>
        </p:nvSpPr>
        <p:spPr>
          <a:xfrm rot="10800000">
            <a:off x="5956598" y="2757011"/>
            <a:ext cx="213360" cy="312420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B8A6FFD-A65D-DECE-C549-1686A5EFED51}"/>
              </a:ext>
            </a:extLst>
          </p:cNvPr>
          <p:cNvSpPr/>
          <p:nvPr/>
        </p:nvSpPr>
        <p:spPr>
          <a:xfrm>
            <a:off x="7286624" y="3463789"/>
            <a:ext cx="3469013" cy="1084399"/>
          </a:xfrm>
          <a:custGeom>
            <a:avLst/>
            <a:gdLst>
              <a:gd name="connsiteX0" fmla="*/ 2520950 w 2520950"/>
              <a:gd name="connsiteY0" fmla="*/ 55295 h 1293545"/>
              <a:gd name="connsiteX1" fmla="*/ 1812925 w 2520950"/>
              <a:gd name="connsiteY1" fmla="*/ 144195 h 1293545"/>
              <a:gd name="connsiteX2" fmla="*/ 0 w 2520950"/>
              <a:gd name="connsiteY2" fmla="*/ 1293545 h 129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950" h="1293545">
                <a:moveTo>
                  <a:pt x="2520950" y="55295"/>
                </a:moveTo>
                <a:cubicBezTo>
                  <a:pt x="2377016" y="-3443"/>
                  <a:pt x="2233083" y="-62180"/>
                  <a:pt x="1812925" y="144195"/>
                </a:cubicBezTo>
                <a:cubicBezTo>
                  <a:pt x="1392767" y="350570"/>
                  <a:pt x="696383" y="822057"/>
                  <a:pt x="0" y="1293545"/>
                </a:cubicBezTo>
              </a:path>
            </a:pathLst>
          </a:custGeom>
          <a:noFill/>
          <a:ln w="28575">
            <a:solidFill>
              <a:srgbClr val="FF00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LOGO一变绿，就变成垃圾？ - AD518.com - 最设计">
            <a:extLst>
              <a:ext uri="{FF2B5EF4-FFF2-40B4-BE49-F238E27FC236}">
                <a16:creationId xmlns:a16="http://schemas.microsoft.com/office/drawing/2014/main" id="{C45508BE-C421-73D4-29D9-940AE14A6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8" b="21328"/>
          <a:stretch/>
        </p:blipFill>
        <p:spPr bwMode="auto">
          <a:xfrm>
            <a:off x="6169958" y="3839983"/>
            <a:ext cx="332187" cy="1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7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F9905D-4B12-89C4-69B1-BE49B23B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86" t="29954" r="25436" b="37619"/>
          <a:stretch/>
        </p:blipFill>
        <p:spPr>
          <a:xfrm>
            <a:off x="-1631226" y="-2789481"/>
            <a:ext cx="13780263" cy="9031531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4D07F2-47B9-DEAB-2DE3-5794241C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 </a:t>
            </a:r>
            <a:r>
              <a:rPr lang="zh-CN" altLang="en-US" sz="3200" dirty="0"/>
              <a:t>行程设计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0696A-150B-9465-3C09-C6D19F74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EFF06-A711-BB8D-54F2-5C0FAD1A8E25}"/>
              </a:ext>
            </a:extLst>
          </p:cNvPr>
          <p:cNvSpPr txBox="1"/>
          <p:nvPr/>
        </p:nvSpPr>
        <p:spPr>
          <a:xfrm>
            <a:off x="5546158" y="6348457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行程设计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AED810-042A-6AD5-DE02-41CF701EA346}"/>
              </a:ext>
            </a:extLst>
          </p:cNvPr>
          <p:cNvSpPr txBox="1"/>
          <p:nvPr/>
        </p:nvSpPr>
        <p:spPr>
          <a:xfrm>
            <a:off x="8053287" y="6348457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筹备进展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D979AD-8D94-DC02-94DB-598DDF2FDA33}"/>
              </a:ext>
            </a:extLst>
          </p:cNvPr>
          <p:cNvSpPr txBox="1"/>
          <p:nvPr/>
        </p:nvSpPr>
        <p:spPr>
          <a:xfrm>
            <a:off x="3039029" y="6345230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主题策划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1090828-6E81-5A09-D593-30D99FF4D10F}"/>
              </a:ext>
            </a:extLst>
          </p:cNvPr>
          <p:cNvSpPr txBox="1">
            <a:spLocks/>
          </p:cNvSpPr>
          <p:nvPr/>
        </p:nvSpPr>
        <p:spPr>
          <a:xfrm>
            <a:off x="6951038" y="2851733"/>
            <a:ext cx="1902758" cy="4292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F4246E"/>
                </a:solidFill>
                <a:latin typeface="Old English Text MT" panose="03040902040508030806" pitchFamily="66" charset="0"/>
              </a:rPr>
              <a:t>Manchester</a:t>
            </a:r>
            <a:endParaRPr lang="zh-CN" altLang="en-US" sz="2800" dirty="0">
              <a:solidFill>
                <a:srgbClr val="F4246E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DC3D59F-08C1-752E-055C-9D44222B2BD7}"/>
              </a:ext>
            </a:extLst>
          </p:cNvPr>
          <p:cNvSpPr/>
          <p:nvPr/>
        </p:nvSpPr>
        <p:spPr>
          <a:xfrm rot="10800000">
            <a:off x="6418263" y="2643802"/>
            <a:ext cx="520402" cy="637201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3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D07F2-47B9-DEAB-2DE3-5794241C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筹备进展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A348A-49FE-FB7F-E1DC-7C560F7A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0696A-150B-9465-3C09-C6D19F74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6F1A-B183-457F-AD67-094A191C233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C0B181-5D39-21E8-5AE5-04158A6F264D}"/>
              </a:ext>
            </a:extLst>
          </p:cNvPr>
          <p:cNvSpPr txBox="1"/>
          <p:nvPr/>
        </p:nvSpPr>
        <p:spPr>
          <a:xfrm>
            <a:off x="5528231" y="6348457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行程设计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120254-E6A2-9E75-3614-FB232EC4A909}"/>
              </a:ext>
            </a:extLst>
          </p:cNvPr>
          <p:cNvSpPr txBox="1"/>
          <p:nvPr/>
        </p:nvSpPr>
        <p:spPr>
          <a:xfrm>
            <a:off x="8035360" y="6348457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筹备进展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D17553-3917-0533-3E92-A895F172B7A3}"/>
              </a:ext>
            </a:extLst>
          </p:cNvPr>
          <p:cNvSpPr txBox="1"/>
          <p:nvPr/>
        </p:nvSpPr>
        <p:spPr>
          <a:xfrm>
            <a:off x="3021102" y="6345230"/>
            <a:ext cx="18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主题策划</a:t>
            </a:r>
          </a:p>
        </p:txBody>
      </p:sp>
    </p:spTree>
    <p:extLst>
      <p:ext uri="{BB962C8B-B14F-4D97-AF65-F5344CB8AC3E}">
        <p14:creationId xmlns:p14="http://schemas.microsoft.com/office/powerpoint/2010/main" val="3704140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9A2CE-6B6F-1828-6A57-45B40BABB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请各位老师批评指正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5236E2-769C-4C22-84BF-87C003B25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汇报人：</a:t>
            </a:r>
          </a:p>
        </p:txBody>
      </p:sp>
    </p:spTree>
    <p:extLst>
      <p:ext uri="{BB962C8B-B14F-4D97-AF65-F5344CB8AC3E}">
        <p14:creationId xmlns:p14="http://schemas.microsoft.com/office/powerpoint/2010/main" val="334806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78</Words>
  <Application>Microsoft Office PowerPoint</Application>
  <PresentationFormat>宽屏</PresentationFormat>
  <Paragraphs>31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微软雅黑 Light</vt:lpstr>
      <vt:lpstr>Arial</vt:lpstr>
      <vt:lpstr>Old English Text MT</vt:lpstr>
      <vt:lpstr>Office 主题​​</vt:lpstr>
      <vt:lpstr>行前答辩模板-标题</vt:lpstr>
      <vt:lpstr>1 主题策划</vt:lpstr>
      <vt:lpstr>2 行程设计</vt:lpstr>
      <vt:lpstr>2 行程设计</vt:lpstr>
      <vt:lpstr>3 筹备进展</vt:lpstr>
      <vt:lpstr>请各位老师批评指正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张宇皓</dc:creator>
  <cp:lastModifiedBy>张宇皓</cp:lastModifiedBy>
  <cp:revision>21</cp:revision>
  <dcterms:created xsi:type="dcterms:W3CDTF">2023-12-05T16:04:30Z</dcterms:created>
  <dcterms:modified xsi:type="dcterms:W3CDTF">2023-12-05T17:57:07Z</dcterms:modified>
</cp:coreProperties>
</file>