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36" r:id="rId2"/>
    <p:sldId id="961" r:id="rId3"/>
    <p:sldId id="1004" r:id="rId4"/>
    <p:sldId id="1014" r:id="rId5"/>
    <p:sldId id="1030" r:id="rId6"/>
    <p:sldId id="1034" r:id="rId7"/>
    <p:sldId id="1031" r:id="rId8"/>
    <p:sldId id="1033" r:id="rId9"/>
    <p:sldId id="1035" r:id="rId10"/>
    <p:sldId id="1032" r:id="rId11"/>
    <p:sldId id="1026" r:id="rId12"/>
    <p:sldId id="1028" r:id="rId13"/>
    <p:sldId id="836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Scott" initials="HS" lastIdx="1" clrIdx="0">
    <p:extLst>
      <p:ext uri="{19B8F6BF-5375-455C-9EA6-DF929625EA0E}">
        <p15:presenceInfo xmlns:p15="http://schemas.microsoft.com/office/powerpoint/2012/main" userId="dab354bff31f12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B43"/>
    <a:srgbClr val="1E2C3E"/>
    <a:srgbClr val="163C46"/>
    <a:srgbClr val="091C2A"/>
    <a:srgbClr val="0075BF"/>
    <a:srgbClr val="034EA2"/>
    <a:srgbClr val="0087CD"/>
    <a:srgbClr val="C68F06"/>
    <a:srgbClr val="DB2C03"/>
    <a:srgbClr val="EBA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4" autoAdjust="0"/>
    <p:restoredTop sz="93354" autoAdjust="0"/>
  </p:normalViewPr>
  <p:slideViewPr>
    <p:cSldViewPr>
      <p:cViewPr varScale="1">
        <p:scale>
          <a:sx n="218" d="100"/>
          <a:sy n="218" d="100"/>
        </p:scale>
        <p:origin x="184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99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8288B-6358-413D-87AF-39CCB645CD3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ACB151-574C-42F2-87EE-44E010294A81}">
      <dgm:prSet phldrT="[文本]" custT="1"/>
      <dgm:spPr>
        <a:noFill/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Remove meaningless features</a:t>
          </a:r>
        </a:p>
      </dgm:t>
    </dgm:pt>
    <dgm:pt modelId="{AEFA3A2E-C0DD-4ABA-AF1A-AD2FF3BBBCB6}" type="parTrans" cxnId="{987DA525-2796-438C-8DD7-8881ECD50C8B}">
      <dgm:prSet/>
      <dgm:spPr/>
      <dgm:t>
        <a:bodyPr/>
        <a:lstStyle/>
        <a:p>
          <a:endParaRPr lang="zh-CN" altLang="en-US" sz="1400"/>
        </a:p>
      </dgm:t>
    </dgm:pt>
    <dgm:pt modelId="{F6897965-DF19-46B7-921F-F1F725AA7754}" type="sibTrans" cxnId="{987DA525-2796-438C-8DD7-8881ECD50C8B}">
      <dgm:prSet/>
      <dgm:spPr/>
      <dgm:t>
        <a:bodyPr/>
        <a:lstStyle/>
        <a:p>
          <a:endParaRPr lang="zh-CN" altLang="en-US" sz="1400"/>
        </a:p>
      </dgm:t>
    </dgm:pt>
    <dgm:pt modelId="{7165088A-0C27-43E8-A146-802FA3F17CD1}">
      <dgm:prSet phldrT="[文本]" custT="1"/>
      <dgm:spPr>
        <a:noFill/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Remove highly correlated features</a:t>
          </a:r>
          <a:endParaRPr lang="zh-CN" altLang="en-US" sz="14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DA414C51-1EEC-4C43-B5B1-2EB1262F9878}" type="parTrans" cxnId="{129C5B95-8058-4016-8484-589D261C0320}">
      <dgm:prSet/>
      <dgm:spPr/>
      <dgm:t>
        <a:bodyPr/>
        <a:lstStyle/>
        <a:p>
          <a:endParaRPr lang="zh-CN" altLang="en-US" sz="1400"/>
        </a:p>
      </dgm:t>
    </dgm:pt>
    <dgm:pt modelId="{54343DB3-3B87-439A-B81C-44385C64615A}" type="sibTrans" cxnId="{129C5B95-8058-4016-8484-589D261C0320}">
      <dgm:prSet/>
      <dgm:spPr/>
      <dgm:t>
        <a:bodyPr/>
        <a:lstStyle/>
        <a:p>
          <a:endParaRPr lang="zh-CN" altLang="en-US" sz="1400"/>
        </a:p>
      </dgm:t>
    </dgm:pt>
    <dgm:pt modelId="{432DA3EC-1DA2-458C-A3BE-E087DEA2C6FF}">
      <dgm:prSet phldrT="[文本]" custT="1"/>
      <dgm:spPr>
        <a:noFill/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7150" tIns="57150" rIns="57150" bIns="57150" numCol="1" spcCol="1270" anchor="ctr" anchorCtr="0"/>
        <a:lstStyle/>
        <a:p>
          <a:r>
            <a:rPr lang="en-US" altLang="zh-CN" sz="14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Remove single value features</a:t>
          </a:r>
          <a:endParaRPr lang="zh-CN" altLang="en-US" sz="1400" kern="1200" dirty="0">
            <a:solidFill>
              <a:schemeClr val="bg1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250571A5-BCEC-4040-BD35-6F41087D0800}" type="sibTrans" cxnId="{2D89D80B-3126-4657-9CD7-745D578E426D}">
      <dgm:prSet/>
      <dgm:spPr/>
      <dgm:t>
        <a:bodyPr/>
        <a:lstStyle/>
        <a:p>
          <a:endParaRPr lang="zh-CN" altLang="en-US" sz="1400"/>
        </a:p>
      </dgm:t>
    </dgm:pt>
    <dgm:pt modelId="{A90021FF-65AF-441A-BC7F-05A5F91FD0AF}" type="parTrans" cxnId="{2D89D80B-3126-4657-9CD7-745D578E426D}">
      <dgm:prSet/>
      <dgm:spPr/>
      <dgm:t>
        <a:bodyPr/>
        <a:lstStyle/>
        <a:p>
          <a:endParaRPr lang="zh-CN" altLang="en-US" sz="1400"/>
        </a:p>
      </dgm:t>
    </dgm:pt>
    <dgm:pt modelId="{37700FCE-8F1A-4A1A-BA4F-D7D7ED826714}" type="pres">
      <dgm:prSet presAssocID="{14A8288B-6358-413D-87AF-39CCB645CD3A}" presName="Name0" presStyleCnt="0">
        <dgm:presLayoutVars>
          <dgm:dir/>
          <dgm:resizeHandles val="exact"/>
        </dgm:presLayoutVars>
      </dgm:prSet>
      <dgm:spPr/>
    </dgm:pt>
    <dgm:pt modelId="{249E3758-5FDE-45FB-8CC3-254F14893118}" type="pres">
      <dgm:prSet presAssocID="{14A8288B-6358-413D-87AF-39CCB645CD3A}" presName="arrow" presStyleLbl="bgShp" presStyleIdx="0" presStyleCnt="1" custScaleX="97500" custScaleY="60606" custLinFactNeighborX="-3110"/>
      <dgm:spPr>
        <a:solidFill>
          <a:schemeClr val="bg1">
            <a:lumMod val="95000"/>
            <a:alpha val="30000"/>
          </a:schemeClr>
        </a:solidFill>
        <a:ln w="19050">
          <a:solidFill>
            <a:prstClr val="white">
              <a:hueOff val="0"/>
              <a:satOff val="0"/>
              <a:lumOff val="0"/>
            </a:prstClr>
          </a:solidFill>
        </a:ln>
      </dgm:spPr>
    </dgm:pt>
    <dgm:pt modelId="{EE11C278-F814-4A06-874D-6BC8E6E88F98}" type="pres">
      <dgm:prSet presAssocID="{14A8288B-6358-413D-87AF-39CCB645CD3A}" presName="points" presStyleCnt="0"/>
      <dgm:spPr/>
    </dgm:pt>
    <dgm:pt modelId="{A6A214AA-9C7E-4AD1-8B77-B0E8C5F9A3FE}" type="pres">
      <dgm:prSet presAssocID="{432DA3EC-1DA2-458C-A3BE-E087DEA2C6FF}" presName="compositeA" presStyleCnt="0"/>
      <dgm:spPr/>
    </dgm:pt>
    <dgm:pt modelId="{40606E9A-75D2-4FA6-9BCA-97D5E84317F9}" type="pres">
      <dgm:prSet presAssocID="{432DA3EC-1DA2-458C-A3BE-E087DEA2C6FF}" presName="textA" presStyleLbl="revTx" presStyleIdx="0" presStyleCnt="3" custScaleX="170492" custScaleY="44756" custLinFactNeighborX="4850" custLinFactNeighborY="13403">
        <dgm:presLayoutVars>
          <dgm:bulletEnabled val="1"/>
        </dgm:presLayoutVars>
      </dgm:prSet>
      <dgm:spPr>
        <a:xfrm>
          <a:off x="2627" y="0"/>
          <a:ext cx="1263645" cy="950505"/>
        </a:xfrm>
        <a:prstGeom prst="roundRect">
          <a:avLst/>
        </a:prstGeom>
      </dgm:spPr>
    </dgm:pt>
    <dgm:pt modelId="{75ED3449-BA92-450F-B184-C43A81CE59E6}" type="pres">
      <dgm:prSet presAssocID="{432DA3EC-1DA2-458C-A3BE-E087DEA2C6FF}" presName="circleA" presStyleLbl="node1" presStyleIdx="0" presStyleCnt="3"/>
      <dgm:spPr>
        <a:noFill/>
        <a:ln>
          <a:noFill/>
        </a:ln>
      </dgm:spPr>
    </dgm:pt>
    <dgm:pt modelId="{CF7B83AF-E949-49A6-9CF7-54ED6189A27B}" type="pres">
      <dgm:prSet presAssocID="{432DA3EC-1DA2-458C-A3BE-E087DEA2C6FF}" presName="spaceA" presStyleCnt="0"/>
      <dgm:spPr/>
    </dgm:pt>
    <dgm:pt modelId="{3737B4A5-D76D-4F46-962A-F3306EBD8F28}" type="pres">
      <dgm:prSet presAssocID="{250571A5-BCEC-4040-BD35-6F41087D0800}" presName="space" presStyleCnt="0"/>
      <dgm:spPr/>
    </dgm:pt>
    <dgm:pt modelId="{A697A42F-92E8-4E23-B541-BA1FC01AE750}" type="pres">
      <dgm:prSet presAssocID="{5AACB151-574C-42F2-87EE-44E010294A81}" presName="compositeB" presStyleCnt="0"/>
      <dgm:spPr/>
    </dgm:pt>
    <dgm:pt modelId="{841A7F34-12B0-427C-A896-14A6B8CE1551}" type="pres">
      <dgm:prSet presAssocID="{5AACB151-574C-42F2-87EE-44E010294A81}" presName="textB" presStyleLbl="revTx" presStyleIdx="1" presStyleCnt="3" custScaleX="257317" custScaleY="47024" custLinFactNeighborX="-28214" custLinFactNeighborY="-11871">
        <dgm:presLayoutVars>
          <dgm:bulletEnabled val="1"/>
        </dgm:presLayoutVars>
      </dgm:prSet>
      <dgm:spPr>
        <a:xfrm>
          <a:off x="1154083" y="1690578"/>
          <a:ext cx="1952996" cy="446965"/>
        </a:xfrm>
        <a:prstGeom prst="roundRect">
          <a:avLst/>
        </a:prstGeom>
      </dgm:spPr>
    </dgm:pt>
    <dgm:pt modelId="{8EE6DB71-2515-428A-97A5-AB55C2DF04F6}" type="pres">
      <dgm:prSet presAssocID="{5AACB151-574C-42F2-87EE-44E010294A81}" presName="circleB" presStyleLbl="node1" presStyleIdx="1" presStyleCnt="3"/>
      <dgm:spPr>
        <a:noFill/>
        <a:ln>
          <a:noFill/>
        </a:ln>
      </dgm:spPr>
    </dgm:pt>
    <dgm:pt modelId="{33AA2E9B-ACB9-4031-BC85-8E843B247530}" type="pres">
      <dgm:prSet presAssocID="{5AACB151-574C-42F2-87EE-44E010294A81}" presName="spaceB" presStyleCnt="0"/>
      <dgm:spPr/>
    </dgm:pt>
    <dgm:pt modelId="{2B5D0C7C-D6C2-4F5E-9DBD-E808F3D2D4FD}" type="pres">
      <dgm:prSet presAssocID="{F6897965-DF19-46B7-921F-F1F725AA7754}" presName="space" presStyleCnt="0"/>
      <dgm:spPr/>
    </dgm:pt>
    <dgm:pt modelId="{64A937BE-693F-4E43-89BF-83E789B9915F}" type="pres">
      <dgm:prSet presAssocID="{7165088A-0C27-43E8-A146-802FA3F17CD1}" presName="compositeA" presStyleCnt="0"/>
      <dgm:spPr/>
    </dgm:pt>
    <dgm:pt modelId="{F9B051F4-CB54-4B37-868C-BB0BAA42CB4A}" type="pres">
      <dgm:prSet presAssocID="{7165088A-0C27-43E8-A146-802FA3F17CD1}" presName="textA" presStyleLbl="revTx" presStyleIdx="2" presStyleCnt="3" custScaleX="227595" custScaleY="49668" custLinFactNeighborX="-53603" custLinFactNeighborY="9719">
        <dgm:presLayoutVars>
          <dgm:bulletEnabled val="1"/>
        </dgm:presLayoutVars>
      </dgm:prSet>
      <dgm:spPr>
        <a:xfrm>
          <a:off x="2656282" y="0"/>
          <a:ext cx="1263645" cy="950505"/>
        </a:xfrm>
        <a:prstGeom prst="roundRect">
          <a:avLst/>
        </a:prstGeom>
      </dgm:spPr>
    </dgm:pt>
    <dgm:pt modelId="{23204534-709B-4B21-83F2-39F62A276BFB}" type="pres">
      <dgm:prSet presAssocID="{7165088A-0C27-43E8-A146-802FA3F17CD1}" presName="circleA" presStyleLbl="node1" presStyleIdx="2" presStyleCnt="3"/>
      <dgm:spPr>
        <a:xfrm>
          <a:off x="3169292" y="1069318"/>
          <a:ext cx="237626" cy="237626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gm:spPr>
    </dgm:pt>
    <dgm:pt modelId="{F64C01FC-8D1E-4E97-B853-BC919CF10BDC}" type="pres">
      <dgm:prSet presAssocID="{7165088A-0C27-43E8-A146-802FA3F17CD1}" presName="spaceA" presStyleCnt="0"/>
      <dgm:spPr/>
    </dgm:pt>
  </dgm:ptLst>
  <dgm:cxnLst>
    <dgm:cxn modelId="{2D89D80B-3126-4657-9CD7-745D578E426D}" srcId="{14A8288B-6358-413D-87AF-39CCB645CD3A}" destId="{432DA3EC-1DA2-458C-A3BE-E087DEA2C6FF}" srcOrd="0" destOrd="0" parTransId="{A90021FF-65AF-441A-BC7F-05A5F91FD0AF}" sibTransId="{250571A5-BCEC-4040-BD35-6F41087D0800}"/>
    <dgm:cxn modelId="{2A05251F-3B03-4C72-95B8-DD299E7A6886}" type="presOf" srcId="{14A8288B-6358-413D-87AF-39CCB645CD3A}" destId="{37700FCE-8F1A-4A1A-BA4F-D7D7ED826714}" srcOrd="0" destOrd="0" presId="urn:microsoft.com/office/officeart/2005/8/layout/hProcess11"/>
    <dgm:cxn modelId="{987DA525-2796-438C-8DD7-8881ECD50C8B}" srcId="{14A8288B-6358-413D-87AF-39CCB645CD3A}" destId="{5AACB151-574C-42F2-87EE-44E010294A81}" srcOrd="1" destOrd="0" parTransId="{AEFA3A2E-C0DD-4ABA-AF1A-AD2FF3BBBCB6}" sibTransId="{F6897965-DF19-46B7-921F-F1F725AA7754}"/>
    <dgm:cxn modelId="{129C5B95-8058-4016-8484-589D261C0320}" srcId="{14A8288B-6358-413D-87AF-39CCB645CD3A}" destId="{7165088A-0C27-43E8-A146-802FA3F17CD1}" srcOrd="2" destOrd="0" parTransId="{DA414C51-1EEC-4C43-B5B1-2EB1262F9878}" sibTransId="{54343DB3-3B87-439A-B81C-44385C64615A}"/>
    <dgm:cxn modelId="{FD5427AA-FAE9-4E05-95AC-4A20E97A786C}" type="presOf" srcId="{432DA3EC-1DA2-458C-A3BE-E087DEA2C6FF}" destId="{40606E9A-75D2-4FA6-9BCA-97D5E84317F9}" srcOrd="0" destOrd="0" presId="urn:microsoft.com/office/officeart/2005/8/layout/hProcess11"/>
    <dgm:cxn modelId="{92A9ABCA-CF86-4CFA-9E2C-624D947BFB50}" type="presOf" srcId="{7165088A-0C27-43E8-A146-802FA3F17CD1}" destId="{F9B051F4-CB54-4B37-868C-BB0BAA42CB4A}" srcOrd="0" destOrd="0" presId="urn:microsoft.com/office/officeart/2005/8/layout/hProcess11"/>
    <dgm:cxn modelId="{DD48D6CC-B7EA-4235-BF98-6CB80267A4AC}" type="presOf" srcId="{5AACB151-574C-42F2-87EE-44E010294A81}" destId="{841A7F34-12B0-427C-A896-14A6B8CE1551}" srcOrd="0" destOrd="0" presId="urn:microsoft.com/office/officeart/2005/8/layout/hProcess11"/>
    <dgm:cxn modelId="{E7EA3596-B0B5-4333-9867-4C3B084CB772}" type="presParOf" srcId="{37700FCE-8F1A-4A1A-BA4F-D7D7ED826714}" destId="{249E3758-5FDE-45FB-8CC3-254F14893118}" srcOrd="0" destOrd="0" presId="urn:microsoft.com/office/officeart/2005/8/layout/hProcess11"/>
    <dgm:cxn modelId="{C6242684-E70F-42FD-B4BF-AA349E87492F}" type="presParOf" srcId="{37700FCE-8F1A-4A1A-BA4F-D7D7ED826714}" destId="{EE11C278-F814-4A06-874D-6BC8E6E88F98}" srcOrd="1" destOrd="0" presId="urn:microsoft.com/office/officeart/2005/8/layout/hProcess11"/>
    <dgm:cxn modelId="{E90451DD-0D5D-4CF9-880F-30B95B388669}" type="presParOf" srcId="{EE11C278-F814-4A06-874D-6BC8E6E88F98}" destId="{A6A214AA-9C7E-4AD1-8B77-B0E8C5F9A3FE}" srcOrd="0" destOrd="0" presId="urn:microsoft.com/office/officeart/2005/8/layout/hProcess11"/>
    <dgm:cxn modelId="{C9FF173E-75F2-467F-88ED-25F3C4C4F7E8}" type="presParOf" srcId="{A6A214AA-9C7E-4AD1-8B77-B0E8C5F9A3FE}" destId="{40606E9A-75D2-4FA6-9BCA-97D5E84317F9}" srcOrd="0" destOrd="0" presId="urn:microsoft.com/office/officeart/2005/8/layout/hProcess11"/>
    <dgm:cxn modelId="{17DD49FC-BEE3-4685-B3AF-D5FE7767F7CE}" type="presParOf" srcId="{A6A214AA-9C7E-4AD1-8B77-B0E8C5F9A3FE}" destId="{75ED3449-BA92-450F-B184-C43A81CE59E6}" srcOrd="1" destOrd="0" presId="urn:microsoft.com/office/officeart/2005/8/layout/hProcess11"/>
    <dgm:cxn modelId="{751B47C8-67BD-4545-B8E3-BCD56F7732DF}" type="presParOf" srcId="{A6A214AA-9C7E-4AD1-8B77-B0E8C5F9A3FE}" destId="{CF7B83AF-E949-49A6-9CF7-54ED6189A27B}" srcOrd="2" destOrd="0" presId="urn:microsoft.com/office/officeart/2005/8/layout/hProcess11"/>
    <dgm:cxn modelId="{49EBF42A-FF1D-4CDF-9F93-AD78A3E734B8}" type="presParOf" srcId="{EE11C278-F814-4A06-874D-6BC8E6E88F98}" destId="{3737B4A5-D76D-4F46-962A-F3306EBD8F28}" srcOrd="1" destOrd="0" presId="urn:microsoft.com/office/officeart/2005/8/layout/hProcess11"/>
    <dgm:cxn modelId="{9E22CD1F-50D3-434A-BA1A-4215E67EBCCC}" type="presParOf" srcId="{EE11C278-F814-4A06-874D-6BC8E6E88F98}" destId="{A697A42F-92E8-4E23-B541-BA1FC01AE750}" srcOrd="2" destOrd="0" presId="urn:microsoft.com/office/officeart/2005/8/layout/hProcess11"/>
    <dgm:cxn modelId="{4576D4E8-7C22-4730-A9A4-B57BD8198BC0}" type="presParOf" srcId="{A697A42F-92E8-4E23-B541-BA1FC01AE750}" destId="{841A7F34-12B0-427C-A896-14A6B8CE1551}" srcOrd="0" destOrd="0" presId="urn:microsoft.com/office/officeart/2005/8/layout/hProcess11"/>
    <dgm:cxn modelId="{6D217BD9-12FB-40E7-8877-D7690518C32B}" type="presParOf" srcId="{A697A42F-92E8-4E23-B541-BA1FC01AE750}" destId="{8EE6DB71-2515-428A-97A5-AB55C2DF04F6}" srcOrd="1" destOrd="0" presId="urn:microsoft.com/office/officeart/2005/8/layout/hProcess11"/>
    <dgm:cxn modelId="{6A7B75AB-A930-4A07-A592-4EA29D6332DF}" type="presParOf" srcId="{A697A42F-92E8-4E23-B541-BA1FC01AE750}" destId="{33AA2E9B-ACB9-4031-BC85-8E843B247530}" srcOrd="2" destOrd="0" presId="urn:microsoft.com/office/officeart/2005/8/layout/hProcess11"/>
    <dgm:cxn modelId="{61D04CF8-7F23-4556-AD56-E76397F8E2B6}" type="presParOf" srcId="{EE11C278-F814-4A06-874D-6BC8E6E88F98}" destId="{2B5D0C7C-D6C2-4F5E-9DBD-E808F3D2D4FD}" srcOrd="3" destOrd="0" presId="urn:microsoft.com/office/officeart/2005/8/layout/hProcess11"/>
    <dgm:cxn modelId="{E227D968-CD8E-4CC3-82B0-C51ECAB4DAC7}" type="presParOf" srcId="{EE11C278-F814-4A06-874D-6BC8E6E88F98}" destId="{64A937BE-693F-4E43-89BF-83E789B9915F}" srcOrd="4" destOrd="0" presId="urn:microsoft.com/office/officeart/2005/8/layout/hProcess11"/>
    <dgm:cxn modelId="{09E7D809-7A49-4F74-A6D0-C7746E75FA0D}" type="presParOf" srcId="{64A937BE-693F-4E43-89BF-83E789B9915F}" destId="{F9B051F4-CB54-4B37-868C-BB0BAA42CB4A}" srcOrd="0" destOrd="0" presId="urn:microsoft.com/office/officeart/2005/8/layout/hProcess11"/>
    <dgm:cxn modelId="{926D8EB2-747E-4760-A5C0-011A7C3165E9}" type="presParOf" srcId="{64A937BE-693F-4E43-89BF-83E789B9915F}" destId="{23204534-709B-4B21-83F2-39F62A276BFB}" srcOrd="1" destOrd="0" presId="urn:microsoft.com/office/officeart/2005/8/layout/hProcess11"/>
    <dgm:cxn modelId="{DE446A89-0F2A-43D9-9325-2E59C451E7AE}" type="presParOf" srcId="{64A937BE-693F-4E43-89BF-83E789B9915F}" destId="{F64C01FC-8D1E-4E97-B853-BC919CF10B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E3758-5FDE-45FB-8CC3-254F14893118}">
      <dsp:nvSpPr>
        <dsp:cNvPr id="0" name=""/>
        <dsp:cNvSpPr/>
      </dsp:nvSpPr>
      <dsp:spPr>
        <a:xfrm>
          <a:off x="0" y="900100"/>
          <a:ext cx="5476208" cy="576063"/>
        </a:xfrm>
        <a:prstGeom prst="notchedRightArrow">
          <a:avLst/>
        </a:prstGeom>
        <a:solidFill>
          <a:schemeClr val="bg1">
            <a:lumMod val="95000"/>
            <a:alpha val="30000"/>
          </a:schemeClr>
        </a:solidFill>
        <a:ln w="19050">
          <a:solidFill>
            <a:prstClr val="white">
              <a:hueOff val="0"/>
              <a:satOff val="0"/>
              <a:lumOff val="0"/>
            </a:prst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06E9A-75D2-4FA6-9BCA-97D5E84317F9}">
      <dsp:nvSpPr>
        <dsp:cNvPr id="0" name=""/>
        <dsp:cNvSpPr/>
      </dsp:nvSpPr>
      <dsp:spPr>
        <a:xfrm>
          <a:off x="73076" y="258670"/>
          <a:ext cx="1294008" cy="425408"/>
        </a:xfrm>
        <a:prstGeom prst="roundRect">
          <a:avLst/>
        </a:prstGeom>
        <a:noFill/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Remove single value features</a:t>
          </a:r>
          <a:endParaRPr lang="zh-CN" altLang="en-US" sz="1400" kern="1200" dirty="0">
            <a:solidFill>
              <a:schemeClr val="bg1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93843" y="279437"/>
        <a:ext cx="1252474" cy="383874"/>
      </dsp:txXfrm>
    </dsp:sp>
    <dsp:sp modelId="{75ED3449-BA92-450F-B184-C43A81CE59E6}">
      <dsp:nvSpPr>
        <dsp:cNvPr id="0" name=""/>
        <dsp:cNvSpPr/>
      </dsp:nvSpPr>
      <dsp:spPr>
        <a:xfrm>
          <a:off x="564456" y="938044"/>
          <a:ext cx="237626" cy="237626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A7F34-12B0-427C-A896-14A6B8CE1551}">
      <dsp:nvSpPr>
        <dsp:cNvPr id="0" name=""/>
        <dsp:cNvSpPr/>
      </dsp:nvSpPr>
      <dsp:spPr>
        <a:xfrm>
          <a:off x="1154083" y="1690578"/>
          <a:ext cx="1952996" cy="446965"/>
        </a:xfrm>
        <a:prstGeom prst="roundRect">
          <a:avLst/>
        </a:prstGeom>
        <a:noFill/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Remove meaningless features</a:t>
          </a:r>
        </a:p>
      </dsp:txBody>
      <dsp:txXfrm>
        <a:off x="1175902" y="1712397"/>
        <a:ext cx="1909358" cy="403327"/>
      </dsp:txXfrm>
    </dsp:sp>
    <dsp:sp modelId="{8EE6DB71-2515-428A-97A5-AB55C2DF04F6}">
      <dsp:nvSpPr>
        <dsp:cNvPr id="0" name=""/>
        <dsp:cNvSpPr/>
      </dsp:nvSpPr>
      <dsp:spPr>
        <a:xfrm>
          <a:off x="2225908" y="1195203"/>
          <a:ext cx="237626" cy="237626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051F4-CB54-4B37-868C-BB0BAA42CB4A}">
      <dsp:nvSpPr>
        <dsp:cNvPr id="0" name=""/>
        <dsp:cNvSpPr/>
      </dsp:nvSpPr>
      <dsp:spPr>
        <a:xfrm>
          <a:off x="2952330" y="211981"/>
          <a:ext cx="1727411" cy="472097"/>
        </a:xfrm>
        <a:prstGeom prst="roundRect">
          <a:avLst/>
        </a:prstGeom>
        <a:noFill/>
        <a:ln w="2222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Remove highly correlated features</a:t>
          </a:r>
          <a:endParaRPr lang="zh-CN" altLang="en-US" sz="1400" kern="1200" dirty="0">
            <a:solidFill>
              <a:prstClr val="white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>
        <a:off x="2975376" y="235027"/>
        <a:ext cx="1681319" cy="426005"/>
      </dsp:txXfrm>
    </dsp:sp>
    <dsp:sp modelId="{23204534-709B-4B21-83F2-39F62A276BFB}">
      <dsp:nvSpPr>
        <dsp:cNvPr id="0" name=""/>
        <dsp:cNvSpPr/>
      </dsp:nvSpPr>
      <dsp:spPr>
        <a:xfrm>
          <a:off x="4104061" y="949716"/>
          <a:ext cx="237626" cy="237626"/>
        </a:xfrm>
        <a:prstGeom prst="ellips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4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4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5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2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3"/>
          <p:cNvGrpSpPr/>
          <p:nvPr userDrawn="1"/>
        </p:nvGrpSpPr>
        <p:grpSpPr bwMode="auto">
          <a:xfrm flipH="1">
            <a:off x="0" y="267494"/>
            <a:ext cx="179513" cy="507206"/>
            <a:chOff x="2370576" y="533400"/>
            <a:chExt cx="2417494" cy="675969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 userDrawn="1"/>
        </p:nvGrpSpPr>
        <p:grpSpPr bwMode="auto">
          <a:xfrm flipH="1">
            <a:off x="-1" y="248018"/>
            <a:ext cx="179513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8" name="矩形 7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10" name="文本框 12"/>
          <p:cNvSpPr txBox="1">
            <a:spLocks noChangeArrowheads="1"/>
          </p:cNvSpPr>
          <p:nvPr userDrawn="1"/>
        </p:nvSpPr>
        <p:spPr bwMode="auto">
          <a:xfrm>
            <a:off x="255630" y="370296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C:\Users\Administrator\Desktop\g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5" r:id="rId2"/>
    <p:sldLayoutId id="2147483668" r:id="rId3"/>
    <p:sldLayoutId id="2147483669" r:id="rId4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f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395758" y="3219822"/>
            <a:ext cx="4352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唐百川团队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0" y="1995686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数据智能与商业决策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双美用户导入挑战赛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E144FA-7D4E-4B91-8CFB-6EA31CBCA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31590"/>
            <a:ext cx="1728192" cy="4937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DF1351-6AFE-491D-8EE6-31042F908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78" y="915566"/>
            <a:ext cx="2974602" cy="8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8B1DA7-BDFE-4D00-8FF2-C3296859C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2" y="1131590"/>
            <a:ext cx="7998096" cy="36317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35FE4D-05E1-49A2-B234-E72A88B79297}"/>
              </a:ext>
            </a:extLst>
          </p:cNvPr>
          <p:cNvSpPr txBox="1"/>
          <p:nvPr/>
        </p:nvSpPr>
        <p:spPr>
          <a:xfrm>
            <a:off x="239760" y="302049"/>
            <a:ext cx="3560590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特征评分及解释</a:t>
            </a:r>
          </a:p>
        </p:txBody>
      </p:sp>
    </p:spTree>
    <p:extLst>
      <p:ext uri="{BB962C8B-B14F-4D97-AF65-F5344CB8AC3E}">
        <p14:creationId xmlns:p14="http://schemas.microsoft.com/office/powerpoint/2010/main" val="30911278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586a256b1b821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3775683" y="1801964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项目展望</a:t>
            </a:r>
          </a:p>
        </p:txBody>
      </p:sp>
      <p:sp>
        <p:nvSpPr>
          <p:cNvPr id="12" name="MH_Others_1"/>
          <p:cNvSpPr txBox="1"/>
          <p:nvPr>
            <p:custDataLst>
              <p:tags r:id="rId1"/>
            </p:custDataLst>
          </p:nvPr>
        </p:nvSpPr>
        <p:spPr>
          <a:xfrm>
            <a:off x="1918229" y="1985751"/>
            <a:ext cx="1141603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63688" y="1707654"/>
            <a:ext cx="1440160" cy="14401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1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A1EC41-AB9D-4029-8C4C-1E350170F28B}"/>
              </a:ext>
            </a:extLst>
          </p:cNvPr>
          <p:cNvSpPr txBox="1"/>
          <p:nvPr/>
        </p:nvSpPr>
        <p:spPr>
          <a:xfrm>
            <a:off x="239760" y="302049"/>
            <a:ext cx="1672253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项目展望 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717A5-335B-408C-986B-63BF3A3AD211}"/>
              </a:ext>
            </a:extLst>
          </p:cNvPr>
          <p:cNvSpPr txBox="1"/>
          <p:nvPr/>
        </p:nvSpPr>
        <p:spPr>
          <a:xfrm>
            <a:off x="2123728" y="85090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本次比赛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AA7F57-BF01-44F1-B269-360F5ACE95AA}"/>
              </a:ext>
            </a:extLst>
          </p:cNvPr>
          <p:cNvSpPr txBox="1"/>
          <p:nvPr/>
        </p:nvSpPr>
        <p:spPr>
          <a:xfrm>
            <a:off x="6156176" y="85654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实际业务逻辑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BAF8-2E32-4B86-B923-059DA75B2788}"/>
              </a:ext>
            </a:extLst>
          </p:cNvPr>
          <p:cNvSpPr txBox="1"/>
          <p:nvPr/>
        </p:nvSpPr>
        <p:spPr>
          <a:xfrm>
            <a:off x="1676503" y="3398861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在当前时间点用</a:t>
            </a:r>
            <a:r>
              <a:rPr lang="en-US" altLang="zh-CN" sz="1600" dirty="0">
                <a:solidFill>
                  <a:schemeClr val="bg1"/>
                </a:solidFill>
              </a:rPr>
              <a:t>70%</a:t>
            </a:r>
            <a:r>
              <a:rPr lang="zh-CN" altLang="en-US" sz="1600" dirty="0">
                <a:solidFill>
                  <a:schemeClr val="bg1"/>
                </a:solidFill>
              </a:rPr>
              <a:t>用户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预测剩下</a:t>
            </a:r>
            <a:r>
              <a:rPr lang="en-US" altLang="zh-CN" sz="1600" dirty="0">
                <a:solidFill>
                  <a:schemeClr val="bg1"/>
                </a:solidFill>
              </a:rPr>
              <a:t>30%</a:t>
            </a:r>
            <a:r>
              <a:rPr lang="zh-CN" altLang="en-US" sz="1600" dirty="0">
                <a:solidFill>
                  <a:schemeClr val="bg1"/>
                </a:solidFill>
              </a:rPr>
              <a:t>用户的行为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EA4F6EF-253F-4AA4-9497-989967AFA0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20" y="1723839"/>
            <a:ext cx="1571260" cy="15833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5139C-E482-4C90-A2C3-0218BE29D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662687"/>
            <a:ext cx="3560196" cy="170889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B03F6F4-78BD-4940-B64C-3C13F8ADECAA}"/>
              </a:ext>
            </a:extLst>
          </p:cNvPr>
          <p:cNvSpPr txBox="1"/>
          <p:nvPr/>
        </p:nvSpPr>
        <p:spPr>
          <a:xfrm>
            <a:off x="4932040" y="3362110"/>
            <a:ext cx="400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用所有用户历史切片数据</a:t>
            </a:r>
            <a:r>
              <a:rPr lang="zh-CN" altLang="en-US" sz="1600" b="1" dirty="0">
                <a:solidFill>
                  <a:schemeClr val="bg1"/>
                </a:solidFill>
              </a:rPr>
              <a:t>对时间轴划分</a:t>
            </a:r>
            <a:r>
              <a:rPr lang="zh-CN" altLang="en-US" sz="1600" dirty="0">
                <a:solidFill>
                  <a:schemeClr val="bg1"/>
                </a:solidFill>
              </a:rPr>
              <a:t>训练测试集，完成模型调参与训练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用所有历史数据下一个月的用户行为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0FDC7BA-0E67-4516-AAC1-72886302D187}"/>
              </a:ext>
            </a:extLst>
          </p:cNvPr>
          <p:cNvSpPr/>
          <p:nvPr/>
        </p:nvSpPr>
        <p:spPr>
          <a:xfrm>
            <a:off x="4067944" y="2427734"/>
            <a:ext cx="792088" cy="389618"/>
          </a:xfrm>
          <a:prstGeom prst="rightArrow">
            <a:avLst>
              <a:gd name="adj1" fmla="val 53696"/>
              <a:gd name="adj2" fmla="val 518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C852C-BF5C-40FA-AA41-439441248E70}"/>
              </a:ext>
            </a:extLst>
          </p:cNvPr>
          <p:cNvSpPr txBox="1"/>
          <p:nvPr/>
        </p:nvSpPr>
        <p:spPr>
          <a:xfrm>
            <a:off x="1883291" y="428352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b="0" dirty="0"/>
              <a:t>无法真正上线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C99326-3480-4C06-92D6-75DCEB200C89}"/>
              </a:ext>
            </a:extLst>
          </p:cNvPr>
          <p:cNvSpPr txBox="1"/>
          <p:nvPr/>
        </p:nvSpPr>
        <p:spPr>
          <a:xfrm>
            <a:off x="5116054" y="4293581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zh-CN" altLang="en-US" dirty="0"/>
              <a:t>历史数据回流→模型自学习→形成闭环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2877C0-4D5F-49DF-B9B8-3989D85B0268}"/>
              </a:ext>
            </a:extLst>
          </p:cNvPr>
          <p:cNvSpPr txBox="1"/>
          <p:nvPr/>
        </p:nvSpPr>
        <p:spPr>
          <a:xfrm>
            <a:off x="2196679" y="13868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截面数据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6D42E3-95F8-4554-9482-B097472EAE6E}"/>
              </a:ext>
            </a:extLst>
          </p:cNvPr>
          <p:cNvSpPr txBox="1"/>
          <p:nvPr/>
        </p:nvSpPr>
        <p:spPr>
          <a:xfrm>
            <a:off x="6297195" y="13868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面板数据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CF4794-DE35-421C-8DCF-E79DA5DFDC90}"/>
              </a:ext>
            </a:extLst>
          </p:cNvPr>
          <p:cNvSpPr txBox="1"/>
          <p:nvPr/>
        </p:nvSpPr>
        <p:spPr>
          <a:xfrm>
            <a:off x="290313" y="222248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数据类型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32B620A-9091-4355-81B8-EEAFD79CF5C8}"/>
              </a:ext>
            </a:extLst>
          </p:cNvPr>
          <p:cNvSpPr txBox="1"/>
          <p:nvPr/>
        </p:nvSpPr>
        <p:spPr>
          <a:xfrm>
            <a:off x="290313" y="339504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任务目标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EB9B34-E7D5-4BF0-8F2A-40CCC53DBE99}"/>
              </a:ext>
            </a:extLst>
          </p:cNvPr>
          <p:cNvSpPr txBox="1"/>
          <p:nvPr/>
        </p:nvSpPr>
        <p:spPr>
          <a:xfrm>
            <a:off x="290313" y="432142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项目评价</a:t>
            </a:r>
          </a:p>
        </p:txBody>
      </p:sp>
    </p:spTree>
    <p:extLst>
      <p:ext uri="{BB962C8B-B14F-4D97-AF65-F5344CB8AC3E}">
        <p14:creationId xmlns:p14="http://schemas.microsoft.com/office/powerpoint/2010/main" val="40892389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ff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2395758" y="3219822"/>
            <a:ext cx="4352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唐百川团队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0" y="1995686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数据智能与商业决策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双美用户导入挑战赛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E144FA-7D4E-4B91-8CFB-6EA31CBCA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31590"/>
            <a:ext cx="1728192" cy="4937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DF1351-6AFE-491D-8EE6-31042F908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78" y="915566"/>
            <a:ext cx="2974602" cy="8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17" name="圆角矩形 16"/>
          <p:cNvSpPr/>
          <p:nvPr/>
        </p:nvSpPr>
        <p:spPr>
          <a:xfrm>
            <a:off x="4155412" y="1669965"/>
            <a:ext cx="776951" cy="45141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4155412" y="2284147"/>
            <a:ext cx="776951" cy="45141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4155412" y="2898328"/>
            <a:ext cx="776951" cy="45141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80"/>
          <p:cNvSpPr/>
          <p:nvPr/>
        </p:nvSpPr>
        <p:spPr bwMode="auto">
          <a:xfrm>
            <a:off x="4139952" y="163228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椭圆 80"/>
          <p:cNvSpPr/>
          <p:nvPr/>
        </p:nvSpPr>
        <p:spPr bwMode="auto">
          <a:xfrm>
            <a:off x="4139952" y="2249844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椭圆 80"/>
          <p:cNvSpPr/>
          <p:nvPr/>
        </p:nvSpPr>
        <p:spPr bwMode="auto">
          <a:xfrm>
            <a:off x="4139952" y="2864026"/>
            <a:ext cx="709935" cy="520016"/>
          </a:xfrm>
          <a:prstGeom prst="ellipse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lIns="51435" tIns="25718" rIns="51435" bIns="2571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1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矩形 39"/>
          <p:cNvSpPr>
            <a:spLocks noChangeArrowheads="1"/>
          </p:cNvSpPr>
          <p:nvPr/>
        </p:nvSpPr>
        <p:spPr bwMode="auto">
          <a:xfrm>
            <a:off x="5433740" y="1640344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特征工程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2" name="矩形 39"/>
          <p:cNvSpPr>
            <a:spLocks noChangeArrowheads="1"/>
          </p:cNvSpPr>
          <p:nvPr/>
        </p:nvSpPr>
        <p:spPr bwMode="auto">
          <a:xfrm>
            <a:off x="5433740" y="2263502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模型训练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123" name="矩形 39"/>
          <p:cNvSpPr>
            <a:spLocks noChangeArrowheads="1"/>
          </p:cNvSpPr>
          <p:nvPr/>
        </p:nvSpPr>
        <p:spPr bwMode="auto">
          <a:xfrm>
            <a:off x="5433740" y="2878480"/>
            <a:ext cx="2594644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563"/>
              </a:spcBef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【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项目展望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】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29" name="MH_Others_1"/>
          <p:cNvSpPr txBox="1"/>
          <p:nvPr>
            <p:custDataLst>
              <p:tags r:id="rId1"/>
            </p:custDataLst>
          </p:nvPr>
        </p:nvSpPr>
        <p:spPr>
          <a:xfrm>
            <a:off x="1979712" y="2283718"/>
            <a:ext cx="1141603" cy="6154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99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30" name="MH_Others_2"/>
          <p:cNvSpPr txBox="1"/>
          <p:nvPr>
            <p:custDataLst>
              <p:tags r:id="rId2"/>
            </p:custDataLst>
          </p:nvPr>
        </p:nvSpPr>
        <p:spPr>
          <a:xfrm>
            <a:off x="1547664" y="2912045"/>
            <a:ext cx="1872208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475656" y="1707654"/>
            <a:ext cx="2088232" cy="20882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586a256b1b821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3775683" y="1801964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特征工程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3570340" y="2549506"/>
            <a:ext cx="12503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搭建主附表关系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s_1"/>
          <p:cNvSpPr txBox="1"/>
          <p:nvPr>
            <p:custDataLst>
              <p:tags r:id="rId1"/>
            </p:custDataLst>
          </p:nvPr>
        </p:nvSpPr>
        <p:spPr>
          <a:xfrm>
            <a:off x="1918229" y="1985751"/>
            <a:ext cx="1141603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63688" y="1707654"/>
            <a:ext cx="1440160" cy="14401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83A74B0-0BF2-4F5E-A84B-16CA505A7A4E}"/>
              </a:ext>
            </a:extLst>
          </p:cNvPr>
          <p:cNvSpPr txBox="1"/>
          <p:nvPr/>
        </p:nvSpPr>
        <p:spPr>
          <a:xfrm>
            <a:off x="5257360" y="2546731"/>
            <a:ext cx="7886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构造特征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C228BA95-D87B-4A60-8A97-9617527D4A65}"/>
              </a:ext>
            </a:extLst>
          </p:cNvPr>
          <p:cNvSpPr txBox="1"/>
          <p:nvPr/>
        </p:nvSpPr>
        <p:spPr>
          <a:xfrm>
            <a:off x="3570340" y="2927716"/>
            <a:ext cx="7886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基元选择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470C8237-B869-4918-AE7F-6FDA85420B25}"/>
              </a:ext>
            </a:extLst>
          </p:cNvPr>
          <p:cNvSpPr txBox="1"/>
          <p:nvPr/>
        </p:nvSpPr>
        <p:spPr>
          <a:xfrm>
            <a:off x="5257360" y="2922166"/>
            <a:ext cx="10964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初步筛选特征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7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98E1CD-CBE1-4E18-BD46-15B150139E8C}"/>
              </a:ext>
            </a:extLst>
          </p:cNvPr>
          <p:cNvSpPr txBox="1"/>
          <p:nvPr/>
        </p:nvSpPr>
        <p:spPr>
          <a:xfrm>
            <a:off x="239760" y="302049"/>
            <a:ext cx="3560590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搭建主附表关系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E0FC11-822B-4C42-9CE5-E594C95D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36" y="1310952"/>
            <a:ext cx="1619882" cy="369333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EBBBAB8-8E7F-425F-8AB3-92DFD1886C24}"/>
              </a:ext>
            </a:extLst>
          </p:cNvPr>
          <p:cNvSpPr/>
          <p:nvPr/>
        </p:nvSpPr>
        <p:spPr>
          <a:xfrm>
            <a:off x="899593" y="2355726"/>
            <a:ext cx="1841968" cy="100811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bg1"/>
                </a:solidFill>
              </a:rPr>
              <a:t>客户信息</a:t>
            </a: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客户</a:t>
            </a: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ID</a:t>
            </a:r>
            <a:endParaRPr lang="zh-CN" altLang="en-US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客户职业      </a:t>
            </a: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-Categorical</a:t>
            </a:r>
            <a:endParaRPr lang="zh-CN" altLang="en-US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婚姻情况      </a:t>
            </a: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-Categorical</a:t>
            </a: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  <a:endParaRPr lang="zh-CN" altLang="en-US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EAFA146-726A-455B-98EE-2E7CDBAF602B}"/>
              </a:ext>
            </a:extLst>
          </p:cNvPr>
          <p:cNvSpPr/>
          <p:nvPr/>
        </p:nvSpPr>
        <p:spPr>
          <a:xfrm>
            <a:off x="3532228" y="2355726"/>
            <a:ext cx="1841969" cy="9634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bg1"/>
                </a:solidFill>
              </a:rPr>
              <a:t>充值记录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客户</a:t>
            </a: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ID</a:t>
            </a: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卡等级</a:t>
            </a: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时间</a:t>
            </a:r>
            <a:endParaRPr lang="en-US" altLang="zh-CN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9458601-C8D7-4EF0-9626-359A697E7ECC}"/>
              </a:ext>
            </a:extLst>
          </p:cNvPr>
          <p:cNvSpPr/>
          <p:nvPr/>
        </p:nvSpPr>
        <p:spPr>
          <a:xfrm>
            <a:off x="3529408" y="743680"/>
            <a:ext cx="1821233" cy="1252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bg1"/>
                </a:solidFill>
              </a:rPr>
              <a:t>消费记录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114300" lvl="0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客户</a:t>
            </a:r>
            <a:r>
              <a:rPr lang="en-US" altLang="zh-CN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ID</a:t>
            </a:r>
            <a:endParaRPr lang="zh-CN" altLang="en-US" sz="11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marL="114300" lvl="0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卡等级</a:t>
            </a:r>
          </a:p>
          <a:p>
            <a:pPr marL="114300" lvl="0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时间              </a:t>
            </a:r>
            <a:r>
              <a:rPr lang="en-US" altLang="zh-CN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-TimeIndex</a:t>
            </a:r>
            <a:endParaRPr lang="zh-CN" altLang="en-US" sz="11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marL="114300" lvl="0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实操数量          </a:t>
            </a:r>
            <a:r>
              <a:rPr lang="en-US" altLang="zh-CN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-Ordinal</a:t>
            </a:r>
            <a:endParaRPr lang="zh-CN" altLang="en-US" sz="11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marL="114300" lvl="0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实操金额        </a:t>
            </a:r>
            <a:r>
              <a:rPr lang="en-US" altLang="zh-CN" sz="1100" b="1" kern="120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  <a:cs typeface="+mn-cs"/>
              </a:rPr>
              <a:t>-Numeric</a:t>
            </a:r>
          </a:p>
          <a:p>
            <a:pPr marL="114300" lvl="0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  <a:endParaRPr lang="zh-CN" altLang="en-US" sz="11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4BEFD38-39C9-4DE0-B701-65F193B5D799}"/>
              </a:ext>
            </a:extLst>
          </p:cNvPr>
          <p:cNvSpPr/>
          <p:nvPr/>
        </p:nvSpPr>
        <p:spPr>
          <a:xfrm>
            <a:off x="3511480" y="3649253"/>
            <a:ext cx="1857088" cy="9361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bg1"/>
                </a:solidFill>
              </a:rPr>
              <a:t>购买记录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marL="114300" lvl="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客户</a:t>
            </a: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ID</a:t>
            </a:r>
          </a:p>
          <a:p>
            <a:pPr marL="114300" lvl="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卡等级</a:t>
            </a:r>
          </a:p>
          <a:p>
            <a:pPr marL="114300" lvl="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时间</a:t>
            </a:r>
            <a:endParaRPr lang="en-US" altLang="zh-CN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lvl="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ECFC4D-B9E7-4754-9C76-266F4DFCB5A4}"/>
              </a:ext>
            </a:extLst>
          </p:cNvPr>
          <p:cNvCxnSpPr/>
          <p:nvPr/>
        </p:nvCxnSpPr>
        <p:spPr>
          <a:xfrm>
            <a:off x="2483769" y="2643758"/>
            <a:ext cx="11521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9142C398-662C-4CC3-8D47-05C0F01EDF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62108" y="3081770"/>
            <a:ext cx="1293529" cy="417504"/>
          </a:xfrm>
          <a:prstGeom prst="curvedConnector3">
            <a:avLst>
              <a:gd name="adj1" fmla="val 10065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1F91299-99F0-4805-B578-C5CE0227A6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790" y="1620924"/>
            <a:ext cx="1628165" cy="417505"/>
          </a:xfrm>
          <a:prstGeom prst="curvedConnector3">
            <a:avLst>
              <a:gd name="adj1" fmla="val 9996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22775CA-B302-4FC8-B1EC-3DEB54AFCF7F}"/>
              </a:ext>
            </a:extLst>
          </p:cNvPr>
          <p:cNvSpPr/>
          <p:nvPr/>
        </p:nvSpPr>
        <p:spPr>
          <a:xfrm>
            <a:off x="5868145" y="858875"/>
            <a:ext cx="1841969" cy="682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卡项信息</a:t>
            </a:r>
            <a:endParaRPr lang="en-US" altLang="zh-CN" sz="12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卡等级名称</a:t>
            </a:r>
            <a:endParaRPr lang="en-US" altLang="zh-CN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2389CACA-F9C6-4C23-BDE7-44BCBC8D2D11}"/>
              </a:ext>
            </a:extLst>
          </p:cNvPr>
          <p:cNvSpPr/>
          <p:nvPr/>
        </p:nvSpPr>
        <p:spPr>
          <a:xfrm>
            <a:off x="5868144" y="2505496"/>
            <a:ext cx="1841969" cy="682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卡项信息</a:t>
            </a:r>
            <a:endParaRPr lang="en-US" altLang="zh-CN" sz="12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卡等级名称</a:t>
            </a:r>
            <a:endParaRPr lang="en-US" altLang="zh-CN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7286880-755B-4C12-92E0-50E2CF700AC7}"/>
              </a:ext>
            </a:extLst>
          </p:cNvPr>
          <p:cNvSpPr/>
          <p:nvPr/>
        </p:nvSpPr>
        <p:spPr>
          <a:xfrm>
            <a:off x="5869051" y="3795886"/>
            <a:ext cx="1841969" cy="682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卡项信息</a:t>
            </a:r>
            <a:endParaRPr lang="en-US" altLang="zh-CN" sz="12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卡等级名称</a:t>
            </a:r>
            <a:endParaRPr lang="en-US" altLang="zh-CN" sz="11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  <a:p>
            <a:pPr marL="114300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56E7B78-297D-4D2E-B849-B7185781C929}"/>
              </a:ext>
            </a:extLst>
          </p:cNvPr>
          <p:cNvSpPr txBox="1"/>
          <p:nvPr/>
        </p:nvSpPr>
        <p:spPr>
          <a:xfrm>
            <a:off x="5302545" y="892481"/>
            <a:ext cx="78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merge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8085FD3-BA8D-456E-AFE8-3DC2E92EFD7E}"/>
              </a:ext>
            </a:extLst>
          </p:cNvPr>
          <p:cNvSpPr/>
          <p:nvPr/>
        </p:nvSpPr>
        <p:spPr>
          <a:xfrm>
            <a:off x="3464353" y="672353"/>
            <a:ext cx="4300881" cy="138021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67364C3-A22A-4E80-AECB-FA9F908DA68E}"/>
              </a:ext>
            </a:extLst>
          </p:cNvPr>
          <p:cNvSpPr/>
          <p:nvPr/>
        </p:nvSpPr>
        <p:spPr>
          <a:xfrm>
            <a:off x="3464352" y="2269970"/>
            <a:ext cx="4300881" cy="1139727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CBB21E9-86D3-4954-A8EB-36B6651F189E}"/>
              </a:ext>
            </a:extLst>
          </p:cNvPr>
          <p:cNvCxnSpPr/>
          <p:nvPr/>
        </p:nvCxnSpPr>
        <p:spPr>
          <a:xfrm>
            <a:off x="5217427" y="1200258"/>
            <a:ext cx="794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B93F9F6-51CE-42B0-A6D6-9AE698ACA239}"/>
              </a:ext>
            </a:extLst>
          </p:cNvPr>
          <p:cNvCxnSpPr/>
          <p:nvPr/>
        </p:nvCxnSpPr>
        <p:spPr>
          <a:xfrm>
            <a:off x="5217427" y="2859782"/>
            <a:ext cx="794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1B9EF49-BB5C-4234-B04A-D3E38299B7FE}"/>
              </a:ext>
            </a:extLst>
          </p:cNvPr>
          <p:cNvCxnSpPr/>
          <p:nvPr/>
        </p:nvCxnSpPr>
        <p:spPr>
          <a:xfrm>
            <a:off x="5217427" y="4155926"/>
            <a:ext cx="794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D9ABDBE-41F9-4957-84AA-0F79EB788DB5}"/>
              </a:ext>
            </a:extLst>
          </p:cNvPr>
          <p:cNvSpPr/>
          <p:nvPr/>
        </p:nvSpPr>
        <p:spPr>
          <a:xfrm>
            <a:off x="3464352" y="3560296"/>
            <a:ext cx="4300881" cy="1139727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FD9D42-7839-43F1-88F5-50175396D3B7}"/>
              </a:ext>
            </a:extLst>
          </p:cNvPr>
          <p:cNvSpPr txBox="1"/>
          <p:nvPr/>
        </p:nvSpPr>
        <p:spPr>
          <a:xfrm>
            <a:off x="5313182" y="2552005"/>
            <a:ext cx="78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merge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40B4C6-4C72-4428-8ABB-B411273C25AA}"/>
              </a:ext>
            </a:extLst>
          </p:cNvPr>
          <p:cNvSpPr txBox="1"/>
          <p:nvPr/>
        </p:nvSpPr>
        <p:spPr>
          <a:xfrm>
            <a:off x="5299462" y="3848149"/>
            <a:ext cx="783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merge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36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C2B9B-2CF8-4ED7-8835-41C3DDBE7A3B}"/>
              </a:ext>
            </a:extLst>
          </p:cNvPr>
          <p:cNvSpPr txBox="1"/>
          <p:nvPr/>
        </p:nvSpPr>
        <p:spPr>
          <a:xfrm>
            <a:off x="239760" y="302049"/>
            <a:ext cx="2791149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构造特征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F0F3C4-F3B5-4E43-8DEC-D22C66335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" t="14938" r="5900" b="5372"/>
          <a:stretch/>
        </p:blipFill>
        <p:spPr>
          <a:xfrm>
            <a:off x="4408848" y="908531"/>
            <a:ext cx="3835560" cy="16415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FF807F-9F24-48E6-994C-AC00DAC07029}"/>
              </a:ext>
            </a:extLst>
          </p:cNvPr>
          <p:cNvSpPr txBox="1"/>
          <p:nvPr/>
        </p:nvSpPr>
        <p:spPr>
          <a:xfrm>
            <a:off x="1133633" y="1304975"/>
            <a:ext cx="1108666" cy="3745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Entity Set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2765D-8817-4147-B1FF-758A51CBFD26}"/>
              </a:ext>
            </a:extLst>
          </p:cNvPr>
          <p:cNvSpPr txBox="1"/>
          <p:nvPr/>
        </p:nvSpPr>
        <p:spPr>
          <a:xfrm>
            <a:off x="1043608" y="2385096"/>
            <a:ext cx="1368152" cy="3745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Raw Features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F28321-EE33-41EB-984D-4D8F19FE0A75}"/>
              </a:ext>
            </a:extLst>
          </p:cNvPr>
          <p:cNvCxnSpPr>
            <a:cxnSpLocks/>
          </p:cNvCxnSpPr>
          <p:nvPr/>
        </p:nvCxnSpPr>
        <p:spPr>
          <a:xfrm>
            <a:off x="1547664" y="1694486"/>
            <a:ext cx="0" cy="684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CA77D-5212-414B-98A4-BB2EB1FA5E12}"/>
              </a:ext>
            </a:extLst>
          </p:cNvPr>
          <p:cNvCxnSpPr>
            <a:cxnSpLocks/>
          </p:cNvCxnSpPr>
          <p:nvPr/>
        </p:nvCxnSpPr>
        <p:spPr>
          <a:xfrm>
            <a:off x="1854959" y="1694486"/>
            <a:ext cx="0" cy="684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076C04F-20D4-4173-9FA7-7AB177001502}"/>
              </a:ext>
            </a:extLst>
          </p:cNvPr>
          <p:cNvSpPr txBox="1"/>
          <p:nvPr/>
        </p:nvSpPr>
        <p:spPr>
          <a:xfrm>
            <a:off x="431569" y="1779415"/>
            <a:ext cx="110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Aggregation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Primitive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0DC923-39D7-42D4-9973-9889E5B7BD37}"/>
              </a:ext>
            </a:extLst>
          </p:cNvPr>
          <p:cNvSpPr txBox="1"/>
          <p:nvPr/>
        </p:nvSpPr>
        <p:spPr>
          <a:xfrm>
            <a:off x="1857078" y="1779415"/>
            <a:ext cx="110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Transform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Primitive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2F2D06-808D-42FA-A15D-3511646F3931}"/>
              </a:ext>
            </a:extLst>
          </p:cNvPr>
          <p:cNvSpPr txBox="1"/>
          <p:nvPr/>
        </p:nvSpPr>
        <p:spPr>
          <a:xfrm>
            <a:off x="3031285" y="3873755"/>
            <a:ext cx="1108667" cy="5788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Numeric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351D62-E00A-4C3F-86D0-9BA2363E632B}"/>
              </a:ext>
            </a:extLst>
          </p:cNvPr>
          <p:cNvSpPr txBox="1"/>
          <p:nvPr/>
        </p:nvSpPr>
        <p:spPr>
          <a:xfrm>
            <a:off x="3059832" y="2738157"/>
            <a:ext cx="1108667" cy="5788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Categorical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Features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F1710DA-4465-431B-ABEA-797CB53BE5CB}"/>
              </a:ext>
            </a:extLst>
          </p:cNvPr>
          <p:cNvSpPr txBox="1"/>
          <p:nvPr/>
        </p:nvSpPr>
        <p:spPr>
          <a:xfrm>
            <a:off x="5292079" y="3872777"/>
            <a:ext cx="1108667" cy="5788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Numeric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4AB9D9-4655-4E86-8DE4-9F19D3CF45E4}"/>
              </a:ext>
            </a:extLst>
          </p:cNvPr>
          <p:cNvSpPr txBox="1"/>
          <p:nvPr/>
        </p:nvSpPr>
        <p:spPr>
          <a:xfrm>
            <a:off x="5292080" y="2759667"/>
            <a:ext cx="1108667" cy="57888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Dummy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Features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3F75022-B572-435C-B3AE-7E2AA393C8DA}"/>
              </a:ext>
            </a:extLst>
          </p:cNvPr>
          <p:cNvSpPr txBox="1"/>
          <p:nvPr/>
        </p:nvSpPr>
        <p:spPr>
          <a:xfrm>
            <a:off x="4017665" y="4486349"/>
            <a:ext cx="154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feat.fillna(feat.mean())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standardize(feat)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039D81-B852-4A76-8C82-C1BD68E221DA}"/>
              </a:ext>
            </a:extLst>
          </p:cNvPr>
          <p:cNvSpPr txBox="1"/>
          <p:nvPr/>
        </p:nvSpPr>
        <p:spPr>
          <a:xfrm>
            <a:off x="3995936" y="3302863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get_dummies(feat)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6272E61-EE29-4DF9-AD23-0A1A3BE5E654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4139952" y="4162218"/>
            <a:ext cx="1152127" cy="978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5DF6951-4A03-4308-9ECB-6D2E39980A6F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>
            <a:off x="4168499" y="3027598"/>
            <a:ext cx="1123581" cy="10755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D90FCD1-F8A3-4348-BC64-B54B6C811FB0}"/>
              </a:ext>
            </a:extLst>
          </p:cNvPr>
          <p:cNvCxnSpPr>
            <a:cxnSpLocks/>
            <a:stCxn id="35" idx="3"/>
            <a:endCxn id="79" idx="1"/>
          </p:cNvCxnSpPr>
          <p:nvPr/>
        </p:nvCxnSpPr>
        <p:spPr>
          <a:xfrm flipV="1">
            <a:off x="6400746" y="3582358"/>
            <a:ext cx="556729" cy="57986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17FE4D5-2771-435A-A0CB-8410B0FFE514}"/>
              </a:ext>
            </a:extLst>
          </p:cNvPr>
          <p:cNvCxnSpPr>
            <a:cxnSpLocks/>
            <a:stCxn id="41" idx="3"/>
            <a:endCxn id="79" idx="1"/>
          </p:cNvCxnSpPr>
          <p:nvPr/>
        </p:nvCxnSpPr>
        <p:spPr>
          <a:xfrm>
            <a:off x="6400747" y="3049108"/>
            <a:ext cx="556728" cy="53325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2F72A53-F409-49F8-8FCF-42AD3E2B2008}"/>
              </a:ext>
            </a:extLst>
          </p:cNvPr>
          <p:cNvSpPr txBox="1"/>
          <p:nvPr/>
        </p:nvSpPr>
        <p:spPr>
          <a:xfrm>
            <a:off x="6957475" y="3395072"/>
            <a:ext cx="1286933" cy="3745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All Features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ED58BDB-10A0-43E4-8EEB-1355AFA56587}"/>
              </a:ext>
            </a:extLst>
          </p:cNvPr>
          <p:cNvSpPr txBox="1"/>
          <p:nvPr/>
        </p:nvSpPr>
        <p:spPr>
          <a:xfrm>
            <a:off x="2718707" y="1799739"/>
            <a:ext cx="144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max_depth = 2)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16A9CAF-F18F-4B5C-B3F0-4853A20B2258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1727684" y="2759667"/>
            <a:ext cx="0" cy="635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2C366B8-E264-487C-A410-5D8F6EA33850}"/>
              </a:ext>
            </a:extLst>
          </p:cNvPr>
          <p:cNvSpPr txBox="1"/>
          <p:nvPr/>
        </p:nvSpPr>
        <p:spPr>
          <a:xfrm>
            <a:off x="1043608" y="3395073"/>
            <a:ext cx="1368152" cy="3745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Features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EF795B-F557-43D6-93F2-61E9ED18D9B8}"/>
              </a:ext>
            </a:extLst>
          </p:cNvPr>
          <p:cNvSpPr txBox="1"/>
          <p:nvPr/>
        </p:nvSpPr>
        <p:spPr>
          <a:xfrm>
            <a:off x="239851" y="2821276"/>
            <a:ext cx="148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Remove highly null features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4D160496-20A8-431C-9BF6-6EC154AB1312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 flipV="1">
            <a:off x="2411760" y="3027598"/>
            <a:ext cx="648072" cy="55476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1205A33-A29E-4CB1-9DC5-86BA839373C1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2411760" y="3582359"/>
            <a:ext cx="619525" cy="580837"/>
          </a:xfrm>
          <a:prstGeom prst="bentConnector3">
            <a:avLst>
              <a:gd name="adj1" fmla="val 5217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41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9340E4-F3E6-443C-9B1E-36C49F70CFFA}"/>
              </a:ext>
            </a:extLst>
          </p:cNvPr>
          <p:cNvSpPr txBox="1"/>
          <p:nvPr/>
        </p:nvSpPr>
        <p:spPr>
          <a:xfrm>
            <a:off x="239760" y="288602"/>
            <a:ext cx="2513830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基元选择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606CA7-F88B-4CAE-B6A0-EBA57B76D554}"/>
              </a:ext>
            </a:extLst>
          </p:cNvPr>
          <p:cNvSpPr txBox="1"/>
          <p:nvPr/>
        </p:nvSpPr>
        <p:spPr>
          <a:xfrm>
            <a:off x="323528" y="1513381"/>
            <a:ext cx="4487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‘sum’, ‘mean’, ‘std’, ‘mode’, ‘median’, ‘entropy’, ‘first’, ‘last’, ‘max’, ‘min’, ‘num_unique’, ‘time_since_first’, ‘time_since_last’, ‘n_most_common’,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……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DD6CA1-7882-44D9-A5DD-E0BEE14C75ED}"/>
              </a:ext>
            </a:extLst>
          </p:cNvPr>
          <p:cNvSpPr txBox="1"/>
          <p:nvPr/>
        </p:nvSpPr>
        <p:spPr>
          <a:xfrm>
            <a:off x="323528" y="117315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Aggregation Primitives: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46C817-9159-4B32-9D07-07B11AE4682C}"/>
              </a:ext>
            </a:extLst>
          </p:cNvPr>
          <p:cNvSpPr txBox="1"/>
          <p:nvPr/>
        </p:nvSpPr>
        <p:spPr>
          <a:xfrm>
            <a:off x="323528" y="2715766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Transform Primitives: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9E2418-8772-4F9A-9A29-458E1658CBB7}"/>
              </a:ext>
            </a:extLst>
          </p:cNvPr>
          <p:cNvSpPr txBox="1"/>
          <p:nvPr/>
        </p:nvSpPr>
        <p:spPr>
          <a:xfrm>
            <a:off x="323529" y="3153334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z="1600" dirty="0"/>
              <a:t>‘month’, ‘hour’, ‘weekday’, ’is_weekend’, ‘percentile’, ‘diff’, ‘cum_count’, ‘cum_min’, ‘cum_max’,  ‘cum_mean’, ’cum_sum’, ‘time_since_previous’, </a:t>
            </a:r>
          </a:p>
          <a:p>
            <a:r>
              <a:rPr lang="en-US" altLang="zh-CN" sz="1600" dirty="0"/>
              <a:t>……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F95D8F-9C3D-4310-A0A3-2921C610E0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1173155"/>
            <a:ext cx="3835560" cy="28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6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018F100-3E7E-4E93-88A0-17BC89833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841223"/>
              </p:ext>
            </p:extLst>
          </p:nvPr>
        </p:nvGraphicFramePr>
        <p:xfrm>
          <a:off x="755576" y="1383618"/>
          <a:ext cx="561662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0A8D66-9D1A-4B21-B42B-8BC63EA11330}"/>
              </a:ext>
            </a:extLst>
          </p:cNvPr>
          <p:cNvCxnSpPr>
            <a:cxnSpLocks/>
          </p:cNvCxnSpPr>
          <p:nvPr/>
        </p:nvCxnSpPr>
        <p:spPr>
          <a:xfrm>
            <a:off x="1475656" y="2067694"/>
            <a:ext cx="0" cy="36004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4920CCA-C1CD-4AF3-B9C0-2460D856D803}"/>
              </a:ext>
            </a:extLst>
          </p:cNvPr>
          <p:cNvSpPr txBox="1"/>
          <p:nvPr/>
        </p:nvSpPr>
        <p:spPr>
          <a:xfrm>
            <a:off x="239760" y="302049"/>
            <a:ext cx="3304110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初步筛选特征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EB94F1-74C9-4E74-ACD4-961E83F8789B}"/>
              </a:ext>
            </a:extLst>
          </p:cNvPr>
          <p:cNvSpPr txBox="1"/>
          <p:nvPr/>
        </p:nvSpPr>
        <p:spPr>
          <a:xfrm>
            <a:off x="1979712" y="2350413"/>
            <a:ext cx="2604048" cy="4426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All Features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BBE892-B9FA-48ED-B9A7-514ABFBB2496}"/>
              </a:ext>
            </a:extLst>
          </p:cNvPr>
          <p:cNvSpPr txBox="1"/>
          <p:nvPr/>
        </p:nvSpPr>
        <p:spPr>
          <a:xfrm>
            <a:off x="6669443" y="2211710"/>
            <a:ext cx="1286933" cy="78319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Start Training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1AA5A7-2C29-41CC-9F88-0F85BD5CEA7E}"/>
              </a:ext>
            </a:extLst>
          </p:cNvPr>
          <p:cNvCxnSpPr>
            <a:cxnSpLocks/>
          </p:cNvCxnSpPr>
          <p:nvPr/>
        </p:nvCxnSpPr>
        <p:spPr>
          <a:xfrm>
            <a:off x="4575712" y="2098385"/>
            <a:ext cx="0" cy="329349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AE7BD0B-EBEF-448E-8F6B-2332FACA14DB}"/>
              </a:ext>
            </a:extLst>
          </p:cNvPr>
          <p:cNvCxnSpPr>
            <a:cxnSpLocks/>
          </p:cNvCxnSpPr>
          <p:nvPr/>
        </p:nvCxnSpPr>
        <p:spPr>
          <a:xfrm>
            <a:off x="2915816" y="2715766"/>
            <a:ext cx="0" cy="331301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486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586a256b1b821副本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4762"/>
            <a:ext cx="9144000" cy="5148262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3775683" y="1801964"/>
            <a:ext cx="396466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模型训练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3570340" y="2549506"/>
            <a:ext cx="7998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模型处理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Others_1"/>
          <p:cNvSpPr txBox="1"/>
          <p:nvPr>
            <p:custDataLst>
              <p:tags r:id="rId1"/>
            </p:custDataLst>
          </p:nvPr>
        </p:nvSpPr>
        <p:spPr>
          <a:xfrm>
            <a:off x="1918229" y="1985751"/>
            <a:ext cx="1141603" cy="923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63688" y="1707654"/>
            <a:ext cx="1440160" cy="14401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83A74B0-0BF2-4F5E-A84B-16CA505A7A4E}"/>
              </a:ext>
            </a:extLst>
          </p:cNvPr>
          <p:cNvSpPr txBox="1"/>
          <p:nvPr/>
        </p:nvSpPr>
        <p:spPr>
          <a:xfrm>
            <a:off x="5257360" y="2546731"/>
            <a:ext cx="125034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33" lvl="1" indent="-171433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特征评分及解释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41AA9-95F0-4C64-96F1-C93428C84732}"/>
              </a:ext>
            </a:extLst>
          </p:cNvPr>
          <p:cNvSpPr txBox="1"/>
          <p:nvPr/>
        </p:nvSpPr>
        <p:spPr>
          <a:xfrm>
            <a:off x="239760" y="302049"/>
            <a:ext cx="2791149" cy="400110"/>
          </a:xfrm>
          <a:prstGeom prst="rect">
            <a:avLst/>
          </a:prstGeom>
          <a:solidFill>
            <a:srgbClr val="091C2A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424F22-255F-4140-BD8B-C5AD81EF6D56}"/>
              </a:ext>
            </a:extLst>
          </p:cNvPr>
          <p:cNvSpPr txBox="1"/>
          <p:nvPr/>
        </p:nvSpPr>
        <p:spPr>
          <a:xfrm>
            <a:off x="617211" y="1318170"/>
            <a:ext cx="1146477" cy="4426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Train Set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720DC-9942-4EEA-8FC2-20439286A201}"/>
              </a:ext>
            </a:extLst>
          </p:cNvPr>
          <p:cNvSpPr txBox="1"/>
          <p:nvPr/>
        </p:nvSpPr>
        <p:spPr>
          <a:xfrm>
            <a:off x="2997556" y="2489116"/>
            <a:ext cx="1934484" cy="4426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Validation Set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12EC5-2A8C-48E9-B57A-3F5C1FF29CD4}"/>
              </a:ext>
            </a:extLst>
          </p:cNvPr>
          <p:cNvSpPr txBox="1"/>
          <p:nvPr/>
        </p:nvSpPr>
        <p:spPr>
          <a:xfrm>
            <a:off x="3324184" y="3651870"/>
            <a:ext cx="1286933" cy="44267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Test Set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11EDB8-8848-458A-9CEF-926CC8766395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1763688" y="1535282"/>
            <a:ext cx="1527606" cy="42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16F9BFE-1EB7-4678-95CB-CA1E682404FC}"/>
              </a:ext>
            </a:extLst>
          </p:cNvPr>
          <p:cNvSpPr txBox="1"/>
          <p:nvPr/>
        </p:nvSpPr>
        <p:spPr>
          <a:xfrm>
            <a:off x="3291294" y="1275606"/>
            <a:ext cx="1352714" cy="5193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Xgboost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1EC948-D752-4EF5-8773-EB77DD204A4E}"/>
              </a:ext>
            </a:extLst>
          </p:cNvPr>
          <p:cNvSpPr txBox="1"/>
          <p:nvPr/>
        </p:nvSpPr>
        <p:spPr>
          <a:xfrm>
            <a:off x="1811153" y="1602100"/>
            <a:ext cx="155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Over sampling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C88DC1-9BCA-4118-85CC-F6D54E0B1C50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3964798" y="1794957"/>
            <a:ext cx="2853" cy="6941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76937D1-D96D-48E7-9019-51E6503E9591}"/>
              </a:ext>
            </a:extLst>
          </p:cNvPr>
          <p:cNvSpPr txBox="1"/>
          <p:nvPr/>
        </p:nvSpPr>
        <p:spPr>
          <a:xfrm>
            <a:off x="6083187" y="1085878"/>
            <a:ext cx="2858868" cy="95345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GridSearch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max_depth: range(3,10,2)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min_child_weight: range(1,6,2)</a:t>
            </a: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7F216D0B-DE08-46E3-8805-7E8859F3E724}"/>
              </a:ext>
            </a:extLst>
          </p:cNvPr>
          <p:cNvSpPr/>
          <p:nvPr/>
        </p:nvSpPr>
        <p:spPr>
          <a:xfrm>
            <a:off x="4691716" y="1347614"/>
            <a:ext cx="1352713" cy="429982"/>
          </a:xfrm>
          <a:prstGeom prst="leftArrow">
            <a:avLst>
              <a:gd name="adj1" fmla="val 31236"/>
              <a:gd name="adj2" fmla="val 5156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A952F1-8261-438D-98A8-933E3D86DA85}"/>
              </a:ext>
            </a:extLst>
          </p:cNvPr>
          <p:cNvSpPr txBox="1"/>
          <p:nvPr/>
        </p:nvSpPr>
        <p:spPr>
          <a:xfrm>
            <a:off x="4872019" y="1073523"/>
            <a:ext cx="10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max_depth=3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24BDED-63DE-453B-A3EF-015E229B2628}"/>
              </a:ext>
            </a:extLst>
          </p:cNvPr>
          <p:cNvSpPr txBox="1"/>
          <p:nvPr/>
        </p:nvSpPr>
        <p:spPr>
          <a:xfrm>
            <a:off x="4694412" y="1794957"/>
            <a:ext cx="1453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min_child_weight=5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4C91BB-0967-44B8-A010-DC7270F7B562}"/>
              </a:ext>
            </a:extLst>
          </p:cNvPr>
          <p:cNvSpPr txBox="1"/>
          <p:nvPr/>
        </p:nvSpPr>
        <p:spPr>
          <a:xfrm>
            <a:off x="4932040" y="252122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auc:  0.81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8089C1-E2A2-4A19-9058-0274C0EAFCD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64798" y="2931790"/>
            <a:ext cx="2853" cy="7200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24844C-BCE1-4C30-9638-DC67D678315A}"/>
              </a:ext>
            </a:extLst>
          </p:cNvPr>
          <p:cNvSpPr txBox="1"/>
          <p:nvPr/>
        </p:nvSpPr>
        <p:spPr>
          <a:xfrm>
            <a:off x="1992153" y="8820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0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98.6%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1.4%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52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"/>
  <p:tag name="ISPRING_ULTRA_SCORM_COURSE_ID" val="6AC404AA-2602-4D66-A572-F5989C2431E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MqGZkpGiNCAFT4AABqGAAAXAAAAdW5pdmVyc2FsL3VuaXZlcnNhbC5wbmftvQk01Pv/Py7hSlRCRBmtREJkyTKiUlkrW2QJZR1L9mVMCEWZut2SyJhcW2JSY8gyKJq6YTC2ZmxR9jFpmMHMmP9Mn1uW7nw/93fO73f+v985Oqc66vV6v56vx+u5PJ6v9aaFmZGQgKQAFxeX0OlTx89xcfEkcHFxj/Pzsf5Ff4OTFOuvdYHnjAy4ipt3jLF+4HE/ZnqMi6sEupF+iZf18wb/UxcCubg2vWH/Xofxy3fj4opHnD5+zDLMkdh7CRFkcwG4iN7vyKV07U/zuX3dErCHeqq5Om25BseFDU63S5kIndun3ybKuwG1d4tB6X7+hu5rfbucS+MlZGQeWPscQG4bGQmOZnYwp6YaP6p2PUtT7cLD7mX0ENMuRFLQne4UvYnKzslAzJVvs8lOdBfyXwoIH8fo+S+FJBhj0h3dcW0dn4Tzyj/kfLK+6NydP05RZVRkM8x15Pi3Xlep5VovqLziD1epG4L5YAdeQwR64alFvv+3ESFtipQ1c9xp5Rdj+vh2b0xCaC+OQBaN5PaKuvzapPUVmcNw7ajrJuPd2sFI3dzVEpVHrb+7oXeaDGNe3F3+4nhLOvlbf8bCKcAqqTLw+m4GoRkLJ3wAbr/0ynngsBB/wiH/Ugv69ldKkPkP1lcdnPszho7nMpXIbuEpaKrkQubyGs0gfeWgmE9xzs69styMmqlFIPVE7cT026UmayuEgjYkSIcNxDTN0DY6zcWKKRnxmI3w86G/3Uf4DPcDF1qhCQ45opgK0rTu/Od7NqXzlLIa8J5ZTSMmhjaLgy3OdA4lw0gRPmOxwgSiQ1l36rxWLgMSAiQEZLhAUr0+Twc7Bc3WLLovIaG23iEWrlE9ZpoeWjW0EyHU17dIKfObQtOmCknG2gMCtMAU5wEocw6qITxwgmsrM3pQBNZdj/XtR4NVwJRpKKTK/t0WDMrcebqaBCY93ZT9m+F05m1SuO02JgCIRYdmg0jQY2Zx8LKqL4o2tE4FiaMNi9aamG6jmlvLh19ftUVR4tFmPtdr86iyaqJ8ENeUsv+IQMLwsdPXDYTfXjwDIUoNT76sofkqeG3d9VGPoNMR2NzKFL5RTwtED+5frIlXShvSDm5pM4A3okHegeMMYikMFditZVndnrxMdxhCGQclksxuxLg3TmIgRvozwxo1815HDKIwAy+DLXW2Mful0zdZAykl0GoKGXW4oDR98zhePjZMh+8OtR/CtCKE9c5dkJpBwUqVFSr98mJDUpyd7S22wk/RdVIKi/Yu4IAMXCHsRIs4MJnp249rUZL2xt6GuH4xLTRvB+OLi84kqQsfL+04gxMzxqkr1lb4apco4cCPqU0zYUM1QNpHLBplPr3AnIcx5xOGkkH13mXEk5WBPO4jo8ywzfWR3ujD+dV+uUAo1SrS721kQXXeEEMEm0wNJ/TN6G5niGH9GDuxIMJNCIEWRQgJqS4L4TUsORNAQLlq0zINcwk3XPHU7MS8o5u7pxbFD5eeU1imn9/4KngNcdDfG2pV+C6oyPnELfBH5x57raaWhMHLlID/2MeX3KrOFwmSkYQ2qNtnvRQVLB15G2I3h6PA44/HyL70yzsemuIsY5BSnmrWngs2sm1bgMfrq+RDMdkU4TvHr23FSDNRz/dJe386q0PBMulYBK9Ja3QFt6y0N8ETIQxMDikBTtsWEtUaP7prg5zKZptQznIU7ZQ9rzPDiNt4TOPehx0cb0vRlk5mFPcxidWqYOhJICYSznsk4NZ0/7QjCCN1JAVFLJkj8TuPkN7nn0emJ0TgiEiq68wx5GO/kTvO+bwWxOqdhOShJBApclNa5ubB0qGHLwB52jlChGanyXYz4jL77vbN8lYWjSuQuNMQ2thWtp2q/vDWOnuaLxZUZyL4ehhglKwvl6lBrJpj8j8edDeus4h0lBptKhNDpPaWnY89aqOs5tAgwty5zsx+DGfNVTp0a2CvNIzvtMpDX/jpSvfWqPsndKTXUzwr+SF4ocy8XSYb01G8hsaENL4zNB7WMLTqLs4NIeJ1p8koc4KedWds0Tijv09bePRt5JEU2UXQLqyOqOc6s40BuXUtM2hLkJXTxit2jwerJRBHdH9Dko8ThvWoZXiUi1y0OvOd13WLAB2WAtiVi2LLzr1TEsyLghDUnZZcXeqVLHtlNaFgFy5Nh50tfNHEhHYcJFtGhQuqTsy+Mt2vopkerfZM7FB0J18Rq6v2nqKgUDDPPpYFTL4L5DXs6r2lFQv39MDFPqGIF+JrhJ8eV9xt4QXAetWZ03UyxQt9h4m7eR7WnNSpAf9RxKAGNbzfRUijYqMaWma6CU7u3tvy6lro0jo4KOHxX7VaCzXVobstPEkdcxoLlytc5PoSiXusibpqTipqRYaVoa1BYs6RzNJIcdN+5tl+z26kJc6hrkXHMrMvKyJC+gaRdDQRaWVGzC6egg7HVn9uHVrmaW45D+ytsxDdz5cGijezv6/6+Kafwhb8X3FzZYxnRXtvbGfy38yNTwGhYDu3CjYMhKBd5PhuqMwlE3dUsLpKD+RZb6zhmpmoDmIJXp59RZi/4QxsG7Ie+6SGYPRh90GvT2e9pUB43eThug/FzqMtxBn+BBfgCFU0ScwwD41t0VqALPTdZPpS571ImG1oM5vRUuroOeV2a15TYC6KyOjSWwj1URYlZGp7aXT2UXe0WSMbVN5Gm9qoZX6r9iVE310RB9PV/V845/cSspsqMF4xnu9Ud8q95boqiUd28IGkQC3i61FjugkuUqAj+pHPGMyoy3X0k+XkSMGd7K6Us7qSyGdI1DMgDukJ8zX8lcV/Bg8L86MKeGFvj9ST8zSyU0beMkkigqX3jdK+90NKmPvImxLAdEDF3SkVUUz31G+deufUHVTa9bg7x7eT7m3703djUG7MeSRoHY7O6OpDTEsD1SXwlL7MflePLq0/iX47aGrvHvUHjv5BCiVQkleE2p4/Yw7VWQguonoBe/nsiXrA6TDaxAniyZfE2qGSMad96Qlq5BoJdYftLXypxGzAdARxmv/RcCF/LsThgCOCGBjSb9YRMMKf8EQdV7NDHfgg/31Ujnlljdn1Mzho8glCyNBoSP+TgsQxJ9XkrJzqKVTXQ0iU4mINr1mij3u0Dm7oMSBy0ojQ3102FoBhmjO98FX785T9UxZhaPchXVZUsAaXiqmCZk0i/VD3o6YzfakjeIpNk53iHnp6H3OkgtqP1ojoo6BTGD2lxLDJisB3yE1EhASqxq4cqws1a2WixlK5l7MHzTxWf1u0QsOEEMGsECIU/Czi1kL/iaynDrSmQ8uAmRXkT1gMPVGXUycmeNERloG7segUyoThHnW53F5OLngMY+HJG992RrtsFdRSQTB0B+aqf1veHmxd3R3nU8pBl1hFR7TXVXTnH1mO/7Pea86jrw1iSuOC6GZ/rWJmghnYa6y6bg1bVnM2wWft15w9cnYqgXWdFp52ejWtZHX+BWzBdhUoc6oHKTidw/j9ieoqNuivtz52V90dy4e/MjsvfWVkW0oqOlMJbOVdemUVr7NcHxo1JNXfPWe9/lfC5gxmS6NSJ8OxF7yOTgLPsLNaKwvU9rB7v1fsymqiGXNfcotgEXIop/6cyy/NbRHckPDn69UtKT8/tz4Wfj+kytJWvvEXCvxfOi1gHL99daf0lfdK/C6wGsDa2jMscmqNnz536R/A50/gMTx36ReJbQvW1bWc0XaUP7i8q1mZMXmw6AhyTyAW5Bg13XBbScxindiNwGMZIoM9d3TzNrI+5qlzIQjfQeM9DhtT/UmPh4WiyOn9PVX0bx9OvpbP4pb/miBQ/2pXs3BaYCkLzz9i79XlNjUxD8M3z6z7IZ1FV6159DeRN5fYbXRfiNE0cmueZqFiIWDGl64eDNnQGrqQ8nO0w9e/fcP+8HPLmMZXdiwgtgouZ/D669YbrzeAFl4TyL/mnF/7Xgd3Gt9Dn7yl1/LbEhgaoNo7NryW+rwP5O9omV9Q2WtyWLt+OVq8ggeF+HWLuVkNxcK5Zckmsp6uIUnLgRMMt9LntXQu4E7zjhczfL33peFywC1qa9uutQyx5ZSRkPc/jA36Xf1K4nLslwR4ZW37LwW4sSbAmgBrAvzvFaDsJK9j2Kf4pj1QnRevSGhaMZpUMVHc9Di0L/xsf4k5iOni5AoD3z4b01j6OmnXpd8/7loxzeHsfOvSRLeR8LoPutSewLO7WvTglpMv/T0E0zlI/FYClQIWLfPtlRcXKB2Qo/TaMATcisWsBTfca9y0ypPNJj4bAtTti/bxgYkZTmd0Uxu7XKG6Dzxzm25y6tDA8aFT6UTbGLDhQ2NwHzznhoVcSkPXF0uZwKLnLqceuq0URkCiPAOep/vRKsZYKIrSizCMQMUbxMINn4YssPJwgYxG1cd/3l7ZY03GnTaFHfYxDutM6F8QhDI/QOV8NgFIblS1gaiAuqKnaNw4i1PKSL+OZnIVB8wGdN6cQVw14U0RupgSTjTES7+EkVl1gk59MWderLOIuReeew+pslIX8gDnIuJdFfxNBq5OegPa9CphBINddS277gMZgapdAgoJ10+vRCLrWgxu84Hq1yVi7/gOYdBTcKIq7ZWC6FbBnXYMnJ6TsuWAW+bYXtBK0Gs9E++h+rK502pzMBPSFbcNqeQKtmQes+Y0OqfeIN+ctiedjTFcnyqNSPv4dhftlajAhoTDuv4V6hyUwEzjD+QXRzHNvf5js4/SiJOVMNp1Fu4mmzOKTYftLjXcUX4/uYJ3iSr7V8D/VKQ+rUXHGCO6Pvi6wxg9GqzOXI78pEbkMeQ1G04za3u7slLGFQnPQl2F5+YDbeTZFwQ7PNaQBZkFStwMd4iDOmg2KbdZR1o7H/Afm7fD+ExUMHTU2JDhRBgEDgoxCryObOgTy5cWvMz+ut8JDEiJ09d9y/NnteQtdCXwpUxjINAIVP02WmyLoJhmmvvR01Irjfd5//OWl74vWJaf/gzdlfLDSM75H+5GTn8QXNbR8PUJ1alOLB7zhdo6GvlQCyOQwGagq+x0Zh2RHyMrIQkX9wbE/aAGn92tVswAnFSxiCyvSKkWFyzKhinNy6mOaP+jZhlL38KXMW1ixutaiuzLQqTfBGtkdTJTz6/7qb0fGpZrb6rqDFK2kt3zpKG/rhsev2jGe5iD0n7YHoG/dzcObqJ5vP6LpT4HPf0iqEt8P1rXAv+0RTj1PCfnNHA1IZPiJsQyk+/F1nGwre/SeW9IoAgl3ijP4OiO/lNMIIGy4Xsx/n/Wh+8e5YK9MlJ0k3CAlti7iwrPJLbuT9u5fMo2hpvvkPuop3mnhKCD+PdiHJTAX8vQPPJFp7OHzXc0/kcvpqUmEfH5rtGhXA+oLqV7uFmb1LNQTTLrqwieCCZSQSPheYiflPDhSnH+dhTdYuWW8/O7MEChxE2eI6/yivQ5GSP+059F1Hz9+1yj3WKGRdaKO8bPahNGOQIMTriNuvqXAItO62oDc4PH4GcnI4cVXu9y+m9DZ8MrHT336UWdxWQlYoETSBaQd0cXhau+vt6YXklCV17UFKXtoE0VRnNUsQXDzuAdx3gOksKxkSxtLEEYwAN8OJi3hPvo+ClWjDaz4iip5frTBKt1YhJ5nKL02+0VR7eKWcSct+I0gJod+m0hrFD+toDTEAUkFKcc57UcsOSoUWZH7iAdWK0EcIqNzhnwwj1n14lpWnFE5rzQXhCLkjhz1O41OP7X4Xh/xJeaCKR/GqYQCX5zjoaKbMJVOJQCKQOXYoZKwLCyhAorrZMcbMeKL1eMQv6UCOjrCR957DeHpk1VamB1yI0npA0mA6EI/ugpNmFj87fgwOmj1N7Q/g7Xs9n8iShwA3YowCmVs2gvEmCl1FxeQ1z2jdq93Hf5TQ9NF7rzB050FjWx2NzLWeU9OyInSzDF0pW+DXecR7fe9zk3cpUl5kb9/dO4t7e2Ll/I2l7eeMmjqRq/TbDhrs50vYhNobNLh0VUz0Hu3+cu6NQUZdyEDDEJoToI8IlyURDelQz1NgUki2njMNmmPoWlt7tATiAIIdDO46U3cDB4UAI/RHZMwgxq5tH6UFpCb3MR4lDzso9eR3QpmrmUR4oXvaDmUJAd9lHsoVCE6gi47o6z3H25K889VTuV9i+chxz+IdjIEf9Xhq0RkSgFiSTlbHCUPHeWra5If8nvcrF3tuXrzA3E2aw7FVnFq1MiMKLLcggdrqDZs5EHDe7xOwyWeACYO7EgJ2I2qKQpzEyn7zU8XBmJBEzjQTV5CBViQXfXPAbnsu/sJCEIZiezjdaGR7rCil2SujyhmJDBEkpAaf6xwo6ZOaVZ18jZ40xmZIaW0sZ/CM5Z35xn2yhgSaSJTe9xCZyeS4ee/BEHK5GYD/Q9torvbrreUnZDC+SDdyigdIUcXCpxkXP1EPO4R2G+lV3mhJDCobbo+iHh5otUsV22k7SgBvPJoZmwPJqG0NMnptf1FCW8Sh8VX00iGqXnY+i2TxgzjidTh7O/Lf5Q6qZwd5d2++qleZZDrfpf6sZziJEbE3brp0VjsPbPXxKljwpfryfnXTrHc0Kx1rPwususCc8eMqj0/skisP2x9ljY2O3Mkbr3QcHNejQVJyE1UlyIyDjKS5YSKnnclFoQb0sGIcH4bciGEpRzQYcPvk83yYxc/C6j8p/NV/XWxRHrUPAfPgfKb2TtsR40iYPPkcYYQXa1W7G3xbSEryG3uPX5RiAezztx2QskFBOgoGONqMzM6KCD+EbSRjWGbS8q3ck8Do666hV9S1h+Q0IzVU/kRwRRtV4RZtHwL3OIP4QSciElhVYH9PTE+onDf+HGT8hsLUzEJ6XPN2UODdmCGppZjDuYJoyo8VMWRewsfICvIVjzlEJfN/lZ6zqcUGPa2vnIWu8tFbMtifBYbEWBQG9TQxf2NHLyUMA/L2IV3OLgIedHtw0j0/VJFdCWGT4sEa1PHLqMi/w6STv7gpLayOqaYSw8zJcm1zOzaGT6Wu1ZkrMs2pU5pI0vFTMkunrivspyl1BakfnmPBbE7KvC8qDK+dkInsypU7wcmLGv3Cu0ol8lrLlKQHihkfRKBOsJP3d9t3CICTBaDORyxJy20RVHox8P23rp/QwCasqUt6nqnGG6VuKe7zdIpXS1PqDswTcBt6EKU11Lz/uEoh8V8JqAYMM0IOKSDiL+BFH6FE4qADNxvBpvNIniPTtxr5t5g1Oasmh4yt6SFTCKOAWMk1K1R6VZrnyRo7Nf2LwLdJblqJEcHTWIayKM5agXbDjFHDaPP8FqpJVjvECuezbEihejTpwcahZzS9s2Vtg6WcgpbLXyPU8x4rXMgnAMOWtgrIGxBsYaGP+3gRE23SBuJPXm+2dSxG4EHv9PaniAVzbOVKqmcVkwvaPxdQZn7ucInu1IeXMq/RxLsBzuAF92lR0KElsFcwbcnnveY+7TJ7b/XNZwlhHUmW0/n57qGOH5R8mzIQsWZBYxmrL1r3ZFPmavKrWFvRhFko2FVq/rpF7S/2UNZMVi0O8fP5y6MhsXvXo31On/svBU816tzdv4zeq1p3LB/7Zg1eh48nAhYGb9KnFMJf/nxTG6ae5dR3vJ5tXduPzfFtXcKId/v8DIAqwSx7ftvyzg+R2+PYNv81+xGQbNIPr5ZUIW55uSldBhs8SJWbGwL/dtHAtN28f6F4n9KZt00AsdCF+92QJz0Pc9W4DFTwDfqWpq36WaoTl86I7AHZVU70WGHTyEDZPGilVFUZUtxxIRbxS+voQxfMgsHcnLgMxkA3aq8+BlByJGtPtf3ZS05NecdD1Uu1VQ7BUXV+b6Yt/xpb1iykkxJDApMlF2t12VdYyJpqjCdcoG886vGba6an9Fvg+oWqyQYalCeKDqynkbYZ+5o8Xc0yov/aLJ6ZHhzK+JwIOij8BuU4EwWo9jqUhVu8BnFlE6xNVnWdpnuWAMWVKmjNe1AXdvdBZxTwdU5SyGs5Kh6wb2U9miAAX7p48xE4+ZbC7v57PSpPWROAS3ue5se+mwUU3djAoAHPn5rlGGkkCG0qYNozyGccGjux6TXs3+fhGci/05LLOSo+LJ3ed6EJ5dkQcWBbpU6t6Pgob2hDQbuj5O/N6M16pmMljNKKHnBs3I3kwFNxqPvRMN35WhKpChShH6ymO4PngY/Xgq3DWncnk+NKHcorStJCe/thh6r5rWS0K5eHxgxOfG3IXeux3cLMzStb3VK9cQ9NWb5z9thpS/AtMoHaF06sxEvLhj+cK8KlYnkIgdmkbdBjHfhuAnGp1cKz51ohg+i8zK6OhebydqRFfH5Ed3GDiONmmaB/was9lncI81KaKr0lFcnrgQfv3g9+1l6XMpI6ZxqWOuRC0cZGg6rAgELYWZUi+jq+eYYGs+YoRZT9xpGV0zzb0sH7vua4LUiFCe0uy+pRHurIXXWTwbL58orlQP7QsfmUADor7WdamLxRjrRPeDqdW+ZDIMM0QmmjCBmcyvbzY76cou9s524JEYAtNIRpWBn60C0fx7JxxsXs7hZsnod4s3F7Y9Y+82RGy8iMfmEW4zo6dejfQ99y5RUmycHxSvCQOFsjL3xxNovPdJ/hkGCcIUMmd8lgWGW2qKUl3+suucetEc990CVFfNnJ1SFoVbXJcTFjzh34a2t2iPfQiOg4dFE96y8nZwKdG+zLea8tK2NNBEWZQmVpgyHNNKZ+Zh2ha1U3bRZlk2U9McTdeiNJ55NJZU6MmvtjnB5bIFbaEtFY28eU0Wbe+Pi83pPhn5DLRnEQT0Lox1sRc+XAozZ4IKY+34O6STu24gWD52zKvj3HBYtmlP8unawAvrzFFAHrb+f2zu8L2lURDdDl2S+ZJzP4Lf045rpl7EvKr4Ah1y/ajwVH0Xuq4laA9otkXnjtZ+iSTwo2I3fKmLR7/kJK1qDPN+t8mHhL04ZzmDTNTjcOV27iz++GHAzuSs/ejhS6b2uqJMMwJSzHBaspJSqSv7Gj4W+Po8Mh1ynXhnCBqpoqVxO8B3K0sRq9K2r4xz4DcpKLv8eCA5BNRgXunXogfYpx2s3E4p6FXysFFGEh0NaZ2XCeRcgGzkQMxvKZsS8OMZFJUiT2U1B0UkKMfM/j15NBuK9gU+iIXzpw9TJb1izKPUinjNQJfP6lAf3jfAfZWz/n1D4ngiK9/iFufyQy74qYHzNy+JkXLkuR9Xm/VUI0mqHW9uQ7/4VxIc9XsBkbyLKoEvO1SZKQ6QTQbWRL/zSpsPtOcSjbHgUZneCW9Uk3jUJ+JB8CYKXGO1DcIccTghuqv1AHtP0RZM0DNvot9ijxzbd+1Z5btofDJicXBNFLVqRNcGEOi96yw9lOZ17CxJzLCEMaf5UQWwJ/mamyRXQxJsLgma/HiPRIVvQws9271E3lNy62U/lG6v73Wv14/TN4emjK1nz93Uqux8BiJq5C/iIEuj3FSLrrPYaD2sEZRCCYgbCWHCKXnjSp+y3Ur8iH2niK6XCbFwsLf/O3L0dLKTzyAWQbVVaY99sA2NhD4oBV7up3jby+AM/oRC6EO/sVL2MWnDkkEPdBN/0aD3ok374SM3LJrCn1LCz7Bi9bf9V1ZSj00btHMhWj74Q4u/d+vwexUG5GpY+GIJlLwB8wDyGAoKKsW98tXrdQyVztgheafR77Au8/w3RX4vqnDSQD7DcyGsaI7fLqoUmmXqBBnLduviNQy4SPReiABZnec5mig9QZ8Xfrohgcdwi2j5jbDszujscSADs5T6swzy0jH77UFYXarP7sabEALsOSxBX3HUM6Z1hlnGODCX45wffxQHSZ3aqaaLQsEI1oIOZUTDcVXIVImC+3CdxXVZkJVZlfXGhN0ZacX7k0JwaA+NIr29EvjgHiLioQM1AsPnAgLWsOLmX7wCI9zWgmJTOjU75r4sR2FWQlNt7gY0ydQwcxu9HjviRL5/VLjZZ2P8Ewf6hfnuKbWWGzCMU34SzI/mC0lC63Y6QhaZ0+SwXgdspS8hsdN9gW5bENj4V1oIED4Gg/hpwPoo7p/y4GcnjaI++3TBUqDP5VAqm28Pziva4il+kdGTRvYF7Slar584wi3aidkARr5zvj+KxWJ7wqM32GKV1i3YOS2p4g6RKI/KizGZx96r7DrfgCJFUyt5DeNf8tZZfGomf4hx2rR8Rw005ovHG9WUgtoSgGyhxOhMz4itynCUJTmKzdPCyYdXKjjmujR+yiZmTOhRZMJ+727rHqPTLCWJzaptqJcqHZayqhnTWLaT+YkQ9mguN2RaHBLQXp3QuYWLePRtKJr8+HDMk7RrYoYntJuV+KJVlhNwB76UDTrIXgR3F2OMeiRRjyZNG9Gjan2yqLt1TNnyOY7O/bzYiWumbHFJK/nXo5vPx1CrSWBrIQbJSZKgIfhID4t575VZyI7DNw+tcumZtvWF9bDfsdd34+k1ymPeTrRH5NMx5PdBr1ktPHvTuK3DxHk2Pdp1aQ2589q7YR2xMFZM4TF8L2YoLKj77d2eWLiLVpxzvm3izkiV1j6lvcsaaVf73shx3sXP5ovHNf8QTGSRr3V1FiUZ31u4WO/tWP9rC1FiYd/ey/Iavnd+h3k//niCLbznauHRtvUKBdcELAtqWZSv/CYUqMeYwY2Ry1nJCO9AdxovcWIfasEEtkSJGoUst+fjzVlpANlm4EuqUx97x5NJvOH3HUspTpb0J6+X0ddwoQxI/pgYK8GRtxqQBc6f9opS+p4DzO0bqKrhyS+LWNIyS8ksvA3ru+kF+sN2uyTYIWBVopO+/UqEFavEGY5LQZ7+Xk6sxnxzOe6IaBJUrX4qkK+fwynTyVfTLEXIZ3FrcF6bupKQ5mjFSsnO8XJYer6ooQlmEWd1LJBJH341kkmg02qYlX5HnJ2V10/3pVDDqroQtL845GLFUoKLGAgdM5wHZIwNsyAuRpbXoZ9eE5i8EBPmh4nU6Ztg53mTJgZ5t7fLrMhOmmuD4+ps9302ZqVydIGD1V2qXcIKCTymq1PGdXUtc3HRRvncxt+RvODepgVqXJFE1f7OKtN25+OQvHI0L1tzVLV+yT6mf2OkWPA+YCW/dmO8zp7DtUNXUpfnz/3XnD08300GiEnUcLPJ0Eocv2+9W5KiaIbbmeJO/wgAP4MuBdwHgvwJDxIapW1iPhTXYiGL5CYioUyDfezGibb4Whz9PHy8II/SF1B3x/ndyiF41l6rFQtnMTNaOqWaemqWx/wW+MYxpBI7G2XOOjFL57sxeqjwr3W/lUUzvzgtfnFMlOfUj9oCFmFwZp9IuShk7Togub59TsNavafeRjDL1WnQyUle2YB3UHcbqdCf8fmeOfrQjOBIiZecdCR9GiO+2Yblz1Zt7FE44v/UWY47S+KhWY3LV8n1HbavAqcQpKgRbZu6P75LSGQgFebS+IyMSVp1LWeUuK5A3sIYrZiFpbzT+T1bqvL+088kHkEasHlUvZvrvAX9hyKjzf+wnW2RTobkxRHCDmb248sweIb1MCGZCe2Kpnx0dyIMtzmH/8FVF3DrQkwiIHpOfrJqaujupSiYleE/jVLMeV7DEhc5vj+nScUx3jxGKuWgT+Y6wNh0ihjg3k1SWJVume42wu37W1WUU2plY59I8GCYGCzBK8n2gKjTdEa3dWR1SHafyp71RqUJAvW0fTuUwESyzvdeGav+Jq1RuQya2jk+MzHBhpA8qsSj344LdzeS5kWwfgBgcoc+GfrkRD7Oev74nAizf2q76Kfz1w0U+ZO6oCCklfF0dxDvefvTJWr5lHKBi168lA1RLv3U8Ez2Dt6VUyHWXgN/1Fn4VIKRCgYZtiU4ax5TGxKLjJKtdHDQtCaSuSgxD6CbzOybFX+Iv52XV3jXJZK22JBrLMQ32VWh0OKrA+41em/HVUl0fYwb35BgHbFOmaa6OAnV68QsDbAxnxmL4Y++ICIgpdDwUitB4h4nwtQeUWgp9G7DAAqsVhRvWiLgclQmZYQkST9J48/NdaqcikFO5de12jyt3aUBy0x4Qkg5+4+qk+Sc32vvgSbyR+CdLB5BJhUMMrfJgTZexTdlu6YTHQ3IWbKZOPTuh0lf80Chi6npLoA8gHahKH+3jZiHmEdhwqNZCpk/dreg0Mj0ThZ9uHzX2SNH/FpO2npousMyV+QctT6PPwFvCic4CSXL5BXNeVL5k2i/ldZ50V7iFatujpz0b7fWqq9h6UMdVm2vFw1YrRW8MR5PcWnREbqNp+Su/9LdNX87yjUdFzJNp6Q2HReR998gxn9v2tFrXUsw01F8E5uWrZowy2Ej1+BcGm+IE9uIEztKXkdUu3YTnEQpAvGoCW9rCI0C0XAURaQnyOV5TyxsjjQGy4UyHiJkkkDNkG27WoJgrlI0uli+Mb/g5JsK+S1mBN2Kwf7nOy658zzDPfewYWWRLCOvncTOvQQu2AKWos/B7ZonlJHFu15lW8V8KNJ/lpKeYIi7H4ar3saKQ6t2n7Dnlg6FWvhhLbOMeO00kQqiSV3fPdhztcCBgJfGy9zQLT995XbXUZCUvEUlBydoQVxXXW0TI/0/OsEIwUKQIa+Xjf4/qYSMxFPdrDKqfEs2dyz8viPXgyubdHxDbi6LKtNC/4ufaFy8BaRlQ2dVlkWEmAm++yya3MMOTJ7QgDxQ/jWBix4szydNmp1AP2jeQ5Cu2YM7JSWuuPLQYBU7pKG//aWQDmCMGqXbmg7YC0lI4PSrMEPVhyReeL1rW7Ex2xYes9Gh3rnMUp/3UD53Wm1fElzM0eKwBVKL5HMnolBj2Sb1Wt7busQkgfzaeGuZQCJ7pqxRfdWuHfGjm0rtWeFc3HJpd4r9is6Lq1GQCuwSdhwDvgEGHsKKqQOxHPcdxr7NDDnBKmGgwGkv58VRzXZfFtW6aMGRNbR044r/gymnqd6NOxPxiiwGtPEpp+nijZKReDF2Cc67d+BDFpU53PL+xzhuOzrmal75hFUCznn/UtAOr79HiMOk84O3mUrVM23DCOYCQgNCcYeg5hn9TEaTdv+8Wb9XrX7A+mnHFGpQVdmQLnrmPifQNGSiWDFLg9oXSRrOjJyaLuITFPSS6RuadqyZMuawOYzFgRKlI05JKHtIyEyKhJgJ1Uc6KO+lq6S/WaHzav69zi1euz7FcHnu5BtkaaLdJ5ZjWGWg5b7KcqK2RnJZsNnA71Oxq9oSYBnWdZZh8/EYKujMp28/rLqiB5dkRASrZ4v8euekK/leP5mNP2EtuCHxl2+4xcEBzDmMVL9r50CrESAYNy3WF3RRGfl647Xtu1WPLx8bGQlJ1R6t/UgRwSK/0jvQ3zfEryJubOfEY0jews6jHsHED9/jD3WT9HRFxa6YCNZE/OdwDLJZxiMacACwz35s8lryVLhSxXhR3/JDcv+ZX9+QEPWHiZzbR+XVR0hO/f3frDhYjkwToLlSbi3TE7IUGzKe77ziV4K2orayVODiR4kjNoFLtY1VZb7/L4/hPzvOO3/XZ3lNf09VMQpmcvuyBkY0/nVtZ/Vh+ksVr+Lhf+o4u/6qrZnnvi8CfK/PCiYDbVfkJ6EfVZefe/b717VrfRrn3V3bLzYt237RtITMPwTIv+FkjV3bxtqcJstuwEv35Yv7/f+69rWPD8nYt/mvHi2FwYuPlpD5x7j3d302ZTBOL3gOvIJdrlU1/7o210uVEdjts4FHVhzM/onMVsFVLue+5E9VYlPHVPXzlyCNmcsa8I/+97WvuDYDpbKHvZaWW/w9l5D5x/D492CyY+MhUO7rxYe6rsvcP/3f1258mwFRP9nUkbFUu03wJzL/QFiXVEmhmusi3iSeoRK5/AT9vNC/rv3wthbT59ajwqV1mdqc7f/aRP8PGfisYIJ0xCjcNMqoZaDSWqhYW9yt2Z7ts4Z2v195JK+L/cF2BYmFmTwguGEsEEbLsMh3Vt7/TxyCrYj5Rsoz5swZ83T2jFX6nI2ypXeOhf3Hfd89vUnjr9uevn9/j0QEk9YPKT0jZ8DulVxzsN6Z/R6HCatCExt03Vg4avy4sqWq6FXyGLfshHHGhefmV6qWzyb87Qk6hAIj+gYIRu+vG14JXGGS8T9U5x2L52TSmybbYR9bExfuLIX9RHZfRv+oayHRm0nlIxZ3ayyuNNzxXw13y3fpVSVYWCaqT/fqDYpq5CymQubFIWi0Ppv3fuLNwkzGgh7mLDONLNR3oNyV28mZGqjgPmj5P3iNv0VsCV//0FioiqVJVVwPPxbovsxmzgCWuNbmH/b3eRhnsEv1f3J6nOT4d55DVbvUPWQGtrhkgKOX/rW/XWt6rem1pteaZnPuMvRs0XfOnRo9lqouLDrnaPM9/Oznmnqn1pZLMYlbsUom2K7KShm+slIRsU38pyRsY2LCEBsTrI9qD7x2IL0uws4s0U998/VdQnyAiNFd8FoBg3UKcZ2lhz3sIRh2IiLxImjF9hFrj4GKuoGXWL3KEq9THjKakoS/M2O2wx45GAdKK13eq9wYb6M4Jm0gtIbW2wRgtAIuaLl92bJ+veQNakgVJhV9eCSUKrFVLQ20KmN7wHdd2madmMXPNLhAKzu7f0ZqucwJVT/OFmth/vG0n6f+aAD7nPLPxFHVdPmYOL8rZJ9WNOaYNv4ixKrd7ksCcDhu6KlfTpyuYRBqvmdU28Xxt+w5fSsN7nPdALg4DQVvtoszAoDV3hikx3BMz93evoiFlxiq1FkMO6iESHH65qdn7HPcAdmmvRzPCaXBn/4sw2GN4Z2gFS+LDd6SAo1bc9pctrwMh2NQ+lfy5VnKfbnH43wZpwWPFWU4pOqHDa3YRGfoZHoFx5FbXobDtMGd7U/ZR8+2a+DbOU4+LC/DaQqj0cKKZSV/lbfm+nKcCFlehsN0ilvCU/ai1Nvb6sGcR31ZGQ5TOzKqlmIs/3HYF1lgz0ktl5fhrI5P11RnTXXWVGel6nhMDX8/HFWCkSbo0L++senH6pBNEh6oc56OlVHdxIZs2Pf7lW3OoxQiwaauBUztTYXnNMVzFnsHWyTT3uMSQROdRV1nK8jN2qpI5KsWzpgG5LPvj3mcbqvl1mAx/Dj4FYijwjxhJ0iHNAL84HO2aZGCl/supBL2cwT5BBtkkK9Lzh0LOXJKBV2dI0bnvmO03wBeOVXhLQJ53NgV9j8Ymi279Pj+11nlH2f2QHWuztq8x4fqyEon15wbLgzhrO6FbOnbTXkMAl6OzbMqTB35fLI9LfTj5dL3nNp6Y75m1GtGvRYP1lRnTXX+X1IdLx5DNKaoDkh/A3Sz9VD159i5GMyLTaa8llnnOXUtSFIDf0sgv7aW43DxSX84qiZmEWPGabBaPHs8VFkp33qOZ2wkwg5OtFjq8x614qR+eQHZTfnXBAQvckwaB0qeGZ5fJzZqyQmVxyzos7nlldfAWANjDYw1MNbAWANjDYw1MNbAWANjDYw1MNbAWANjDYw1MNbAWANjDYw1MNbAWANjDYw1MP5/A+PrYLJSiOTR75+58W+v4xLGvEw5zWs58O7HmyTPfrxJYrqYylV6XntJBOWv7efNQY4RYzl7Eu88KrwmcMty7Tqu/0PXcZUPuQNpH9+WSSr/+kDkBPuExK0NfL+8gfP9JI8CMezA14VzzuBi7KoCw//lESKlfQ+2/vKAzn978uf1Pzyg87/1yR8ZMUFdJp2czj7on74ZPGqYzr6FIz2SVE0dRLvWuDBdgK6QnKxzFqsELJV4mEJQCmhEk/QayvXQQHIadocaCjoEVS9ioBGhN7HawagAf+WZOADdmVwcWj0xGJs1cVSJokGJVJTlwoy5YFZi1FXLvlQk2aE+wOTrVleaJmofYTrD61WDXvBNXmXaDuY58DAUsEMQPCgCkxMTKB18Gw2wywBnMsfMIREi/TQd6k5SGGaY0L9IkcqkfVGChJNr12++CIZMugII3va0qsyRg078vv1ohh2x5mu8UlUxBRd9c4T41H3mwkQN+4wsIrIPzqj4cAraZYtPpZFqIIG9AdITBdQzbyaf6tNK6GhNFKLUxnXp3SHB+ic3jBluWL1PmLZAvYVW6KGUtCEtY0LBQtgMiBSv9Ntvhlbny7pJfbJ5Es9qxkz9KgR4KR8pvaH9jISRE/miQOiW3ej+bw/KLjIqsRSdkbl7oHY9bnj+PLsThcyUipO1uIXd0pEEQh9KtT05ZDrDQwrrzdh6aLeP57rzdOo5GEi1jUJ82FXu6zRoOyTx+lvB5OOInE/oQm4iZpqUtu+N9Epx944W2ZclCJ2we/jS7ZnX6EtStBGAWnW5ua6uBa0dcRNr/zrw3ZDKnZQtMou9shJJ9w0IsTG2uw7vvFVmtTNxMnlk2KxK8avnbHLHYWG+BmaZTI7utl3OM1Z0yPXwIqzd8/ZMcWm8wAt+u1yFG330YQ0/oVQ7gsPJFwhhTIt1vkMZS1mayAWx8MBnaj3uVlmMd9U2Ga7tP58Xy78kM1USedN1uo+G/FxCnXAYpDxBpI4/Jw3Fwj87YAhGvhShq7ttH0IsPe1lL6gEoUV8aWGdSMBu/ZtM2G8hwg+RHTrCX0u/yr7O9KQN7+JOmx+HoQ77dKUHpt6d9K6fiMflgD0/tbYtEiPPfaRU/ZBCs582IaGEH5f9iZT/+gBSmrGgslmJubGe2fSjVFQTmFSGtCwMu6j8h2CCXQBVKMHlxFv6oip5U5Lyk6IzH/PIOiNf731BbXG3V1bbfDq3rgU1gtX1iVw89/XFh1MbC18gSkjog8R+lb7m4K0OeCNaQE/klQK0tM3PJ2cHrgjWY5JOohEtdOrcPveRhWpmrpOs3jmUZTJYWlzw8QEJfAjpYecxYYmGIQM4OfN4WXyE4vVXN509UoXrWqojsVEHH880Bw82T2KuYLpkgfPvq6HMlo3DbdER9KqRvbPWfj/2n0hKzF/5QIhOdHqKexVNqrneNd/orhcYpLlX4qihsihgFyEY8IQ/ftDxBK3nYdiGGszmyjv1mLrcSz0z0obT5DGn9PQ+Vw+7kbnR/hmlptJIwQYsnpGEJyMqMS3BJ1PAt8HUL7k2gmD6EKD/+xNpOuRG1XQfiRcz0ppdN7VfAghX4T47KdUH+tmiPQ9MiigQ//E23/UY2cyw3bp3w4r7oZE1zeceR9b05fiRJpyYC2c/tdzmNSQfa0G2dOmGmCQe/PReB401el9MUx0Q1j+u3L4of4FeSTTHu1NM0yeUTM6O8HvjGU9yAV+SLeQW9sVWbusrzfKIII95pnc3q9Fv6rvjr0iLmtLc35/a+HxT+O2xpjzqx9R0gQQ99pV5aCaDVDMFYjYoRasEB9gfhmlBJvGp3Z8cCB8mMfSq1KK6INgDypuh6PDLP1yil5TmrFNvE30xKkXd2Bdbsjl1RpK2eH/YIVhEcOcrFzm+Rdz9fQSB6ok9BsQ9btNzM5GekcZ+3FAS5CrUDmNUOljJe6woWvgtEuOyz4I2PzOMU1TzwqZTHDYGDJbw3yqmJTsZA47cAmvPHME35bnWsKSdeF3gako86vl2w+SrkcxIRZGbzD6Uy2irEaA6wvFZ1qspvjZjWvi799qOspTLNlxB486jOamO+OMeIe/0aHIfF0mMfQrSNsY/zM954CHQFCByl0yybeiPzrs1XTczPfeY/gaw+FUq2qgX9XjuAn2qD1UC2hflo5ApzpRe0Cad699RUR0WPWm8YwgJImA0U+bCd2CKh25jsqOn55Ap0+RuX7rOW4lKvLt3K4X6kCa0ISFFMOGBfkQPb3wMjKjTWjawz+DBhPW7eqPGXCdzvfnPnS1uBZ00R5lB7i11JrRHCI9bTKCVsiimE+0CSJk39jKe/VpOFll6x02/x/5Kf79fma5fl+4he82tNSKkhaR+LEE9VFc2ugs6guwvHKnpQpkLIVu+3HG9cDXyHWoYoyL01OXWVieiO276A8r8aEO9b5QpBAq9I4e20w3ZFnzJBIlVuUzSYLOqnbMX6nM0/sRMOHpEUHpR92z/JBIVXt+ZMAuqNMskK3t6wlQRKpuv4Zmw3RJeqgdw+HpeValNih1vhvpgPymw6fr+hc6yFIF4/HH3jQr4pw88r7XGwsdIPcKDSDGmYksa6iOFFpI+l1H89iZqWqxmYkokbEfFYb2XTerDN4a8iaG8hl2gmtKbQyn9Q/bK6ptr7cB54DsfSeHpzwNGaewX6Y5KNMHf6dQMN+S614C060qt9AMGqw/NeWygBYmZZviUNR08SCSr1LXobBnfKdiU2vXWx/Di8ZT5Ux/P6epMVb9fuvSqZQhxB7QxCC+fOVcdbq8sCmS2paJnKqzU2M+xnlAVitm9NwkxCbC/cDV9g23uvVZFwQ88htP4ohRQfCvK3ChDXkJAyng2DXiIjd2tYQu3TCeyC+5lf7F9haT4gwmzHhzUWrFJniXNvt8MCRTFQ08wPe4eBdLS1D63n7Yk+Y4HQFYnhk7wy7HsQk9FRUsoYXePB7UhDZhXpINHvYZIJiCtThJDCdsyMrwuR+XqKQ4kgZMlkbQ9DdhUvTPqTrO41889tB1i1HoR53kNpyUT0QgWhjyGzAUEs4J9ARFC36RmyH26G95AoT+SdWCERNU4iAsqMmaLQsioB51UxwIcBdSF6QgpEj3aEX3QoX7TvKB6JYZgZXjE7cdJWrXnM9pDelDSAqOsV/MVrzgOuE0k5vQzOmzRTJJwE2akeZiRWcznFXOOTtA7iQrSvjmRcqnAnKK1CDp2YRKiPaXZ7KCQMIw5CpvMjL7u02XUwJKv/7Z93pa8x4d/ezTWDgI9+IrE7JnZ8IzaE4gdZl95OcyiUwMT6H5aH9U3mtgVTRzX4t4tngR2KJoPxzyT8AIRGj5bxpjEO8sdyiTo2aG8rVofNWmFjFz5ca/Sx1pWVXR7dfjw0JTtTpy1YBPzaDc9201xb1qijDFgX3JXRt8fr8C3fBZTKzdtpyrNEncRHpmJlm3JA3vBwaI+aBcPTxqOcOU4eBhC9EHv9vaMTNSRVn8wrgrpSYJ/TPp+p0J6/9zt/u7jcyIWoWDI5z2AVxFmOhr4HXZh2FC43b0YkOyLkN97S5FX+3IVNaqn+IKNj1RPXa8QFTRVkgC9nywm7nwJqERpMQq34Pzze5NHHypHeUJ0p6J+Pm908UEMBgCpMlYO6r0NLet1zWeY6TEL3Wg9+uEV3zz6VWq1IP2ZfBdxYkCC3pmQ3vInjF1p+e/VtqSbD2d6NVh0a84w5CUe8RqWHB0ti54oKxaKz7109m8Ja56JFC5qgiA+2gFmzG+dbZj3uRpZfQ9QZUSl2SH0adqMqzdZ7AwZ+uAydxqY6rpY5dm0e0cS0w/yReYlwHj225xnv/h4IfrHEfdbMWxObRRvaKwADmFYvVCH461bJxfkPuoc9FKIH5w3pm53WACHF/gaE0PBTy5VYHEq76LYt0m6KfIkmYuVAmVwer5dKZF6deAkZzmTgx1XCCw+dFo5iEYhFkJvOJSd8yC41nxTqHkxX1izUNgEXBwCLhyyjjMHj5+3AWyfqa7ku+vjbnYIp15p1oi7EOfwyaJqxG5OmOkYGleRw9D5zC0sOz5hkHoe/CfIE5D3qaUYOjQl9Ydix4eh6As/o9uhrloyFgghkt4a19icfBjgoC8ydC2sma6UeKKl1ffUTkSJ4l5PYPqUIc8+4khij4aq6rqKoMlKvVZlhFHUn8/i9Vr3S/cHV51FSODqh8jvJ1GPxzAjdmCo0Ht8Sb3mARO3vpfsTolq3E+JFGh6AxvtqaFV1lQu+Gq8fqw3Qo0mUdXZ/6AgKr9NoFTGXA6549Zls0M0HkOiq4XiwA3RakZD3FwZWL1MFz2j9ZnVrRlWt7ocPrj4yUskuT5EeOBLlViRY+7L4pM8v5kfKfSk64A9yzGfLUzYxGDMncussUw3/ogNnMJ01SzOWsqJllaVOI9m8OJDKfQuCKML4Vt1RAi8eywdwZMEM4WJfCiNnk+FXGB5X8mQL61tN0PHpif6SCr2LXqFVRN6wJKr7tGqVYFNO9yarTDtrmOzw5fsCi/kShvTxgJq7vy8kjHVb4AMY9LHX8P3pRrXnIdS5mT1pm8Gye2VeNTrNDpVSYp+4wV3AGxOR8gvAJkjzO+nN+EfI58+fp5qVlVyWJa7a8zow+6vN1gq2HbVU2p6LueijFkpoNJgl0LCIaY4ap+IdFfikjral/kWye+we9qh55p4NlMEEn+QJvzC2kghYf/6C3UtR0l3P2e7aVDPvuiTHTJ+pW/5EZrDmCl3sviR68ZI8kV/jQPsCK6B99WkwiIijQ+ZMxZSkQz2TWrJIp+NZ7cKmsbCQSxPEhneaCPURFJlfbB0/b66lrE4+ISvRO/En5KIkqDXLwFHoksujBtBJ4x+kuDbfIPSqtXRZegZ4sFZZg4JgmBEDt6U3YbRNy79dvaFIuRpNKEpjznstzhc6i+3GLmo8qJ8Poj+MQJy/9kVfVYUBCuLwsKJwd8IpY/BejbeQPrWV9j41kDNS38L/5SveZo2VQBB9LvTjBkvsepPge6waey5x22AfdqYW7QDRz1gHTxOjHEbxJRw4CiskNnhxOhogjHnYRsTBPpcR0nMRVJitZIFonZCA0LWgJrBzauRR/r6pyWNZfVon1Kr9u2Rdr/+t9U8lbphjsxwMQEfINyKHD84e1Zn5ByFKkoTBldZxhlKA+ey3axE3oFxSPY9331VrLy7V3tH0sjJdMOkqVeH1L3VtsDAug0n5FHh70a8iInUfsl+SEpa5H8+3uk60H4Pnsd/dNPHYT1X2lN2ptwdeo5+h0qvq7M44ZYoOhXJChP7p47MTIXW0PD+o3sA8+86AgdftQ7feRI5FWH214r7RpVra18J1bt5dJjTLoqnTGqjEA/tJ6UEdh4+gEZUxsXBu78WXOmhHqiHY7WCjhzb4cSjy4pEv2lMCz+aC11sfQGciwOWL8yd1dkvevX3fmrTcPizFZM4rwQtJctIqs3AIJ8ayhCw/oK8xNHPvPJA6jQG0N8DYTLS51QpONLcBR3r+e7Jyo1b/+E14SuQtMb01+mxv8xidLqwp8BefLvJaUrKyfjbmGYOffUnJ9X9MVjIYmBBlv+Ndb++U5wW8+76FPsy9iD6X0cdz8kruv8yTcMqMMfKEnb90/wb13oF1S1pLTvTmYwXXqfOyB34dZZnVuLGQTl0cSx8boGlWX7vB/76/Zjf3GzVp9lS9KrSHny713s5sVjMdJyNEziY/O2D0sYbPMd/mQWqrXXm202+Oem+MAtZRym+fUTLPt+Xi/Xr9Amz48UGzrH/H1BLAwQUAAIACADKhmZKgCPPFksAAABqAAAAGwAAAHVuaXZlcnNhbC91bml2ZXJzYWwucG5nLnhtbLOxr8jNUShLLSrOzM+zVTLUM1Cyt+PlsikoSi3LTC1XqACKAQUhQEmh0lbJxAjBLc9MKcmwVbIwNUOIZaRmpmeU2CqZISnUBxoJAFBLAQIAABQAAgAIAESUV0cjtE77+wIAALAIAAAUAAAAAAAAAAEAAAAAAAAAAAB1bml2ZXJzYWwvcGxheWVyLnhtbFBLAQIAABQAAgAIAMqGZkpGiNCAFT4AABqGAAAXAAAAAAAAAAAAAAAAAC0DAAB1bml2ZXJzYWwvdW5pdmVyc2FsLnBuZ1BLAQIAABQAAgAIAMqGZkqAI88WSwAAAGoAAAAbAAAAAAAAAAEAAAAAAHdBAAB1bml2ZXJzYWwvdW5pdmVyc2FsLnBuZy54bWxQSwUGAAAAAAMAAwDQAAAA+0EAAAAA"/>
  <p:tag name="ISPRING_OUTPUT_FOLDER" val="C:\Users\Administrator\Desktop\08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自定义 93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A5A5A5"/>
      </a:accent1>
      <a:accent2>
        <a:srgbClr val="3CFFFF"/>
      </a:accent2>
      <a:accent3>
        <a:srgbClr val="A5A5A5"/>
      </a:accent3>
      <a:accent4>
        <a:srgbClr val="3CFFFF"/>
      </a:accent4>
      <a:accent5>
        <a:srgbClr val="A5A5A5"/>
      </a:accent5>
      <a:accent6>
        <a:srgbClr val="3CFFFF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6030</TotalTime>
  <Words>486</Words>
  <Application>Microsoft Office PowerPoint</Application>
  <PresentationFormat>全屏显示(16:9)</PresentationFormat>
  <Paragraphs>131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538</cp:revision>
  <dcterms:created xsi:type="dcterms:W3CDTF">2014-11-09T01:07:25Z</dcterms:created>
  <dcterms:modified xsi:type="dcterms:W3CDTF">2021-07-24T14:45:36Z</dcterms:modified>
</cp:coreProperties>
</file>