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9" r:id="rId14"/>
    <p:sldId id="271" r:id="rId15"/>
    <p:sldId id="266" r:id="rId16"/>
    <p:sldId id="267" r:id="rId17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4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3040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imerge合图工具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								--邹家伟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Background-position，top/right...%的实现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1097280" y="1563480"/>
            <a:ext cx="7040520" cy="5019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65" name="Line 4"/>
          <p:cNvSpPr/>
          <p:nvPr/>
        </p:nvSpPr>
        <p:spPr>
          <a:xfrm>
            <a:off x="1097280" y="265176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6" name="Line 5"/>
          <p:cNvSpPr/>
          <p:nvPr/>
        </p:nvSpPr>
        <p:spPr>
          <a:xfrm>
            <a:off x="1097280" y="539496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7" name="Line 6"/>
          <p:cNvSpPr/>
          <p:nvPr/>
        </p:nvSpPr>
        <p:spPr>
          <a:xfrm>
            <a:off x="301752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8" name="Line 7"/>
          <p:cNvSpPr/>
          <p:nvPr/>
        </p:nvSpPr>
        <p:spPr>
          <a:xfrm>
            <a:off x="644184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9" name="Line 8"/>
          <p:cNvSpPr/>
          <p:nvPr/>
        </p:nvSpPr>
        <p:spPr>
          <a:xfrm>
            <a:off x="448056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0" name="Line 9"/>
          <p:cNvSpPr/>
          <p:nvPr/>
        </p:nvSpPr>
        <p:spPr>
          <a:xfrm>
            <a:off x="1097280" y="411480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1" name="CustomShape 10"/>
          <p:cNvSpPr/>
          <p:nvPr/>
        </p:nvSpPr>
        <p:spPr>
          <a:xfrm>
            <a:off x="1097280" y="2651760"/>
            <a:ext cx="191988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left</a:t>
            </a:r>
            <a:endParaRPr/>
          </a:p>
        </p:txBody>
      </p:sp>
      <p:sp>
        <p:nvSpPr>
          <p:cNvPr id="172" name="CustomShape 11"/>
          <p:cNvSpPr/>
          <p:nvPr/>
        </p:nvSpPr>
        <p:spPr>
          <a:xfrm>
            <a:off x="6441840" y="4114800"/>
            <a:ext cx="169596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right</a:t>
            </a:r>
            <a:endParaRPr/>
          </a:p>
        </p:txBody>
      </p:sp>
      <p:sp>
        <p:nvSpPr>
          <p:cNvPr id="173" name="CustomShape 12"/>
          <p:cNvSpPr/>
          <p:nvPr/>
        </p:nvSpPr>
        <p:spPr>
          <a:xfrm>
            <a:off x="3017520" y="1563480"/>
            <a:ext cx="1462680" cy="108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top</a:t>
            </a:r>
            <a:endParaRPr/>
          </a:p>
        </p:txBody>
      </p:sp>
      <p:sp>
        <p:nvSpPr>
          <p:cNvPr id="174" name="CustomShape 13"/>
          <p:cNvSpPr/>
          <p:nvPr/>
        </p:nvSpPr>
        <p:spPr>
          <a:xfrm>
            <a:off x="4480560" y="5394960"/>
            <a:ext cx="196092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5" name="CustomShape 14"/>
          <p:cNvSpPr/>
          <p:nvPr/>
        </p:nvSpPr>
        <p:spPr>
          <a:xfrm>
            <a:off x="5126400" y="5829479"/>
            <a:ext cx="1210056" cy="4706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bottom</a:t>
            </a:r>
            <a:endParaRPr dirty="0"/>
          </a:p>
        </p:txBody>
      </p:sp>
      <p:sp>
        <p:nvSpPr>
          <p:cNvPr id="176" name="CustomShape 15"/>
          <p:cNvSpPr/>
          <p:nvPr/>
        </p:nvSpPr>
        <p:spPr>
          <a:xfrm>
            <a:off x="1097280" y="1563480"/>
            <a:ext cx="1919880" cy="1087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7" name="CustomShape 16"/>
          <p:cNvSpPr/>
          <p:nvPr/>
        </p:nvSpPr>
        <p:spPr>
          <a:xfrm>
            <a:off x="6441840" y="1563480"/>
            <a:ext cx="1695960" cy="1087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8" name="CustomShape 17"/>
          <p:cNvSpPr/>
          <p:nvPr/>
        </p:nvSpPr>
        <p:spPr>
          <a:xfrm>
            <a:off x="1097280" y="5394960"/>
            <a:ext cx="1919880" cy="118836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9" name="CustomShape 18"/>
          <p:cNvSpPr/>
          <p:nvPr/>
        </p:nvSpPr>
        <p:spPr>
          <a:xfrm>
            <a:off x="6441840" y="5394960"/>
            <a:ext cx="1695960" cy="118836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0" name="CustomShape 19"/>
          <p:cNvSpPr/>
          <p:nvPr/>
        </p:nvSpPr>
        <p:spPr>
          <a:xfrm>
            <a:off x="2881440" y="2743200"/>
            <a:ext cx="3657240" cy="2742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81" name="CustomShape 20"/>
          <p:cNvSpPr/>
          <p:nvPr/>
        </p:nvSpPr>
        <p:spPr>
          <a:xfrm>
            <a:off x="2881440" y="2743200"/>
            <a:ext cx="201132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2" name="CustomShape 21"/>
          <p:cNvSpPr/>
          <p:nvPr/>
        </p:nvSpPr>
        <p:spPr>
          <a:xfrm>
            <a:off x="4893120" y="2743200"/>
            <a:ext cx="164556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3" name="CustomShape 22"/>
          <p:cNvSpPr/>
          <p:nvPr/>
        </p:nvSpPr>
        <p:spPr>
          <a:xfrm>
            <a:off x="2881440" y="4114800"/>
            <a:ext cx="201132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4" name="CustomShape 23"/>
          <p:cNvSpPr/>
          <p:nvPr/>
        </p:nvSpPr>
        <p:spPr>
          <a:xfrm>
            <a:off x="4893120" y="4114800"/>
            <a:ext cx="164556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Background-</a:t>
            </a:r>
            <a:r>
              <a:rPr lang="en-US" sz="3200" dirty="0" err="1">
                <a:latin typeface="Arial"/>
              </a:rPr>
              <a:t>position，top</a:t>
            </a:r>
            <a:r>
              <a:rPr lang="en-US" sz="3200" dirty="0">
                <a:latin typeface="Arial"/>
              </a:rPr>
              <a:t>/right...%</a:t>
            </a:r>
            <a:r>
              <a:rPr lang="en-US" sz="3200" dirty="0" err="1">
                <a:latin typeface="Arial"/>
              </a:rPr>
              <a:t>的实现</a:t>
            </a:r>
            <a:endParaRPr dirty="0"/>
          </a:p>
        </p:txBody>
      </p:sp>
      <p:sp>
        <p:nvSpPr>
          <p:cNvPr id="25" name="矩形 24"/>
          <p:cNvSpPr/>
          <p:nvPr/>
        </p:nvSpPr>
        <p:spPr>
          <a:xfrm>
            <a:off x="143768" y="2843733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56136" y="2843733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23888" y="2843733"/>
            <a:ext cx="864096" cy="230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56136" y="3707829"/>
            <a:ext cx="309634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39912" y="2843733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23888" y="349180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511920" y="4211885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439912" y="478794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456136" y="3779837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76216" y="3707829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328344" y="3851845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904408" y="3923853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68504" y="2843733"/>
            <a:ext cx="3096344" cy="230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064648" y="377983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smtClean="0">
                <a:latin typeface="Arial"/>
              </a:rPr>
              <a:t>Background-repeat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sz="3200" dirty="0">
              <a:latin typeface="Arial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sp>
        <p:nvSpPr>
          <p:cNvPr id="25" name="矩形 24"/>
          <p:cNvSpPr/>
          <p:nvPr/>
        </p:nvSpPr>
        <p:spPr>
          <a:xfrm>
            <a:off x="215776" y="2267669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5776" y="3203773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28144" y="2267669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824288" y="2267669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68504" y="4715941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768504" y="5652045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064648" y="4715941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15776" y="4715941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5776" y="5580037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12120" y="4715941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12120" y="5580037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endParaRPr lang="en-US" sz="3200" dirty="0">
              <a:latin typeface="Arial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sp>
        <p:nvSpPr>
          <p:cNvPr id="15" name="矩形 14"/>
          <p:cNvSpPr/>
          <p:nvPr/>
        </p:nvSpPr>
        <p:spPr>
          <a:xfrm>
            <a:off x="647824" y="1691605"/>
            <a:ext cx="309634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47824" y="3275781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48024" y="1691605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0072" y="29157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79742" y="34825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87984" y="23396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95896" y="32664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2448024" y="1691605"/>
            <a:ext cx="0" cy="15840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48024" y="3275781"/>
            <a:ext cx="129614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47824" y="3275781"/>
            <a:ext cx="18002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48024" y="3275781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8064" y="23396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6056" y="349180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51880" y="34825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1880" y="23303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root1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47824" y="1691605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47824" y="1691605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12238" y="13315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9792" y="4427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24288" y="2051645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Root1: (0, 0, x4, x1)</a:t>
            </a:r>
          </a:p>
          <a:p>
            <a:r>
              <a:rPr lang="en-US" altLang="zh-CN" dirty="0" smtClean="0"/>
              <a:t>Root2: (x4, 0, x2, x1)</a:t>
            </a:r>
          </a:p>
          <a:p>
            <a:r>
              <a:rPr lang="en-US" altLang="zh-CN" dirty="0" smtClean="0"/>
              <a:t>Root3: (x4, x1, x2, x3)</a:t>
            </a:r>
          </a:p>
          <a:p>
            <a:r>
              <a:rPr lang="en-US" altLang="zh-CN" dirty="0" smtClean="0"/>
              <a:t>Root4: (0, x1, x4, x3)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center/%</a:t>
            </a:r>
            <a:r>
              <a:rPr lang="zh-CN" altLang="en-US" dirty="0" smtClean="0"/>
              <a:t>还得加入约束条件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en-US" altLang="zh-CN" dirty="0" smtClean="0"/>
              <a:t>1 = x3</a:t>
            </a:r>
          </a:p>
          <a:p>
            <a:r>
              <a:rPr lang="en-US" altLang="zh-CN" dirty="0"/>
              <a:t>x</a:t>
            </a:r>
            <a:r>
              <a:rPr lang="en-US" altLang="zh-CN" dirty="0" smtClean="0"/>
              <a:t>4 = x2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23888" y="5436021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，即为初始状态的可填充空间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给定一个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不能合并空间。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按面积降序排序，选取第一个即最大的一个作为主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，由他驱动其他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四个矩形区域满足一定的约束条件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每个区域都是动态的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dirty="0" err="1">
                <a:latin typeface="Arial"/>
              </a:rPr>
              <a:t>采用get</a:t>
            </a:r>
            <a:r>
              <a:rPr lang="en-US" sz="2800" dirty="0">
                <a:latin typeface="Arial"/>
              </a:rPr>
              <a:t>/</a:t>
            </a:r>
            <a:r>
              <a:rPr lang="en-US" sz="2800" dirty="0" err="1">
                <a:latin typeface="Arial"/>
              </a:rPr>
              <a:t>set方法，动态获取属性值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并非所有面积为0的矩形区域都要舍弃，当该区域处于边界时，应该保留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写在结尾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884960" y="3270599"/>
            <a:ext cx="7475832" cy="144534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600" dirty="0" err="1">
                <a:latin typeface="Arial"/>
              </a:rPr>
              <a:t>Unix哲学</a:t>
            </a:r>
            <a:endParaRPr dirty="0"/>
          </a:p>
          <a:p>
            <a:r>
              <a:rPr lang="en-US" sz="3600" dirty="0">
                <a:latin typeface="Arial"/>
              </a:rPr>
              <a:t>	</a:t>
            </a:r>
            <a:r>
              <a:rPr lang="en-US" sz="3600" dirty="0" err="1">
                <a:latin typeface="Arial"/>
              </a:rPr>
              <a:t>只做一件事，并将它做到极致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对background属性的探讨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Background-image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Background-position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err="1">
                <a:latin typeface="Arial"/>
              </a:rPr>
              <a:t>px</a:t>
            </a:r>
            <a:r>
              <a:rPr lang="en-US" sz="2800" dirty="0">
                <a:latin typeface="Arial"/>
              </a:rPr>
              <a:t>，%，left/top/right/bottom/center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Background-repeat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>
                <a:latin typeface="Arial"/>
              </a:rPr>
              <a:t>Repeat-</a:t>
            </a:r>
            <a:r>
              <a:rPr lang="en-US" sz="2800" dirty="0" err="1">
                <a:latin typeface="Arial"/>
              </a:rPr>
              <a:t>x，repeat</a:t>
            </a:r>
            <a:r>
              <a:rPr lang="en-US" sz="2800" dirty="0">
                <a:latin typeface="Arial"/>
              </a:rPr>
              <a:t>-y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Background-origin(css3)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Background-clip(css3)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US" sz="3200" dirty="0">
                <a:latin typeface="Arial"/>
              </a:rPr>
              <a:t>Background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800" dirty="0" err="1">
                <a:latin typeface="Arial"/>
              </a:rPr>
              <a:t>写法非常任意，可以省略任何值，或者任意改变值的顺序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装箱算法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 err="1">
                <a:latin typeface="Arial"/>
              </a:rPr>
              <a:t>在一个可变的容器中，装入n个方块，使容器利用率最大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dirty="0" err="1">
                <a:latin typeface="Arial"/>
              </a:rPr>
              <a:t>bin_packing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dirty="0" err="1">
                <a:latin typeface="Arial"/>
              </a:rPr>
              <a:t>optimized_packing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3"/>
          <p:cNvSpPr/>
          <p:nvPr/>
        </p:nvSpPr>
        <p:spPr>
          <a:xfrm>
            <a:off x="4268160" y="58716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bottom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4268160" y="58716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82" name="Line 5"/>
          <p:cNvSpPr/>
          <p:nvPr/>
        </p:nvSpPr>
        <p:spPr>
          <a:xfrm>
            <a:off x="4268160" y="163872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3" name="CustomShape 6"/>
          <p:cNvSpPr/>
          <p:nvPr/>
        </p:nvSpPr>
        <p:spPr>
          <a:xfrm>
            <a:off x="4276440" y="37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84" name="CustomShape 7"/>
          <p:cNvSpPr/>
          <p:nvPr/>
        </p:nvSpPr>
        <p:spPr>
          <a:xfrm>
            <a:off x="4276440" y="37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85" name="Line 8"/>
          <p:cNvSpPr/>
          <p:nvPr/>
        </p:nvSpPr>
        <p:spPr>
          <a:xfrm>
            <a:off x="4276440" y="48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6" name="CustomShape 9"/>
          <p:cNvSpPr/>
          <p:nvPr/>
        </p:nvSpPr>
        <p:spPr>
          <a:xfrm>
            <a:off x="4268160" y="48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87" name="Line 10"/>
          <p:cNvSpPr/>
          <p:nvPr/>
        </p:nvSpPr>
        <p:spPr>
          <a:xfrm>
            <a:off x="4313880" y="60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8" name="CustomShape 11"/>
          <p:cNvSpPr/>
          <p:nvPr/>
        </p:nvSpPr>
        <p:spPr>
          <a:xfrm>
            <a:off x="6690960" y="933840"/>
            <a:ext cx="797624" cy="3257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>
                <a:latin typeface="Arial"/>
              </a:rPr>
              <a:t>right</a:t>
            </a:r>
            <a:endParaRPr dirty="0"/>
          </a:p>
        </p:txBody>
      </p:sp>
      <p:sp>
        <p:nvSpPr>
          <p:cNvPr id="89" name="CustomShape 12"/>
          <p:cNvSpPr/>
          <p:nvPr/>
        </p:nvSpPr>
        <p:spPr>
          <a:xfrm>
            <a:off x="6690960" y="4101839"/>
            <a:ext cx="797624" cy="3980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right</a:t>
            </a:r>
            <a:endParaRPr dirty="0"/>
          </a:p>
        </p:txBody>
      </p:sp>
      <p:sp>
        <p:nvSpPr>
          <p:cNvPr id="90" name="CustomShape 13"/>
          <p:cNvSpPr/>
          <p:nvPr/>
        </p:nvSpPr>
        <p:spPr>
          <a:xfrm>
            <a:off x="6402960" y="5253839"/>
            <a:ext cx="869600" cy="3982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right</a:t>
            </a:r>
            <a:endParaRPr dirty="0"/>
          </a:p>
        </p:txBody>
      </p:sp>
      <p:sp>
        <p:nvSpPr>
          <p:cNvPr id="91" name="CustomShape 14"/>
          <p:cNvSpPr/>
          <p:nvPr/>
        </p:nvSpPr>
        <p:spPr>
          <a:xfrm>
            <a:off x="5754960" y="6153839"/>
            <a:ext cx="1301576" cy="4343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bottom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装箱之前必须排序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40080" y="21031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95" name="Line 4"/>
          <p:cNvSpPr/>
          <p:nvPr/>
        </p:nvSpPr>
        <p:spPr>
          <a:xfrm>
            <a:off x="2743200" y="2834640"/>
            <a:ext cx="18288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6" name="CustomShape 5"/>
          <p:cNvSpPr/>
          <p:nvPr/>
        </p:nvSpPr>
        <p:spPr>
          <a:xfrm>
            <a:off x="4663440" y="2103120"/>
            <a:ext cx="283428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97" name="CustomShape 6"/>
          <p:cNvSpPr/>
          <p:nvPr/>
        </p:nvSpPr>
        <p:spPr>
          <a:xfrm>
            <a:off x="4663440" y="21031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98" name="Line 7"/>
          <p:cNvSpPr/>
          <p:nvPr/>
        </p:nvSpPr>
        <p:spPr>
          <a:xfrm>
            <a:off x="1371600" y="594360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9" name="CustomShape 8"/>
          <p:cNvSpPr/>
          <p:nvPr/>
        </p:nvSpPr>
        <p:spPr>
          <a:xfrm>
            <a:off x="6766560" y="210312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" name="CustomShape 9"/>
          <p:cNvSpPr/>
          <p:nvPr/>
        </p:nvSpPr>
        <p:spPr>
          <a:xfrm>
            <a:off x="3566160" y="36576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640080" y="466344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1645920" y="411480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03" name="CustomShape 12"/>
          <p:cNvSpPr/>
          <p:nvPr/>
        </p:nvSpPr>
        <p:spPr>
          <a:xfrm>
            <a:off x="4297680" y="4846320"/>
            <a:ext cx="283428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4297680" y="484632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5029200" y="48463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06" name="CustomShape 15"/>
          <p:cNvSpPr/>
          <p:nvPr/>
        </p:nvSpPr>
        <p:spPr>
          <a:xfrm>
            <a:off x="7500240" y="3108960"/>
            <a:ext cx="2466360" cy="39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同时增加了宽度和高度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7500240" y="5881320"/>
            <a:ext cx="1551960" cy="39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只增加了宽度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优势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实现简单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缺点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相邻空间不能合并，不能充分利用空间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空间合并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76440" y="28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13" name="CustomShape 4"/>
          <p:cNvSpPr/>
          <p:nvPr/>
        </p:nvSpPr>
        <p:spPr>
          <a:xfrm>
            <a:off x="676440" y="28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14" name="Line 5"/>
          <p:cNvSpPr/>
          <p:nvPr/>
        </p:nvSpPr>
        <p:spPr>
          <a:xfrm>
            <a:off x="676440" y="39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5" name="CustomShape 6"/>
          <p:cNvSpPr/>
          <p:nvPr/>
        </p:nvSpPr>
        <p:spPr>
          <a:xfrm>
            <a:off x="668160" y="39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16" name="Line 7"/>
          <p:cNvSpPr/>
          <p:nvPr/>
        </p:nvSpPr>
        <p:spPr>
          <a:xfrm>
            <a:off x="713880" y="51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7" name="Line 8"/>
          <p:cNvSpPr/>
          <p:nvPr/>
        </p:nvSpPr>
        <p:spPr>
          <a:xfrm>
            <a:off x="2459520" y="3924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8" name="Line 9"/>
          <p:cNvSpPr/>
          <p:nvPr/>
        </p:nvSpPr>
        <p:spPr>
          <a:xfrm>
            <a:off x="1902600" y="5127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Line 10"/>
          <p:cNvSpPr/>
          <p:nvPr/>
        </p:nvSpPr>
        <p:spPr>
          <a:xfrm>
            <a:off x="4379760" y="4136400"/>
            <a:ext cx="140328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20" name="CustomShape 11"/>
          <p:cNvSpPr/>
          <p:nvPr/>
        </p:nvSpPr>
        <p:spPr>
          <a:xfrm>
            <a:off x="4846320" y="24372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1" name="CustomShape 12"/>
          <p:cNvSpPr/>
          <p:nvPr/>
        </p:nvSpPr>
        <p:spPr>
          <a:xfrm>
            <a:off x="5824440" y="28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22" name="CustomShape 13"/>
          <p:cNvSpPr/>
          <p:nvPr/>
        </p:nvSpPr>
        <p:spPr>
          <a:xfrm>
            <a:off x="5824440" y="28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23" name="Line 14"/>
          <p:cNvSpPr/>
          <p:nvPr/>
        </p:nvSpPr>
        <p:spPr>
          <a:xfrm>
            <a:off x="5824440" y="39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4" name="CustomShape 15"/>
          <p:cNvSpPr/>
          <p:nvPr/>
        </p:nvSpPr>
        <p:spPr>
          <a:xfrm>
            <a:off x="5816160" y="39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25" name="Line 16"/>
          <p:cNvSpPr/>
          <p:nvPr/>
        </p:nvSpPr>
        <p:spPr>
          <a:xfrm>
            <a:off x="5861880" y="51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17"/>
          <p:cNvSpPr/>
          <p:nvPr/>
        </p:nvSpPr>
        <p:spPr>
          <a:xfrm>
            <a:off x="7607520" y="3924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7" name="Line 18"/>
          <p:cNvSpPr/>
          <p:nvPr/>
        </p:nvSpPr>
        <p:spPr>
          <a:xfrm>
            <a:off x="7050600" y="5127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8" name="CustomShape 19"/>
          <p:cNvSpPr/>
          <p:nvPr/>
        </p:nvSpPr>
        <p:spPr>
          <a:xfrm>
            <a:off x="7611840" y="28728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9" name="CustomShape 20"/>
          <p:cNvSpPr/>
          <p:nvPr/>
        </p:nvSpPr>
        <p:spPr>
          <a:xfrm>
            <a:off x="2459520" y="2872800"/>
            <a:ext cx="1919880" cy="28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0" name="CustomShape 21"/>
          <p:cNvSpPr/>
          <p:nvPr/>
        </p:nvSpPr>
        <p:spPr>
          <a:xfrm>
            <a:off x="1902600" y="3939120"/>
            <a:ext cx="2476800" cy="181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1" name="CustomShape 22"/>
          <p:cNvSpPr/>
          <p:nvPr/>
        </p:nvSpPr>
        <p:spPr>
          <a:xfrm>
            <a:off x="676440" y="5127840"/>
            <a:ext cx="3702960" cy="624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空间相交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017520" y="3017520"/>
            <a:ext cx="484596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5" name="CustomShape 4"/>
          <p:cNvSpPr/>
          <p:nvPr/>
        </p:nvSpPr>
        <p:spPr>
          <a:xfrm>
            <a:off x="4846320" y="2560320"/>
            <a:ext cx="1462680" cy="2925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6" name="CustomShape 5"/>
          <p:cNvSpPr/>
          <p:nvPr/>
        </p:nvSpPr>
        <p:spPr>
          <a:xfrm>
            <a:off x="4303440" y="2083679"/>
            <a:ext cx="1240928" cy="4000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Xa,Ya</a:t>
            </a:r>
            <a:endParaRPr dirty="0"/>
          </a:p>
        </p:txBody>
      </p:sp>
      <p:sp>
        <p:nvSpPr>
          <p:cNvPr id="137" name="CustomShape 6"/>
          <p:cNvSpPr/>
          <p:nvPr/>
        </p:nvSpPr>
        <p:spPr>
          <a:xfrm>
            <a:off x="5342400" y="2560320"/>
            <a:ext cx="778032" cy="2834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Wa</a:t>
            </a:r>
            <a:endParaRPr dirty="0"/>
          </a:p>
        </p:txBody>
      </p:sp>
      <p:sp>
        <p:nvSpPr>
          <p:cNvPr id="138" name="CustomShape 7"/>
          <p:cNvSpPr/>
          <p:nvPr/>
        </p:nvSpPr>
        <p:spPr>
          <a:xfrm>
            <a:off x="2575440" y="2587679"/>
            <a:ext cx="1240736" cy="4000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Xb,Yb</a:t>
            </a:r>
            <a:endParaRPr dirty="0"/>
          </a:p>
        </p:txBody>
      </p:sp>
      <p:sp>
        <p:nvSpPr>
          <p:cNvPr id="139" name="CustomShape 8"/>
          <p:cNvSpPr/>
          <p:nvPr/>
        </p:nvSpPr>
        <p:spPr>
          <a:xfrm>
            <a:off x="3830760" y="2992320"/>
            <a:ext cx="52344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Wb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3075120" y="3604319"/>
            <a:ext cx="1101096" cy="53555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Hb</a:t>
            </a:r>
            <a:endParaRPr dirty="0"/>
          </a:p>
        </p:txBody>
      </p:sp>
      <p:sp>
        <p:nvSpPr>
          <p:cNvPr id="141" name="CustomShape 10"/>
          <p:cNvSpPr/>
          <p:nvPr/>
        </p:nvSpPr>
        <p:spPr>
          <a:xfrm>
            <a:off x="1371600" y="5669280"/>
            <a:ext cx="411840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max(Xa, Xb) &lt; min(Xa + Wa, Xb + Wb)</a:t>
            </a:r>
            <a:endParaRPr/>
          </a:p>
        </p:txBody>
      </p:sp>
      <p:sp>
        <p:nvSpPr>
          <p:cNvPr id="142" name="CustomShape 11"/>
          <p:cNvSpPr/>
          <p:nvPr/>
        </p:nvSpPr>
        <p:spPr>
          <a:xfrm>
            <a:off x="1371960" y="6029280"/>
            <a:ext cx="4676464" cy="3428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max(</a:t>
            </a:r>
            <a:r>
              <a:rPr lang="en-US" dirty="0" err="1">
                <a:latin typeface="Arial"/>
              </a:rPr>
              <a:t>Ya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Yb</a:t>
            </a:r>
            <a:r>
              <a:rPr lang="en-US" dirty="0">
                <a:latin typeface="Arial"/>
              </a:rPr>
              <a:t>) &lt; min(</a:t>
            </a:r>
            <a:r>
              <a:rPr lang="en-US" dirty="0" err="1">
                <a:latin typeface="Arial"/>
              </a:rPr>
              <a:t>Ya</a:t>
            </a:r>
            <a:r>
              <a:rPr lang="en-US" dirty="0">
                <a:latin typeface="Arial"/>
              </a:rPr>
              <a:t> + Ha, </a:t>
            </a:r>
            <a:r>
              <a:rPr lang="en-US" dirty="0" err="1">
                <a:latin typeface="Arial"/>
              </a:rPr>
              <a:t>Yb</a:t>
            </a:r>
            <a:r>
              <a:rPr lang="en-US" dirty="0">
                <a:latin typeface="Arial"/>
              </a:rPr>
              <a:t> + </a:t>
            </a:r>
            <a:r>
              <a:rPr lang="en-US" dirty="0" err="1">
                <a:latin typeface="Arial"/>
              </a:rPr>
              <a:t>Hb</a:t>
            </a:r>
            <a:r>
              <a:rPr lang="en-US" dirty="0">
                <a:latin typeface="Arial"/>
              </a:rPr>
              <a:t>)</a:t>
            </a:r>
            <a:endParaRPr dirty="0"/>
          </a:p>
        </p:txBody>
      </p:sp>
      <p:sp>
        <p:nvSpPr>
          <p:cNvPr id="143" name="CustomShape 12"/>
          <p:cNvSpPr/>
          <p:nvPr/>
        </p:nvSpPr>
        <p:spPr>
          <a:xfrm>
            <a:off x="4846320" y="3017520"/>
            <a:ext cx="146268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4" name="CustomShape 13"/>
          <p:cNvSpPr/>
          <p:nvPr/>
        </p:nvSpPr>
        <p:spPr>
          <a:xfrm>
            <a:off x="4839120" y="3532319"/>
            <a:ext cx="705248" cy="3915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Ha</a:t>
            </a:r>
            <a:endParaRPr dirty="0"/>
          </a:p>
        </p:txBody>
      </p:sp>
      <p:sp>
        <p:nvSpPr>
          <p:cNvPr id="145" name="CustomShape 14"/>
          <p:cNvSpPr/>
          <p:nvPr/>
        </p:nvSpPr>
        <p:spPr>
          <a:xfrm>
            <a:off x="1463040" y="6766560"/>
            <a:ext cx="7479720" cy="64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相交区域面积：width</a:t>
            </a:r>
            <a:r>
              <a:rPr lang="en-US" dirty="0">
                <a:latin typeface="Arial"/>
              </a:rPr>
              <a:t> * </a:t>
            </a:r>
            <a:r>
              <a:rPr lang="en-US" dirty="0" err="1">
                <a:latin typeface="Arial"/>
              </a:rPr>
              <a:t>heigth</a:t>
            </a:r>
            <a:r>
              <a:rPr lang="en-US" dirty="0">
                <a:latin typeface="Arial"/>
              </a:rPr>
              <a:t> = min(</a:t>
            </a:r>
            <a:r>
              <a:rPr lang="en-US" dirty="0" err="1">
                <a:latin typeface="Arial"/>
              </a:rPr>
              <a:t>Xa</a:t>
            </a:r>
            <a:r>
              <a:rPr lang="en-US" dirty="0">
                <a:latin typeface="Arial"/>
              </a:rPr>
              <a:t> + </a:t>
            </a:r>
            <a:r>
              <a:rPr lang="en-US" dirty="0" err="1">
                <a:latin typeface="Arial"/>
              </a:rPr>
              <a:t>Wa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Xb</a:t>
            </a:r>
            <a:r>
              <a:rPr lang="en-US" dirty="0">
                <a:latin typeface="Arial"/>
              </a:rPr>
              <a:t> + </a:t>
            </a:r>
            <a:r>
              <a:rPr lang="en-US" dirty="0" err="1">
                <a:latin typeface="Arial"/>
              </a:rPr>
              <a:t>Wb</a:t>
            </a:r>
            <a:r>
              <a:rPr lang="en-US" dirty="0">
                <a:latin typeface="Arial"/>
              </a:rPr>
              <a:t>) -  max(</a:t>
            </a:r>
            <a:r>
              <a:rPr lang="en-US" dirty="0" err="1">
                <a:latin typeface="Arial"/>
              </a:rPr>
              <a:t>Xa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Xb</a:t>
            </a:r>
            <a:r>
              <a:rPr lang="en-US" dirty="0">
                <a:latin typeface="Arial"/>
              </a:rPr>
              <a:t>) </a:t>
            </a:r>
            <a:endParaRPr dirty="0"/>
          </a:p>
          <a:p>
            <a:r>
              <a:rPr lang="en-US" dirty="0">
                <a:latin typeface="Arial"/>
              </a:rPr>
              <a:t>		</a:t>
            </a:r>
            <a:r>
              <a:rPr lang="en-US" dirty="0" smtClean="0">
                <a:latin typeface="Arial"/>
              </a:rPr>
              <a:t>  	      * </a:t>
            </a:r>
            <a:r>
              <a:rPr lang="en-US" dirty="0">
                <a:latin typeface="Arial"/>
              </a:rPr>
              <a:t>min(</a:t>
            </a:r>
            <a:r>
              <a:rPr lang="en-US" dirty="0" err="1">
                <a:latin typeface="Arial"/>
              </a:rPr>
              <a:t>Ya</a:t>
            </a:r>
            <a:r>
              <a:rPr lang="en-US" dirty="0">
                <a:latin typeface="Arial"/>
              </a:rPr>
              <a:t> + Ha, </a:t>
            </a:r>
            <a:r>
              <a:rPr lang="en-US" dirty="0" err="1">
                <a:latin typeface="Arial"/>
              </a:rPr>
              <a:t>Yb</a:t>
            </a:r>
            <a:r>
              <a:rPr lang="en-US" dirty="0">
                <a:latin typeface="Arial"/>
              </a:rPr>
              <a:t> + </a:t>
            </a:r>
            <a:r>
              <a:rPr lang="en-US" dirty="0" err="1">
                <a:latin typeface="Arial"/>
              </a:rPr>
              <a:t>Hb</a:t>
            </a:r>
            <a:r>
              <a:rPr lang="en-US" dirty="0">
                <a:latin typeface="Arial"/>
              </a:rPr>
              <a:t>) - max(</a:t>
            </a:r>
            <a:r>
              <a:rPr lang="en-US" dirty="0" err="1">
                <a:latin typeface="Arial"/>
              </a:rPr>
              <a:t>Ya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Yb</a:t>
            </a:r>
            <a:r>
              <a:rPr lang="en-US" dirty="0">
                <a:latin typeface="Arial"/>
              </a:rPr>
              <a:t>)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opimized_packing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经过相交矩形切割后，再合并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1144440" y="2584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49" name="CustomShape 4"/>
          <p:cNvSpPr/>
          <p:nvPr/>
        </p:nvSpPr>
        <p:spPr>
          <a:xfrm>
            <a:off x="1144440" y="2584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50" name="CustomShape 5"/>
          <p:cNvSpPr/>
          <p:nvPr/>
        </p:nvSpPr>
        <p:spPr>
          <a:xfrm>
            <a:off x="1136160" y="3651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51" name="Line 6"/>
          <p:cNvSpPr/>
          <p:nvPr/>
        </p:nvSpPr>
        <p:spPr>
          <a:xfrm>
            <a:off x="1181880" y="4839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2" name="Line 7"/>
          <p:cNvSpPr/>
          <p:nvPr/>
        </p:nvSpPr>
        <p:spPr>
          <a:xfrm>
            <a:off x="2927520" y="3636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3" name="Line 8"/>
          <p:cNvSpPr/>
          <p:nvPr/>
        </p:nvSpPr>
        <p:spPr>
          <a:xfrm>
            <a:off x="2370600" y="4839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4" name="CustomShape 9"/>
          <p:cNvSpPr/>
          <p:nvPr/>
        </p:nvSpPr>
        <p:spPr>
          <a:xfrm>
            <a:off x="2931840" y="25848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5" name="Line 10"/>
          <p:cNvSpPr/>
          <p:nvPr/>
        </p:nvSpPr>
        <p:spPr>
          <a:xfrm>
            <a:off x="2370600" y="3895920"/>
            <a:ext cx="24771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6" name="Line 11"/>
          <p:cNvSpPr/>
          <p:nvPr/>
        </p:nvSpPr>
        <p:spPr>
          <a:xfrm flipH="1">
            <a:off x="3566160" y="3895920"/>
            <a:ext cx="5760" cy="1569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7" name="Line 12"/>
          <p:cNvSpPr/>
          <p:nvPr/>
        </p:nvSpPr>
        <p:spPr>
          <a:xfrm>
            <a:off x="3571920" y="3638160"/>
            <a:ext cx="12758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8" name="CustomShape 13"/>
          <p:cNvSpPr/>
          <p:nvPr/>
        </p:nvSpPr>
        <p:spPr>
          <a:xfrm>
            <a:off x="3571920" y="2584800"/>
            <a:ext cx="1275480" cy="28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9" name="CustomShape 14"/>
          <p:cNvSpPr/>
          <p:nvPr/>
        </p:nvSpPr>
        <p:spPr>
          <a:xfrm>
            <a:off x="2370600" y="3895920"/>
            <a:ext cx="2476800" cy="15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0" name="CustomShape 15"/>
          <p:cNvSpPr/>
          <p:nvPr/>
        </p:nvSpPr>
        <p:spPr>
          <a:xfrm>
            <a:off x="2370600" y="3636360"/>
            <a:ext cx="556560" cy="1828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1" name="CustomShape 16"/>
          <p:cNvSpPr/>
          <p:nvPr/>
        </p:nvSpPr>
        <p:spPr>
          <a:xfrm>
            <a:off x="1136160" y="4839840"/>
            <a:ext cx="3711240" cy="624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freeze">
                      <p:stCondLst>
                        <p:cond delay="indefinite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267</Words>
  <Application>Microsoft Office PowerPoint</Application>
  <PresentationFormat>自定义</PresentationFormat>
  <Paragraphs>87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zoujiawei</cp:lastModifiedBy>
  <cp:revision>8</cp:revision>
  <dcterms:modified xsi:type="dcterms:W3CDTF">2014-11-19T11:21:34Z</dcterms:modified>
</cp:coreProperties>
</file>