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108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7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2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1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2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5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0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1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1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2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5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FB66-DBE4-4599-9B3C-E1452FD2AC0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8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44739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FF0B53"/>
                </a:solidFill>
                <a:latin typeface="Times New Roman" pitchFamily="18" charset="0"/>
                <a:cs typeface="Times New Roman" pitchFamily="18" charset="0"/>
              </a:rPr>
              <a:t>Tic-tac-toe</a:t>
            </a:r>
            <a:br>
              <a:rPr lang="en-US" b="1" dirty="0" smtClean="0">
                <a:solidFill>
                  <a:srgbClr val="FF0B53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FF0B5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78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855784"/>
            <a:ext cx="7571232" cy="11127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        1</a:t>
            </a:r>
            <a:r>
              <a:rPr lang="en-US" b="1" dirty="0"/>
              <a:t>. Group members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26920" y="4203193"/>
            <a:ext cx="5105400" cy="555625"/>
            <a:chOff x="1248" y="1440"/>
            <a:chExt cx="3216" cy="35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gray">
            <a:xfrm>
              <a:off x="2256" y="148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026920" y="1728797"/>
            <a:ext cx="5105400" cy="555625"/>
            <a:chOff x="1248" y="2030"/>
            <a:chExt cx="3216" cy="35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2256" y="207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026920" y="2526793"/>
            <a:ext cx="5105400" cy="555625"/>
            <a:chOff x="1248" y="2640"/>
            <a:chExt cx="3216" cy="35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2256" y="268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2026920" y="3364993"/>
            <a:ext cx="5105400" cy="555625"/>
            <a:chOff x="1248" y="3230"/>
            <a:chExt cx="3216" cy="350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gray">
            <a:xfrm>
              <a:off x="2256" y="327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95601" y="4123243"/>
            <a:ext cx="33996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Maiza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Nasyrova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895600" y="2557783"/>
            <a:ext cx="24560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Eldar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Baktybekov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895600" y="3420040"/>
            <a:ext cx="3223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Begimai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Kadyrova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2895600" y="1817474"/>
            <a:ext cx="3399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Baiel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Kurstanbek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46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About project</a:t>
            </a:r>
            <a:endParaRPr lang="ru-RU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Tic</a:t>
            </a:r>
            <a:r>
              <a:rPr lang="en-US" dirty="0" smtClean="0"/>
              <a:t>-</a:t>
            </a:r>
            <a:r>
              <a:rPr lang="en-US" b="1" dirty="0" smtClean="0"/>
              <a:t>tac</a:t>
            </a:r>
            <a:r>
              <a:rPr lang="en-US" dirty="0" smtClean="0"/>
              <a:t>-</a:t>
            </a:r>
            <a:r>
              <a:rPr lang="en-US" b="1" dirty="0" smtClean="0"/>
              <a:t>toe</a:t>
            </a:r>
            <a:r>
              <a:rPr lang="en-US" dirty="0" smtClean="0"/>
              <a:t> </a:t>
            </a:r>
            <a:r>
              <a:rPr lang="en-US" dirty="0"/>
              <a:t>is a paper-and-pencil </a:t>
            </a:r>
            <a:r>
              <a:rPr lang="en-US" b="1" dirty="0"/>
              <a:t>game</a:t>
            </a:r>
            <a:r>
              <a:rPr lang="en-US" dirty="0"/>
              <a:t> for two players, X and O, who take turns marking the spaces in a 3×3 grid</a:t>
            </a:r>
            <a:r>
              <a:rPr lang="en-US" dirty="0" smtClean="0"/>
              <a:t>. But in our project we changed X and O to T and F.</a:t>
            </a:r>
          </a:p>
          <a:p>
            <a:r>
              <a:rPr lang="en-US" dirty="0" smtClean="0"/>
              <a:t> </a:t>
            </a:r>
            <a:r>
              <a:rPr lang="en-US" dirty="0"/>
              <a:t>The player who succeeds in placing three of their marks in a horizontal, vertical, or diagonal row wins the </a:t>
            </a:r>
            <a:r>
              <a:rPr lang="en-US" b="1" dirty="0"/>
              <a:t>game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522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801212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Thank you for your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attention! </a:t>
            </a:r>
            <a:r>
              <a:rPr lang="ru-RU" sz="7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 </a:t>
            </a:r>
            <a:endParaRPr lang="ru-RU" sz="7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8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31</Words>
  <Application>Microsoft Office PowerPoint</Application>
  <PresentationFormat>Экран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Office Theme</vt:lpstr>
      <vt:lpstr>Tic-tac-toe </vt:lpstr>
      <vt:lpstr>          1. Group members </vt:lpstr>
      <vt:lpstr>About project</vt:lpstr>
      <vt:lpstr>Thank you for your attention! 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Admin</cp:lastModifiedBy>
  <cp:revision>6</cp:revision>
  <dcterms:created xsi:type="dcterms:W3CDTF">2020-05-18T13:32:58Z</dcterms:created>
  <dcterms:modified xsi:type="dcterms:W3CDTF">2020-12-14T12:58:13Z</dcterms:modified>
</cp:coreProperties>
</file>