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SemiBold"/>
      <p:regular r:id="rId14"/>
      <p:bold r:id="rId15"/>
      <p:italic r:id="rId16"/>
      <p:boldItalic r:id="rId17"/>
    </p:embeddedFont>
    <p:embeddedFont>
      <p:font typeface="Montserrat"/>
      <p:regular r:id="rId18"/>
      <p:bold r:id="rId19"/>
      <p:italic r:id="rId20"/>
      <p:boldItalic r:id="rId21"/>
    </p:embeddedFont>
    <p:embeddedFont>
      <p:font typeface="Arvo"/>
      <p:regular r:id="rId22"/>
      <p:bold r:id="rId23"/>
      <p:italic r:id="rId24"/>
      <p:boldItalic r:id="rId25"/>
    </p:embeddedFont>
    <p:embeddedFont>
      <p:font typeface="Proxima Nova Extrabold"/>
      <p:bold r:id="rId26"/>
    </p:embeddedFont>
    <p:embeddedFont>
      <p:font typeface="Spectral"/>
      <p:regular r:id="rId27"/>
      <p:bold r:id="rId28"/>
      <p:italic r:id="rId29"/>
      <p:boldItalic r:id="rId30"/>
    </p:embeddedFont>
    <p:embeddedFont>
      <p:font typeface="Montserrat ExtraBold"/>
      <p:bold r:id="rId31"/>
      <p:boldItalic r:id="rId32"/>
    </p:embeddedFont>
    <p:embeddedFont>
      <p:font typeface="Spectral Light"/>
      <p:regular r:id="rId33"/>
      <p:bold r:id="rId34"/>
      <p:italic r:id="rId35"/>
      <p:boldItalic r:id="rId36"/>
    </p:embeddedFont>
    <p:embeddedFont>
      <p:font typeface="Quicksand Light"/>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 orient="horz"/>
        <p:guide pos="5558"/>
        <p:guide pos="1304"/>
        <p:guide pos="1620" orient="horz"/>
        <p:guide pos="2623" orient="horz"/>
        <p:guide pos="4320"/>
        <p:guide pos="3118"/>
        <p:guide pos="2976"/>
        <p:guide pos="590" orient="horz"/>
        <p:guide pos="2268"/>
        <p:guide pos="3902"/>
        <p:guide pos="105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vo-regular.fntdata"/><Relationship Id="rId21" Type="http://schemas.openxmlformats.org/officeDocument/2006/relationships/font" Target="fonts/Montserrat-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Extrabold-bold.fntdata"/><Relationship Id="rId25" Type="http://schemas.openxmlformats.org/officeDocument/2006/relationships/font" Target="fonts/Arvo-boldItalic.fntdata"/><Relationship Id="rId28" Type="http://schemas.openxmlformats.org/officeDocument/2006/relationships/font" Target="fonts/Spectral-bold.fntdata"/><Relationship Id="rId27" Type="http://schemas.openxmlformats.org/officeDocument/2006/relationships/font" Target="fonts/Spectral-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ExtraBold-bold.fntdata"/><Relationship Id="rId30" Type="http://schemas.openxmlformats.org/officeDocument/2006/relationships/font" Target="fonts/Spectral-boldItalic.fntdata"/><Relationship Id="rId11" Type="http://schemas.openxmlformats.org/officeDocument/2006/relationships/slide" Target="slides/slide6.xml"/><Relationship Id="rId33" Type="http://schemas.openxmlformats.org/officeDocument/2006/relationships/font" Target="fonts/SpectralLight-regular.fntdata"/><Relationship Id="rId10" Type="http://schemas.openxmlformats.org/officeDocument/2006/relationships/slide" Target="slides/slide5.xml"/><Relationship Id="rId32" Type="http://schemas.openxmlformats.org/officeDocument/2006/relationships/font" Target="fonts/MontserratExtraBold-boldItalic.fntdata"/><Relationship Id="rId13" Type="http://schemas.openxmlformats.org/officeDocument/2006/relationships/slide" Target="slides/slide8.xml"/><Relationship Id="rId35" Type="http://schemas.openxmlformats.org/officeDocument/2006/relationships/font" Target="fonts/SpectralLight-italic.fntdata"/><Relationship Id="rId12" Type="http://schemas.openxmlformats.org/officeDocument/2006/relationships/slide" Target="slides/slide7.xml"/><Relationship Id="rId34" Type="http://schemas.openxmlformats.org/officeDocument/2006/relationships/font" Target="fonts/SpectralLight-bold.fntdata"/><Relationship Id="rId15" Type="http://schemas.openxmlformats.org/officeDocument/2006/relationships/font" Target="fonts/MontserratSemiBold-bold.fntdata"/><Relationship Id="rId37" Type="http://schemas.openxmlformats.org/officeDocument/2006/relationships/font" Target="fonts/QuicksandLight-regular.fntdata"/><Relationship Id="rId14" Type="http://schemas.openxmlformats.org/officeDocument/2006/relationships/font" Target="fonts/MontserratSemiBold-regular.fntdata"/><Relationship Id="rId36" Type="http://schemas.openxmlformats.org/officeDocument/2006/relationships/font" Target="fonts/SpectralLight-boldItalic.fntdata"/><Relationship Id="rId17" Type="http://schemas.openxmlformats.org/officeDocument/2006/relationships/font" Target="fonts/MontserratSemiBold-boldItalic.fntdata"/><Relationship Id="rId16" Type="http://schemas.openxmlformats.org/officeDocument/2006/relationships/font" Target="fonts/MontserratSemiBold-italic.fntdata"/><Relationship Id="rId38" Type="http://schemas.openxmlformats.org/officeDocument/2006/relationships/font" Target="fonts/QuicksandLight-bold.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de745794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de745794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de745794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de745794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de745794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de745794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9915c9a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9915c9a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9915c9a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9915c9a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de745794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de745794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de7457949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de7457949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516500" y="1001050"/>
            <a:ext cx="6809100" cy="3141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52525"/>
              </a:buClr>
              <a:buSzPts val="4600"/>
              <a:buNone/>
              <a:defRPr sz="4600">
                <a:solidFill>
                  <a:srgbClr val="252525"/>
                </a:solidFill>
              </a:defRPr>
            </a:lvl1pPr>
            <a:lvl2pPr lvl="1" rtl="0" algn="ctr">
              <a:spcBef>
                <a:spcPts val="0"/>
              </a:spcBef>
              <a:spcAft>
                <a:spcPts val="0"/>
              </a:spcAft>
              <a:buClr>
                <a:srgbClr val="434343"/>
              </a:buClr>
              <a:buSzPts val="4800"/>
              <a:buNone/>
              <a:defRPr sz="4800">
                <a:solidFill>
                  <a:srgbClr val="434343"/>
                </a:solidFill>
              </a:defRPr>
            </a:lvl2pPr>
            <a:lvl3pPr lvl="2" rtl="0" algn="ctr">
              <a:spcBef>
                <a:spcPts val="0"/>
              </a:spcBef>
              <a:spcAft>
                <a:spcPts val="0"/>
              </a:spcAft>
              <a:buClr>
                <a:srgbClr val="434343"/>
              </a:buClr>
              <a:buSzPts val="4800"/>
              <a:buNone/>
              <a:defRPr sz="4800">
                <a:solidFill>
                  <a:srgbClr val="434343"/>
                </a:solidFill>
              </a:defRPr>
            </a:lvl3pPr>
            <a:lvl4pPr lvl="3" rtl="0" algn="ctr">
              <a:spcBef>
                <a:spcPts val="0"/>
              </a:spcBef>
              <a:spcAft>
                <a:spcPts val="0"/>
              </a:spcAft>
              <a:buClr>
                <a:srgbClr val="434343"/>
              </a:buClr>
              <a:buSzPts val="4800"/>
              <a:buNone/>
              <a:defRPr sz="4800">
                <a:solidFill>
                  <a:srgbClr val="434343"/>
                </a:solidFill>
              </a:defRPr>
            </a:lvl4pPr>
            <a:lvl5pPr lvl="4" rtl="0" algn="ctr">
              <a:spcBef>
                <a:spcPts val="0"/>
              </a:spcBef>
              <a:spcAft>
                <a:spcPts val="0"/>
              </a:spcAft>
              <a:buClr>
                <a:srgbClr val="434343"/>
              </a:buClr>
              <a:buSzPts val="4800"/>
              <a:buNone/>
              <a:defRPr sz="4800">
                <a:solidFill>
                  <a:srgbClr val="434343"/>
                </a:solidFill>
              </a:defRPr>
            </a:lvl5pPr>
            <a:lvl6pPr lvl="5" rtl="0" algn="ctr">
              <a:spcBef>
                <a:spcPts val="0"/>
              </a:spcBef>
              <a:spcAft>
                <a:spcPts val="0"/>
              </a:spcAft>
              <a:buClr>
                <a:srgbClr val="434343"/>
              </a:buClr>
              <a:buSzPts val="4800"/>
              <a:buNone/>
              <a:defRPr sz="4800">
                <a:solidFill>
                  <a:srgbClr val="434343"/>
                </a:solidFill>
              </a:defRPr>
            </a:lvl6pPr>
            <a:lvl7pPr lvl="6" rtl="0" algn="ctr">
              <a:spcBef>
                <a:spcPts val="0"/>
              </a:spcBef>
              <a:spcAft>
                <a:spcPts val="0"/>
              </a:spcAft>
              <a:buClr>
                <a:srgbClr val="434343"/>
              </a:buClr>
              <a:buSzPts val="4800"/>
              <a:buNone/>
              <a:defRPr sz="4800">
                <a:solidFill>
                  <a:srgbClr val="434343"/>
                </a:solidFill>
              </a:defRPr>
            </a:lvl7pPr>
            <a:lvl8pPr lvl="7" rtl="0" algn="ctr">
              <a:spcBef>
                <a:spcPts val="0"/>
              </a:spcBef>
              <a:spcAft>
                <a:spcPts val="0"/>
              </a:spcAft>
              <a:buClr>
                <a:srgbClr val="434343"/>
              </a:buClr>
              <a:buSzPts val="4800"/>
              <a:buNone/>
              <a:defRPr sz="4800">
                <a:solidFill>
                  <a:srgbClr val="434343"/>
                </a:solidFill>
              </a:defRPr>
            </a:lvl8pPr>
            <a:lvl9pPr lvl="8" rtl="0" algn="ctr">
              <a:spcBef>
                <a:spcPts val="0"/>
              </a:spcBef>
              <a:spcAft>
                <a:spcPts val="0"/>
              </a:spcAft>
              <a:buClr>
                <a:srgbClr val="434343"/>
              </a:buClr>
              <a:buSzPts val="4800"/>
              <a:buNone/>
              <a:defRPr sz="4800">
                <a:solidFill>
                  <a:srgbClr val="434343"/>
                </a:solidFill>
              </a:defRPr>
            </a:lvl9pPr>
          </a:lstStyle>
          <a:p/>
        </p:txBody>
      </p:sp>
      <p:sp>
        <p:nvSpPr>
          <p:cNvPr id="11" name="Google Shape;11;p2"/>
          <p:cNvSpPr/>
          <p:nvPr/>
        </p:nvSpPr>
        <p:spPr>
          <a:xfrm rot="-5400000">
            <a:off x="-1173125" y="2799675"/>
            <a:ext cx="461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idx="1" type="subTitle"/>
          </p:nvPr>
        </p:nvSpPr>
        <p:spPr>
          <a:xfrm rot="-5400000">
            <a:off x="-1772935" y="1844264"/>
            <a:ext cx="4950600" cy="578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200">
                <a:solidFill>
                  <a:srgbClr val="666666"/>
                </a:solidFill>
                <a:latin typeface="Spectral Light"/>
                <a:ea typeface="Spectral Light"/>
                <a:cs typeface="Spectral Light"/>
                <a:sym typeface="Spectral Light"/>
              </a:defRPr>
            </a:lvl1pPr>
            <a:lvl2pPr lvl="1" rtl="0">
              <a:spcBef>
                <a:spcPts val="0"/>
              </a:spcBef>
              <a:spcAft>
                <a:spcPts val="0"/>
              </a:spcAft>
              <a:buNone/>
              <a:defRPr sz="1200">
                <a:solidFill>
                  <a:srgbClr val="666666"/>
                </a:solidFill>
                <a:latin typeface="Spectral Light"/>
                <a:ea typeface="Spectral Light"/>
                <a:cs typeface="Spectral Light"/>
                <a:sym typeface="Spectral Light"/>
              </a:defRPr>
            </a:lvl2pPr>
            <a:lvl3pPr lvl="2" rtl="0">
              <a:spcBef>
                <a:spcPts val="0"/>
              </a:spcBef>
              <a:spcAft>
                <a:spcPts val="0"/>
              </a:spcAft>
              <a:buNone/>
              <a:defRPr sz="1200">
                <a:solidFill>
                  <a:srgbClr val="666666"/>
                </a:solidFill>
                <a:latin typeface="Spectral Light"/>
                <a:ea typeface="Spectral Light"/>
                <a:cs typeface="Spectral Light"/>
                <a:sym typeface="Spectral Light"/>
              </a:defRPr>
            </a:lvl3pPr>
            <a:lvl4pPr lvl="3" rtl="0">
              <a:spcBef>
                <a:spcPts val="0"/>
              </a:spcBef>
              <a:spcAft>
                <a:spcPts val="0"/>
              </a:spcAft>
              <a:buNone/>
              <a:defRPr sz="1200">
                <a:solidFill>
                  <a:srgbClr val="666666"/>
                </a:solidFill>
                <a:latin typeface="Spectral Light"/>
                <a:ea typeface="Spectral Light"/>
                <a:cs typeface="Spectral Light"/>
                <a:sym typeface="Spectral Light"/>
              </a:defRPr>
            </a:lvl4pPr>
            <a:lvl5pPr lvl="4" rtl="0">
              <a:spcBef>
                <a:spcPts val="0"/>
              </a:spcBef>
              <a:spcAft>
                <a:spcPts val="0"/>
              </a:spcAft>
              <a:buNone/>
              <a:defRPr sz="1200">
                <a:solidFill>
                  <a:srgbClr val="666666"/>
                </a:solidFill>
                <a:latin typeface="Spectral Light"/>
                <a:ea typeface="Spectral Light"/>
                <a:cs typeface="Spectral Light"/>
                <a:sym typeface="Spectral Light"/>
              </a:defRPr>
            </a:lvl5pPr>
            <a:lvl6pPr lvl="5" rtl="0">
              <a:spcBef>
                <a:spcPts val="0"/>
              </a:spcBef>
              <a:spcAft>
                <a:spcPts val="0"/>
              </a:spcAft>
              <a:buNone/>
              <a:defRPr sz="1200">
                <a:solidFill>
                  <a:srgbClr val="666666"/>
                </a:solidFill>
                <a:latin typeface="Spectral Light"/>
                <a:ea typeface="Spectral Light"/>
                <a:cs typeface="Spectral Light"/>
                <a:sym typeface="Spectral Light"/>
              </a:defRPr>
            </a:lvl6pPr>
            <a:lvl7pPr lvl="6" rtl="0">
              <a:spcBef>
                <a:spcPts val="0"/>
              </a:spcBef>
              <a:spcAft>
                <a:spcPts val="0"/>
              </a:spcAft>
              <a:buNone/>
              <a:defRPr sz="1200">
                <a:solidFill>
                  <a:srgbClr val="666666"/>
                </a:solidFill>
                <a:latin typeface="Spectral Light"/>
                <a:ea typeface="Spectral Light"/>
                <a:cs typeface="Spectral Light"/>
                <a:sym typeface="Spectral Light"/>
              </a:defRPr>
            </a:lvl7pPr>
            <a:lvl8pPr lvl="7" rtl="0">
              <a:spcBef>
                <a:spcPts val="0"/>
              </a:spcBef>
              <a:spcAft>
                <a:spcPts val="0"/>
              </a:spcAft>
              <a:buNone/>
              <a:defRPr sz="1200">
                <a:solidFill>
                  <a:srgbClr val="666666"/>
                </a:solidFill>
                <a:latin typeface="Spectral Light"/>
                <a:ea typeface="Spectral Light"/>
                <a:cs typeface="Spectral Light"/>
                <a:sym typeface="Spectral Light"/>
              </a:defRPr>
            </a:lvl8pPr>
            <a:lvl9pPr lvl="8" rtl="0">
              <a:spcBef>
                <a:spcPts val="0"/>
              </a:spcBef>
              <a:spcAft>
                <a:spcPts val="0"/>
              </a:spcAft>
              <a:buNone/>
              <a:defRPr sz="1200">
                <a:solidFill>
                  <a:srgbClr val="666666"/>
                </a:solidFill>
                <a:latin typeface="Spectral Light"/>
                <a:ea typeface="Spectral Light"/>
                <a:cs typeface="Spectral Light"/>
                <a:sym typeface="Spectral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spTree>
      <p:nvGrpSpPr>
        <p:cNvPr id="53" name="Shape 53"/>
        <p:cNvGrpSpPr/>
        <p:nvPr/>
      </p:nvGrpSpPr>
      <p:grpSpPr>
        <a:xfrm>
          <a:off x="0" y="0"/>
          <a:ext cx="0" cy="0"/>
          <a:chOff x="0" y="0"/>
          <a:chExt cx="0" cy="0"/>
        </a:xfrm>
      </p:grpSpPr>
      <p:sp>
        <p:nvSpPr>
          <p:cNvPr id="54" name="Google Shape;54;p11"/>
          <p:cNvSpPr txBox="1"/>
          <p:nvPr>
            <p:ph type="title"/>
          </p:nvPr>
        </p:nvSpPr>
        <p:spPr>
          <a:xfrm>
            <a:off x="726100" y="115775"/>
            <a:ext cx="3528000" cy="2170800"/>
          </a:xfrm>
          <a:prstGeom prst="rect">
            <a:avLst/>
          </a:prstGeom>
        </p:spPr>
        <p:txBody>
          <a:bodyPr anchorCtr="0" anchor="b" bIns="91425" lIns="91425" spcFirstLastPara="1" rIns="91425" wrap="square" tIns="91425">
            <a:noAutofit/>
          </a:bodyPr>
          <a:lstStyle>
            <a:lvl1pPr lvl="0">
              <a:spcBef>
                <a:spcPts val="0"/>
              </a:spcBef>
              <a:spcAft>
                <a:spcPts val="0"/>
              </a:spcAft>
              <a:buClr>
                <a:srgbClr val="202020"/>
              </a:buClr>
              <a:buSzPts val="2400"/>
              <a:buNone/>
              <a:defRPr sz="2400">
                <a:solidFill>
                  <a:srgbClr val="202020"/>
                </a:solidFill>
              </a:defRPr>
            </a:lvl1pPr>
            <a:lvl2pPr lvl="1">
              <a:spcBef>
                <a:spcPts val="0"/>
              </a:spcBef>
              <a:spcAft>
                <a:spcPts val="0"/>
              </a:spcAft>
              <a:buClr>
                <a:srgbClr val="EFD67E"/>
              </a:buClr>
              <a:buSzPts val="3300"/>
              <a:buNone/>
              <a:defRPr sz="3300">
                <a:solidFill>
                  <a:srgbClr val="EFD67E"/>
                </a:solidFill>
              </a:defRPr>
            </a:lvl2pPr>
            <a:lvl3pPr lvl="2">
              <a:spcBef>
                <a:spcPts val="0"/>
              </a:spcBef>
              <a:spcAft>
                <a:spcPts val="0"/>
              </a:spcAft>
              <a:buClr>
                <a:srgbClr val="EFD67E"/>
              </a:buClr>
              <a:buSzPts val="3300"/>
              <a:buNone/>
              <a:defRPr sz="3300">
                <a:solidFill>
                  <a:srgbClr val="EFD67E"/>
                </a:solidFill>
              </a:defRPr>
            </a:lvl3pPr>
            <a:lvl4pPr lvl="3">
              <a:spcBef>
                <a:spcPts val="0"/>
              </a:spcBef>
              <a:spcAft>
                <a:spcPts val="0"/>
              </a:spcAft>
              <a:buClr>
                <a:srgbClr val="EFD67E"/>
              </a:buClr>
              <a:buSzPts val="3300"/>
              <a:buNone/>
              <a:defRPr sz="3300">
                <a:solidFill>
                  <a:srgbClr val="EFD67E"/>
                </a:solidFill>
              </a:defRPr>
            </a:lvl4pPr>
            <a:lvl5pPr lvl="4">
              <a:spcBef>
                <a:spcPts val="0"/>
              </a:spcBef>
              <a:spcAft>
                <a:spcPts val="0"/>
              </a:spcAft>
              <a:buClr>
                <a:srgbClr val="EFD67E"/>
              </a:buClr>
              <a:buSzPts val="3300"/>
              <a:buNone/>
              <a:defRPr sz="3300">
                <a:solidFill>
                  <a:srgbClr val="EFD67E"/>
                </a:solidFill>
              </a:defRPr>
            </a:lvl5pPr>
            <a:lvl6pPr lvl="5">
              <a:spcBef>
                <a:spcPts val="0"/>
              </a:spcBef>
              <a:spcAft>
                <a:spcPts val="0"/>
              </a:spcAft>
              <a:buClr>
                <a:srgbClr val="EFD67E"/>
              </a:buClr>
              <a:buSzPts val="3300"/>
              <a:buNone/>
              <a:defRPr sz="3300">
                <a:solidFill>
                  <a:srgbClr val="EFD67E"/>
                </a:solidFill>
              </a:defRPr>
            </a:lvl6pPr>
            <a:lvl7pPr lvl="6">
              <a:spcBef>
                <a:spcPts val="0"/>
              </a:spcBef>
              <a:spcAft>
                <a:spcPts val="0"/>
              </a:spcAft>
              <a:buClr>
                <a:srgbClr val="EFD67E"/>
              </a:buClr>
              <a:buSzPts val="3300"/>
              <a:buNone/>
              <a:defRPr sz="3300">
                <a:solidFill>
                  <a:srgbClr val="EFD67E"/>
                </a:solidFill>
              </a:defRPr>
            </a:lvl7pPr>
            <a:lvl8pPr lvl="7">
              <a:spcBef>
                <a:spcPts val="0"/>
              </a:spcBef>
              <a:spcAft>
                <a:spcPts val="0"/>
              </a:spcAft>
              <a:buClr>
                <a:srgbClr val="EFD67E"/>
              </a:buClr>
              <a:buSzPts val="3300"/>
              <a:buNone/>
              <a:defRPr sz="3300">
                <a:solidFill>
                  <a:srgbClr val="EFD67E"/>
                </a:solidFill>
              </a:defRPr>
            </a:lvl8pPr>
            <a:lvl9pPr lvl="8">
              <a:spcBef>
                <a:spcPts val="0"/>
              </a:spcBef>
              <a:spcAft>
                <a:spcPts val="0"/>
              </a:spcAft>
              <a:buClr>
                <a:srgbClr val="EFD67E"/>
              </a:buClr>
              <a:buSzPts val="3300"/>
              <a:buNone/>
              <a:defRPr sz="3300">
                <a:solidFill>
                  <a:srgbClr val="EFD67E"/>
                </a:solidFill>
              </a:defRPr>
            </a:lvl9pPr>
          </a:lstStyle>
          <a:p/>
        </p:txBody>
      </p:sp>
      <p:sp>
        <p:nvSpPr>
          <p:cNvPr id="55" name="Google Shape;55;p1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56" name="Google Shape;56;p11"/>
          <p:cNvSpPr/>
          <p:nvPr/>
        </p:nvSpPr>
        <p:spPr>
          <a:xfrm rot="-5400000">
            <a:off x="-164762" y="3653725"/>
            <a:ext cx="18741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988138" y="3653725"/>
            <a:ext cx="18741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 type="subTitle"/>
          </p:nvPr>
        </p:nvSpPr>
        <p:spPr>
          <a:xfrm>
            <a:off x="1105337" y="2225996"/>
            <a:ext cx="3399300" cy="1093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700">
                <a:solidFill>
                  <a:srgbClr val="252525"/>
                </a:solidFill>
                <a:latin typeface="Montserrat"/>
                <a:ea typeface="Montserrat"/>
                <a:cs typeface="Montserrat"/>
                <a:sym typeface="Montserrat"/>
              </a:defRPr>
            </a:lvl1pPr>
            <a:lvl2pPr lvl="1" rtl="0" algn="r">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p:txBody>
      </p:sp>
      <p:sp>
        <p:nvSpPr>
          <p:cNvPr id="59" name="Google Shape;59;p11"/>
          <p:cNvSpPr txBox="1"/>
          <p:nvPr>
            <p:ph idx="2" type="subTitle"/>
          </p:nvPr>
        </p:nvSpPr>
        <p:spPr>
          <a:xfrm>
            <a:off x="1105325" y="3315875"/>
            <a:ext cx="33993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60" name="Google Shape;60;p11"/>
          <p:cNvSpPr txBox="1"/>
          <p:nvPr>
            <p:ph idx="3" type="subTitle"/>
          </p:nvPr>
        </p:nvSpPr>
        <p:spPr>
          <a:xfrm>
            <a:off x="5247791" y="2225996"/>
            <a:ext cx="3399300" cy="1093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700">
                <a:solidFill>
                  <a:srgbClr val="252525"/>
                </a:solidFill>
                <a:latin typeface="Montserrat"/>
                <a:ea typeface="Montserrat"/>
                <a:cs typeface="Montserrat"/>
                <a:sym typeface="Montserrat"/>
              </a:defRPr>
            </a:lvl1pPr>
            <a:lvl2pPr lvl="1" rtl="0" algn="r">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p:txBody>
      </p:sp>
      <p:sp>
        <p:nvSpPr>
          <p:cNvPr id="61" name="Google Shape;61;p11"/>
          <p:cNvSpPr txBox="1"/>
          <p:nvPr>
            <p:ph idx="4" type="subTitle"/>
          </p:nvPr>
        </p:nvSpPr>
        <p:spPr>
          <a:xfrm>
            <a:off x="5247800" y="3315875"/>
            <a:ext cx="33993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1">
  <p:cSld name="TITLE_AND_TWO_COLUMNS_2">
    <p:spTree>
      <p:nvGrpSpPr>
        <p:cNvPr id="62" name="Shape 62"/>
        <p:cNvGrpSpPr/>
        <p:nvPr/>
      </p:nvGrpSpPr>
      <p:grpSpPr>
        <a:xfrm>
          <a:off x="0" y="0"/>
          <a:ext cx="0" cy="0"/>
          <a:chOff x="0" y="0"/>
          <a:chExt cx="0" cy="0"/>
        </a:xfrm>
      </p:grpSpPr>
      <p:sp>
        <p:nvSpPr>
          <p:cNvPr id="63" name="Google Shape;63;p12"/>
          <p:cNvSpPr txBox="1"/>
          <p:nvPr>
            <p:ph type="title"/>
          </p:nvPr>
        </p:nvSpPr>
        <p:spPr>
          <a:xfrm>
            <a:off x="726100" y="-773300"/>
            <a:ext cx="5135100" cy="2170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202020"/>
              </a:buClr>
              <a:buSzPts val="2400"/>
              <a:buNone/>
              <a:defRPr sz="2400">
                <a:solidFill>
                  <a:srgbClr val="202020"/>
                </a:solidFill>
              </a:defRPr>
            </a:lvl1pPr>
            <a:lvl2pPr lvl="1" rtl="0">
              <a:spcBef>
                <a:spcPts val="0"/>
              </a:spcBef>
              <a:spcAft>
                <a:spcPts val="0"/>
              </a:spcAft>
              <a:buClr>
                <a:srgbClr val="EFD67E"/>
              </a:buClr>
              <a:buSzPts val="3300"/>
              <a:buNone/>
              <a:defRPr sz="3300">
                <a:solidFill>
                  <a:srgbClr val="EFD67E"/>
                </a:solidFill>
              </a:defRPr>
            </a:lvl2pPr>
            <a:lvl3pPr lvl="2" rtl="0">
              <a:spcBef>
                <a:spcPts val="0"/>
              </a:spcBef>
              <a:spcAft>
                <a:spcPts val="0"/>
              </a:spcAft>
              <a:buClr>
                <a:srgbClr val="EFD67E"/>
              </a:buClr>
              <a:buSzPts val="3300"/>
              <a:buNone/>
              <a:defRPr sz="3300">
                <a:solidFill>
                  <a:srgbClr val="EFD67E"/>
                </a:solidFill>
              </a:defRPr>
            </a:lvl3pPr>
            <a:lvl4pPr lvl="3" rtl="0">
              <a:spcBef>
                <a:spcPts val="0"/>
              </a:spcBef>
              <a:spcAft>
                <a:spcPts val="0"/>
              </a:spcAft>
              <a:buClr>
                <a:srgbClr val="EFD67E"/>
              </a:buClr>
              <a:buSzPts val="3300"/>
              <a:buNone/>
              <a:defRPr sz="3300">
                <a:solidFill>
                  <a:srgbClr val="EFD67E"/>
                </a:solidFill>
              </a:defRPr>
            </a:lvl4pPr>
            <a:lvl5pPr lvl="4" rtl="0">
              <a:spcBef>
                <a:spcPts val="0"/>
              </a:spcBef>
              <a:spcAft>
                <a:spcPts val="0"/>
              </a:spcAft>
              <a:buClr>
                <a:srgbClr val="EFD67E"/>
              </a:buClr>
              <a:buSzPts val="3300"/>
              <a:buNone/>
              <a:defRPr sz="3300">
                <a:solidFill>
                  <a:srgbClr val="EFD67E"/>
                </a:solidFill>
              </a:defRPr>
            </a:lvl5pPr>
            <a:lvl6pPr lvl="5" rtl="0">
              <a:spcBef>
                <a:spcPts val="0"/>
              </a:spcBef>
              <a:spcAft>
                <a:spcPts val="0"/>
              </a:spcAft>
              <a:buClr>
                <a:srgbClr val="EFD67E"/>
              </a:buClr>
              <a:buSzPts val="3300"/>
              <a:buNone/>
              <a:defRPr sz="3300">
                <a:solidFill>
                  <a:srgbClr val="EFD67E"/>
                </a:solidFill>
              </a:defRPr>
            </a:lvl6pPr>
            <a:lvl7pPr lvl="6" rtl="0">
              <a:spcBef>
                <a:spcPts val="0"/>
              </a:spcBef>
              <a:spcAft>
                <a:spcPts val="0"/>
              </a:spcAft>
              <a:buClr>
                <a:srgbClr val="EFD67E"/>
              </a:buClr>
              <a:buSzPts val="3300"/>
              <a:buNone/>
              <a:defRPr sz="3300">
                <a:solidFill>
                  <a:srgbClr val="EFD67E"/>
                </a:solidFill>
              </a:defRPr>
            </a:lvl7pPr>
            <a:lvl8pPr lvl="7" rtl="0">
              <a:spcBef>
                <a:spcPts val="0"/>
              </a:spcBef>
              <a:spcAft>
                <a:spcPts val="0"/>
              </a:spcAft>
              <a:buClr>
                <a:srgbClr val="EFD67E"/>
              </a:buClr>
              <a:buSzPts val="3300"/>
              <a:buNone/>
              <a:defRPr sz="3300">
                <a:solidFill>
                  <a:srgbClr val="EFD67E"/>
                </a:solidFill>
              </a:defRPr>
            </a:lvl8pPr>
            <a:lvl9pPr lvl="8" rtl="0">
              <a:spcBef>
                <a:spcPts val="0"/>
              </a:spcBef>
              <a:spcAft>
                <a:spcPts val="0"/>
              </a:spcAft>
              <a:buClr>
                <a:srgbClr val="EFD67E"/>
              </a:buClr>
              <a:buSzPts val="3300"/>
              <a:buNone/>
              <a:defRPr sz="3300">
                <a:solidFill>
                  <a:srgbClr val="EFD67E"/>
                </a:solidFill>
              </a:defRPr>
            </a:lvl9pPr>
          </a:lstStyle>
          <a:p/>
        </p:txBody>
      </p:sp>
      <p:sp>
        <p:nvSpPr>
          <p:cNvPr id="64" name="Google Shape;64;p1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5" name="Google Shape;65;p12"/>
          <p:cNvSpPr/>
          <p:nvPr/>
        </p:nvSpPr>
        <p:spPr>
          <a:xfrm rot="-5400000">
            <a:off x="1681125" y="3021925"/>
            <a:ext cx="296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rot="-5400000">
            <a:off x="4301550" y="3021925"/>
            <a:ext cx="296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rot="-5400000">
            <a:off x="6921975" y="3021925"/>
            <a:ext cx="296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idx="1" type="subTitle"/>
          </p:nvPr>
        </p:nvSpPr>
        <p:spPr>
          <a:xfrm>
            <a:off x="700650" y="1585523"/>
            <a:ext cx="2278500" cy="736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252525"/>
                </a:solidFill>
                <a:latin typeface="Montserrat"/>
                <a:ea typeface="Montserrat"/>
                <a:cs typeface="Montserrat"/>
                <a:sym typeface="Montserrat"/>
              </a:defRPr>
            </a:lvl1pPr>
            <a:lvl2pPr lvl="1" rtl="0" algn="r">
              <a:spcBef>
                <a:spcPts val="0"/>
              </a:spcBef>
              <a:spcAft>
                <a:spcPts val="0"/>
              </a:spcAft>
              <a:buNone/>
              <a:defRPr>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a:solidFill>
                  <a:srgbClr val="252525"/>
                </a:solidFill>
                <a:latin typeface="Montserrat SemiBold"/>
                <a:ea typeface="Montserrat SemiBold"/>
                <a:cs typeface="Montserrat SemiBold"/>
                <a:sym typeface="Montserrat SemiBold"/>
              </a:defRPr>
            </a:lvl9pPr>
          </a:lstStyle>
          <a:p/>
        </p:txBody>
      </p:sp>
      <p:sp>
        <p:nvSpPr>
          <p:cNvPr id="69" name="Google Shape;69;p12"/>
          <p:cNvSpPr txBox="1"/>
          <p:nvPr>
            <p:ph idx="2" type="subTitle"/>
          </p:nvPr>
        </p:nvSpPr>
        <p:spPr>
          <a:xfrm>
            <a:off x="700650" y="2318124"/>
            <a:ext cx="2278500" cy="73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70" name="Google Shape;70;p12"/>
          <p:cNvSpPr txBox="1"/>
          <p:nvPr>
            <p:ph idx="3" type="subTitle"/>
          </p:nvPr>
        </p:nvSpPr>
        <p:spPr>
          <a:xfrm>
            <a:off x="3330150" y="1585523"/>
            <a:ext cx="2278500" cy="736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252525"/>
                </a:solidFill>
                <a:latin typeface="Montserrat"/>
                <a:ea typeface="Montserrat"/>
                <a:cs typeface="Montserrat"/>
                <a:sym typeface="Montserrat"/>
              </a:defRPr>
            </a:lvl1pPr>
            <a:lvl2pPr lvl="1" rtl="0" algn="r">
              <a:spcBef>
                <a:spcPts val="0"/>
              </a:spcBef>
              <a:spcAft>
                <a:spcPts val="0"/>
              </a:spcAft>
              <a:buNone/>
              <a:defRPr>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a:solidFill>
                  <a:srgbClr val="252525"/>
                </a:solidFill>
                <a:latin typeface="Montserrat SemiBold"/>
                <a:ea typeface="Montserrat SemiBold"/>
                <a:cs typeface="Montserrat SemiBold"/>
                <a:sym typeface="Montserrat SemiBold"/>
              </a:defRPr>
            </a:lvl9pPr>
          </a:lstStyle>
          <a:p/>
        </p:txBody>
      </p:sp>
      <p:sp>
        <p:nvSpPr>
          <p:cNvPr id="71" name="Google Shape;71;p12"/>
          <p:cNvSpPr txBox="1"/>
          <p:nvPr>
            <p:ph idx="4" type="subTitle"/>
          </p:nvPr>
        </p:nvSpPr>
        <p:spPr>
          <a:xfrm>
            <a:off x="3330150" y="2318124"/>
            <a:ext cx="2278500" cy="73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72" name="Google Shape;72;p12"/>
          <p:cNvSpPr txBox="1"/>
          <p:nvPr>
            <p:ph idx="5" type="subTitle"/>
          </p:nvPr>
        </p:nvSpPr>
        <p:spPr>
          <a:xfrm>
            <a:off x="5959650" y="1585523"/>
            <a:ext cx="2278500" cy="736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252525"/>
                </a:solidFill>
                <a:latin typeface="Montserrat"/>
                <a:ea typeface="Montserrat"/>
                <a:cs typeface="Montserrat"/>
                <a:sym typeface="Montserrat"/>
              </a:defRPr>
            </a:lvl1pPr>
            <a:lvl2pPr lvl="1" rtl="0" algn="r">
              <a:spcBef>
                <a:spcPts val="0"/>
              </a:spcBef>
              <a:spcAft>
                <a:spcPts val="0"/>
              </a:spcAft>
              <a:buNone/>
              <a:defRPr>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a:solidFill>
                  <a:srgbClr val="252525"/>
                </a:solidFill>
                <a:latin typeface="Montserrat SemiBold"/>
                <a:ea typeface="Montserrat SemiBold"/>
                <a:cs typeface="Montserrat SemiBold"/>
                <a:sym typeface="Montserrat SemiBold"/>
              </a:defRPr>
            </a:lvl9pPr>
          </a:lstStyle>
          <a:p/>
        </p:txBody>
      </p:sp>
      <p:sp>
        <p:nvSpPr>
          <p:cNvPr id="73" name="Google Shape;73;p12"/>
          <p:cNvSpPr txBox="1"/>
          <p:nvPr>
            <p:ph idx="6" type="subTitle"/>
          </p:nvPr>
        </p:nvSpPr>
        <p:spPr>
          <a:xfrm>
            <a:off x="5959650" y="2318124"/>
            <a:ext cx="2278500" cy="73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74" name="Google Shape;74;p12"/>
          <p:cNvSpPr txBox="1"/>
          <p:nvPr>
            <p:ph idx="7" type="subTitle"/>
          </p:nvPr>
        </p:nvSpPr>
        <p:spPr>
          <a:xfrm>
            <a:off x="700650" y="3081623"/>
            <a:ext cx="2278500" cy="736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252525"/>
                </a:solidFill>
                <a:latin typeface="Montserrat"/>
                <a:ea typeface="Montserrat"/>
                <a:cs typeface="Montserrat"/>
                <a:sym typeface="Montserrat"/>
              </a:defRPr>
            </a:lvl1pPr>
            <a:lvl2pPr lvl="1" rtl="0" algn="r">
              <a:spcBef>
                <a:spcPts val="0"/>
              </a:spcBef>
              <a:spcAft>
                <a:spcPts val="0"/>
              </a:spcAft>
              <a:buNone/>
              <a:defRPr>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a:solidFill>
                  <a:srgbClr val="252525"/>
                </a:solidFill>
                <a:latin typeface="Montserrat SemiBold"/>
                <a:ea typeface="Montserrat SemiBold"/>
                <a:cs typeface="Montserrat SemiBold"/>
                <a:sym typeface="Montserrat SemiBold"/>
              </a:defRPr>
            </a:lvl9pPr>
          </a:lstStyle>
          <a:p/>
        </p:txBody>
      </p:sp>
      <p:sp>
        <p:nvSpPr>
          <p:cNvPr id="75" name="Google Shape;75;p12"/>
          <p:cNvSpPr txBox="1"/>
          <p:nvPr>
            <p:ph idx="8" type="subTitle"/>
          </p:nvPr>
        </p:nvSpPr>
        <p:spPr>
          <a:xfrm>
            <a:off x="700650" y="3814224"/>
            <a:ext cx="2278500" cy="73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76" name="Google Shape;76;p12"/>
          <p:cNvSpPr txBox="1"/>
          <p:nvPr>
            <p:ph idx="9" type="subTitle"/>
          </p:nvPr>
        </p:nvSpPr>
        <p:spPr>
          <a:xfrm>
            <a:off x="3330150" y="3081623"/>
            <a:ext cx="2278500" cy="736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252525"/>
                </a:solidFill>
                <a:latin typeface="Montserrat"/>
                <a:ea typeface="Montserrat"/>
                <a:cs typeface="Montserrat"/>
                <a:sym typeface="Montserrat"/>
              </a:defRPr>
            </a:lvl1pPr>
            <a:lvl2pPr lvl="1" rtl="0" algn="r">
              <a:spcBef>
                <a:spcPts val="0"/>
              </a:spcBef>
              <a:spcAft>
                <a:spcPts val="0"/>
              </a:spcAft>
              <a:buNone/>
              <a:defRPr>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a:solidFill>
                  <a:srgbClr val="252525"/>
                </a:solidFill>
                <a:latin typeface="Montserrat SemiBold"/>
                <a:ea typeface="Montserrat SemiBold"/>
                <a:cs typeface="Montserrat SemiBold"/>
                <a:sym typeface="Montserrat SemiBold"/>
              </a:defRPr>
            </a:lvl9pPr>
          </a:lstStyle>
          <a:p/>
        </p:txBody>
      </p:sp>
      <p:sp>
        <p:nvSpPr>
          <p:cNvPr id="77" name="Google Shape;77;p12"/>
          <p:cNvSpPr txBox="1"/>
          <p:nvPr>
            <p:ph idx="13" type="subTitle"/>
          </p:nvPr>
        </p:nvSpPr>
        <p:spPr>
          <a:xfrm>
            <a:off x="3330150" y="3814224"/>
            <a:ext cx="2278500" cy="73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78" name="Google Shape;78;p12"/>
          <p:cNvSpPr txBox="1"/>
          <p:nvPr>
            <p:ph idx="14" type="subTitle"/>
          </p:nvPr>
        </p:nvSpPr>
        <p:spPr>
          <a:xfrm>
            <a:off x="5959650" y="3081623"/>
            <a:ext cx="2278500" cy="736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a:solidFill>
                  <a:srgbClr val="252525"/>
                </a:solidFill>
                <a:latin typeface="Montserrat"/>
                <a:ea typeface="Montserrat"/>
                <a:cs typeface="Montserrat"/>
                <a:sym typeface="Montserrat"/>
              </a:defRPr>
            </a:lvl1pPr>
            <a:lvl2pPr lvl="1" rtl="0" algn="r">
              <a:spcBef>
                <a:spcPts val="0"/>
              </a:spcBef>
              <a:spcAft>
                <a:spcPts val="0"/>
              </a:spcAft>
              <a:buNone/>
              <a:defRPr>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a:solidFill>
                  <a:srgbClr val="252525"/>
                </a:solidFill>
                <a:latin typeface="Montserrat SemiBold"/>
                <a:ea typeface="Montserrat SemiBold"/>
                <a:cs typeface="Montserrat SemiBold"/>
                <a:sym typeface="Montserrat SemiBold"/>
              </a:defRPr>
            </a:lvl9pPr>
          </a:lstStyle>
          <a:p/>
        </p:txBody>
      </p:sp>
      <p:sp>
        <p:nvSpPr>
          <p:cNvPr id="79" name="Google Shape;79;p12"/>
          <p:cNvSpPr txBox="1"/>
          <p:nvPr>
            <p:ph idx="15" type="subTitle"/>
          </p:nvPr>
        </p:nvSpPr>
        <p:spPr>
          <a:xfrm>
            <a:off x="5959650" y="3814224"/>
            <a:ext cx="2278500" cy="73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spTree>
      <p:nvGrpSpPr>
        <p:cNvPr id="80" name="Shape 80"/>
        <p:cNvGrpSpPr/>
        <p:nvPr/>
      </p:nvGrpSpPr>
      <p:grpSpPr>
        <a:xfrm>
          <a:off x="0" y="0"/>
          <a:ext cx="0" cy="0"/>
          <a:chOff x="0" y="0"/>
          <a:chExt cx="0" cy="0"/>
        </a:xfrm>
      </p:grpSpPr>
      <p:sp>
        <p:nvSpPr>
          <p:cNvPr id="81" name="Google Shape;81;p13"/>
          <p:cNvSpPr txBox="1"/>
          <p:nvPr>
            <p:ph type="title"/>
          </p:nvPr>
        </p:nvSpPr>
        <p:spPr>
          <a:xfrm>
            <a:off x="4937250" y="1495850"/>
            <a:ext cx="3522600" cy="645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
        <p:nvSpPr>
          <p:cNvPr id="82" name="Google Shape;82;p1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3" name="Google Shape;83;p13"/>
          <p:cNvSpPr/>
          <p:nvPr/>
        </p:nvSpPr>
        <p:spPr>
          <a:xfrm rot="-5400000">
            <a:off x="2297700" y="3573600"/>
            <a:ext cx="17139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4927200" y="3573625"/>
            <a:ext cx="17139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7556700" y="3573625"/>
            <a:ext cx="17139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700662" y="2259868"/>
            <a:ext cx="2278500" cy="10938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sz="1700">
                <a:solidFill>
                  <a:srgbClr val="252525"/>
                </a:solidFill>
                <a:latin typeface="Montserrat"/>
                <a:ea typeface="Montserrat"/>
                <a:cs typeface="Montserrat"/>
                <a:sym typeface="Montserrat"/>
              </a:defRPr>
            </a:lvl1pPr>
            <a:lvl2pPr lvl="1" rtl="0" algn="r">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p:txBody>
      </p:sp>
      <p:sp>
        <p:nvSpPr>
          <p:cNvPr id="87" name="Google Shape;87;p13"/>
          <p:cNvSpPr txBox="1"/>
          <p:nvPr>
            <p:ph idx="2" type="subTitle"/>
          </p:nvPr>
        </p:nvSpPr>
        <p:spPr>
          <a:xfrm>
            <a:off x="700654" y="3349745"/>
            <a:ext cx="2278500" cy="106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88" name="Google Shape;88;p13"/>
          <p:cNvSpPr txBox="1"/>
          <p:nvPr>
            <p:ph idx="3" type="subTitle"/>
          </p:nvPr>
        </p:nvSpPr>
        <p:spPr>
          <a:xfrm>
            <a:off x="3330162" y="2259868"/>
            <a:ext cx="2278500" cy="10938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sz="1700">
                <a:solidFill>
                  <a:srgbClr val="252525"/>
                </a:solidFill>
                <a:latin typeface="Montserrat"/>
                <a:ea typeface="Montserrat"/>
                <a:cs typeface="Montserrat"/>
                <a:sym typeface="Montserrat"/>
              </a:defRPr>
            </a:lvl1pPr>
            <a:lvl2pPr lvl="1" rtl="0" algn="r">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p:txBody>
      </p:sp>
      <p:sp>
        <p:nvSpPr>
          <p:cNvPr id="89" name="Google Shape;89;p13"/>
          <p:cNvSpPr txBox="1"/>
          <p:nvPr>
            <p:ph idx="4" type="subTitle"/>
          </p:nvPr>
        </p:nvSpPr>
        <p:spPr>
          <a:xfrm>
            <a:off x="3330154" y="3349745"/>
            <a:ext cx="2278500" cy="106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
        <p:nvSpPr>
          <p:cNvPr id="90" name="Google Shape;90;p13"/>
          <p:cNvSpPr txBox="1"/>
          <p:nvPr>
            <p:ph idx="5" type="subTitle"/>
          </p:nvPr>
        </p:nvSpPr>
        <p:spPr>
          <a:xfrm>
            <a:off x="5959662" y="2259868"/>
            <a:ext cx="2278500" cy="10938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b="1" sz="1700">
                <a:solidFill>
                  <a:srgbClr val="252525"/>
                </a:solidFill>
                <a:latin typeface="Montserrat"/>
                <a:ea typeface="Montserrat"/>
                <a:cs typeface="Montserrat"/>
                <a:sym typeface="Montserrat"/>
              </a:defRPr>
            </a:lvl1pPr>
            <a:lvl2pPr lvl="1" rtl="0" algn="r">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rtl="0" algn="r">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rtl="0" algn="r">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rtl="0" algn="r">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rtl="0" algn="r">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rtl="0" algn="r">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rtl="0" algn="r">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rtl="0" algn="r">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p:txBody>
      </p:sp>
      <p:sp>
        <p:nvSpPr>
          <p:cNvPr id="91" name="Google Shape;91;p13"/>
          <p:cNvSpPr txBox="1"/>
          <p:nvPr>
            <p:ph idx="6" type="subTitle"/>
          </p:nvPr>
        </p:nvSpPr>
        <p:spPr>
          <a:xfrm>
            <a:off x="5959654" y="3349745"/>
            <a:ext cx="2278500" cy="106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latin typeface="Spectral Light"/>
                <a:ea typeface="Spectral Light"/>
                <a:cs typeface="Spectral Light"/>
                <a:sym typeface="Spectral Light"/>
              </a:defRPr>
            </a:lvl1pPr>
            <a:lvl2pPr lvl="1" rtl="0" algn="r">
              <a:spcBef>
                <a:spcPts val="0"/>
              </a:spcBef>
              <a:spcAft>
                <a:spcPts val="0"/>
              </a:spcAft>
              <a:buNone/>
              <a:defRPr>
                <a:solidFill>
                  <a:srgbClr val="252525"/>
                </a:solidFill>
                <a:latin typeface="Spectral Light"/>
                <a:ea typeface="Spectral Light"/>
                <a:cs typeface="Spectral Light"/>
                <a:sym typeface="Spectral Light"/>
              </a:defRPr>
            </a:lvl2pPr>
            <a:lvl3pPr lvl="2" rtl="0" algn="r">
              <a:spcBef>
                <a:spcPts val="0"/>
              </a:spcBef>
              <a:spcAft>
                <a:spcPts val="0"/>
              </a:spcAft>
              <a:buNone/>
              <a:defRPr>
                <a:solidFill>
                  <a:srgbClr val="252525"/>
                </a:solidFill>
                <a:latin typeface="Spectral Light"/>
                <a:ea typeface="Spectral Light"/>
                <a:cs typeface="Spectral Light"/>
                <a:sym typeface="Spectral Light"/>
              </a:defRPr>
            </a:lvl3pPr>
            <a:lvl4pPr lvl="3" rtl="0" algn="r">
              <a:spcBef>
                <a:spcPts val="0"/>
              </a:spcBef>
              <a:spcAft>
                <a:spcPts val="0"/>
              </a:spcAft>
              <a:buNone/>
              <a:defRPr>
                <a:solidFill>
                  <a:srgbClr val="252525"/>
                </a:solidFill>
                <a:latin typeface="Spectral Light"/>
                <a:ea typeface="Spectral Light"/>
                <a:cs typeface="Spectral Light"/>
                <a:sym typeface="Spectral Light"/>
              </a:defRPr>
            </a:lvl4pPr>
            <a:lvl5pPr lvl="4" rtl="0" algn="r">
              <a:spcBef>
                <a:spcPts val="0"/>
              </a:spcBef>
              <a:spcAft>
                <a:spcPts val="0"/>
              </a:spcAft>
              <a:buNone/>
              <a:defRPr>
                <a:solidFill>
                  <a:srgbClr val="252525"/>
                </a:solidFill>
                <a:latin typeface="Spectral Light"/>
                <a:ea typeface="Spectral Light"/>
                <a:cs typeface="Spectral Light"/>
                <a:sym typeface="Spectral Light"/>
              </a:defRPr>
            </a:lvl5pPr>
            <a:lvl6pPr lvl="5" rtl="0" algn="r">
              <a:spcBef>
                <a:spcPts val="0"/>
              </a:spcBef>
              <a:spcAft>
                <a:spcPts val="0"/>
              </a:spcAft>
              <a:buNone/>
              <a:defRPr>
                <a:solidFill>
                  <a:srgbClr val="252525"/>
                </a:solidFill>
                <a:latin typeface="Spectral Light"/>
                <a:ea typeface="Spectral Light"/>
                <a:cs typeface="Spectral Light"/>
                <a:sym typeface="Spectral Light"/>
              </a:defRPr>
            </a:lvl6pPr>
            <a:lvl7pPr lvl="6" rtl="0" algn="r">
              <a:spcBef>
                <a:spcPts val="0"/>
              </a:spcBef>
              <a:spcAft>
                <a:spcPts val="0"/>
              </a:spcAft>
              <a:buNone/>
              <a:defRPr>
                <a:solidFill>
                  <a:srgbClr val="252525"/>
                </a:solidFill>
                <a:latin typeface="Spectral Light"/>
                <a:ea typeface="Spectral Light"/>
                <a:cs typeface="Spectral Light"/>
                <a:sym typeface="Spectral Light"/>
              </a:defRPr>
            </a:lvl7pPr>
            <a:lvl8pPr lvl="7" rtl="0" algn="r">
              <a:spcBef>
                <a:spcPts val="0"/>
              </a:spcBef>
              <a:spcAft>
                <a:spcPts val="0"/>
              </a:spcAft>
              <a:buNone/>
              <a:defRPr>
                <a:solidFill>
                  <a:srgbClr val="252525"/>
                </a:solidFill>
                <a:latin typeface="Spectral Light"/>
                <a:ea typeface="Spectral Light"/>
                <a:cs typeface="Spectral Light"/>
                <a:sym typeface="Spectral Light"/>
              </a:defRPr>
            </a:lvl8pPr>
            <a:lvl9pPr lvl="8" rtl="0" algn="r">
              <a:spcBef>
                <a:spcPts val="0"/>
              </a:spcBef>
              <a:spcAft>
                <a:spcPts val="0"/>
              </a:spcAft>
              <a:buNone/>
              <a:defRPr>
                <a:solidFill>
                  <a:srgbClr val="252525"/>
                </a:solidFill>
                <a:latin typeface="Spectral Light"/>
                <a:ea typeface="Spectral Light"/>
                <a:cs typeface="Spectral Light"/>
                <a:sym typeface="Spectral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Only">
  <p:cSld name="TITLE_ONLY">
    <p:spTree>
      <p:nvGrpSpPr>
        <p:cNvPr id="92" name="Shape 92"/>
        <p:cNvGrpSpPr/>
        <p:nvPr/>
      </p:nvGrpSpPr>
      <p:grpSpPr>
        <a:xfrm>
          <a:off x="0" y="0"/>
          <a:ext cx="0" cy="0"/>
          <a:chOff x="0" y="0"/>
          <a:chExt cx="0" cy="0"/>
        </a:xfrm>
      </p:grpSpPr>
      <p:sp>
        <p:nvSpPr>
          <p:cNvPr id="93" name="Google Shape;93;p14"/>
          <p:cNvSpPr txBox="1"/>
          <p:nvPr>
            <p:ph type="title"/>
          </p:nvPr>
        </p:nvSpPr>
        <p:spPr>
          <a:xfrm>
            <a:off x="5322125" y="506525"/>
            <a:ext cx="3523800" cy="647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lgn="r">
              <a:spcBef>
                <a:spcPts val="0"/>
              </a:spcBef>
              <a:spcAft>
                <a:spcPts val="0"/>
              </a:spcAft>
              <a:buClr>
                <a:srgbClr val="EFD67E"/>
              </a:buClr>
              <a:buSzPts val="3300"/>
              <a:buNone/>
              <a:defRPr>
                <a:solidFill>
                  <a:srgbClr val="EFD67E"/>
                </a:solidFill>
              </a:defRPr>
            </a:lvl2pPr>
            <a:lvl3pPr lvl="2" rtl="0" algn="r">
              <a:spcBef>
                <a:spcPts val="0"/>
              </a:spcBef>
              <a:spcAft>
                <a:spcPts val="0"/>
              </a:spcAft>
              <a:buClr>
                <a:srgbClr val="EFD67E"/>
              </a:buClr>
              <a:buSzPts val="3300"/>
              <a:buNone/>
              <a:defRPr>
                <a:solidFill>
                  <a:srgbClr val="EFD67E"/>
                </a:solidFill>
              </a:defRPr>
            </a:lvl3pPr>
            <a:lvl4pPr lvl="3" rtl="0" algn="r">
              <a:spcBef>
                <a:spcPts val="0"/>
              </a:spcBef>
              <a:spcAft>
                <a:spcPts val="0"/>
              </a:spcAft>
              <a:buClr>
                <a:srgbClr val="EFD67E"/>
              </a:buClr>
              <a:buSzPts val="3300"/>
              <a:buNone/>
              <a:defRPr>
                <a:solidFill>
                  <a:srgbClr val="EFD67E"/>
                </a:solidFill>
              </a:defRPr>
            </a:lvl4pPr>
            <a:lvl5pPr lvl="4" rtl="0" algn="r">
              <a:spcBef>
                <a:spcPts val="0"/>
              </a:spcBef>
              <a:spcAft>
                <a:spcPts val="0"/>
              </a:spcAft>
              <a:buClr>
                <a:srgbClr val="EFD67E"/>
              </a:buClr>
              <a:buSzPts val="3300"/>
              <a:buNone/>
              <a:defRPr>
                <a:solidFill>
                  <a:srgbClr val="EFD67E"/>
                </a:solidFill>
              </a:defRPr>
            </a:lvl5pPr>
            <a:lvl6pPr lvl="5" rtl="0" algn="r">
              <a:spcBef>
                <a:spcPts val="0"/>
              </a:spcBef>
              <a:spcAft>
                <a:spcPts val="0"/>
              </a:spcAft>
              <a:buClr>
                <a:srgbClr val="EFD67E"/>
              </a:buClr>
              <a:buSzPts val="3300"/>
              <a:buNone/>
              <a:defRPr>
                <a:solidFill>
                  <a:srgbClr val="EFD67E"/>
                </a:solidFill>
              </a:defRPr>
            </a:lvl6pPr>
            <a:lvl7pPr lvl="6" rtl="0" algn="r">
              <a:spcBef>
                <a:spcPts val="0"/>
              </a:spcBef>
              <a:spcAft>
                <a:spcPts val="0"/>
              </a:spcAft>
              <a:buClr>
                <a:srgbClr val="EFD67E"/>
              </a:buClr>
              <a:buSzPts val="3300"/>
              <a:buNone/>
              <a:defRPr>
                <a:solidFill>
                  <a:srgbClr val="EFD67E"/>
                </a:solidFill>
              </a:defRPr>
            </a:lvl7pPr>
            <a:lvl8pPr lvl="7" rtl="0" algn="r">
              <a:spcBef>
                <a:spcPts val="0"/>
              </a:spcBef>
              <a:spcAft>
                <a:spcPts val="0"/>
              </a:spcAft>
              <a:buClr>
                <a:srgbClr val="EFD67E"/>
              </a:buClr>
              <a:buSzPts val="3300"/>
              <a:buNone/>
              <a:defRPr>
                <a:solidFill>
                  <a:srgbClr val="EFD67E"/>
                </a:solidFill>
              </a:defRPr>
            </a:lvl8pPr>
            <a:lvl9pPr lvl="8" rtl="0" algn="r">
              <a:spcBef>
                <a:spcPts val="0"/>
              </a:spcBef>
              <a:spcAft>
                <a:spcPts val="0"/>
              </a:spcAft>
              <a:buClr>
                <a:srgbClr val="EFD67E"/>
              </a:buClr>
              <a:buSzPts val="3300"/>
              <a:buNone/>
              <a:defRPr>
                <a:solidFill>
                  <a:srgbClr val="EFD67E"/>
                </a:solidFill>
              </a:defRPr>
            </a:lvl9pPr>
          </a:lstStyle>
          <a:p/>
        </p:txBody>
      </p:sp>
      <p:sp>
        <p:nvSpPr>
          <p:cNvPr id="94" name="Google Shape;94;p1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95" name="Google Shape;95;p14"/>
          <p:cNvSpPr/>
          <p:nvPr/>
        </p:nvSpPr>
        <p:spPr>
          <a:xfrm rot="10800000">
            <a:off x="6556325" y="4516800"/>
            <a:ext cx="22896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text">
  <p:cSld name="TITLE_ONLY_1">
    <p:spTree>
      <p:nvGrpSpPr>
        <p:cNvPr id="96" name="Shape 96"/>
        <p:cNvGrpSpPr/>
        <p:nvPr/>
      </p:nvGrpSpPr>
      <p:grpSpPr>
        <a:xfrm>
          <a:off x="0" y="0"/>
          <a:ext cx="0" cy="0"/>
          <a:chOff x="0" y="0"/>
          <a:chExt cx="0" cy="0"/>
        </a:xfrm>
      </p:grpSpPr>
      <p:sp>
        <p:nvSpPr>
          <p:cNvPr id="97" name="Google Shape;97;p15"/>
          <p:cNvSpPr txBox="1"/>
          <p:nvPr>
            <p:ph hasCustomPrompt="1" type="title"/>
          </p:nvPr>
        </p:nvSpPr>
        <p:spPr>
          <a:xfrm>
            <a:off x="542950" y="2077450"/>
            <a:ext cx="8058000" cy="95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D9D9D9"/>
              </a:buClr>
              <a:buSzPts val="5600"/>
              <a:buNone/>
              <a:defRPr b="1" sz="5600">
                <a:solidFill>
                  <a:srgbClr val="D9D9D9"/>
                </a:solidFill>
              </a:defRPr>
            </a:lvl1pPr>
            <a:lvl2pPr lvl="1" rtl="0" algn="ctr">
              <a:spcBef>
                <a:spcPts val="0"/>
              </a:spcBef>
              <a:spcAft>
                <a:spcPts val="0"/>
              </a:spcAft>
              <a:buClr>
                <a:srgbClr val="F3F3F3"/>
              </a:buClr>
              <a:buSzPts val="12000"/>
              <a:buNone/>
              <a:defRPr sz="12000">
                <a:solidFill>
                  <a:srgbClr val="F3F3F3"/>
                </a:solidFill>
              </a:defRPr>
            </a:lvl2pPr>
            <a:lvl3pPr lvl="2" rtl="0" algn="ctr">
              <a:spcBef>
                <a:spcPts val="0"/>
              </a:spcBef>
              <a:spcAft>
                <a:spcPts val="0"/>
              </a:spcAft>
              <a:buClr>
                <a:srgbClr val="F3F3F3"/>
              </a:buClr>
              <a:buSzPts val="12000"/>
              <a:buNone/>
              <a:defRPr sz="12000">
                <a:solidFill>
                  <a:srgbClr val="F3F3F3"/>
                </a:solidFill>
              </a:defRPr>
            </a:lvl3pPr>
            <a:lvl4pPr lvl="3" rtl="0" algn="ctr">
              <a:spcBef>
                <a:spcPts val="0"/>
              </a:spcBef>
              <a:spcAft>
                <a:spcPts val="0"/>
              </a:spcAft>
              <a:buClr>
                <a:srgbClr val="F3F3F3"/>
              </a:buClr>
              <a:buSzPts val="12000"/>
              <a:buNone/>
              <a:defRPr sz="12000">
                <a:solidFill>
                  <a:srgbClr val="F3F3F3"/>
                </a:solidFill>
              </a:defRPr>
            </a:lvl4pPr>
            <a:lvl5pPr lvl="4" rtl="0" algn="ctr">
              <a:spcBef>
                <a:spcPts val="0"/>
              </a:spcBef>
              <a:spcAft>
                <a:spcPts val="0"/>
              </a:spcAft>
              <a:buClr>
                <a:srgbClr val="F3F3F3"/>
              </a:buClr>
              <a:buSzPts val="12000"/>
              <a:buNone/>
              <a:defRPr sz="12000">
                <a:solidFill>
                  <a:srgbClr val="F3F3F3"/>
                </a:solidFill>
              </a:defRPr>
            </a:lvl5pPr>
            <a:lvl6pPr lvl="5" rtl="0" algn="ctr">
              <a:spcBef>
                <a:spcPts val="0"/>
              </a:spcBef>
              <a:spcAft>
                <a:spcPts val="0"/>
              </a:spcAft>
              <a:buClr>
                <a:srgbClr val="F3F3F3"/>
              </a:buClr>
              <a:buSzPts val="12000"/>
              <a:buNone/>
              <a:defRPr sz="12000">
                <a:solidFill>
                  <a:srgbClr val="F3F3F3"/>
                </a:solidFill>
              </a:defRPr>
            </a:lvl6pPr>
            <a:lvl7pPr lvl="6" rtl="0" algn="ctr">
              <a:spcBef>
                <a:spcPts val="0"/>
              </a:spcBef>
              <a:spcAft>
                <a:spcPts val="0"/>
              </a:spcAft>
              <a:buClr>
                <a:srgbClr val="F3F3F3"/>
              </a:buClr>
              <a:buSzPts val="12000"/>
              <a:buNone/>
              <a:defRPr sz="12000">
                <a:solidFill>
                  <a:srgbClr val="F3F3F3"/>
                </a:solidFill>
              </a:defRPr>
            </a:lvl7pPr>
            <a:lvl8pPr lvl="7" rtl="0" algn="ctr">
              <a:spcBef>
                <a:spcPts val="0"/>
              </a:spcBef>
              <a:spcAft>
                <a:spcPts val="0"/>
              </a:spcAft>
              <a:buClr>
                <a:srgbClr val="F3F3F3"/>
              </a:buClr>
              <a:buSzPts val="12000"/>
              <a:buNone/>
              <a:defRPr sz="12000">
                <a:solidFill>
                  <a:srgbClr val="F3F3F3"/>
                </a:solidFill>
              </a:defRPr>
            </a:lvl8pPr>
            <a:lvl9pPr lvl="8" rtl="0" algn="ctr">
              <a:spcBef>
                <a:spcPts val="0"/>
              </a:spcBef>
              <a:spcAft>
                <a:spcPts val="0"/>
              </a:spcAft>
              <a:buClr>
                <a:srgbClr val="F3F3F3"/>
              </a:buClr>
              <a:buSzPts val="12000"/>
              <a:buNone/>
              <a:defRPr sz="12000">
                <a:solidFill>
                  <a:srgbClr val="F3F3F3"/>
                </a:solidFill>
              </a:defRPr>
            </a:lvl9pPr>
          </a:lstStyle>
          <a:p>
            <a:r>
              <a:t>xx%</a:t>
            </a:r>
          </a:p>
        </p:txBody>
      </p:sp>
      <p:sp>
        <p:nvSpPr>
          <p:cNvPr id="98" name="Google Shape;98;p15"/>
          <p:cNvSpPr txBox="1"/>
          <p:nvPr>
            <p:ph idx="1" type="subTitle"/>
          </p:nvPr>
        </p:nvSpPr>
        <p:spPr>
          <a:xfrm>
            <a:off x="1194950" y="3030850"/>
            <a:ext cx="6754200" cy="106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90CCFA"/>
                </a:solidFill>
                <a:latin typeface="Spectral Light"/>
                <a:ea typeface="Spectral Light"/>
                <a:cs typeface="Spectral Light"/>
                <a:sym typeface="Spectral Light"/>
              </a:defRPr>
            </a:lvl1pPr>
            <a:lvl2pPr lvl="1" rtl="0" algn="ctr">
              <a:spcBef>
                <a:spcPts val="0"/>
              </a:spcBef>
              <a:spcAft>
                <a:spcPts val="0"/>
              </a:spcAft>
              <a:buNone/>
              <a:defRPr>
                <a:solidFill>
                  <a:srgbClr val="90CCFA"/>
                </a:solidFill>
                <a:latin typeface="Spectral Light"/>
                <a:ea typeface="Spectral Light"/>
                <a:cs typeface="Spectral Light"/>
                <a:sym typeface="Spectral Light"/>
              </a:defRPr>
            </a:lvl2pPr>
            <a:lvl3pPr lvl="2" rtl="0" algn="ctr">
              <a:spcBef>
                <a:spcPts val="0"/>
              </a:spcBef>
              <a:spcAft>
                <a:spcPts val="0"/>
              </a:spcAft>
              <a:buNone/>
              <a:defRPr>
                <a:solidFill>
                  <a:srgbClr val="90CCFA"/>
                </a:solidFill>
                <a:latin typeface="Spectral Light"/>
                <a:ea typeface="Spectral Light"/>
                <a:cs typeface="Spectral Light"/>
                <a:sym typeface="Spectral Light"/>
              </a:defRPr>
            </a:lvl3pPr>
            <a:lvl4pPr lvl="3" rtl="0" algn="ctr">
              <a:spcBef>
                <a:spcPts val="0"/>
              </a:spcBef>
              <a:spcAft>
                <a:spcPts val="0"/>
              </a:spcAft>
              <a:buNone/>
              <a:defRPr>
                <a:solidFill>
                  <a:srgbClr val="90CCFA"/>
                </a:solidFill>
                <a:latin typeface="Spectral Light"/>
                <a:ea typeface="Spectral Light"/>
                <a:cs typeface="Spectral Light"/>
                <a:sym typeface="Spectral Light"/>
              </a:defRPr>
            </a:lvl4pPr>
            <a:lvl5pPr lvl="4" rtl="0" algn="ctr">
              <a:spcBef>
                <a:spcPts val="0"/>
              </a:spcBef>
              <a:spcAft>
                <a:spcPts val="0"/>
              </a:spcAft>
              <a:buNone/>
              <a:defRPr>
                <a:solidFill>
                  <a:srgbClr val="90CCFA"/>
                </a:solidFill>
                <a:latin typeface="Spectral Light"/>
                <a:ea typeface="Spectral Light"/>
                <a:cs typeface="Spectral Light"/>
                <a:sym typeface="Spectral Light"/>
              </a:defRPr>
            </a:lvl5pPr>
            <a:lvl6pPr lvl="5" rtl="0" algn="ctr">
              <a:spcBef>
                <a:spcPts val="0"/>
              </a:spcBef>
              <a:spcAft>
                <a:spcPts val="0"/>
              </a:spcAft>
              <a:buNone/>
              <a:defRPr>
                <a:solidFill>
                  <a:srgbClr val="90CCFA"/>
                </a:solidFill>
                <a:latin typeface="Spectral Light"/>
                <a:ea typeface="Spectral Light"/>
                <a:cs typeface="Spectral Light"/>
                <a:sym typeface="Spectral Light"/>
              </a:defRPr>
            </a:lvl6pPr>
            <a:lvl7pPr lvl="6" rtl="0" algn="ctr">
              <a:spcBef>
                <a:spcPts val="0"/>
              </a:spcBef>
              <a:spcAft>
                <a:spcPts val="0"/>
              </a:spcAft>
              <a:buNone/>
              <a:defRPr>
                <a:solidFill>
                  <a:srgbClr val="90CCFA"/>
                </a:solidFill>
                <a:latin typeface="Spectral Light"/>
                <a:ea typeface="Spectral Light"/>
                <a:cs typeface="Spectral Light"/>
                <a:sym typeface="Spectral Light"/>
              </a:defRPr>
            </a:lvl7pPr>
            <a:lvl8pPr lvl="7" rtl="0" algn="ctr">
              <a:spcBef>
                <a:spcPts val="0"/>
              </a:spcBef>
              <a:spcAft>
                <a:spcPts val="0"/>
              </a:spcAft>
              <a:buNone/>
              <a:defRPr>
                <a:solidFill>
                  <a:srgbClr val="90CCFA"/>
                </a:solidFill>
                <a:latin typeface="Spectral Light"/>
                <a:ea typeface="Spectral Light"/>
                <a:cs typeface="Spectral Light"/>
                <a:sym typeface="Spectral Light"/>
              </a:defRPr>
            </a:lvl8pPr>
            <a:lvl9pPr lvl="8" rtl="0" algn="ctr">
              <a:spcBef>
                <a:spcPts val="0"/>
              </a:spcBef>
              <a:spcAft>
                <a:spcPts val="0"/>
              </a:spcAft>
              <a:buNone/>
              <a:defRPr>
                <a:solidFill>
                  <a:srgbClr val="90CCFA"/>
                </a:solidFill>
                <a:latin typeface="Spectral Light"/>
                <a:ea typeface="Spectral Light"/>
                <a:cs typeface="Spectral Light"/>
                <a:sym typeface="Spectral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p:cSld name="TITLE_ONLY_1_1">
    <p:bg>
      <p:bgPr>
        <a:solidFill>
          <a:srgbClr val="252525"/>
        </a:solidFill>
      </p:bgPr>
    </p:bg>
    <p:spTree>
      <p:nvGrpSpPr>
        <p:cNvPr id="99" name="Shape 99"/>
        <p:cNvGrpSpPr/>
        <p:nvPr/>
      </p:nvGrpSpPr>
      <p:grpSpPr>
        <a:xfrm>
          <a:off x="0" y="0"/>
          <a:ext cx="0" cy="0"/>
          <a:chOff x="0" y="0"/>
          <a:chExt cx="0" cy="0"/>
        </a:xfrm>
      </p:grpSpPr>
      <p:sp>
        <p:nvSpPr>
          <p:cNvPr id="100" name="Google Shape;100;p16"/>
          <p:cNvSpPr txBox="1"/>
          <p:nvPr>
            <p:ph hasCustomPrompt="1" type="title"/>
          </p:nvPr>
        </p:nvSpPr>
        <p:spPr>
          <a:xfrm>
            <a:off x="542950" y="609775"/>
            <a:ext cx="8058000" cy="95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4400"/>
              <a:buNone/>
              <a:defRPr b="1" sz="4400">
                <a:solidFill>
                  <a:srgbClr val="F3F3F3"/>
                </a:solidFill>
              </a:defRPr>
            </a:lvl1pPr>
            <a:lvl2pPr lvl="1" rtl="0" algn="ctr">
              <a:spcBef>
                <a:spcPts val="0"/>
              </a:spcBef>
              <a:spcAft>
                <a:spcPts val="0"/>
              </a:spcAft>
              <a:buClr>
                <a:srgbClr val="F3F3F3"/>
              </a:buClr>
              <a:buSzPts val="12000"/>
              <a:buNone/>
              <a:defRPr sz="12000">
                <a:solidFill>
                  <a:srgbClr val="F3F3F3"/>
                </a:solidFill>
              </a:defRPr>
            </a:lvl2pPr>
            <a:lvl3pPr lvl="2" rtl="0" algn="ctr">
              <a:spcBef>
                <a:spcPts val="0"/>
              </a:spcBef>
              <a:spcAft>
                <a:spcPts val="0"/>
              </a:spcAft>
              <a:buClr>
                <a:srgbClr val="F3F3F3"/>
              </a:buClr>
              <a:buSzPts val="12000"/>
              <a:buNone/>
              <a:defRPr sz="12000">
                <a:solidFill>
                  <a:srgbClr val="F3F3F3"/>
                </a:solidFill>
              </a:defRPr>
            </a:lvl3pPr>
            <a:lvl4pPr lvl="3" rtl="0" algn="ctr">
              <a:spcBef>
                <a:spcPts val="0"/>
              </a:spcBef>
              <a:spcAft>
                <a:spcPts val="0"/>
              </a:spcAft>
              <a:buClr>
                <a:srgbClr val="F3F3F3"/>
              </a:buClr>
              <a:buSzPts val="12000"/>
              <a:buNone/>
              <a:defRPr sz="12000">
                <a:solidFill>
                  <a:srgbClr val="F3F3F3"/>
                </a:solidFill>
              </a:defRPr>
            </a:lvl4pPr>
            <a:lvl5pPr lvl="4" rtl="0" algn="ctr">
              <a:spcBef>
                <a:spcPts val="0"/>
              </a:spcBef>
              <a:spcAft>
                <a:spcPts val="0"/>
              </a:spcAft>
              <a:buClr>
                <a:srgbClr val="F3F3F3"/>
              </a:buClr>
              <a:buSzPts val="12000"/>
              <a:buNone/>
              <a:defRPr sz="12000">
                <a:solidFill>
                  <a:srgbClr val="F3F3F3"/>
                </a:solidFill>
              </a:defRPr>
            </a:lvl5pPr>
            <a:lvl6pPr lvl="5" rtl="0" algn="ctr">
              <a:spcBef>
                <a:spcPts val="0"/>
              </a:spcBef>
              <a:spcAft>
                <a:spcPts val="0"/>
              </a:spcAft>
              <a:buClr>
                <a:srgbClr val="F3F3F3"/>
              </a:buClr>
              <a:buSzPts val="12000"/>
              <a:buNone/>
              <a:defRPr sz="12000">
                <a:solidFill>
                  <a:srgbClr val="F3F3F3"/>
                </a:solidFill>
              </a:defRPr>
            </a:lvl6pPr>
            <a:lvl7pPr lvl="6" rtl="0" algn="ctr">
              <a:spcBef>
                <a:spcPts val="0"/>
              </a:spcBef>
              <a:spcAft>
                <a:spcPts val="0"/>
              </a:spcAft>
              <a:buClr>
                <a:srgbClr val="F3F3F3"/>
              </a:buClr>
              <a:buSzPts val="12000"/>
              <a:buNone/>
              <a:defRPr sz="12000">
                <a:solidFill>
                  <a:srgbClr val="F3F3F3"/>
                </a:solidFill>
              </a:defRPr>
            </a:lvl7pPr>
            <a:lvl8pPr lvl="7" rtl="0" algn="ctr">
              <a:spcBef>
                <a:spcPts val="0"/>
              </a:spcBef>
              <a:spcAft>
                <a:spcPts val="0"/>
              </a:spcAft>
              <a:buClr>
                <a:srgbClr val="F3F3F3"/>
              </a:buClr>
              <a:buSzPts val="12000"/>
              <a:buNone/>
              <a:defRPr sz="12000">
                <a:solidFill>
                  <a:srgbClr val="F3F3F3"/>
                </a:solidFill>
              </a:defRPr>
            </a:lvl8pPr>
            <a:lvl9pPr lvl="8" rtl="0" algn="ctr">
              <a:spcBef>
                <a:spcPts val="0"/>
              </a:spcBef>
              <a:spcAft>
                <a:spcPts val="0"/>
              </a:spcAft>
              <a:buClr>
                <a:srgbClr val="F3F3F3"/>
              </a:buClr>
              <a:buSzPts val="12000"/>
              <a:buNone/>
              <a:defRPr sz="12000">
                <a:solidFill>
                  <a:srgbClr val="F3F3F3"/>
                </a:solidFill>
              </a:defRPr>
            </a:lvl9pPr>
          </a:lstStyle>
          <a:p>
            <a:r>
              <a:t>xx%</a:t>
            </a:r>
          </a:p>
        </p:txBody>
      </p:sp>
      <p:sp>
        <p:nvSpPr>
          <p:cNvPr id="101" name="Google Shape;101;p16"/>
          <p:cNvSpPr txBox="1"/>
          <p:nvPr>
            <p:ph idx="1" type="subTitle"/>
          </p:nvPr>
        </p:nvSpPr>
        <p:spPr>
          <a:xfrm>
            <a:off x="1194950" y="1378775"/>
            <a:ext cx="6754200" cy="36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02" name="Google Shape;102;p16"/>
          <p:cNvSpPr txBox="1"/>
          <p:nvPr>
            <p:ph hasCustomPrompt="1" idx="2" type="title"/>
          </p:nvPr>
        </p:nvSpPr>
        <p:spPr>
          <a:xfrm>
            <a:off x="542950" y="1833775"/>
            <a:ext cx="8058000" cy="95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4400"/>
              <a:buNone/>
              <a:defRPr b="1" sz="4400">
                <a:solidFill>
                  <a:srgbClr val="F3F3F3"/>
                </a:solidFill>
              </a:defRPr>
            </a:lvl1pPr>
            <a:lvl2pPr lvl="1" rtl="0" algn="ctr">
              <a:spcBef>
                <a:spcPts val="0"/>
              </a:spcBef>
              <a:spcAft>
                <a:spcPts val="0"/>
              </a:spcAft>
              <a:buClr>
                <a:srgbClr val="F3F3F3"/>
              </a:buClr>
              <a:buSzPts val="12000"/>
              <a:buNone/>
              <a:defRPr sz="12000">
                <a:solidFill>
                  <a:srgbClr val="F3F3F3"/>
                </a:solidFill>
              </a:defRPr>
            </a:lvl2pPr>
            <a:lvl3pPr lvl="2" rtl="0" algn="ctr">
              <a:spcBef>
                <a:spcPts val="0"/>
              </a:spcBef>
              <a:spcAft>
                <a:spcPts val="0"/>
              </a:spcAft>
              <a:buClr>
                <a:srgbClr val="F3F3F3"/>
              </a:buClr>
              <a:buSzPts val="12000"/>
              <a:buNone/>
              <a:defRPr sz="12000">
                <a:solidFill>
                  <a:srgbClr val="F3F3F3"/>
                </a:solidFill>
              </a:defRPr>
            </a:lvl3pPr>
            <a:lvl4pPr lvl="3" rtl="0" algn="ctr">
              <a:spcBef>
                <a:spcPts val="0"/>
              </a:spcBef>
              <a:spcAft>
                <a:spcPts val="0"/>
              </a:spcAft>
              <a:buClr>
                <a:srgbClr val="F3F3F3"/>
              </a:buClr>
              <a:buSzPts val="12000"/>
              <a:buNone/>
              <a:defRPr sz="12000">
                <a:solidFill>
                  <a:srgbClr val="F3F3F3"/>
                </a:solidFill>
              </a:defRPr>
            </a:lvl4pPr>
            <a:lvl5pPr lvl="4" rtl="0" algn="ctr">
              <a:spcBef>
                <a:spcPts val="0"/>
              </a:spcBef>
              <a:spcAft>
                <a:spcPts val="0"/>
              </a:spcAft>
              <a:buClr>
                <a:srgbClr val="F3F3F3"/>
              </a:buClr>
              <a:buSzPts val="12000"/>
              <a:buNone/>
              <a:defRPr sz="12000">
                <a:solidFill>
                  <a:srgbClr val="F3F3F3"/>
                </a:solidFill>
              </a:defRPr>
            </a:lvl5pPr>
            <a:lvl6pPr lvl="5" rtl="0" algn="ctr">
              <a:spcBef>
                <a:spcPts val="0"/>
              </a:spcBef>
              <a:spcAft>
                <a:spcPts val="0"/>
              </a:spcAft>
              <a:buClr>
                <a:srgbClr val="F3F3F3"/>
              </a:buClr>
              <a:buSzPts val="12000"/>
              <a:buNone/>
              <a:defRPr sz="12000">
                <a:solidFill>
                  <a:srgbClr val="F3F3F3"/>
                </a:solidFill>
              </a:defRPr>
            </a:lvl6pPr>
            <a:lvl7pPr lvl="6" rtl="0" algn="ctr">
              <a:spcBef>
                <a:spcPts val="0"/>
              </a:spcBef>
              <a:spcAft>
                <a:spcPts val="0"/>
              </a:spcAft>
              <a:buClr>
                <a:srgbClr val="F3F3F3"/>
              </a:buClr>
              <a:buSzPts val="12000"/>
              <a:buNone/>
              <a:defRPr sz="12000">
                <a:solidFill>
                  <a:srgbClr val="F3F3F3"/>
                </a:solidFill>
              </a:defRPr>
            </a:lvl7pPr>
            <a:lvl8pPr lvl="7" rtl="0" algn="ctr">
              <a:spcBef>
                <a:spcPts val="0"/>
              </a:spcBef>
              <a:spcAft>
                <a:spcPts val="0"/>
              </a:spcAft>
              <a:buClr>
                <a:srgbClr val="F3F3F3"/>
              </a:buClr>
              <a:buSzPts val="12000"/>
              <a:buNone/>
              <a:defRPr sz="12000">
                <a:solidFill>
                  <a:srgbClr val="F3F3F3"/>
                </a:solidFill>
              </a:defRPr>
            </a:lvl8pPr>
            <a:lvl9pPr lvl="8" rtl="0" algn="ctr">
              <a:spcBef>
                <a:spcPts val="0"/>
              </a:spcBef>
              <a:spcAft>
                <a:spcPts val="0"/>
              </a:spcAft>
              <a:buClr>
                <a:srgbClr val="F3F3F3"/>
              </a:buClr>
              <a:buSzPts val="12000"/>
              <a:buNone/>
              <a:defRPr sz="12000">
                <a:solidFill>
                  <a:srgbClr val="F3F3F3"/>
                </a:solidFill>
              </a:defRPr>
            </a:lvl9pPr>
          </a:lstStyle>
          <a:p>
            <a:r>
              <a:t>xx%</a:t>
            </a:r>
          </a:p>
        </p:txBody>
      </p:sp>
      <p:sp>
        <p:nvSpPr>
          <p:cNvPr id="103" name="Google Shape;103;p16"/>
          <p:cNvSpPr txBox="1"/>
          <p:nvPr>
            <p:ph idx="3" type="subTitle"/>
          </p:nvPr>
        </p:nvSpPr>
        <p:spPr>
          <a:xfrm>
            <a:off x="1194950" y="2602775"/>
            <a:ext cx="6754200" cy="36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04" name="Google Shape;104;p16"/>
          <p:cNvSpPr txBox="1"/>
          <p:nvPr>
            <p:ph hasCustomPrompt="1" idx="4" type="title"/>
          </p:nvPr>
        </p:nvSpPr>
        <p:spPr>
          <a:xfrm>
            <a:off x="542950" y="3176350"/>
            <a:ext cx="8058000" cy="95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4400"/>
              <a:buNone/>
              <a:defRPr b="1" sz="4400">
                <a:solidFill>
                  <a:srgbClr val="F3F3F3"/>
                </a:solidFill>
              </a:defRPr>
            </a:lvl1pPr>
            <a:lvl2pPr lvl="1" rtl="0" algn="ctr">
              <a:spcBef>
                <a:spcPts val="0"/>
              </a:spcBef>
              <a:spcAft>
                <a:spcPts val="0"/>
              </a:spcAft>
              <a:buClr>
                <a:srgbClr val="F3F3F3"/>
              </a:buClr>
              <a:buSzPts val="12000"/>
              <a:buNone/>
              <a:defRPr sz="12000">
                <a:solidFill>
                  <a:srgbClr val="F3F3F3"/>
                </a:solidFill>
              </a:defRPr>
            </a:lvl2pPr>
            <a:lvl3pPr lvl="2" rtl="0" algn="ctr">
              <a:spcBef>
                <a:spcPts val="0"/>
              </a:spcBef>
              <a:spcAft>
                <a:spcPts val="0"/>
              </a:spcAft>
              <a:buClr>
                <a:srgbClr val="F3F3F3"/>
              </a:buClr>
              <a:buSzPts val="12000"/>
              <a:buNone/>
              <a:defRPr sz="12000">
                <a:solidFill>
                  <a:srgbClr val="F3F3F3"/>
                </a:solidFill>
              </a:defRPr>
            </a:lvl3pPr>
            <a:lvl4pPr lvl="3" rtl="0" algn="ctr">
              <a:spcBef>
                <a:spcPts val="0"/>
              </a:spcBef>
              <a:spcAft>
                <a:spcPts val="0"/>
              </a:spcAft>
              <a:buClr>
                <a:srgbClr val="F3F3F3"/>
              </a:buClr>
              <a:buSzPts val="12000"/>
              <a:buNone/>
              <a:defRPr sz="12000">
                <a:solidFill>
                  <a:srgbClr val="F3F3F3"/>
                </a:solidFill>
              </a:defRPr>
            </a:lvl4pPr>
            <a:lvl5pPr lvl="4" rtl="0" algn="ctr">
              <a:spcBef>
                <a:spcPts val="0"/>
              </a:spcBef>
              <a:spcAft>
                <a:spcPts val="0"/>
              </a:spcAft>
              <a:buClr>
                <a:srgbClr val="F3F3F3"/>
              </a:buClr>
              <a:buSzPts val="12000"/>
              <a:buNone/>
              <a:defRPr sz="12000">
                <a:solidFill>
                  <a:srgbClr val="F3F3F3"/>
                </a:solidFill>
              </a:defRPr>
            </a:lvl5pPr>
            <a:lvl6pPr lvl="5" rtl="0" algn="ctr">
              <a:spcBef>
                <a:spcPts val="0"/>
              </a:spcBef>
              <a:spcAft>
                <a:spcPts val="0"/>
              </a:spcAft>
              <a:buClr>
                <a:srgbClr val="F3F3F3"/>
              </a:buClr>
              <a:buSzPts val="12000"/>
              <a:buNone/>
              <a:defRPr sz="12000">
                <a:solidFill>
                  <a:srgbClr val="F3F3F3"/>
                </a:solidFill>
              </a:defRPr>
            </a:lvl6pPr>
            <a:lvl7pPr lvl="6" rtl="0" algn="ctr">
              <a:spcBef>
                <a:spcPts val="0"/>
              </a:spcBef>
              <a:spcAft>
                <a:spcPts val="0"/>
              </a:spcAft>
              <a:buClr>
                <a:srgbClr val="F3F3F3"/>
              </a:buClr>
              <a:buSzPts val="12000"/>
              <a:buNone/>
              <a:defRPr sz="12000">
                <a:solidFill>
                  <a:srgbClr val="F3F3F3"/>
                </a:solidFill>
              </a:defRPr>
            </a:lvl7pPr>
            <a:lvl8pPr lvl="7" rtl="0" algn="ctr">
              <a:spcBef>
                <a:spcPts val="0"/>
              </a:spcBef>
              <a:spcAft>
                <a:spcPts val="0"/>
              </a:spcAft>
              <a:buClr>
                <a:srgbClr val="F3F3F3"/>
              </a:buClr>
              <a:buSzPts val="12000"/>
              <a:buNone/>
              <a:defRPr sz="12000">
                <a:solidFill>
                  <a:srgbClr val="F3F3F3"/>
                </a:solidFill>
              </a:defRPr>
            </a:lvl8pPr>
            <a:lvl9pPr lvl="8" rtl="0" algn="ctr">
              <a:spcBef>
                <a:spcPts val="0"/>
              </a:spcBef>
              <a:spcAft>
                <a:spcPts val="0"/>
              </a:spcAft>
              <a:buClr>
                <a:srgbClr val="F3F3F3"/>
              </a:buClr>
              <a:buSzPts val="12000"/>
              <a:buNone/>
              <a:defRPr sz="12000">
                <a:solidFill>
                  <a:srgbClr val="F3F3F3"/>
                </a:solidFill>
              </a:defRPr>
            </a:lvl9pPr>
          </a:lstStyle>
          <a:p>
            <a:r>
              <a:t>xx%</a:t>
            </a:r>
          </a:p>
        </p:txBody>
      </p:sp>
      <p:sp>
        <p:nvSpPr>
          <p:cNvPr id="105" name="Google Shape;105;p16"/>
          <p:cNvSpPr txBox="1"/>
          <p:nvPr>
            <p:ph idx="5" type="subTitle"/>
          </p:nvPr>
        </p:nvSpPr>
        <p:spPr>
          <a:xfrm>
            <a:off x="1194950" y="3945350"/>
            <a:ext cx="6754200" cy="36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lide">
  <p:cSld name="ONE_COLUMN_TEXT">
    <p:spTree>
      <p:nvGrpSpPr>
        <p:cNvPr id="106" name="Shape 106"/>
        <p:cNvGrpSpPr/>
        <p:nvPr/>
      </p:nvGrpSpPr>
      <p:grpSpPr>
        <a:xfrm>
          <a:off x="0" y="0"/>
          <a:ext cx="0" cy="0"/>
          <a:chOff x="0" y="0"/>
          <a:chExt cx="0" cy="0"/>
        </a:xfrm>
      </p:grpSpPr>
      <p:sp>
        <p:nvSpPr>
          <p:cNvPr id="107" name="Google Shape;107;p17"/>
          <p:cNvSpPr txBox="1"/>
          <p:nvPr/>
        </p:nvSpPr>
        <p:spPr>
          <a:xfrm>
            <a:off x="8251984" y="444510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solidFill>
                  <a:srgbClr val="FFFFFF"/>
                </a:solidFill>
                <a:latin typeface="Quicksand Light"/>
                <a:ea typeface="Quicksand Light"/>
                <a:cs typeface="Quicksand Light"/>
                <a:sym typeface="Quicksand Light"/>
              </a:rPr>
              <a:t>‹#›</a:t>
            </a:fld>
            <a:endParaRPr sz="1300">
              <a:solidFill>
                <a:srgbClr val="FFFFFF"/>
              </a:solidFill>
              <a:latin typeface="Quicksand Light"/>
              <a:ea typeface="Quicksand Light"/>
              <a:cs typeface="Quicksand Light"/>
              <a:sym typeface="Quicksand Light"/>
            </a:endParaRPr>
          </a:p>
        </p:txBody>
      </p:sp>
      <p:sp>
        <p:nvSpPr>
          <p:cNvPr id="108" name="Google Shape;108;p1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09" name="Google Shape;109;p17"/>
          <p:cNvSpPr txBox="1"/>
          <p:nvPr>
            <p:ph type="title"/>
          </p:nvPr>
        </p:nvSpPr>
        <p:spPr>
          <a:xfrm>
            <a:off x="496300" y="1198875"/>
            <a:ext cx="5016000" cy="2049600"/>
          </a:xfrm>
          <a:prstGeom prst="rect">
            <a:avLst/>
          </a:prstGeom>
        </p:spPr>
        <p:txBody>
          <a:bodyPr anchorCtr="0" anchor="b"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10" name="Google Shape;110;p17"/>
          <p:cNvSpPr/>
          <p:nvPr/>
        </p:nvSpPr>
        <p:spPr>
          <a:xfrm rot="10800000">
            <a:off x="561900" y="4669200"/>
            <a:ext cx="2289600" cy="92400"/>
          </a:xfrm>
          <a:prstGeom prst="rect">
            <a:avLst/>
          </a:prstGeom>
          <a:solidFill>
            <a:srgbClr val="90C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7FF"/>
              </a:solidFill>
            </a:endParaRPr>
          </a:p>
        </p:txBody>
      </p:sp>
      <p:sp>
        <p:nvSpPr>
          <p:cNvPr id="111" name="Google Shape;111;p17"/>
          <p:cNvSpPr txBox="1"/>
          <p:nvPr>
            <p:ph idx="1" type="subTitle"/>
          </p:nvPr>
        </p:nvSpPr>
        <p:spPr>
          <a:xfrm>
            <a:off x="496300" y="3315875"/>
            <a:ext cx="33432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lide 1">
  <p:cSld name="ONE_COLUMN_TEXT_1">
    <p:spTree>
      <p:nvGrpSpPr>
        <p:cNvPr id="112" name="Shape 112"/>
        <p:cNvGrpSpPr/>
        <p:nvPr/>
      </p:nvGrpSpPr>
      <p:grpSpPr>
        <a:xfrm>
          <a:off x="0" y="0"/>
          <a:ext cx="0" cy="0"/>
          <a:chOff x="0" y="0"/>
          <a:chExt cx="0" cy="0"/>
        </a:xfrm>
      </p:grpSpPr>
      <p:sp>
        <p:nvSpPr>
          <p:cNvPr id="113" name="Google Shape;113;p18"/>
          <p:cNvSpPr txBox="1"/>
          <p:nvPr/>
        </p:nvSpPr>
        <p:spPr>
          <a:xfrm>
            <a:off x="8251984" y="444510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solidFill>
                  <a:srgbClr val="FFFFFF"/>
                </a:solidFill>
                <a:latin typeface="Quicksand Light"/>
                <a:ea typeface="Quicksand Light"/>
                <a:cs typeface="Quicksand Light"/>
                <a:sym typeface="Quicksand Light"/>
              </a:rPr>
              <a:t>‹#›</a:t>
            </a:fld>
            <a:endParaRPr sz="1300">
              <a:solidFill>
                <a:srgbClr val="FFFFFF"/>
              </a:solidFill>
              <a:latin typeface="Quicksand Light"/>
              <a:ea typeface="Quicksand Light"/>
              <a:cs typeface="Quicksand Light"/>
              <a:sym typeface="Quicksand Light"/>
            </a:endParaRPr>
          </a:p>
        </p:txBody>
      </p:sp>
      <p:sp>
        <p:nvSpPr>
          <p:cNvPr id="114" name="Google Shape;114;p18"/>
          <p:cNvSpPr txBox="1"/>
          <p:nvPr>
            <p:ph type="title"/>
          </p:nvPr>
        </p:nvSpPr>
        <p:spPr>
          <a:xfrm>
            <a:off x="496300" y="-98500"/>
            <a:ext cx="4133400" cy="20496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amp; title" type="blank">
  <p:cSld name="BLANK">
    <p:spTree>
      <p:nvGrpSpPr>
        <p:cNvPr id="115" name="Shape 115"/>
        <p:cNvGrpSpPr/>
        <p:nvPr/>
      </p:nvGrpSpPr>
      <p:grpSpPr>
        <a:xfrm>
          <a:off x="0" y="0"/>
          <a:ext cx="0" cy="0"/>
          <a:chOff x="0" y="0"/>
          <a:chExt cx="0" cy="0"/>
        </a:xfrm>
      </p:grpSpPr>
      <p:sp>
        <p:nvSpPr>
          <p:cNvPr id="116" name="Google Shape;116;p19"/>
          <p:cNvSpPr txBox="1"/>
          <p:nvPr>
            <p:ph type="title"/>
          </p:nvPr>
        </p:nvSpPr>
        <p:spPr>
          <a:xfrm>
            <a:off x="410675" y="375400"/>
            <a:ext cx="7498800" cy="10290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Slide &amp; title">
  <p:cSld name="CUSTOM_1">
    <p:bg>
      <p:bgPr>
        <a:solidFill>
          <a:srgbClr val="252525"/>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410675" y="375400"/>
            <a:ext cx="7498800" cy="10290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type="secHead">
  <p:cSld name="SECTION_HEADER">
    <p:bg>
      <p:bgPr>
        <a:no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477425" y="2095075"/>
            <a:ext cx="3942300" cy="1585200"/>
          </a:xfrm>
          <a:prstGeom prst="rect">
            <a:avLst/>
          </a:prstGeom>
        </p:spPr>
        <p:txBody>
          <a:bodyPr anchorCtr="0" anchor="b" bIns="91425" lIns="91425" spcFirstLastPara="1" rIns="91425" wrap="square" tIns="91425">
            <a:noAutofit/>
          </a:bodyPr>
          <a:lstStyle>
            <a:lvl1pPr lvl="0">
              <a:spcBef>
                <a:spcPts val="0"/>
              </a:spcBef>
              <a:spcAft>
                <a:spcPts val="0"/>
              </a:spcAft>
              <a:buClr>
                <a:srgbClr val="373334"/>
              </a:buClr>
              <a:buSzPts val="3300"/>
              <a:buNone/>
              <a:defRPr sz="3300">
                <a:solidFill>
                  <a:srgbClr val="373334"/>
                </a:solidFill>
              </a:defRPr>
            </a:lvl1pPr>
            <a:lvl2pPr lvl="1">
              <a:spcBef>
                <a:spcPts val="0"/>
              </a:spcBef>
              <a:spcAft>
                <a:spcPts val="0"/>
              </a:spcAft>
              <a:buClr>
                <a:srgbClr val="373334"/>
              </a:buClr>
              <a:buSzPts val="3300"/>
              <a:buNone/>
              <a:defRPr sz="3300">
                <a:solidFill>
                  <a:srgbClr val="373334"/>
                </a:solidFill>
              </a:defRPr>
            </a:lvl2pPr>
            <a:lvl3pPr lvl="2">
              <a:spcBef>
                <a:spcPts val="0"/>
              </a:spcBef>
              <a:spcAft>
                <a:spcPts val="0"/>
              </a:spcAft>
              <a:buClr>
                <a:srgbClr val="373334"/>
              </a:buClr>
              <a:buSzPts val="3300"/>
              <a:buNone/>
              <a:defRPr sz="3300">
                <a:solidFill>
                  <a:srgbClr val="373334"/>
                </a:solidFill>
              </a:defRPr>
            </a:lvl3pPr>
            <a:lvl4pPr lvl="3">
              <a:spcBef>
                <a:spcPts val="0"/>
              </a:spcBef>
              <a:spcAft>
                <a:spcPts val="0"/>
              </a:spcAft>
              <a:buClr>
                <a:srgbClr val="373334"/>
              </a:buClr>
              <a:buSzPts val="3300"/>
              <a:buNone/>
              <a:defRPr sz="3300">
                <a:solidFill>
                  <a:srgbClr val="373334"/>
                </a:solidFill>
              </a:defRPr>
            </a:lvl4pPr>
            <a:lvl5pPr lvl="4">
              <a:spcBef>
                <a:spcPts val="0"/>
              </a:spcBef>
              <a:spcAft>
                <a:spcPts val="0"/>
              </a:spcAft>
              <a:buClr>
                <a:srgbClr val="373334"/>
              </a:buClr>
              <a:buSzPts val="3300"/>
              <a:buNone/>
              <a:defRPr sz="3300">
                <a:solidFill>
                  <a:srgbClr val="373334"/>
                </a:solidFill>
              </a:defRPr>
            </a:lvl5pPr>
            <a:lvl6pPr lvl="5">
              <a:spcBef>
                <a:spcPts val="0"/>
              </a:spcBef>
              <a:spcAft>
                <a:spcPts val="0"/>
              </a:spcAft>
              <a:buClr>
                <a:srgbClr val="373334"/>
              </a:buClr>
              <a:buSzPts val="3300"/>
              <a:buNone/>
              <a:defRPr sz="3300">
                <a:solidFill>
                  <a:srgbClr val="373334"/>
                </a:solidFill>
              </a:defRPr>
            </a:lvl6pPr>
            <a:lvl7pPr lvl="6">
              <a:spcBef>
                <a:spcPts val="0"/>
              </a:spcBef>
              <a:spcAft>
                <a:spcPts val="0"/>
              </a:spcAft>
              <a:buClr>
                <a:srgbClr val="373334"/>
              </a:buClr>
              <a:buSzPts val="3300"/>
              <a:buNone/>
              <a:defRPr sz="3300">
                <a:solidFill>
                  <a:srgbClr val="373334"/>
                </a:solidFill>
              </a:defRPr>
            </a:lvl7pPr>
            <a:lvl8pPr lvl="7">
              <a:spcBef>
                <a:spcPts val="0"/>
              </a:spcBef>
              <a:spcAft>
                <a:spcPts val="0"/>
              </a:spcAft>
              <a:buClr>
                <a:srgbClr val="373334"/>
              </a:buClr>
              <a:buSzPts val="3300"/>
              <a:buNone/>
              <a:defRPr sz="3300">
                <a:solidFill>
                  <a:srgbClr val="373334"/>
                </a:solidFill>
              </a:defRPr>
            </a:lvl8pPr>
            <a:lvl9pPr lvl="8">
              <a:spcBef>
                <a:spcPts val="0"/>
              </a:spcBef>
              <a:spcAft>
                <a:spcPts val="0"/>
              </a:spcAft>
              <a:buClr>
                <a:srgbClr val="373334"/>
              </a:buClr>
              <a:buSzPts val="3300"/>
              <a:buNone/>
              <a:defRPr sz="3300">
                <a:solidFill>
                  <a:srgbClr val="373334"/>
                </a:solidFill>
              </a:defRPr>
            </a:lvl9pPr>
          </a:lstStyle>
          <a:p/>
        </p:txBody>
      </p:sp>
      <p:sp>
        <p:nvSpPr>
          <p:cNvPr id="15" name="Google Shape;15;p3"/>
          <p:cNvSpPr txBox="1"/>
          <p:nvPr>
            <p:ph idx="1" type="subTitle"/>
          </p:nvPr>
        </p:nvSpPr>
        <p:spPr>
          <a:xfrm>
            <a:off x="1477425" y="4030950"/>
            <a:ext cx="2770200" cy="5781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solidFill>
                  <a:srgbClr val="666666"/>
                </a:solidFill>
                <a:latin typeface="Spectral Light"/>
                <a:ea typeface="Spectral Light"/>
                <a:cs typeface="Spectral Light"/>
                <a:sym typeface="Spectral Light"/>
              </a:defRPr>
            </a:lvl1pPr>
            <a:lvl2pPr lvl="1">
              <a:spcBef>
                <a:spcPts val="0"/>
              </a:spcBef>
              <a:spcAft>
                <a:spcPts val="0"/>
              </a:spcAft>
              <a:buNone/>
              <a:defRPr>
                <a:solidFill>
                  <a:srgbClr val="666666"/>
                </a:solidFill>
                <a:latin typeface="Spectral Light"/>
                <a:ea typeface="Spectral Light"/>
                <a:cs typeface="Spectral Light"/>
                <a:sym typeface="Spectral Light"/>
              </a:defRPr>
            </a:lvl2pPr>
            <a:lvl3pPr lvl="2">
              <a:spcBef>
                <a:spcPts val="0"/>
              </a:spcBef>
              <a:spcAft>
                <a:spcPts val="0"/>
              </a:spcAft>
              <a:buNone/>
              <a:defRPr>
                <a:solidFill>
                  <a:srgbClr val="666666"/>
                </a:solidFill>
                <a:latin typeface="Spectral Light"/>
                <a:ea typeface="Spectral Light"/>
                <a:cs typeface="Spectral Light"/>
                <a:sym typeface="Spectral Light"/>
              </a:defRPr>
            </a:lvl3pPr>
            <a:lvl4pPr lvl="3">
              <a:spcBef>
                <a:spcPts val="0"/>
              </a:spcBef>
              <a:spcAft>
                <a:spcPts val="0"/>
              </a:spcAft>
              <a:buNone/>
              <a:defRPr>
                <a:solidFill>
                  <a:srgbClr val="666666"/>
                </a:solidFill>
                <a:latin typeface="Spectral Light"/>
                <a:ea typeface="Spectral Light"/>
                <a:cs typeface="Spectral Light"/>
                <a:sym typeface="Spectral Light"/>
              </a:defRPr>
            </a:lvl4pPr>
            <a:lvl5pPr lvl="4">
              <a:spcBef>
                <a:spcPts val="0"/>
              </a:spcBef>
              <a:spcAft>
                <a:spcPts val="0"/>
              </a:spcAft>
              <a:buNone/>
              <a:defRPr>
                <a:solidFill>
                  <a:srgbClr val="666666"/>
                </a:solidFill>
                <a:latin typeface="Spectral Light"/>
                <a:ea typeface="Spectral Light"/>
                <a:cs typeface="Spectral Light"/>
                <a:sym typeface="Spectral Light"/>
              </a:defRPr>
            </a:lvl5pPr>
            <a:lvl6pPr lvl="5">
              <a:spcBef>
                <a:spcPts val="0"/>
              </a:spcBef>
              <a:spcAft>
                <a:spcPts val="0"/>
              </a:spcAft>
              <a:buNone/>
              <a:defRPr>
                <a:solidFill>
                  <a:srgbClr val="666666"/>
                </a:solidFill>
                <a:latin typeface="Spectral Light"/>
                <a:ea typeface="Spectral Light"/>
                <a:cs typeface="Spectral Light"/>
                <a:sym typeface="Spectral Light"/>
              </a:defRPr>
            </a:lvl6pPr>
            <a:lvl7pPr lvl="6">
              <a:spcBef>
                <a:spcPts val="0"/>
              </a:spcBef>
              <a:spcAft>
                <a:spcPts val="0"/>
              </a:spcAft>
              <a:buNone/>
              <a:defRPr>
                <a:solidFill>
                  <a:srgbClr val="666666"/>
                </a:solidFill>
                <a:latin typeface="Spectral Light"/>
                <a:ea typeface="Spectral Light"/>
                <a:cs typeface="Spectral Light"/>
                <a:sym typeface="Spectral Light"/>
              </a:defRPr>
            </a:lvl7pPr>
            <a:lvl8pPr lvl="7">
              <a:spcBef>
                <a:spcPts val="0"/>
              </a:spcBef>
              <a:spcAft>
                <a:spcPts val="0"/>
              </a:spcAft>
              <a:buNone/>
              <a:defRPr>
                <a:solidFill>
                  <a:srgbClr val="666666"/>
                </a:solidFill>
                <a:latin typeface="Spectral Light"/>
                <a:ea typeface="Spectral Light"/>
                <a:cs typeface="Spectral Light"/>
                <a:sym typeface="Spectral Light"/>
              </a:defRPr>
            </a:lvl8pPr>
            <a:lvl9pPr lvl="8">
              <a:spcBef>
                <a:spcPts val="0"/>
              </a:spcBef>
              <a:spcAft>
                <a:spcPts val="0"/>
              </a:spcAft>
              <a:buNone/>
              <a:defRPr>
                <a:solidFill>
                  <a:srgbClr val="666666"/>
                </a:solidFill>
                <a:latin typeface="Spectral Light"/>
                <a:ea typeface="Spectral Light"/>
                <a:cs typeface="Spectral Light"/>
                <a:sym typeface="Spectral Light"/>
              </a:defRPr>
            </a:lvl9pPr>
          </a:lstStyle>
          <a:p/>
        </p:txBody>
      </p:sp>
      <p:sp>
        <p:nvSpPr>
          <p:cNvPr id="16" name="Google Shape;16;p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7" name="Google Shape;17;p3"/>
          <p:cNvSpPr/>
          <p:nvPr/>
        </p:nvSpPr>
        <p:spPr>
          <a:xfrm rot="-5400000">
            <a:off x="-1173125" y="2799675"/>
            <a:ext cx="461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Content">
  <p:cSld name="BLANK_1_1_1_1">
    <p:spTree>
      <p:nvGrpSpPr>
        <p:cNvPr id="119" name="Shape 119"/>
        <p:cNvGrpSpPr/>
        <p:nvPr/>
      </p:nvGrpSpPr>
      <p:grpSpPr>
        <a:xfrm>
          <a:off x="0" y="0"/>
          <a:ext cx="0" cy="0"/>
          <a:chOff x="0" y="0"/>
          <a:chExt cx="0" cy="0"/>
        </a:xfrm>
      </p:grpSpPr>
      <p:sp>
        <p:nvSpPr>
          <p:cNvPr id="120" name="Google Shape;120;p2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1" name="Google Shape;121;p21"/>
          <p:cNvSpPr/>
          <p:nvPr/>
        </p:nvSpPr>
        <p:spPr>
          <a:xfrm>
            <a:off x="1088275" y="534300"/>
            <a:ext cx="4074600" cy="40752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22" name="Google Shape;122;p21"/>
          <p:cNvSpPr/>
          <p:nvPr/>
        </p:nvSpPr>
        <p:spPr>
          <a:xfrm rot="10800000">
            <a:off x="6533400" y="4516800"/>
            <a:ext cx="22896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23" name="Google Shape;123;p21"/>
          <p:cNvSpPr/>
          <p:nvPr/>
        </p:nvSpPr>
        <p:spPr>
          <a:xfrm>
            <a:off x="1088275" y="2571900"/>
            <a:ext cx="2037300" cy="2037600"/>
          </a:xfrm>
          <a:prstGeom prst="rect">
            <a:avLst/>
          </a:prstGeom>
          <a:solidFill>
            <a:srgbClr val="90C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24" name="Google Shape;124;p21"/>
          <p:cNvSpPr/>
          <p:nvPr/>
        </p:nvSpPr>
        <p:spPr>
          <a:xfrm>
            <a:off x="3125575" y="2571900"/>
            <a:ext cx="2037300" cy="2037600"/>
          </a:xfrm>
          <a:prstGeom prst="rect">
            <a:avLst/>
          </a:prstGeom>
          <a:solidFill>
            <a:srgbClr val="25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2525"/>
              </a:solidFill>
            </a:endParaRPr>
          </a:p>
        </p:txBody>
      </p:sp>
      <p:sp>
        <p:nvSpPr>
          <p:cNvPr id="125" name="Google Shape;125;p21"/>
          <p:cNvSpPr/>
          <p:nvPr/>
        </p:nvSpPr>
        <p:spPr>
          <a:xfrm>
            <a:off x="3125575" y="534300"/>
            <a:ext cx="2037300" cy="2037600"/>
          </a:xfrm>
          <a:prstGeom prst="rect">
            <a:avLst/>
          </a:prstGeom>
          <a:solidFill>
            <a:srgbClr val="488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26" name="Google Shape;126;p21"/>
          <p:cNvSpPr txBox="1"/>
          <p:nvPr>
            <p:ph type="title"/>
          </p:nvPr>
        </p:nvSpPr>
        <p:spPr>
          <a:xfrm>
            <a:off x="5767571" y="2571900"/>
            <a:ext cx="3160800" cy="158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373334"/>
              </a:buClr>
              <a:buSzPts val="5200"/>
              <a:buNone/>
              <a:defRPr sz="5200">
                <a:solidFill>
                  <a:srgbClr val="373334"/>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p:txBody>
      </p:sp>
      <p:sp>
        <p:nvSpPr>
          <p:cNvPr id="127" name="Google Shape;127;p21"/>
          <p:cNvSpPr txBox="1"/>
          <p:nvPr>
            <p:ph idx="1" type="subTitle"/>
          </p:nvPr>
        </p:nvSpPr>
        <p:spPr>
          <a:xfrm>
            <a:off x="1335850" y="988350"/>
            <a:ext cx="1542300" cy="1129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2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ign/ Content 2">
  <p:cSld name="BLANK_1_1_1_1_2">
    <p:bg>
      <p:bgPr>
        <a:solidFill>
          <a:srgbClr val="252525"/>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30" name="Google Shape;130;p22"/>
          <p:cNvSpPr/>
          <p:nvPr/>
        </p:nvSpPr>
        <p:spPr>
          <a:xfrm>
            <a:off x="1088275" y="534300"/>
            <a:ext cx="4074600" cy="407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highlight>
                <a:srgbClr val="FFFFFF"/>
              </a:highlight>
            </a:endParaRPr>
          </a:p>
        </p:txBody>
      </p:sp>
      <p:sp>
        <p:nvSpPr>
          <p:cNvPr id="131" name="Google Shape;131;p22"/>
          <p:cNvSpPr/>
          <p:nvPr/>
        </p:nvSpPr>
        <p:spPr>
          <a:xfrm rot="10800000">
            <a:off x="6533400" y="4516800"/>
            <a:ext cx="22896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32" name="Google Shape;132;p22"/>
          <p:cNvSpPr/>
          <p:nvPr/>
        </p:nvSpPr>
        <p:spPr>
          <a:xfrm>
            <a:off x="1088275" y="2571900"/>
            <a:ext cx="2037300" cy="2037600"/>
          </a:xfrm>
          <a:prstGeom prst="rect">
            <a:avLst/>
          </a:prstGeom>
          <a:solidFill>
            <a:srgbClr val="90C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33" name="Google Shape;133;p22"/>
          <p:cNvSpPr/>
          <p:nvPr/>
        </p:nvSpPr>
        <p:spPr>
          <a:xfrm>
            <a:off x="3125575" y="2571900"/>
            <a:ext cx="2037300" cy="203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2525"/>
              </a:solidFill>
              <a:highlight>
                <a:srgbClr val="FFFFFF"/>
              </a:highlight>
            </a:endParaRPr>
          </a:p>
        </p:txBody>
      </p:sp>
      <p:sp>
        <p:nvSpPr>
          <p:cNvPr id="134" name="Google Shape;134;p22"/>
          <p:cNvSpPr/>
          <p:nvPr/>
        </p:nvSpPr>
        <p:spPr>
          <a:xfrm>
            <a:off x="3125575" y="534300"/>
            <a:ext cx="2037300" cy="2037600"/>
          </a:xfrm>
          <a:prstGeom prst="rect">
            <a:avLst/>
          </a:prstGeom>
          <a:solidFill>
            <a:srgbClr val="488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35" name="Google Shape;135;p22"/>
          <p:cNvSpPr txBox="1"/>
          <p:nvPr>
            <p:ph type="title"/>
          </p:nvPr>
        </p:nvSpPr>
        <p:spPr>
          <a:xfrm>
            <a:off x="5767571" y="2571900"/>
            <a:ext cx="3160800" cy="158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5200"/>
              <a:buNone/>
              <a:defRPr sz="5200">
                <a:solidFill>
                  <a:srgbClr val="FFFFFF"/>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p:txBody>
      </p:sp>
      <p:sp>
        <p:nvSpPr>
          <p:cNvPr id="136" name="Google Shape;136;p22"/>
          <p:cNvSpPr txBox="1"/>
          <p:nvPr>
            <p:ph idx="1" type="subTitle"/>
          </p:nvPr>
        </p:nvSpPr>
        <p:spPr>
          <a:xfrm>
            <a:off x="1335850" y="3025950"/>
            <a:ext cx="1542300" cy="1129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2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37" name="Google Shape;137;p22"/>
          <p:cNvSpPr txBox="1"/>
          <p:nvPr>
            <p:ph idx="2" type="subTitle"/>
          </p:nvPr>
        </p:nvSpPr>
        <p:spPr>
          <a:xfrm>
            <a:off x="3373075" y="988350"/>
            <a:ext cx="1542300" cy="1129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2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1">
  <p:cSld name="BLANK_1_1_1_1_1">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0" name="Google Shape;140;p23"/>
          <p:cNvSpPr/>
          <p:nvPr/>
        </p:nvSpPr>
        <p:spPr>
          <a:xfrm>
            <a:off x="1088275" y="534300"/>
            <a:ext cx="4074600" cy="40752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41" name="Google Shape;141;p23"/>
          <p:cNvSpPr/>
          <p:nvPr/>
        </p:nvSpPr>
        <p:spPr>
          <a:xfrm rot="10800000">
            <a:off x="6533400" y="4516800"/>
            <a:ext cx="22896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42" name="Google Shape;142;p23"/>
          <p:cNvSpPr/>
          <p:nvPr/>
        </p:nvSpPr>
        <p:spPr>
          <a:xfrm>
            <a:off x="1088275" y="2571900"/>
            <a:ext cx="2037300" cy="2037600"/>
          </a:xfrm>
          <a:prstGeom prst="rect">
            <a:avLst/>
          </a:prstGeom>
          <a:solidFill>
            <a:srgbClr val="90C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43" name="Google Shape;143;p23"/>
          <p:cNvSpPr/>
          <p:nvPr/>
        </p:nvSpPr>
        <p:spPr>
          <a:xfrm>
            <a:off x="3125575" y="2571900"/>
            <a:ext cx="2037300" cy="2037600"/>
          </a:xfrm>
          <a:prstGeom prst="rect">
            <a:avLst/>
          </a:prstGeom>
          <a:solidFill>
            <a:srgbClr val="25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2525"/>
              </a:solidFill>
            </a:endParaRPr>
          </a:p>
        </p:txBody>
      </p:sp>
      <p:sp>
        <p:nvSpPr>
          <p:cNvPr id="144" name="Google Shape;144;p23"/>
          <p:cNvSpPr/>
          <p:nvPr/>
        </p:nvSpPr>
        <p:spPr>
          <a:xfrm>
            <a:off x="3125575" y="534300"/>
            <a:ext cx="2037300" cy="2037600"/>
          </a:xfrm>
          <a:prstGeom prst="rect">
            <a:avLst/>
          </a:prstGeom>
          <a:solidFill>
            <a:srgbClr val="4888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45" name="Google Shape;145;p23"/>
          <p:cNvSpPr txBox="1"/>
          <p:nvPr>
            <p:ph type="title"/>
          </p:nvPr>
        </p:nvSpPr>
        <p:spPr>
          <a:xfrm>
            <a:off x="5767571" y="2571900"/>
            <a:ext cx="3160800" cy="158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373334"/>
              </a:buClr>
              <a:buSzPts val="5200"/>
              <a:buNone/>
              <a:defRPr sz="5200">
                <a:solidFill>
                  <a:srgbClr val="373334"/>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p:txBody>
      </p:sp>
      <p:sp>
        <p:nvSpPr>
          <p:cNvPr id="146" name="Google Shape;146;p23"/>
          <p:cNvSpPr txBox="1"/>
          <p:nvPr>
            <p:ph idx="1" type="subTitle"/>
          </p:nvPr>
        </p:nvSpPr>
        <p:spPr>
          <a:xfrm>
            <a:off x="1477900" y="1442400"/>
            <a:ext cx="1542300" cy="1129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2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47" name="Google Shape;147;p23"/>
          <p:cNvSpPr txBox="1"/>
          <p:nvPr>
            <p:ph idx="2" type="subTitle"/>
          </p:nvPr>
        </p:nvSpPr>
        <p:spPr>
          <a:xfrm>
            <a:off x="3217775" y="646250"/>
            <a:ext cx="1542300" cy="1129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48" name="Google Shape;148;p23"/>
          <p:cNvSpPr txBox="1"/>
          <p:nvPr>
            <p:ph idx="3" type="subTitle"/>
          </p:nvPr>
        </p:nvSpPr>
        <p:spPr>
          <a:xfrm>
            <a:off x="1240675" y="2571900"/>
            <a:ext cx="1542300" cy="1129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Spectral Light"/>
                <a:ea typeface="Spectral Light"/>
                <a:cs typeface="Spectral Light"/>
                <a:sym typeface="Spectral Light"/>
              </a:defRPr>
            </a:lvl1pPr>
            <a:lvl2pPr lvl="1" rtl="0" algn="ctr">
              <a:spcBef>
                <a:spcPts val="0"/>
              </a:spcBef>
              <a:spcAft>
                <a:spcPts val="0"/>
              </a:spcAft>
              <a:buNone/>
              <a:defRPr>
                <a:solidFill>
                  <a:srgbClr val="FFFFFF"/>
                </a:solidFill>
                <a:latin typeface="Spectral Light"/>
                <a:ea typeface="Spectral Light"/>
                <a:cs typeface="Spectral Light"/>
                <a:sym typeface="Spectral Light"/>
              </a:defRPr>
            </a:lvl2pPr>
            <a:lvl3pPr lvl="2" rtl="0" algn="ctr">
              <a:spcBef>
                <a:spcPts val="0"/>
              </a:spcBef>
              <a:spcAft>
                <a:spcPts val="0"/>
              </a:spcAft>
              <a:buNone/>
              <a:defRPr>
                <a:solidFill>
                  <a:srgbClr val="FFFFFF"/>
                </a:solidFill>
                <a:latin typeface="Spectral Light"/>
                <a:ea typeface="Spectral Light"/>
                <a:cs typeface="Spectral Light"/>
                <a:sym typeface="Spectral Light"/>
              </a:defRPr>
            </a:lvl3pPr>
            <a:lvl4pPr lvl="3" rtl="0" algn="ctr">
              <a:spcBef>
                <a:spcPts val="0"/>
              </a:spcBef>
              <a:spcAft>
                <a:spcPts val="0"/>
              </a:spcAft>
              <a:buNone/>
              <a:defRPr>
                <a:solidFill>
                  <a:srgbClr val="FFFFFF"/>
                </a:solidFill>
                <a:latin typeface="Spectral Light"/>
                <a:ea typeface="Spectral Light"/>
                <a:cs typeface="Spectral Light"/>
                <a:sym typeface="Spectral Light"/>
              </a:defRPr>
            </a:lvl4pPr>
            <a:lvl5pPr lvl="4" rtl="0" algn="ctr">
              <a:spcBef>
                <a:spcPts val="0"/>
              </a:spcBef>
              <a:spcAft>
                <a:spcPts val="0"/>
              </a:spcAft>
              <a:buNone/>
              <a:defRPr>
                <a:solidFill>
                  <a:srgbClr val="FFFFFF"/>
                </a:solidFill>
                <a:latin typeface="Spectral Light"/>
                <a:ea typeface="Spectral Light"/>
                <a:cs typeface="Spectral Light"/>
                <a:sym typeface="Spectral Light"/>
              </a:defRPr>
            </a:lvl5pPr>
            <a:lvl6pPr lvl="5" rtl="0" algn="ctr">
              <a:spcBef>
                <a:spcPts val="0"/>
              </a:spcBef>
              <a:spcAft>
                <a:spcPts val="0"/>
              </a:spcAft>
              <a:buNone/>
              <a:defRPr>
                <a:solidFill>
                  <a:srgbClr val="FFFFFF"/>
                </a:solidFill>
                <a:latin typeface="Spectral Light"/>
                <a:ea typeface="Spectral Light"/>
                <a:cs typeface="Spectral Light"/>
                <a:sym typeface="Spectral Light"/>
              </a:defRPr>
            </a:lvl6pPr>
            <a:lvl7pPr lvl="6" rtl="0" algn="ctr">
              <a:spcBef>
                <a:spcPts val="0"/>
              </a:spcBef>
              <a:spcAft>
                <a:spcPts val="0"/>
              </a:spcAft>
              <a:buNone/>
              <a:defRPr>
                <a:solidFill>
                  <a:srgbClr val="FFFFFF"/>
                </a:solidFill>
                <a:latin typeface="Spectral Light"/>
                <a:ea typeface="Spectral Light"/>
                <a:cs typeface="Spectral Light"/>
                <a:sym typeface="Spectral Light"/>
              </a:defRPr>
            </a:lvl7pPr>
            <a:lvl8pPr lvl="7" rtl="0" algn="ctr">
              <a:spcBef>
                <a:spcPts val="0"/>
              </a:spcBef>
              <a:spcAft>
                <a:spcPts val="0"/>
              </a:spcAft>
              <a:buNone/>
              <a:defRPr>
                <a:solidFill>
                  <a:srgbClr val="FFFFFF"/>
                </a:solidFill>
                <a:latin typeface="Spectral Light"/>
                <a:ea typeface="Spectral Light"/>
                <a:cs typeface="Spectral Light"/>
                <a:sym typeface="Spectral Light"/>
              </a:defRPr>
            </a:lvl8pPr>
            <a:lvl9pPr lvl="8" rtl="0" algn="ct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49" name="Google Shape;149;p23"/>
          <p:cNvSpPr txBox="1"/>
          <p:nvPr>
            <p:ph idx="4" type="subTitle"/>
          </p:nvPr>
        </p:nvSpPr>
        <p:spPr>
          <a:xfrm>
            <a:off x="3468175" y="3341400"/>
            <a:ext cx="1542300" cy="11295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200">
                <a:solidFill>
                  <a:srgbClr val="FFFFFF"/>
                </a:solidFill>
                <a:latin typeface="Spectral Light"/>
                <a:ea typeface="Spectral Light"/>
                <a:cs typeface="Spectral Light"/>
                <a:sym typeface="Spectral Light"/>
              </a:defRPr>
            </a:lvl1pPr>
            <a:lvl2pPr lvl="1" rtl="0" algn="r">
              <a:spcBef>
                <a:spcPts val="0"/>
              </a:spcBef>
              <a:spcAft>
                <a:spcPts val="0"/>
              </a:spcAft>
              <a:buNone/>
              <a:defRPr>
                <a:solidFill>
                  <a:srgbClr val="FFFFFF"/>
                </a:solidFill>
                <a:latin typeface="Spectral Light"/>
                <a:ea typeface="Spectral Light"/>
                <a:cs typeface="Spectral Light"/>
                <a:sym typeface="Spectral Light"/>
              </a:defRPr>
            </a:lvl2pPr>
            <a:lvl3pPr lvl="2" rtl="0" algn="r">
              <a:spcBef>
                <a:spcPts val="0"/>
              </a:spcBef>
              <a:spcAft>
                <a:spcPts val="0"/>
              </a:spcAft>
              <a:buNone/>
              <a:defRPr>
                <a:solidFill>
                  <a:srgbClr val="FFFFFF"/>
                </a:solidFill>
                <a:latin typeface="Spectral Light"/>
                <a:ea typeface="Spectral Light"/>
                <a:cs typeface="Spectral Light"/>
                <a:sym typeface="Spectral Light"/>
              </a:defRPr>
            </a:lvl3pPr>
            <a:lvl4pPr lvl="3" rtl="0" algn="r">
              <a:spcBef>
                <a:spcPts val="0"/>
              </a:spcBef>
              <a:spcAft>
                <a:spcPts val="0"/>
              </a:spcAft>
              <a:buNone/>
              <a:defRPr>
                <a:solidFill>
                  <a:srgbClr val="FFFFFF"/>
                </a:solidFill>
                <a:latin typeface="Spectral Light"/>
                <a:ea typeface="Spectral Light"/>
                <a:cs typeface="Spectral Light"/>
                <a:sym typeface="Spectral Light"/>
              </a:defRPr>
            </a:lvl4pPr>
            <a:lvl5pPr lvl="4" rtl="0" algn="r">
              <a:spcBef>
                <a:spcPts val="0"/>
              </a:spcBef>
              <a:spcAft>
                <a:spcPts val="0"/>
              </a:spcAft>
              <a:buNone/>
              <a:defRPr>
                <a:solidFill>
                  <a:srgbClr val="FFFFFF"/>
                </a:solidFill>
                <a:latin typeface="Spectral Light"/>
                <a:ea typeface="Spectral Light"/>
                <a:cs typeface="Spectral Light"/>
                <a:sym typeface="Spectral Light"/>
              </a:defRPr>
            </a:lvl5pPr>
            <a:lvl6pPr lvl="5" rtl="0" algn="r">
              <a:spcBef>
                <a:spcPts val="0"/>
              </a:spcBef>
              <a:spcAft>
                <a:spcPts val="0"/>
              </a:spcAft>
              <a:buNone/>
              <a:defRPr>
                <a:solidFill>
                  <a:srgbClr val="FFFFFF"/>
                </a:solidFill>
                <a:latin typeface="Spectral Light"/>
                <a:ea typeface="Spectral Light"/>
                <a:cs typeface="Spectral Light"/>
                <a:sym typeface="Spectral Light"/>
              </a:defRPr>
            </a:lvl6pPr>
            <a:lvl7pPr lvl="6" rtl="0" algn="r">
              <a:spcBef>
                <a:spcPts val="0"/>
              </a:spcBef>
              <a:spcAft>
                <a:spcPts val="0"/>
              </a:spcAft>
              <a:buNone/>
              <a:defRPr>
                <a:solidFill>
                  <a:srgbClr val="FFFFFF"/>
                </a:solidFill>
                <a:latin typeface="Spectral Light"/>
                <a:ea typeface="Spectral Light"/>
                <a:cs typeface="Spectral Light"/>
                <a:sym typeface="Spectral Light"/>
              </a:defRPr>
            </a:lvl7pPr>
            <a:lvl8pPr lvl="7" rtl="0" algn="r">
              <a:spcBef>
                <a:spcPts val="0"/>
              </a:spcBef>
              <a:spcAft>
                <a:spcPts val="0"/>
              </a:spcAft>
              <a:buNone/>
              <a:defRPr>
                <a:solidFill>
                  <a:srgbClr val="FFFFFF"/>
                </a:solidFill>
                <a:latin typeface="Spectral Light"/>
                <a:ea typeface="Spectral Light"/>
                <a:cs typeface="Spectral Light"/>
                <a:sym typeface="Spectral Light"/>
              </a:defRPr>
            </a:lvl8pPr>
            <a:lvl9pPr lvl="8" rtl="0" algn="r">
              <a:spcBef>
                <a:spcPts val="0"/>
              </a:spcBef>
              <a:spcAft>
                <a:spcPts val="0"/>
              </a:spcAft>
              <a:buNone/>
              <a:defRPr>
                <a:solidFill>
                  <a:srgbClr val="FFFFFF"/>
                </a:solidFill>
                <a:latin typeface="Spectral Light"/>
                <a:ea typeface="Spectral Light"/>
                <a:cs typeface="Spectral Light"/>
                <a:sym typeface="Spectral Light"/>
              </a:defRPr>
            </a:lvl9pPr>
          </a:lstStyle>
          <a:p/>
        </p:txBody>
      </p:sp>
      <p:sp>
        <p:nvSpPr>
          <p:cNvPr id="150" name="Google Shape;150;p23"/>
          <p:cNvSpPr txBox="1"/>
          <p:nvPr>
            <p:ph hasCustomPrompt="1" idx="5" type="title"/>
          </p:nvPr>
        </p:nvSpPr>
        <p:spPr>
          <a:xfrm rot="-5400000">
            <a:off x="1696225" y="823975"/>
            <a:ext cx="1791000" cy="1220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5600"/>
              <a:buNone/>
              <a:defRPr b="1" sz="5600">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1" name="Google Shape;151;p23"/>
          <p:cNvSpPr txBox="1"/>
          <p:nvPr>
            <p:ph hasCustomPrompt="1" idx="6" type="title"/>
          </p:nvPr>
        </p:nvSpPr>
        <p:spPr>
          <a:xfrm rot="-5400000">
            <a:off x="2622124" y="894450"/>
            <a:ext cx="1982400" cy="1220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600"/>
              <a:buNone/>
              <a:defRPr b="1" sz="5600">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2" name="Google Shape;152;p23"/>
          <p:cNvSpPr txBox="1"/>
          <p:nvPr>
            <p:ph hasCustomPrompt="1" idx="7" type="title"/>
          </p:nvPr>
        </p:nvSpPr>
        <p:spPr>
          <a:xfrm rot="-5400000">
            <a:off x="3645874" y="2230400"/>
            <a:ext cx="1982400" cy="1220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600"/>
              <a:buNone/>
              <a:defRPr b="1" sz="5600">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3" name="Google Shape;153;p23"/>
          <p:cNvSpPr txBox="1"/>
          <p:nvPr>
            <p:ph hasCustomPrompt="1" idx="8" type="title"/>
          </p:nvPr>
        </p:nvSpPr>
        <p:spPr>
          <a:xfrm rot="-5400000">
            <a:off x="593524" y="2942543"/>
            <a:ext cx="1982400" cy="1220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5600"/>
              <a:buNone/>
              <a:defRPr b="1" sz="5600">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1">
  <p:cSld name="SECTION_HEADER_1">
    <p:bg>
      <p:bgPr>
        <a:no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1477425" y="1423325"/>
            <a:ext cx="3942300" cy="1585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373334"/>
              </a:buClr>
              <a:buSzPts val="3300"/>
              <a:buNone/>
              <a:defRPr sz="3300">
                <a:solidFill>
                  <a:srgbClr val="373334"/>
                </a:solidFill>
              </a:defRPr>
            </a:lvl1pPr>
            <a:lvl2pPr lvl="1" rtl="0">
              <a:spcBef>
                <a:spcPts val="0"/>
              </a:spcBef>
              <a:spcAft>
                <a:spcPts val="0"/>
              </a:spcAft>
              <a:buClr>
                <a:srgbClr val="373334"/>
              </a:buClr>
              <a:buSzPts val="3300"/>
              <a:buNone/>
              <a:defRPr sz="3300">
                <a:solidFill>
                  <a:srgbClr val="373334"/>
                </a:solidFill>
              </a:defRPr>
            </a:lvl2pPr>
            <a:lvl3pPr lvl="2" rtl="0">
              <a:spcBef>
                <a:spcPts val="0"/>
              </a:spcBef>
              <a:spcAft>
                <a:spcPts val="0"/>
              </a:spcAft>
              <a:buClr>
                <a:srgbClr val="373334"/>
              </a:buClr>
              <a:buSzPts val="3300"/>
              <a:buNone/>
              <a:defRPr sz="3300">
                <a:solidFill>
                  <a:srgbClr val="373334"/>
                </a:solidFill>
              </a:defRPr>
            </a:lvl3pPr>
            <a:lvl4pPr lvl="3" rtl="0">
              <a:spcBef>
                <a:spcPts val="0"/>
              </a:spcBef>
              <a:spcAft>
                <a:spcPts val="0"/>
              </a:spcAft>
              <a:buClr>
                <a:srgbClr val="373334"/>
              </a:buClr>
              <a:buSzPts val="3300"/>
              <a:buNone/>
              <a:defRPr sz="3300">
                <a:solidFill>
                  <a:srgbClr val="373334"/>
                </a:solidFill>
              </a:defRPr>
            </a:lvl4pPr>
            <a:lvl5pPr lvl="4" rtl="0">
              <a:spcBef>
                <a:spcPts val="0"/>
              </a:spcBef>
              <a:spcAft>
                <a:spcPts val="0"/>
              </a:spcAft>
              <a:buClr>
                <a:srgbClr val="373334"/>
              </a:buClr>
              <a:buSzPts val="3300"/>
              <a:buNone/>
              <a:defRPr sz="3300">
                <a:solidFill>
                  <a:srgbClr val="373334"/>
                </a:solidFill>
              </a:defRPr>
            </a:lvl5pPr>
            <a:lvl6pPr lvl="5" rtl="0">
              <a:spcBef>
                <a:spcPts val="0"/>
              </a:spcBef>
              <a:spcAft>
                <a:spcPts val="0"/>
              </a:spcAft>
              <a:buClr>
                <a:srgbClr val="373334"/>
              </a:buClr>
              <a:buSzPts val="3300"/>
              <a:buNone/>
              <a:defRPr sz="3300">
                <a:solidFill>
                  <a:srgbClr val="373334"/>
                </a:solidFill>
              </a:defRPr>
            </a:lvl6pPr>
            <a:lvl7pPr lvl="6" rtl="0">
              <a:spcBef>
                <a:spcPts val="0"/>
              </a:spcBef>
              <a:spcAft>
                <a:spcPts val="0"/>
              </a:spcAft>
              <a:buClr>
                <a:srgbClr val="373334"/>
              </a:buClr>
              <a:buSzPts val="3300"/>
              <a:buNone/>
              <a:defRPr sz="3300">
                <a:solidFill>
                  <a:srgbClr val="373334"/>
                </a:solidFill>
              </a:defRPr>
            </a:lvl7pPr>
            <a:lvl8pPr lvl="7" rtl="0">
              <a:spcBef>
                <a:spcPts val="0"/>
              </a:spcBef>
              <a:spcAft>
                <a:spcPts val="0"/>
              </a:spcAft>
              <a:buClr>
                <a:srgbClr val="373334"/>
              </a:buClr>
              <a:buSzPts val="3300"/>
              <a:buNone/>
              <a:defRPr sz="3300">
                <a:solidFill>
                  <a:srgbClr val="373334"/>
                </a:solidFill>
              </a:defRPr>
            </a:lvl8pPr>
            <a:lvl9pPr lvl="8" rtl="0">
              <a:spcBef>
                <a:spcPts val="0"/>
              </a:spcBef>
              <a:spcAft>
                <a:spcPts val="0"/>
              </a:spcAft>
              <a:buClr>
                <a:srgbClr val="373334"/>
              </a:buClr>
              <a:buSzPts val="3300"/>
              <a:buNone/>
              <a:defRPr sz="3300">
                <a:solidFill>
                  <a:srgbClr val="373334"/>
                </a:solidFill>
              </a:defRPr>
            </a:lvl9pPr>
          </a:lstStyle>
          <a:p/>
        </p:txBody>
      </p:sp>
      <p:sp>
        <p:nvSpPr>
          <p:cNvPr id="20" name="Google Shape;20;p4"/>
          <p:cNvSpPr txBox="1"/>
          <p:nvPr>
            <p:ph idx="1" type="subTitle"/>
          </p:nvPr>
        </p:nvSpPr>
        <p:spPr>
          <a:xfrm>
            <a:off x="1477425" y="2977225"/>
            <a:ext cx="18945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latin typeface="Spectral Light"/>
                <a:ea typeface="Spectral Light"/>
                <a:cs typeface="Spectral Light"/>
                <a:sym typeface="Spectral Light"/>
              </a:defRPr>
            </a:lvl1pPr>
            <a:lvl2pPr lvl="1" rtl="0">
              <a:spcBef>
                <a:spcPts val="0"/>
              </a:spcBef>
              <a:spcAft>
                <a:spcPts val="0"/>
              </a:spcAft>
              <a:buNone/>
              <a:defRPr>
                <a:solidFill>
                  <a:srgbClr val="666666"/>
                </a:solidFill>
                <a:latin typeface="Spectral Light"/>
                <a:ea typeface="Spectral Light"/>
                <a:cs typeface="Spectral Light"/>
                <a:sym typeface="Spectral Light"/>
              </a:defRPr>
            </a:lvl2pPr>
            <a:lvl3pPr lvl="2" rtl="0">
              <a:spcBef>
                <a:spcPts val="0"/>
              </a:spcBef>
              <a:spcAft>
                <a:spcPts val="0"/>
              </a:spcAft>
              <a:buNone/>
              <a:defRPr>
                <a:solidFill>
                  <a:srgbClr val="666666"/>
                </a:solidFill>
                <a:latin typeface="Spectral Light"/>
                <a:ea typeface="Spectral Light"/>
                <a:cs typeface="Spectral Light"/>
                <a:sym typeface="Spectral Light"/>
              </a:defRPr>
            </a:lvl3pPr>
            <a:lvl4pPr lvl="3" rtl="0">
              <a:spcBef>
                <a:spcPts val="0"/>
              </a:spcBef>
              <a:spcAft>
                <a:spcPts val="0"/>
              </a:spcAft>
              <a:buNone/>
              <a:defRPr>
                <a:solidFill>
                  <a:srgbClr val="666666"/>
                </a:solidFill>
                <a:latin typeface="Spectral Light"/>
                <a:ea typeface="Spectral Light"/>
                <a:cs typeface="Spectral Light"/>
                <a:sym typeface="Spectral Light"/>
              </a:defRPr>
            </a:lvl4pPr>
            <a:lvl5pPr lvl="4" rtl="0">
              <a:spcBef>
                <a:spcPts val="0"/>
              </a:spcBef>
              <a:spcAft>
                <a:spcPts val="0"/>
              </a:spcAft>
              <a:buNone/>
              <a:defRPr>
                <a:solidFill>
                  <a:srgbClr val="666666"/>
                </a:solidFill>
                <a:latin typeface="Spectral Light"/>
                <a:ea typeface="Spectral Light"/>
                <a:cs typeface="Spectral Light"/>
                <a:sym typeface="Spectral Light"/>
              </a:defRPr>
            </a:lvl5pPr>
            <a:lvl6pPr lvl="5" rtl="0">
              <a:spcBef>
                <a:spcPts val="0"/>
              </a:spcBef>
              <a:spcAft>
                <a:spcPts val="0"/>
              </a:spcAft>
              <a:buNone/>
              <a:defRPr>
                <a:solidFill>
                  <a:srgbClr val="666666"/>
                </a:solidFill>
                <a:latin typeface="Spectral Light"/>
                <a:ea typeface="Spectral Light"/>
                <a:cs typeface="Spectral Light"/>
                <a:sym typeface="Spectral Light"/>
              </a:defRPr>
            </a:lvl6pPr>
            <a:lvl7pPr lvl="6" rtl="0">
              <a:spcBef>
                <a:spcPts val="0"/>
              </a:spcBef>
              <a:spcAft>
                <a:spcPts val="0"/>
              </a:spcAft>
              <a:buNone/>
              <a:defRPr>
                <a:solidFill>
                  <a:srgbClr val="666666"/>
                </a:solidFill>
                <a:latin typeface="Spectral Light"/>
                <a:ea typeface="Spectral Light"/>
                <a:cs typeface="Spectral Light"/>
                <a:sym typeface="Spectral Light"/>
              </a:defRPr>
            </a:lvl7pPr>
            <a:lvl8pPr lvl="7" rtl="0">
              <a:spcBef>
                <a:spcPts val="0"/>
              </a:spcBef>
              <a:spcAft>
                <a:spcPts val="0"/>
              </a:spcAft>
              <a:buNone/>
              <a:defRPr>
                <a:solidFill>
                  <a:srgbClr val="666666"/>
                </a:solidFill>
                <a:latin typeface="Spectral Light"/>
                <a:ea typeface="Spectral Light"/>
                <a:cs typeface="Spectral Light"/>
                <a:sym typeface="Spectral Light"/>
              </a:defRPr>
            </a:lvl8pPr>
            <a:lvl9pPr lvl="8" rtl="0">
              <a:spcBef>
                <a:spcPts val="0"/>
              </a:spcBef>
              <a:spcAft>
                <a:spcPts val="0"/>
              </a:spcAft>
              <a:buNone/>
              <a:defRPr>
                <a:solidFill>
                  <a:srgbClr val="666666"/>
                </a:solidFill>
                <a:latin typeface="Spectral Light"/>
                <a:ea typeface="Spectral Light"/>
                <a:cs typeface="Spectral Light"/>
                <a:sym typeface="Spectral Light"/>
              </a:defRPr>
            </a:lvl9pPr>
          </a:lstStyle>
          <a:p/>
        </p:txBody>
      </p:sp>
      <p:sp>
        <p:nvSpPr>
          <p:cNvPr id="21" name="Google Shape;21;p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22" name="Google Shape;22;p4"/>
          <p:cNvSpPr/>
          <p:nvPr/>
        </p:nvSpPr>
        <p:spPr>
          <a:xfrm rot="-5400000">
            <a:off x="-1173125" y="2799675"/>
            <a:ext cx="461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1 1">
  <p:cSld name="SECTION_HEADER_1_1">
    <p:bg>
      <p:bgPr>
        <a:noFill/>
      </p:bgPr>
    </p:bg>
    <p:spTree>
      <p:nvGrpSpPr>
        <p:cNvPr id="23" name="Shape 23"/>
        <p:cNvGrpSpPr/>
        <p:nvPr/>
      </p:nvGrpSpPr>
      <p:grpSpPr>
        <a:xfrm>
          <a:off x="0" y="0"/>
          <a:ext cx="0" cy="0"/>
          <a:chOff x="0" y="0"/>
          <a:chExt cx="0" cy="0"/>
        </a:xfrm>
      </p:grpSpPr>
      <p:sp>
        <p:nvSpPr>
          <p:cNvPr id="24" name="Google Shape;24;p5"/>
          <p:cNvSpPr txBox="1"/>
          <p:nvPr>
            <p:ph type="title"/>
          </p:nvPr>
        </p:nvSpPr>
        <p:spPr>
          <a:xfrm flipH="1">
            <a:off x="3821950" y="1423325"/>
            <a:ext cx="3942300" cy="158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373334"/>
              </a:buClr>
              <a:buSzPts val="3300"/>
              <a:buNone/>
              <a:defRPr sz="3300">
                <a:solidFill>
                  <a:srgbClr val="373334"/>
                </a:solidFill>
              </a:defRPr>
            </a:lvl1pPr>
            <a:lvl2pPr lvl="1" rtl="0" algn="r">
              <a:spcBef>
                <a:spcPts val="0"/>
              </a:spcBef>
              <a:spcAft>
                <a:spcPts val="0"/>
              </a:spcAft>
              <a:buClr>
                <a:srgbClr val="373334"/>
              </a:buClr>
              <a:buSzPts val="3300"/>
              <a:buNone/>
              <a:defRPr sz="3300">
                <a:solidFill>
                  <a:srgbClr val="373334"/>
                </a:solidFill>
              </a:defRPr>
            </a:lvl2pPr>
            <a:lvl3pPr lvl="2" rtl="0" algn="r">
              <a:spcBef>
                <a:spcPts val="0"/>
              </a:spcBef>
              <a:spcAft>
                <a:spcPts val="0"/>
              </a:spcAft>
              <a:buClr>
                <a:srgbClr val="373334"/>
              </a:buClr>
              <a:buSzPts val="3300"/>
              <a:buNone/>
              <a:defRPr sz="3300">
                <a:solidFill>
                  <a:srgbClr val="373334"/>
                </a:solidFill>
              </a:defRPr>
            </a:lvl3pPr>
            <a:lvl4pPr lvl="3" rtl="0" algn="r">
              <a:spcBef>
                <a:spcPts val="0"/>
              </a:spcBef>
              <a:spcAft>
                <a:spcPts val="0"/>
              </a:spcAft>
              <a:buClr>
                <a:srgbClr val="373334"/>
              </a:buClr>
              <a:buSzPts val="3300"/>
              <a:buNone/>
              <a:defRPr sz="3300">
                <a:solidFill>
                  <a:srgbClr val="373334"/>
                </a:solidFill>
              </a:defRPr>
            </a:lvl4pPr>
            <a:lvl5pPr lvl="4" rtl="0" algn="r">
              <a:spcBef>
                <a:spcPts val="0"/>
              </a:spcBef>
              <a:spcAft>
                <a:spcPts val="0"/>
              </a:spcAft>
              <a:buClr>
                <a:srgbClr val="373334"/>
              </a:buClr>
              <a:buSzPts val="3300"/>
              <a:buNone/>
              <a:defRPr sz="3300">
                <a:solidFill>
                  <a:srgbClr val="373334"/>
                </a:solidFill>
              </a:defRPr>
            </a:lvl5pPr>
            <a:lvl6pPr lvl="5" rtl="0" algn="r">
              <a:spcBef>
                <a:spcPts val="0"/>
              </a:spcBef>
              <a:spcAft>
                <a:spcPts val="0"/>
              </a:spcAft>
              <a:buClr>
                <a:srgbClr val="373334"/>
              </a:buClr>
              <a:buSzPts val="3300"/>
              <a:buNone/>
              <a:defRPr sz="3300">
                <a:solidFill>
                  <a:srgbClr val="373334"/>
                </a:solidFill>
              </a:defRPr>
            </a:lvl6pPr>
            <a:lvl7pPr lvl="6" rtl="0" algn="r">
              <a:spcBef>
                <a:spcPts val="0"/>
              </a:spcBef>
              <a:spcAft>
                <a:spcPts val="0"/>
              </a:spcAft>
              <a:buClr>
                <a:srgbClr val="373334"/>
              </a:buClr>
              <a:buSzPts val="3300"/>
              <a:buNone/>
              <a:defRPr sz="3300">
                <a:solidFill>
                  <a:srgbClr val="373334"/>
                </a:solidFill>
              </a:defRPr>
            </a:lvl7pPr>
            <a:lvl8pPr lvl="7" rtl="0" algn="r">
              <a:spcBef>
                <a:spcPts val="0"/>
              </a:spcBef>
              <a:spcAft>
                <a:spcPts val="0"/>
              </a:spcAft>
              <a:buClr>
                <a:srgbClr val="373334"/>
              </a:buClr>
              <a:buSzPts val="3300"/>
              <a:buNone/>
              <a:defRPr sz="3300">
                <a:solidFill>
                  <a:srgbClr val="373334"/>
                </a:solidFill>
              </a:defRPr>
            </a:lvl8pPr>
            <a:lvl9pPr lvl="8" rtl="0" algn="r">
              <a:spcBef>
                <a:spcPts val="0"/>
              </a:spcBef>
              <a:spcAft>
                <a:spcPts val="0"/>
              </a:spcAft>
              <a:buClr>
                <a:srgbClr val="373334"/>
              </a:buClr>
              <a:buSzPts val="3300"/>
              <a:buNone/>
              <a:defRPr sz="3300">
                <a:solidFill>
                  <a:srgbClr val="373334"/>
                </a:solidFill>
              </a:defRPr>
            </a:lvl9pPr>
          </a:lstStyle>
          <a:p/>
        </p:txBody>
      </p:sp>
      <p:sp>
        <p:nvSpPr>
          <p:cNvPr id="25" name="Google Shape;25;p5"/>
          <p:cNvSpPr txBox="1"/>
          <p:nvPr>
            <p:ph idx="1" type="subTitle"/>
          </p:nvPr>
        </p:nvSpPr>
        <p:spPr>
          <a:xfrm flipH="1">
            <a:off x="5869750" y="2977225"/>
            <a:ext cx="1894500" cy="1066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Spectral Light"/>
                <a:ea typeface="Spectral Light"/>
                <a:cs typeface="Spectral Light"/>
                <a:sym typeface="Spectral Light"/>
              </a:defRPr>
            </a:lvl1pPr>
            <a:lvl2pPr lvl="1" rtl="0" algn="r">
              <a:spcBef>
                <a:spcPts val="0"/>
              </a:spcBef>
              <a:spcAft>
                <a:spcPts val="0"/>
              </a:spcAft>
              <a:buNone/>
              <a:defRPr>
                <a:solidFill>
                  <a:srgbClr val="666666"/>
                </a:solidFill>
                <a:latin typeface="Spectral Light"/>
                <a:ea typeface="Spectral Light"/>
                <a:cs typeface="Spectral Light"/>
                <a:sym typeface="Spectral Light"/>
              </a:defRPr>
            </a:lvl2pPr>
            <a:lvl3pPr lvl="2" rtl="0" algn="r">
              <a:spcBef>
                <a:spcPts val="0"/>
              </a:spcBef>
              <a:spcAft>
                <a:spcPts val="0"/>
              </a:spcAft>
              <a:buNone/>
              <a:defRPr>
                <a:solidFill>
                  <a:srgbClr val="666666"/>
                </a:solidFill>
                <a:latin typeface="Spectral Light"/>
                <a:ea typeface="Spectral Light"/>
                <a:cs typeface="Spectral Light"/>
                <a:sym typeface="Spectral Light"/>
              </a:defRPr>
            </a:lvl3pPr>
            <a:lvl4pPr lvl="3" rtl="0" algn="r">
              <a:spcBef>
                <a:spcPts val="0"/>
              </a:spcBef>
              <a:spcAft>
                <a:spcPts val="0"/>
              </a:spcAft>
              <a:buNone/>
              <a:defRPr>
                <a:solidFill>
                  <a:srgbClr val="666666"/>
                </a:solidFill>
                <a:latin typeface="Spectral Light"/>
                <a:ea typeface="Spectral Light"/>
                <a:cs typeface="Spectral Light"/>
                <a:sym typeface="Spectral Light"/>
              </a:defRPr>
            </a:lvl4pPr>
            <a:lvl5pPr lvl="4" rtl="0" algn="r">
              <a:spcBef>
                <a:spcPts val="0"/>
              </a:spcBef>
              <a:spcAft>
                <a:spcPts val="0"/>
              </a:spcAft>
              <a:buNone/>
              <a:defRPr>
                <a:solidFill>
                  <a:srgbClr val="666666"/>
                </a:solidFill>
                <a:latin typeface="Spectral Light"/>
                <a:ea typeface="Spectral Light"/>
                <a:cs typeface="Spectral Light"/>
                <a:sym typeface="Spectral Light"/>
              </a:defRPr>
            </a:lvl5pPr>
            <a:lvl6pPr lvl="5" rtl="0" algn="r">
              <a:spcBef>
                <a:spcPts val="0"/>
              </a:spcBef>
              <a:spcAft>
                <a:spcPts val="0"/>
              </a:spcAft>
              <a:buNone/>
              <a:defRPr>
                <a:solidFill>
                  <a:srgbClr val="666666"/>
                </a:solidFill>
                <a:latin typeface="Spectral Light"/>
                <a:ea typeface="Spectral Light"/>
                <a:cs typeface="Spectral Light"/>
                <a:sym typeface="Spectral Light"/>
              </a:defRPr>
            </a:lvl6pPr>
            <a:lvl7pPr lvl="6" rtl="0" algn="r">
              <a:spcBef>
                <a:spcPts val="0"/>
              </a:spcBef>
              <a:spcAft>
                <a:spcPts val="0"/>
              </a:spcAft>
              <a:buNone/>
              <a:defRPr>
                <a:solidFill>
                  <a:srgbClr val="666666"/>
                </a:solidFill>
                <a:latin typeface="Spectral Light"/>
                <a:ea typeface="Spectral Light"/>
                <a:cs typeface="Spectral Light"/>
                <a:sym typeface="Spectral Light"/>
              </a:defRPr>
            </a:lvl7pPr>
            <a:lvl8pPr lvl="7" rtl="0" algn="r">
              <a:spcBef>
                <a:spcPts val="0"/>
              </a:spcBef>
              <a:spcAft>
                <a:spcPts val="0"/>
              </a:spcAft>
              <a:buNone/>
              <a:defRPr>
                <a:solidFill>
                  <a:srgbClr val="666666"/>
                </a:solidFill>
                <a:latin typeface="Spectral Light"/>
                <a:ea typeface="Spectral Light"/>
                <a:cs typeface="Spectral Light"/>
                <a:sym typeface="Spectral Light"/>
              </a:defRPr>
            </a:lvl8pPr>
            <a:lvl9pPr lvl="8" rtl="0" algn="r">
              <a:spcBef>
                <a:spcPts val="0"/>
              </a:spcBef>
              <a:spcAft>
                <a:spcPts val="0"/>
              </a:spcAft>
              <a:buNone/>
              <a:defRPr>
                <a:solidFill>
                  <a:srgbClr val="666666"/>
                </a:solidFill>
                <a:latin typeface="Spectral Light"/>
                <a:ea typeface="Spectral Light"/>
                <a:cs typeface="Spectral Light"/>
                <a:sym typeface="Spectral Light"/>
              </a:defRPr>
            </a:lvl9pPr>
          </a:lstStyle>
          <a:p/>
        </p:txBody>
      </p:sp>
      <p:sp>
        <p:nvSpPr>
          <p:cNvPr id="26" name="Google Shape;26;p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27" name="Google Shape;27;p5"/>
          <p:cNvSpPr/>
          <p:nvPr/>
        </p:nvSpPr>
        <p:spPr>
          <a:xfrm rot="-5400000">
            <a:off x="5900000" y="2799675"/>
            <a:ext cx="461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spTree>
      <p:nvGrpSpPr>
        <p:cNvPr id="28" name="Shape 28"/>
        <p:cNvGrpSpPr/>
        <p:nvPr/>
      </p:nvGrpSpPr>
      <p:grpSpPr>
        <a:xfrm>
          <a:off x="0" y="0"/>
          <a:ext cx="0" cy="0"/>
          <a:chOff x="0" y="0"/>
          <a:chExt cx="0" cy="0"/>
        </a:xfrm>
      </p:grpSpPr>
      <p:sp>
        <p:nvSpPr>
          <p:cNvPr id="29" name="Google Shape;29;p6"/>
          <p:cNvSpPr/>
          <p:nvPr/>
        </p:nvSpPr>
        <p:spPr>
          <a:xfrm>
            <a:off x="2028900" y="0"/>
            <a:ext cx="5086200" cy="5143500"/>
          </a:xfrm>
          <a:prstGeom prst="parallelogram">
            <a:avLst>
              <a:gd fmla="val 25000" name="adj"/>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 type="subTitle"/>
          </p:nvPr>
        </p:nvSpPr>
        <p:spPr>
          <a:xfrm>
            <a:off x="3153525" y="1800750"/>
            <a:ext cx="2523300" cy="2111700"/>
          </a:xfrm>
          <a:prstGeom prst="rect">
            <a:avLst/>
          </a:prstGeom>
        </p:spPr>
        <p:txBody>
          <a:bodyPr anchorCtr="0" anchor="b" bIns="91425" lIns="91425" spcFirstLastPara="1" rIns="91425" wrap="square" tIns="91425">
            <a:noAutofit/>
          </a:bodyPr>
          <a:lstStyle>
            <a:lvl1pPr lvl="0">
              <a:spcBef>
                <a:spcPts val="0"/>
              </a:spcBef>
              <a:spcAft>
                <a:spcPts val="0"/>
              </a:spcAft>
              <a:buNone/>
              <a:defRPr sz="1700">
                <a:solidFill>
                  <a:srgbClr val="FFFFFF"/>
                </a:solidFill>
                <a:latin typeface="Montserrat SemiBold"/>
                <a:ea typeface="Montserrat SemiBold"/>
                <a:cs typeface="Montserrat SemiBold"/>
                <a:sym typeface="Montserrat SemiBold"/>
              </a:defRPr>
            </a:lvl1pPr>
            <a:lvl2pPr lvl="1" algn="r">
              <a:spcBef>
                <a:spcPts val="0"/>
              </a:spcBef>
              <a:spcAft>
                <a:spcPts val="0"/>
              </a:spcAft>
              <a:buNone/>
              <a:defRPr sz="1700">
                <a:solidFill>
                  <a:srgbClr val="FFFFFF"/>
                </a:solidFill>
                <a:latin typeface="Montserrat SemiBold"/>
                <a:ea typeface="Montserrat SemiBold"/>
                <a:cs typeface="Montserrat SemiBold"/>
                <a:sym typeface="Montserrat SemiBold"/>
              </a:defRPr>
            </a:lvl2pPr>
            <a:lvl3pPr lvl="2" algn="r">
              <a:spcBef>
                <a:spcPts val="0"/>
              </a:spcBef>
              <a:spcAft>
                <a:spcPts val="0"/>
              </a:spcAft>
              <a:buNone/>
              <a:defRPr sz="1700">
                <a:solidFill>
                  <a:srgbClr val="FFFFFF"/>
                </a:solidFill>
                <a:latin typeface="Montserrat SemiBold"/>
                <a:ea typeface="Montserrat SemiBold"/>
                <a:cs typeface="Montserrat SemiBold"/>
                <a:sym typeface="Montserrat SemiBold"/>
              </a:defRPr>
            </a:lvl3pPr>
            <a:lvl4pPr lvl="3" algn="r">
              <a:spcBef>
                <a:spcPts val="0"/>
              </a:spcBef>
              <a:spcAft>
                <a:spcPts val="0"/>
              </a:spcAft>
              <a:buNone/>
              <a:defRPr sz="1700">
                <a:solidFill>
                  <a:srgbClr val="FFFFFF"/>
                </a:solidFill>
                <a:latin typeface="Montserrat SemiBold"/>
                <a:ea typeface="Montserrat SemiBold"/>
                <a:cs typeface="Montserrat SemiBold"/>
                <a:sym typeface="Montserrat SemiBold"/>
              </a:defRPr>
            </a:lvl4pPr>
            <a:lvl5pPr lvl="4" algn="r">
              <a:spcBef>
                <a:spcPts val="0"/>
              </a:spcBef>
              <a:spcAft>
                <a:spcPts val="0"/>
              </a:spcAft>
              <a:buNone/>
              <a:defRPr sz="1700">
                <a:solidFill>
                  <a:srgbClr val="FFFFFF"/>
                </a:solidFill>
                <a:latin typeface="Montserrat SemiBold"/>
                <a:ea typeface="Montserrat SemiBold"/>
                <a:cs typeface="Montserrat SemiBold"/>
                <a:sym typeface="Montserrat SemiBold"/>
              </a:defRPr>
            </a:lvl5pPr>
            <a:lvl6pPr lvl="5" algn="r">
              <a:spcBef>
                <a:spcPts val="0"/>
              </a:spcBef>
              <a:spcAft>
                <a:spcPts val="0"/>
              </a:spcAft>
              <a:buNone/>
              <a:defRPr sz="1700">
                <a:solidFill>
                  <a:srgbClr val="FFFFFF"/>
                </a:solidFill>
                <a:latin typeface="Montserrat SemiBold"/>
                <a:ea typeface="Montserrat SemiBold"/>
                <a:cs typeface="Montserrat SemiBold"/>
                <a:sym typeface="Montserrat SemiBold"/>
              </a:defRPr>
            </a:lvl6pPr>
            <a:lvl7pPr lvl="6" algn="r">
              <a:spcBef>
                <a:spcPts val="0"/>
              </a:spcBef>
              <a:spcAft>
                <a:spcPts val="0"/>
              </a:spcAft>
              <a:buNone/>
              <a:defRPr sz="1700">
                <a:solidFill>
                  <a:srgbClr val="FFFFFF"/>
                </a:solidFill>
                <a:latin typeface="Montserrat SemiBold"/>
                <a:ea typeface="Montserrat SemiBold"/>
                <a:cs typeface="Montserrat SemiBold"/>
                <a:sym typeface="Montserrat SemiBold"/>
              </a:defRPr>
            </a:lvl7pPr>
            <a:lvl8pPr lvl="7" algn="r">
              <a:spcBef>
                <a:spcPts val="0"/>
              </a:spcBef>
              <a:spcAft>
                <a:spcPts val="0"/>
              </a:spcAft>
              <a:buNone/>
              <a:defRPr sz="1700">
                <a:solidFill>
                  <a:srgbClr val="FFFFFF"/>
                </a:solidFill>
                <a:latin typeface="Montserrat SemiBold"/>
                <a:ea typeface="Montserrat SemiBold"/>
                <a:cs typeface="Montserrat SemiBold"/>
                <a:sym typeface="Montserrat SemiBold"/>
              </a:defRPr>
            </a:lvl8pPr>
            <a:lvl9pPr lvl="8" algn="r">
              <a:spcBef>
                <a:spcPts val="0"/>
              </a:spcBef>
              <a:spcAft>
                <a:spcPts val="0"/>
              </a:spcAft>
              <a:buNone/>
              <a:defRPr sz="1700">
                <a:solidFill>
                  <a:srgbClr val="FFFFFF"/>
                </a:solidFill>
                <a:latin typeface="Montserrat SemiBold"/>
                <a:ea typeface="Montserrat SemiBold"/>
                <a:cs typeface="Montserrat SemiBold"/>
                <a:sym typeface="Montserrat SemiBold"/>
              </a:defRPr>
            </a:lvl9pPr>
          </a:lstStyle>
          <a:p/>
        </p:txBody>
      </p:sp>
      <p:sp>
        <p:nvSpPr>
          <p:cNvPr id="31" name="Google Shape;31;p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latin typeface="Montserrat"/>
              <a:ea typeface="Montserrat"/>
              <a:cs typeface="Montserrat"/>
              <a:sym typeface="Montserrat"/>
            </a:endParaRPr>
          </a:p>
        </p:txBody>
      </p:sp>
      <p:sp>
        <p:nvSpPr>
          <p:cNvPr id="32" name="Google Shape;32;p6"/>
          <p:cNvSpPr txBox="1"/>
          <p:nvPr>
            <p:ph idx="2" type="subTitle"/>
          </p:nvPr>
        </p:nvSpPr>
        <p:spPr>
          <a:xfrm>
            <a:off x="3153525" y="4011203"/>
            <a:ext cx="18945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90CCFA"/>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p:txBody>
      </p:sp>
    </p:spTree>
  </p:cSld>
  <p:clrMapOvr>
    <a:masterClrMapping/>
  </p:clrMapOvr>
  <p:extLst>
    <p:ext uri="{DCECCB84-F9BA-43D5-87BE-67443E8EF086}">
      <p15:sldGuideLst>
        <p15:guide id="1" orient="horz" pos="269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spTree>
      <p:nvGrpSpPr>
        <p:cNvPr id="33" name="Shape 33"/>
        <p:cNvGrpSpPr/>
        <p:nvPr/>
      </p:nvGrpSpPr>
      <p:grpSpPr>
        <a:xfrm>
          <a:off x="0" y="0"/>
          <a:ext cx="0" cy="0"/>
          <a:chOff x="0" y="0"/>
          <a:chExt cx="0" cy="0"/>
        </a:xfrm>
      </p:grpSpPr>
      <p:sp>
        <p:nvSpPr>
          <p:cNvPr id="34" name="Google Shape;34;p7"/>
          <p:cNvSpPr/>
          <p:nvPr/>
        </p:nvSpPr>
        <p:spPr>
          <a:xfrm>
            <a:off x="0" y="0"/>
            <a:ext cx="7115100" cy="5143500"/>
          </a:xfrm>
          <a:prstGeom prst="parallelogram">
            <a:avLst>
              <a:gd fmla="val 25000" name="adj"/>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285900" y="1173400"/>
            <a:ext cx="4736700" cy="4860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1pPr>
            <a:lvl2pPr lvl="1">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p:txBody>
      </p:sp>
      <p:sp>
        <p:nvSpPr>
          <p:cNvPr id="36" name="Google Shape;36;p7"/>
          <p:cNvSpPr txBox="1"/>
          <p:nvPr>
            <p:ph idx="1" type="body"/>
          </p:nvPr>
        </p:nvSpPr>
        <p:spPr>
          <a:xfrm>
            <a:off x="1285875" y="1991650"/>
            <a:ext cx="4289400" cy="212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1pPr>
            <a:lvl2pPr indent="-317500" lvl="1" marL="9144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2pPr>
            <a:lvl3pPr indent="-317500" lvl="2" marL="13716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3pPr>
            <a:lvl4pPr indent="-317500" lvl="3" marL="18288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4pPr>
            <a:lvl5pPr indent="-317500" lvl="4" marL="2286000" rtl="0">
              <a:lnSpc>
                <a:spcPct val="100000"/>
              </a:lnSpc>
              <a:spcBef>
                <a:spcPts val="0"/>
              </a:spcBef>
              <a:spcAft>
                <a:spcPts val="0"/>
              </a:spcAft>
              <a:buClr>
                <a:srgbClr val="FFFFFF"/>
              </a:buClr>
              <a:buSzPts val="1400"/>
              <a:buFont typeface="Spectral Light"/>
              <a:buChar char="⏷"/>
              <a:defRPr>
                <a:solidFill>
                  <a:srgbClr val="FFFFFF"/>
                </a:solidFill>
                <a:latin typeface="Spectral Light"/>
                <a:ea typeface="Spectral Light"/>
                <a:cs typeface="Spectral Light"/>
                <a:sym typeface="Spectral Light"/>
              </a:defRPr>
            </a:lvl5pPr>
            <a:lvl6pPr indent="-317500" lvl="5" marL="2743200" rtl="0">
              <a:lnSpc>
                <a:spcPct val="100000"/>
              </a:lnSpc>
              <a:spcBef>
                <a:spcPts val="0"/>
              </a:spcBef>
              <a:spcAft>
                <a:spcPts val="0"/>
              </a:spcAft>
              <a:buClr>
                <a:srgbClr val="FFFFFF"/>
              </a:buClr>
              <a:buSzPts val="1400"/>
              <a:buFont typeface="Spectral Light"/>
              <a:buChar char="⏷"/>
              <a:defRPr>
                <a:solidFill>
                  <a:srgbClr val="FFFFFF"/>
                </a:solidFill>
                <a:latin typeface="Spectral Light"/>
                <a:ea typeface="Spectral Light"/>
                <a:cs typeface="Spectral Light"/>
                <a:sym typeface="Spectral Light"/>
              </a:defRPr>
            </a:lvl6pPr>
            <a:lvl7pPr indent="-317500" lvl="6" marL="32004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7pPr>
            <a:lvl8pPr indent="-317500" lvl="7" marL="36576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8pPr>
            <a:lvl9pPr indent="-317500" lvl="8" marL="41148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9pPr>
          </a:lstStyle>
          <a:p/>
        </p:txBody>
      </p:sp>
      <p:sp>
        <p:nvSpPr>
          <p:cNvPr id="37" name="Google Shape;37;p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1">
  <p:cSld name="TITLE_AND_BODY_2">
    <p:bg>
      <p:bgPr>
        <a:solidFill>
          <a:srgbClr val="252525"/>
        </a:solidFill>
      </p:bgPr>
    </p:bg>
    <p:spTree>
      <p:nvGrpSpPr>
        <p:cNvPr id="38" name="Shape 38"/>
        <p:cNvGrpSpPr/>
        <p:nvPr/>
      </p:nvGrpSpPr>
      <p:grpSpPr>
        <a:xfrm>
          <a:off x="0" y="0"/>
          <a:ext cx="0" cy="0"/>
          <a:chOff x="0" y="0"/>
          <a:chExt cx="0" cy="0"/>
        </a:xfrm>
      </p:grpSpPr>
      <p:sp>
        <p:nvSpPr>
          <p:cNvPr id="39" name="Google Shape;39;p8"/>
          <p:cNvSpPr/>
          <p:nvPr/>
        </p:nvSpPr>
        <p:spPr>
          <a:xfrm>
            <a:off x="0" y="0"/>
            <a:ext cx="7115100" cy="5143500"/>
          </a:xfrm>
          <a:prstGeom prst="parallelogram">
            <a:avLst>
              <a:gd fmla="val 25000" name="adj"/>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1285900" y="458225"/>
            <a:ext cx="4736700" cy="269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200"/>
              <a:buFont typeface="Montserrat"/>
              <a:buNone/>
              <a:defRPr b="1" sz="4200">
                <a:solidFill>
                  <a:srgbClr val="FFFFFF"/>
                </a:solidFill>
                <a:latin typeface="Montserrat"/>
                <a:ea typeface="Montserrat"/>
                <a:cs typeface="Montserrat"/>
                <a:sym typeface="Montserrat"/>
              </a:defRPr>
            </a:lvl1pPr>
            <a:lvl2pPr lvl="1"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p:txBody>
      </p:sp>
      <p:sp>
        <p:nvSpPr>
          <p:cNvPr id="41" name="Google Shape;41;p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2" name="Google Shape;42;p8"/>
          <p:cNvSpPr txBox="1"/>
          <p:nvPr>
            <p:ph idx="1" type="subTitle"/>
          </p:nvPr>
        </p:nvSpPr>
        <p:spPr>
          <a:xfrm>
            <a:off x="1285900" y="2963125"/>
            <a:ext cx="39615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90CCFA"/>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1 1">
  <p:cSld name="TITLE_AND_BODY_2_1">
    <p:bg>
      <p:bgPr>
        <a:solidFill>
          <a:srgbClr val="252525"/>
        </a:solidFill>
      </p:bgPr>
    </p:bg>
    <p:spTree>
      <p:nvGrpSpPr>
        <p:cNvPr id="43" name="Shape 43"/>
        <p:cNvGrpSpPr/>
        <p:nvPr/>
      </p:nvGrpSpPr>
      <p:grpSpPr>
        <a:xfrm>
          <a:off x="0" y="0"/>
          <a:ext cx="0" cy="0"/>
          <a:chOff x="0" y="0"/>
          <a:chExt cx="0" cy="0"/>
        </a:xfrm>
      </p:grpSpPr>
      <p:sp>
        <p:nvSpPr>
          <p:cNvPr id="44" name="Google Shape;44;p9"/>
          <p:cNvSpPr/>
          <p:nvPr/>
        </p:nvSpPr>
        <p:spPr>
          <a:xfrm>
            <a:off x="0" y="0"/>
            <a:ext cx="7115100" cy="5143500"/>
          </a:xfrm>
          <a:prstGeom prst="parallelogram">
            <a:avLst>
              <a:gd fmla="val 25000" name="adj"/>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3485550" y="458225"/>
            <a:ext cx="3245100" cy="2691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Montserrat"/>
              <a:buNone/>
              <a:defRPr b="1" sz="3600">
                <a:solidFill>
                  <a:srgbClr val="FFFFFF"/>
                </a:solidFill>
                <a:latin typeface="Montserrat"/>
                <a:ea typeface="Montserrat"/>
                <a:cs typeface="Montserrat"/>
                <a:sym typeface="Montserrat"/>
              </a:defRPr>
            </a:lvl1pPr>
            <a:lvl2pPr lvl="1"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p:txBody>
      </p:sp>
      <p:sp>
        <p:nvSpPr>
          <p:cNvPr id="46" name="Google Shape;46;p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7" name="Google Shape;47;p9"/>
          <p:cNvSpPr txBox="1"/>
          <p:nvPr>
            <p:ph idx="1" type="subTitle"/>
          </p:nvPr>
        </p:nvSpPr>
        <p:spPr>
          <a:xfrm>
            <a:off x="3485550" y="3039325"/>
            <a:ext cx="2237400" cy="106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FFFFF"/>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p:cSld name="TITLE_AND_BODY_1">
    <p:bg>
      <p:bgPr>
        <a:solidFill>
          <a:srgbClr val="252525"/>
        </a:solidFill>
      </p:bgPr>
    </p:bg>
    <p:spTree>
      <p:nvGrpSpPr>
        <p:cNvPr id="48" name="Shape 48"/>
        <p:cNvGrpSpPr/>
        <p:nvPr/>
      </p:nvGrpSpPr>
      <p:grpSpPr>
        <a:xfrm>
          <a:off x="0" y="0"/>
          <a:ext cx="0" cy="0"/>
          <a:chOff x="0" y="0"/>
          <a:chExt cx="0" cy="0"/>
        </a:xfrm>
      </p:grpSpPr>
      <p:sp>
        <p:nvSpPr>
          <p:cNvPr id="49" name="Google Shape;49;p10"/>
          <p:cNvSpPr txBox="1"/>
          <p:nvPr>
            <p:ph type="title"/>
          </p:nvPr>
        </p:nvSpPr>
        <p:spPr>
          <a:xfrm>
            <a:off x="3515048" y="3403220"/>
            <a:ext cx="5413200" cy="1023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5300"/>
              <a:buNone/>
              <a:defRPr sz="5300">
                <a:solidFill>
                  <a:schemeClr val="lt1"/>
                </a:solidFill>
              </a:defRPr>
            </a:lvl1pPr>
            <a:lvl2pPr lvl="1"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2pPr>
            <a:lvl3pPr lvl="2"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3pPr>
            <a:lvl4pPr lvl="3"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4pPr>
            <a:lvl5pPr lvl="4"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5pPr>
            <a:lvl6pPr lvl="5"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6pPr>
            <a:lvl7pPr lvl="6"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7pPr>
            <a:lvl8pPr lvl="7"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8pPr>
            <a:lvl9pPr lvl="8" rtl="0" algn="r">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9pPr>
          </a:lstStyle>
          <a:p/>
        </p:txBody>
      </p:sp>
      <p:sp>
        <p:nvSpPr>
          <p:cNvPr id="50" name="Google Shape;50;p10"/>
          <p:cNvSpPr txBox="1"/>
          <p:nvPr>
            <p:ph idx="1" type="body"/>
          </p:nvPr>
        </p:nvSpPr>
        <p:spPr>
          <a:xfrm>
            <a:off x="919800" y="1785425"/>
            <a:ext cx="4790100" cy="108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1pPr>
            <a:lvl2pPr indent="-317500" lvl="1" marL="9144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2pPr>
            <a:lvl3pPr indent="-317500" lvl="2" marL="13716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3pPr>
            <a:lvl4pPr indent="-317500" lvl="3" marL="18288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4pPr>
            <a:lvl5pPr indent="-317500" lvl="4" marL="22860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5pPr>
            <a:lvl6pPr indent="-317500" lvl="5" marL="27432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6pPr>
            <a:lvl7pPr indent="-317500" lvl="6" marL="32004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7pPr>
            <a:lvl8pPr indent="-317500" lvl="7" marL="36576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8pPr>
            <a:lvl9pPr indent="-317500" lvl="8" marL="41148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9pPr>
          </a:lstStyle>
          <a:p/>
        </p:txBody>
      </p:sp>
      <p:sp>
        <p:nvSpPr>
          <p:cNvPr id="51" name="Google Shape;51;p1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52" name="Google Shape;52;p10"/>
          <p:cNvSpPr/>
          <p:nvPr/>
        </p:nvSpPr>
        <p:spPr>
          <a:xfrm rot="10800000">
            <a:off x="6533400" y="4516800"/>
            <a:ext cx="22896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1pPr>
            <a:lvl2pPr lvl="1"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2pPr>
            <a:lvl3pPr lvl="2"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3pPr>
            <a:lvl4pPr lvl="3"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4pPr>
            <a:lvl5pPr lvl="4"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5pPr>
            <a:lvl6pPr lvl="5"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6pPr>
            <a:lvl7pPr lvl="6"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7pPr>
            <a:lvl8pPr lvl="7"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8pPr>
            <a:lvl9pPr lvl="8"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1pPr>
            <a:lvl2pPr indent="-317500" lvl="1" marL="9144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2pPr>
            <a:lvl3pPr indent="-317500" lvl="2" marL="13716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3pPr>
            <a:lvl4pPr indent="-317500" lvl="3" marL="18288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4pPr>
            <a:lvl5pPr indent="-317500" lvl="4" marL="22860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5pPr>
            <a:lvl6pPr indent="-317500" lvl="5" marL="27432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6pPr>
            <a:lvl7pPr indent="-317500" lvl="6" marL="32004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7pPr>
            <a:lvl8pPr indent="-317500" lvl="7" marL="36576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8pPr>
            <a:lvl9pPr indent="-317500" lvl="8" marL="41148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9pPr>
          </a:lstStyle>
          <a:p/>
        </p:txBody>
      </p:sp>
      <p:sp>
        <p:nvSpPr>
          <p:cNvPr id="8" name="Google Shape;8;p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pic>
        <p:nvPicPr>
          <p:cNvPr id="158" name="Google Shape;158;p24"/>
          <p:cNvPicPr preferRelativeResize="0"/>
          <p:nvPr/>
        </p:nvPicPr>
        <p:blipFill rotWithShape="1">
          <a:blip r:embed="rId3">
            <a:alphaModFix/>
          </a:blip>
          <a:srcRect b="17473" l="13106" r="3518" t="15681"/>
          <a:stretch/>
        </p:blipFill>
        <p:spPr>
          <a:xfrm>
            <a:off x="1198475" y="534325"/>
            <a:ext cx="7624521" cy="4074852"/>
          </a:xfrm>
          <a:prstGeom prst="rect">
            <a:avLst/>
          </a:prstGeom>
          <a:noFill/>
          <a:ln>
            <a:noFill/>
          </a:ln>
        </p:spPr>
      </p:pic>
      <p:sp>
        <p:nvSpPr>
          <p:cNvPr id="159" name="Google Shape;159;p24"/>
          <p:cNvSpPr txBox="1"/>
          <p:nvPr>
            <p:ph type="ctrTitle"/>
          </p:nvPr>
        </p:nvSpPr>
        <p:spPr>
          <a:xfrm>
            <a:off x="1516500" y="1001050"/>
            <a:ext cx="6809100" cy="314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Breadth-first search</a:t>
            </a:r>
            <a:r>
              <a:rPr lang="es">
                <a:solidFill>
                  <a:srgbClr val="0043C1"/>
                </a:solidFill>
              </a:rPr>
              <a:t>!</a:t>
            </a:r>
            <a:endParaRPr>
              <a:solidFill>
                <a:srgbClr val="0043C1"/>
              </a:solidFill>
            </a:endParaRPr>
          </a:p>
        </p:txBody>
      </p:sp>
      <p:sp>
        <p:nvSpPr>
          <p:cNvPr id="160" name="Google Shape;160;p24"/>
          <p:cNvSpPr txBox="1"/>
          <p:nvPr>
            <p:ph idx="1" type="subTitle"/>
          </p:nvPr>
        </p:nvSpPr>
        <p:spPr>
          <a:xfrm rot="-5400000">
            <a:off x="-1772935" y="1844264"/>
            <a:ext cx="4950600" cy="57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s" sz="1400">
                <a:solidFill>
                  <a:srgbClr val="0043C1"/>
                </a:solidFill>
                <a:latin typeface="Spectral"/>
                <a:ea typeface="Spectral"/>
                <a:cs typeface="Spectral"/>
                <a:sym typeface="Spectral"/>
              </a:rPr>
              <a:t>Algorithm </a:t>
            </a:r>
            <a:r>
              <a:rPr b="1" lang="es" sz="1400">
                <a:solidFill>
                  <a:srgbClr val="000000"/>
                </a:solidFill>
                <a:latin typeface="Spectral"/>
                <a:ea typeface="Spectral"/>
                <a:cs typeface="Spectral"/>
                <a:sym typeface="Spectral"/>
              </a:rPr>
              <a:t>for traversing or searching tree</a:t>
            </a:r>
            <a:r>
              <a:rPr b="1" lang="es" sz="1400">
                <a:solidFill>
                  <a:srgbClr val="0043C1"/>
                </a:solidFill>
                <a:latin typeface="Spectral"/>
                <a:ea typeface="Spectral"/>
                <a:cs typeface="Spectral"/>
                <a:sym typeface="Spectral"/>
              </a:rPr>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525"/>
        </a:solidFill>
      </p:bgPr>
    </p:bg>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3125575" y="534300"/>
            <a:ext cx="2037450" cy="2037450"/>
          </a:xfrm>
          <a:prstGeom prst="rect">
            <a:avLst/>
          </a:prstGeom>
          <a:noFill/>
          <a:ln>
            <a:noFill/>
          </a:ln>
        </p:spPr>
      </p:pic>
      <p:sp>
        <p:nvSpPr>
          <p:cNvPr id="166" name="Google Shape;166;p25"/>
          <p:cNvSpPr/>
          <p:nvPr/>
        </p:nvSpPr>
        <p:spPr>
          <a:xfrm>
            <a:off x="1088275" y="534300"/>
            <a:ext cx="2037300" cy="40749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sp>
        <p:nvSpPr>
          <p:cNvPr id="167" name="Google Shape;167;p25"/>
          <p:cNvSpPr/>
          <p:nvPr/>
        </p:nvSpPr>
        <p:spPr>
          <a:xfrm rot="10800000">
            <a:off x="5879300" y="4516800"/>
            <a:ext cx="30210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BBED"/>
              </a:solidFill>
            </a:endParaRPr>
          </a:p>
        </p:txBody>
      </p:sp>
      <p:pic>
        <p:nvPicPr>
          <p:cNvPr id="168" name="Google Shape;168;p25"/>
          <p:cNvPicPr preferRelativeResize="0"/>
          <p:nvPr/>
        </p:nvPicPr>
        <p:blipFill rotWithShape="1">
          <a:blip r:embed="rId4">
            <a:alphaModFix/>
          </a:blip>
          <a:srcRect b="30415" l="0" r="7132" t="0"/>
          <a:stretch/>
        </p:blipFill>
        <p:spPr>
          <a:xfrm>
            <a:off x="1088275" y="2571750"/>
            <a:ext cx="4074750" cy="2037445"/>
          </a:xfrm>
          <a:prstGeom prst="rect">
            <a:avLst/>
          </a:prstGeom>
          <a:noFill/>
          <a:ln>
            <a:noFill/>
          </a:ln>
        </p:spPr>
      </p:pic>
      <p:sp>
        <p:nvSpPr>
          <p:cNvPr id="169" name="Google Shape;169;p25"/>
          <p:cNvSpPr txBox="1"/>
          <p:nvPr>
            <p:ph type="title"/>
          </p:nvPr>
        </p:nvSpPr>
        <p:spPr>
          <a:xfrm>
            <a:off x="5546775" y="2571900"/>
            <a:ext cx="3381600" cy="1821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3900">
                <a:solidFill>
                  <a:schemeClr val="lt1"/>
                </a:solidFill>
              </a:rPr>
              <a:t>Turing’s AI</a:t>
            </a:r>
            <a:r>
              <a:rPr lang="es" sz="3900">
                <a:solidFill>
                  <a:srgbClr val="90CCFA"/>
                </a:solidFill>
              </a:rPr>
              <a:t>!</a:t>
            </a:r>
            <a:endParaRPr sz="3900">
              <a:solidFill>
                <a:srgbClr val="90CCFA"/>
              </a:solidFill>
            </a:endParaRPr>
          </a:p>
        </p:txBody>
      </p:sp>
      <p:sp>
        <p:nvSpPr>
          <p:cNvPr id="170" name="Google Shape;170;p25"/>
          <p:cNvSpPr txBox="1"/>
          <p:nvPr>
            <p:ph idx="1" type="subTitle"/>
          </p:nvPr>
        </p:nvSpPr>
        <p:spPr>
          <a:xfrm>
            <a:off x="1273500" y="898525"/>
            <a:ext cx="1768800" cy="13656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s" sz="1100">
                <a:latin typeface="Montserrat"/>
                <a:ea typeface="Montserrat"/>
                <a:cs typeface="Montserrat"/>
                <a:sym typeface="Montserrat"/>
              </a:rPr>
              <a:t>Bazhenov Shakarim</a:t>
            </a:r>
            <a:endParaRPr b="1" sz="1100">
              <a:latin typeface="Montserrat"/>
              <a:ea typeface="Montserrat"/>
              <a:cs typeface="Montserrat"/>
              <a:sym typeface="Montserrat"/>
            </a:endParaRPr>
          </a:p>
          <a:p>
            <a:pPr indent="0" lvl="0" marL="0" rtl="0" algn="ctr">
              <a:lnSpc>
                <a:spcPct val="150000"/>
              </a:lnSpc>
              <a:spcBef>
                <a:spcPts val="0"/>
              </a:spcBef>
              <a:spcAft>
                <a:spcPts val="0"/>
              </a:spcAft>
              <a:buNone/>
            </a:pPr>
            <a:r>
              <a:rPr b="1" lang="es" sz="1100">
                <a:latin typeface="Montserrat"/>
                <a:ea typeface="Montserrat"/>
                <a:cs typeface="Montserrat"/>
                <a:sym typeface="Montserrat"/>
              </a:rPr>
              <a:t>Baigazy Ramazan</a:t>
            </a:r>
            <a:endParaRPr b="1" sz="1100">
              <a:latin typeface="Montserrat"/>
              <a:ea typeface="Montserrat"/>
              <a:cs typeface="Montserrat"/>
              <a:sym typeface="Montserrat"/>
            </a:endParaRPr>
          </a:p>
          <a:p>
            <a:pPr indent="0" lvl="0" marL="0" rtl="0" algn="ctr">
              <a:lnSpc>
                <a:spcPct val="150000"/>
              </a:lnSpc>
              <a:spcBef>
                <a:spcPts val="0"/>
              </a:spcBef>
              <a:spcAft>
                <a:spcPts val="0"/>
              </a:spcAft>
              <a:buNone/>
            </a:pPr>
            <a:r>
              <a:rPr b="1" lang="es" sz="1100">
                <a:latin typeface="Montserrat"/>
                <a:ea typeface="Montserrat"/>
                <a:cs typeface="Montserrat"/>
                <a:sym typeface="Montserrat"/>
              </a:rPr>
              <a:t>Tanatov Aidar</a:t>
            </a:r>
            <a:endParaRPr b="1" sz="1100">
              <a:latin typeface="Montserrat"/>
              <a:ea typeface="Montserrat"/>
              <a:cs typeface="Montserrat"/>
              <a:sym typeface="Montserrat"/>
            </a:endParaRPr>
          </a:p>
          <a:p>
            <a:pPr indent="0" lvl="0" marL="0" rtl="0" algn="ctr">
              <a:lnSpc>
                <a:spcPct val="150000"/>
              </a:lnSpc>
              <a:spcBef>
                <a:spcPts val="0"/>
              </a:spcBef>
              <a:spcAft>
                <a:spcPts val="0"/>
              </a:spcAft>
              <a:buNone/>
            </a:pPr>
            <a:r>
              <a:rPr b="1" lang="es" sz="1100">
                <a:latin typeface="Montserrat"/>
                <a:ea typeface="Montserrat"/>
                <a:cs typeface="Montserrat"/>
                <a:sym typeface="Montserrat"/>
              </a:rPr>
              <a:t>Mukhtarbayev Marat</a:t>
            </a:r>
            <a:endParaRPr b="1" sz="1100">
              <a:latin typeface="Montserrat"/>
              <a:ea typeface="Montserrat"/>
              <a:cs typeface="Montserrat"/>
              <a:sym typeface="Montserrat"/>
            </a:endParaRPr>
          </a:p>
          <a:p>
            <a:pPr indent="0" lvl="0" marL="0" rtl="0" algn="ctr">
              <a:lnSpc>
                <a:spcPct val="150000"/>
              </a:lnSpc>
              <a:spcBef>
                <a:spcPts val="0"/>
              </a:spcBef>
              <a:spcAft>
                <a:spcPts val="0"/>
              </a:spcAft>
              <a:buNone/>
            </a:pPr>
            <a:r>
              <a:rPr b="1" lang="es" sz="1100">
                <a:latin typeface="Montserrat"/>
                <a:ea typeface="Montserrat"/>
                <a:cs typeface="Montserrat"/>
                <a:sym typeface="Montserrat"/>
              </a:rPr>
              <a:t>Nurlybek Saktagan</a:t>
            </a:r>
            <a:endParaRPr b="1" sz="11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1477425" y="2095075"/>
            <a:ext cx="3942300" cy="15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solidFill>
                  <a:srgbClr val="90CCFA"/>
                </a:solidFill>
              </a:rPr>
              <a:t>1.</a:t>
            </a:r>
            <a:r>
              <a:rPr lang="es">
                <a:solidFill>
                  <a:srgbClr val="373334"/>
                </a:solidFill>
              </a:rPr>
              <a:t> </a:t>
            </a:r>
            <a:r>
              <a:rPr lang="es"/>
              <a:t>Introduction</a:t>
            </a:r>
            <a:endParaRPr>
              <a:solidFill>
                <a:srgbClr val="373334"/>
              </a:solidFill>
            </a:endParaRPr>
          </a:p>
        </p:txBody>
      </p:sp>
      <p:sp>
        <p:nvSpPr>
          <p:cNvPr id="176" name="Google Shape;176;p26"/>
          <p:cNvSpPr txBox="1"/>
          <p:nvPr>
            <p:ph idx="1" type="subTitle"/>
          </p:nvPr>
        </p:nvSpPr>
        <p:spPr>
          <a:xfrm>
            <a:off x="1477425" y="4030950"/>
            <a:ext cx="34254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What is Breadth-first search </a:t>
            </a:r>
            <a:r>
              <a:rPr lang="es"/>
              <a:t>algorithm?</a:t>
            </a:r>
            <a:endParaRPr>
              <a:solidFill>
                <a:srgbClr val="666666"/>
              </a:solidFill>
              <a:latin typeface="Spectral Light"/>
              <a:ea typeface="Spectral Light"/>
              <a:cs typeface="Spectral Light"/>
              <a:sym typeface="Spectral Light"/>
            </a:endParaRPr>
          </a:p>
        </p:txBody>
      </p:sp>
      <p:pic>
        <p:nvPicPr>
          <p:cNvPr id="177" name="Google Shape;177;p26"/>
          <p:cNvPicPr preferRelativeResize="0"/>
          <p:nvPr/>
        </p:nvPicPr>
        <p:blipFill rotWithShape="1">
          <a:blip r:embed="rId3">
            <a:alphaModFix/>
          </a:blip>
          <a:srcRect b="0" l="52527" r="0" t="0"/>
          <a:stretch/>
        </p:blipFill>
        <p:spPr>
          <a:xfrm>
            <a:off x="5518650" y="1148450"/>
            <a:ext cx="3076525" cy="33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2525"/>
        </a:solidFill>
      </p:bgPr>
    </p:bg>
    <p:spTree>
      <p:nvGrpSpPr>
        <p:cNvPr id="181" name="Shape 181"/>
        <p:cNvGrpSpPr/>
        <p:nvPr/>
      </p:nvGrpSpPr>
      <p:grpSpPr>
        <a:xfrm>
          <a:off x="0" y="0"/>
          <a:ext cx="0" cy="0"/>
          <a:chOff x="0" y="0"/>
          <a:chExt cx="0" cy="0"/>
        </a:xfrm>
      </p:grpSpPr>
      <p:sp>
        <p:nvSpPr>
          <p:cNvPr id="182" name="Google Shape;182;p27"/>
          <p:cNvSpPr txBox="1"/>
          <p:nvPr>
            <p:ph idx="1" type="body"/>
          </p:nvPr>
        </p:nvSpPr>
        <p:spPr>
          <a:xfrm>
            <a:off x="1231650" y="1376125"/>
            <a:ext cx="4289400" cy="1885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Breadth-first search is an algorithm for traversing or searching tree or graph data structures. It starts at the tree root, and explores all of the neighbor nodes at the present depth prior to moving on to the nodes at the next depth level.</a:t>
            </a:r>
            <a:r>
              <a:rPr lang="es" sz="1400">
                <a:solidFill>
                  <a:schemeClr val="lt1"/>
                </a:solidFill>
                <a:latin typeface="Spectral Light"/>
                <a:ea typeface="Spectral Light"/>
                <a:cs typeface="Spectral Light"/>
                <a:sym typeface="Spectral Light"/>
              </a:rPr>
              <a:t> It uses the opposite strategy of depth-first search, which instead explores the node branch as far as possible before being forced to backtrack and expand other nodes.</a:t>
            </a:r>
            <a:br>
              <a:rPr lang="es" sz="1400">
                <a:solidFill>
                  <a:schemeClr val="lt1"/>
                </a:solidFill>
                <a:latin typeface="Spectral Light"/>
                <a:ea typeface="Spectral Light"/>
                <a:cs typeface="Spectral Light"/>
                <a:sym typeface="Spectral Light"/>
              </a:rPr>
            </a:br>
            <a:endParaRPr sz="1400">
              <a:solidFill>
                <a:schemeClr val="lt1"/>
              </a:solidFill>
              <a:latin typeface="Spectral Light"/>
              <a:ea typeface="Spectral Light"/>
              <a:cs typeface="Spectral Light"/>
              <a:sym typeface="Spectral Light"/>
            </a:endParaRPr>
          </a:p>
          <a:p>
            <a:pPr indent="-317500" lvl="0" marL="457200" rtl="0" algn="l">
              <a:spcBef>
                <a:spcPts val="0"/>
              </a:spcBef>
              <a:spcAft>
                <a:spcPts val="0"/>
              </a:spcAft>
              <a:buClr>
                <a:srgbClr val="90CCFA"/>
              </a:buClr>
              <a:buSzPts val="1400"/>
              <a:buFont typeface="Spectral Light"/>
              <a:buChar char="●"/>
            </a:pPr>
            <a:r>
              <a:rPr i="1" lang="es">
                <a:solidFill>
                  <a:schemeClr val="lt1"/>
                </a:solidFill>
              </a:rPr>
              <a:t>running time complexity: O(V+E)</a:t>
            </a:r>
            <a:r>
              <a:rPr i="1" lang="es" sz="1400">
                <a:solidFill>
                  <a:schemeClr val="lt1"/>
                </a:solidFill>
                <a:latin typeface="Spectral Light"/>
                <a:ea typeface="Spectral Light"/>
                <a:cs typeface="Spectral Light"/>
                <a:sym typeface="Spectral Light"/>
              </a:rPr>
              <a:t> </a:t>
            </a:r>
            <a:endParaRPr i="1" sz="1400">
              <a:solidFill>
                <a:schemeClr val="lt1"/>
              </a:solidFill>
              <a:latin typeface="Spectral Light"/>
              <a:ea typeface="Spectral Light"/>
              <a:cs typeface="Spectral Light"/>
              <a:sym typeface="Spectral Light"/>
            </a:endParaRPr>
          </a:p>
          <a:p>
            <a:pPr indent="-317500" lvl="0" marL="457200" rtl="0" algn="l">
              <a:spcBef>
                <a:spcPts val="0"/>
              </a:spcBef>
              <a:spcAft>
                <a:spcPts val="0"/>
              </a:spcAft>
              <a:buClr>
                <a:srgbClr val="90CCFA"/>
              </a:buClr>
              <a:buSzPts val="1400"/>
              <a:buFont typeface="Spectral Light"/>
              <a:buChar char="●"/>
            </a:pPr>
            <a:r>
              <a:rPr i="1" lang="es">
                <a:solidFill>
                  <a:schemeClr val="lt1"/>
                </a:solidFill>
              </a:rPr>
              <a:t>memory complexity is not good: BFS stores lots of references</a:t>
            </a:r>
            <a:endParaRPr i="1" sz="1400">
              <a:solidFill>
                <a:schemeClr val="lt1"/>
              </a:solidFill>
              <a:latin typeface="Spectral Light"/>
              <a:ea typeface="Spectral Light"/>
              <a:cs typeface="Spectral Light"/>
              <a:sym typeface="Spectral Light"/>
            </a:endParaRPr>
          </a:p>
          <a:p>
            <a:pPr indent="-317500" lvl="0" marL="457200" rtl="0" algn="l">
              <a:spcBef>
                <a:spcPts val="0"/>
              </a:spcBef>
              <a:spcAft>
                <a:spcPts val="0"/>
              </a:spcAft>
              <a:buClr>
                <a:srgbClr val="90CCFA"/>
              </a:buClr>
              <a:buSzPts val="1400"/>
              <a:buFont typeface="Spectral Light"/>
              <a:buChar char="●"/>
            </a:pPr>
            <a:r>
              <a:rPr i="1" lang="es">
                <a:solidFill>
                  <a:schemeClr val="lt1"/>
                </a:solidFill>
              </a:rPr>
              <a:t>Worst-case performance	O(|V|+|E|)=O(b</a:t>
            </a:r>
            <a:r>
              <a:rPr baseline="30000" i="1" lang="es">
                <a:solidFill>
                  <a:schemeClr val="lt1"/>
                </a:solidFill>
              </a:rPr>
              <a:t>d</a:t>
            </a:r>
            <a:r>
              <a:rPr i="1" lang="es">
                <a:solidFill>
                  <a:schemeClr val="lt1"/>
                </a:solidFill>
              </a:rPr>
              <a:t>)</a:t>
            </a:r>
            <a:endParaRPr i="1">
              <a:solidFill>
                <a:schemeClr val="lt1"/>
              </a:solidFill>
            </a:endParaRPr>
          </a:p>
          <a:p>
            <a:pPr indent="-317500" lvl="0" marL="457200" rtl="0" algn="l">
              <a:spcBef>
                <a:spcPts val="0"/>
              </a:spcBef>
              <a:spcAft>
                <a:spcPts val="0"/>
              </a:spcAft>
              <a:buClr>
                <a:srgbClr val="90CCFA"/>
              </a:buClr>
              <a:buSzPts val="1400"/>
              <a:buChar char="●"/>
            </a:pPr>
            <a:r>
              <a:rPr i="1" lang="es">
                <a:solidFill>
                  <a:schemeClr val="lt1"/>
                </a:solidFill>
              </a:rPr>
              <a:t>Worst-case space complexity O(|V|)=O(b</a:t>
            </a:r>
            <a:r>
              <a:rPr baseline="30000" i="1" lang="es">
                <a:solidFill>
                  <a:schemeClr val="lt1"/>
                </a:solidFill>
              </a:rPr>
              <a:t>d</a:t>
            </a:r>
            <a:r>
              <a:rPr i="1" lang="es">
                <a:solidFill>
                  <a:schemeClr val="lt1"/>
                </a:solidFill>
              </a:rPr>
              <a:t>)</a:t>
            </a:r>
            <a:endParaRPr i="1">
              <a:solidFill>
                <a:schemeClr val="lt1"/>
              </a:solidFill>
            </a:endParaRPr>
          </a:p>
          <a:p>
            <a:pPr indent="0" lvl="0" marL="0" rtl="0" algn="l">
              <a:spcBef>
                <a:spcPts val="0"/>
              </a:spcBef>
              <a:spcAft>
                <a:spcPts val="0"/>
              </a:spcAft>
              <a:buNone/>
            </a:pPr>
            <a:r>
              <a:t/>
            </a:r>
            <a:endParaRPr sz="1400">
              <a:solidFill>
                <a:schemeClr val="lt1"/>
              </a:solidFill>
              <a:latin typeface="Spectral Light"/>
              <a:ea typeface="Spectral Light"/>
              <a:cs typeface="Spectral Light"/>
              <a:sym typeface="Spectral Light"/>
            </a:endParaRPr>
          </a:p>
        </p:txBody>
      </p:sp>
      <p:sp>
        <p:nvSpPr>
          <p:cNvPr id="183" name="Google Shape;183;p27"/>
          <p:cNvSpPr txBox="1"/>
          <p:nvPr>
            <p:ph type="title"/>
          </p:nvPr>
        </p:nvSpPr>
        <p:spPr>
          <a:xfrm>
            <a:off x="1231650" y="693200"/>
            <a:ext cx="4736700" cy="48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solidFill>
                  <a:schemeClr val="lt1"/>
                </a:solidFill>
              </a:rPr>
              <a:t>Breadth-first search</a:t>
            </a:r>
            <a:r>
              <a:rPr lang="es" sz="2200">
                <a:solidFill>
                  <a:schemeClr val="lt1"/>
                </a:solidFill>
              </a:rPr>
              <a:t>!</a:t>
            </a:r>
            <a:endParaRPr sz="2200">
              <a:solidFill>
                <a:srgbClr val="90CCFA"/>
              </a:solidFill>
              <a:latin typeface="Montserrat ExtraBold"/>
              <a:ea typeface="Montserrat ExtraBold"/>
              <a:cs typeface="Montserrat ExtraBold"/>
              <a:sym typeface="Montserrat ExtraBold"/>
            </a:endParaRPr>
          </a:p>
        </p:txBody>
      </p:sp>
      <p:sp>
        <p:nvSpPr>
          <p:cNvPr id="184" name="Google Shape;184;p2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03275" y="115775"/>
            <a:ext cx="8270700" cy="54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000"/>
              <a:t>BFS Implementation process</a:t>
            </a:r>
            <a:endParaRPr sz="3000"/>
          </a:p>
        </p:txBody>
      </p:sp>
      <p:pic>
        <p:nvPicPr>
          <p:cNvPr id="190" name="Google Shape;190;p28"/>
          <p:cNvPicPr preferRelativeResize="0"/>
          <p:nvPr/>
        </p:nvPicPr>
        <p:blipFill>
          <a:blip r:embed="rId3">
            <a:alphaModFix/>
          </a:blip>
          <a:stretch>
            <a:fillRect/>
          </a:stretch>
        </p:blipFill>
        <p:spPr>
          <a:xfrm>
            <a:off x="679225" y="665075"/>
            <a:ext cx="7785552" cy="4379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29"/>
          <p:cNvSpPr txBox="1"/>
          <p:nvPr>
            <p:ph type="title"/>
          </p:nvPr>
        </p:nvSpPr>
        <p:spPr>
          <a:xfrm>
            <a:off x="1477425" y="2095075"/>
            <a:ext cx="3942300" cy="15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solidFill>
                  <a:srgbClr val="90CCFA"/>
                </a:solidFill>
              </a:rPr>
              <a:t>2</a:t>
            </a:r>
            <a:r>
              <a:rPr lang="es">
                <a:solidFill>
                  <a:srgbClr val="90CCFA"/>
                </a:solidFill>
              </a:rPr>
              <a:t>.</a:t>
            </a:r>
            <a:r>
              <a:rPr lang="es">
                <a:solidFill>
                  <a:srgbClr val="373334"/>
                </a:solidFill>
              </a:rPr>
              <a:t> </a:t>
            </a:r>
            <a:r>
              <a:rPr lang="es"/>
              <a:t>Analysis</a:t>
            </a:r>
            <a:endParaRPr>
              <a:solidFill>
                <a:srgbClr val="373334"/>
              </a:solidFill>
            </a:endParaRPr>
          </a:p>
        </p:txBody>
      </p:sp>
      <p:sp>
        <p:nvSpPr>
          <p:cNvPr id="196" name="Google Shape;196;p29"/>
          <p:cNvSpPr txBox="1"/>
          <p:nvPr>
            <p:ph idx="1" type="subTitle"/>
          </p:nvPr>
        </p:nvSpPr>
        <p:spPr>
          <a:xfrm>
            <a:off x="1477425" y="4030950"/>
            <a:ext cx="34254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Time, Space Complexity and  Completeness of BFS </a:t>
            </a:r>
            <a:endParaRPr/>
          </a:p>
          <a:p>
            <a:pPr indent="0" lvl="0" marL="0" rtl="0" algn="l">
              <a:spcBef>
                <a:spcPts val="0"/>
              </a:spcBef>
              <a:spcAft>
                <a:spcPts val="0"/>
              </a:spcAft>
              <a:buNone/>
            </a:pPr>
            <a:r>
              <a:t/>
            </a:r>
            <a:endParaRPr/>
          </a:p>
        </p:txBody>
      </p:sp>
      <p:pic>
        <p:nvPicPr>
          <p:cNvPr id="197" name="Google Shape;197;p29"/>
          <p:cNvPicPr preferRelativeResize="0"/>
          <p:nvPr/>
        </p:nvPicPr>
        <p:blipFill>
          <a:blip r:embed="rId3">
            <a:alphaModFix/>
          </a:blip>
          <a:stretch>
            <a:fillRect/>
          </a:stretch>
        </p:blipFill>
        <p:spPr>
          <a:xfrm>
            <a:off x="5015262" y="1144037"/>
            <a:ext cx="3685376" cy="3487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937250" y="1495850"/>
            <a:ext cx="3522600" cy="645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4900">
                <a:solidFill>
                  <a:srgbClr val="252525"/>
                </a:solidFill>
              </a:rPr>
              <a:t>Analysis</a:t>
            </a:r>
            <a:endParaRPr sz="4900">
              <a:solidFill>
                <a:srgbClr val="252525"/>
              </a:solidFill>
            </a:endParaRPr>
          </a:p>
        </p:txBody>
      </p:sp>
      <p:sp>
        <p:nvSpPr>
          <p:cNvPr id="203" name="Google Shape;203;p30"/>
          <p:cNvSpPr txBox="1"/>
          <p:nvPr>
            <p:ph idx="1" type="subTitle"/>
          </p:nvPr>
        </p:nvSpPr>
        <p:spPr>
          <a:xfrm>
            <a:off x="700650" y="2259871"/>
            <a:ext cx="2278500" cy="4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Time complexity</a:t>
            </a:r>
            <a:endParaRPr/>
          </a:p>
        </p:txBody>
      </p:sp>
      <p:sp>
        <p:nvSpPr>
          <p:cNvPr id="204" name="Google Shape;204;p30"/>
          <p:cNvSpPr txBox="1"/>
          <p:nvPr>
            <p:ph idx="2" type="subTitle"/>
          </p:nvPr>
        </p:nvSpPr>
        <p:spPr>
          <a:xfrm>
            <a:off x="700650" y="2638950"/>
            <a:ext cx="2278500" cy="17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The time complexity can be expressed as O(|V|+|E|), since every vertex and every edge will be explored in the worst case. |V| is the number of vertices and |E| is the number of edges in the graph. Note that O(|E|) may vary between O(1) and O(|V|</a:t>
            </a:r>
            <a:r>
              <a:rPr baseline="30000" lang="es"/>
              <a:t>2</a:t>
            </a:r>
            <a:r>
              <a:rPr lang="es"/>
              <a:t>), depending on how sparse the input graph is.</a:t>
            </a:r>
            <a:endParaRPr/>
          </a:p>
        </p:txBody>
      </p:sp>
      <p:sp>
        <p:nvSpPr>
          <p:cNvPr id="205" name="Google Shape;205;p30"/>
          <p:cNvSpPr txBox="1"/>
          <p:nvPr>
            <p:ph idx="3" type="subTitle"/>
          </p:nvPr>
        </p:nvSpPr>
        <p:spPr>
          <a:xfrm>
            <a:off x="3330150" y="2259874"/>
            <a:ext cx="2278500" cy="4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Space complexity</a:t>
            </a:r>
            <a:endParaRPr/>
          </a:p>
        </p:txBody>
      </p:sp>
      <p:sp>
        <p:nvSpPr>
          <p:cNvPr id="206" name="Google Shape;206;p30"/>
          <p:cNvSpPr txBox="1"/>
          <p:nvPr>
            <p:ph idx="4" type="subTitle"/>
          </p:nvPr>
        </p:nvSpPr>
        <p:spPr>
          <a:xfrm>
            <a:off x="3330150" y="2639053"/>
            <a:ext cx="2278500" cy="17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When the number of vertices in the graph is known ahead of time, and additional data structures are used to determine which vertices have already been added to the queue, the space complexity can be expressed as O(|V|), where |V| is the number of vertices. </a:t>
            </a:r>
            <a:endParaRPr/>
          </a:p>
        </p:txBody>
      </p:sp>
      <p:sp>
        <p:nvSpPr>
          <p:cNvPr id="207" name="Google Shape;207;p30"/>
          <p:cNvSpPr txBox="1"/>
          <p:nvPr>
            <p:ph idx="5" type="subTitle"/>
          </p:nvPr>
        </p:nvSpPr>
        <p:spPr>
          <a:xfrm>
            <a:off x="5959700" y="2259875"/>
            <a:ext cx="2278500" cy="4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Completeness</a:t>
            </a:r>
            <a:endParaRPr/>
          </a:p>
        </p:txBody>
      </p:sp>
      <p:sp>
        <p:nvSpPr>
          <p:cNvPr id="208" name="Google Shape;208;p30"/>
          <p:cNvSpPr txBox="1"/>
          <p:nvPr>
            <p:ph idx="6" type="subTitle"/>
          </p:nvPr>
        </p:nvSpPr>
        <p:spPr>
          <a:xfrm>
            <a:off x="5959650" y="2639075"/>
            <a:ext cx="2278500" cy="17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In the analysis of algorithms, the input to breadth-first search is assumed to be a finite graph, represented explicitly as an adjacency list, adjacency matrix, or similar representation. However, in the application of graph traversal methods in artificial intelligence the input may be an implicit representation of an infinite graph.</a:t>
            </a:r>
            <a:r>
              <a:rPr lang="e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alpha val="0"/>
          </a:srgbClr>
        </a:solidFill>
      </p:bgPr>
    </p:bg>
    <p:spTree>
      <p:nvGrpSpPr>
        <p:cNvPr id="212" name="Shape 212"/>
        <p:cNvGrpSpPr/>
        <p:nvPr/>
      </p:nvGrpSpPr>
      <p:grpSpPr>
        <a:xfrm>
          <a:off x="0" y="0"/>
          <a:ext cx="0" cy="0"/>
          <a:chOff x="0" y="0"/>
          <a:chExt cx="0" cy="0"/>
        </a:xfrm>
      </p:grpSpPr>
      <p:pic>
        <p:nvPicPr>
          <p:cNvPr id="213" name="Google Shape;213;p31"/>
          <p:cNvPicPr preferRelativeResize="0"/>
          <p:nvPr/>
        </p:nvPicPr>
        <p:blipFill rotWithShape="1">
          <a:blip r:embed="rId3">
            <a:alphaModFix/>
          </a:blip>
          <a:srcRect b="17473" l="12766" r="3516" t="15681"/>
          <a:stretch/>
        </p:blipFill>
        <p:spPr>
          <a:xfrm>
            <a:off x="1167450" y="534324"/>
            <a:ext cx="7655547" cy="4074852"/>
          </a:xfrm>
          <a:prstGeom prst="rect">
            <a:avLst/>
          </a:prstGeom>
          <a:noFill/>
          <a:ln>
            <a:noFill/>
          </a:ln>
        </p:spPr>
      </p:pic>
      <p:sp>
        <p:nvSpPr>
          <p:cNvPr id="214" name="Google Shape;214;p31"/>
          <p:cNvSpPr/>
          <p:nvPr/>
        </p:nvSpPr>
        <p:spPr>
          <a:xfrm rot="-5400000">
            <a:off x="-1173125" y="2799675"/>
            <a:ext cx="4615200" cy="92400"/>
          </a:xfrm>
          <a:prstGeom prst="rect">
            <a:avLst/>
          </a:prstGeom>
          <a:solidFill>
            <a:srgbClr val="0043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txBox="1"/>
          <p:nvPr>
            <p:ph type="ctrTitle"/>
          </p:nvPr>
        </p:nvSpPr>
        <p:spPr>
          <a:xfrm>
            <a:off x="1504500" y="1859401"/>
            <a:ext cx="6135000" cy="11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sz="6400">
                <a:solidFill>
                  <a:srgbClr val="252525"/>
                </a:solidFill>
              </a:rPr>
              <a:t>Thanks</a:t>
            </a:r>
            <a:r>
              <a:rPr lang="es" sz="6400">
                <a:solidFill>
                  <a:srgbClr val="0043C1"/>
                </a:solidFill>
              </a:rPr>
              <a:t>!</a:t>
            </a:r>
            <a:endParaRPr sz="6400">
              <a:solidFill>
                <a:srgbClr val="0043C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u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