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3" r:id="rId11"/>
  </p:sldIdLst>
  <p:sldSz cx="9144000" cy="5143500" type="screen16x9"/>
  <p:notesSz cx="6858000" cy="9144000"/>
  <p:embeddedFontLst>
    <p:embeddedFont>
      <p:font typeface="Montserrat SemiBold" panose="020B0604020202020204" charset="-52"/>
      <p:regular r:id="rId13"/>
      <p:bold r:id="rId14"/>
      <p:italic r:id="rId15"/>
      <p:boldItalic r:id="rId16"/>
    </p:embeddedFont>
    <p:embeddedFont>
      <p:font typeface="Montserrat ExtraBold" panose="020B0604020202020204" charset="-52"/>
      <p:bold r:id="rId17"/>
      <p:boldItalic r:id="rId18"/>
    </p:embeddedFont>
    <p:embeddedFont>
      <p:font typeface="Proxima Nova Extrabold" panose="020B0604020202020204" charset="0"/>
      <p:bold r:id="rId19"/>
    </p:embeddedFont>
    <p:embeddedFont>
      <p:font typeface="Spectral Light" panose="020B0604020202020204" charset="-52"/>
      <p:regular r:id="rId20"/>
      <p:bold r:id="rId21"/>
      <p:italic r:id="rId22"/>
      <p:boldItalic r:id="rId23"/>
    </p:embeddedFont>
    <p:embeddedFont>
      <p:font typeface="Quicksand Light" panose="020B0604020202020204" charset="0"/>
      <p:regular r:id="rId24"/>
      <p:bold r:id="rId25"/>
    </p:embeddedFont>
    <p:embeddedFont>
      <p:font typeface="Montserrat" panose="020B0604020202020204" charset="-52"/>
      <p:regular r:id="rId26"/>
      <p:bold r:id="rId27"/>
      <p:italic r:id="rId28"/>
      <p:boldItalic r:id="rId29"/>
    </p:embeddedFont>
    <p:embeddedFont>
      <p:font typeface="Arvo" panose="020B0604020202020204" charset="0"/>
      <p:regular r:id="rId30"/>
      <p:bold r:id="rId31"/>
      <p:italic r:id="rId32"/>
      <p:boldItalic r:id="rId33"/>
    </p:embeddedFont>
    <p:embeddedFont>
      <p:font typeface="Spectral" panose="020B0604020202020204" charset="-52"/>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337"/>
        <p:guide pos="5558"/>
        <p:guide pos="1304"/>
        <p:guide orient="horz" pos="1620"/>
        <p:guide orient="horz" pos="2623"/>
        <p:guide pos="4320"/>
        <p:guide pos="3118"/>
        <p:guide pos="2976"/>
        <p:guide orient="horz" pos="590"/>
        <p:guide pos="2268"/>
        <p:guide pos="3902"/>
        <p:guide orient="horz" pos="10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c9915c9ae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c9915c9a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9915c9ae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9915c9ae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de7457949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de745794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52525"/>
              </a:buClr>
              <a:buSzPts val="4600"/>
              <a:buNone/>
              <a:defRPr sz="4600">
                <a:solidFill>
                  <a:srgbClr val="252525"/>
                </a:solidFill>
              </a:defRPr>
            </a:lvl1pPr>
            <a:lvl2pPr lvl="1" algn="ctr" rtl="0">
              <a:spcBef>
                <a:spcPts val="0"/>
              </a:spcBef>
              <a:spcAft>
                <a:spcPts val="0"/>
              </a:spcAft>
              <a:buClr>
                <a:srgbClr val="434343"/>
              </a:buClr>
              <a:buSzPts val="4800"/>
              <a:buNone/>
              <a:defRPr sz="4800">
                <a:solidFill>
                  <a:srgbClr val="434343"/>
                </a:solidFill>
              </a:defRPr>
            </a:lvl2pPr>
            <a:lvl3pPr lvl="2" algn="ctr" rtl="0">
              <a:spcBef>
                <a:spcPts val="0"/>
              </a:spcBef>
              <a:spcAft>
                <a:spcPts val="0"/>
              </a:spcAft>
              <a:buClr>
                <a:srgbClr val="434343"/>
              </a:buClr>
              <a:buSzPts val="4800"/>
              <a:buNone/>
              <a:defRPr sz="4800">
                <a:solidFill>
                  <a:srgbClr val="434343"/>
                </a:solidFill>
              </a:defRPr>
            </a:lvl3pPr>
            <a:lvl4pPr lvl="3" algn="ctr" rtl="0">
              <a:spcBef>
                <a:spcPts val="0"/>
              </a:spcBef>
              <a:spcAft>
                <a:spcPts val="0"/>
              </a:spcAft>
              <a:buClr>
                <a:srgbClr val="434343"/>
              </a:buClr>
              <a:buSzPts val="4800"/>
              <a:buNone/>
              <a:defRPr sz="4800">
                <a:solidFill>
                  <a:srgbClr val="434343"/>
                </a:solidFill>
              </a:defRPr>
            </a:lvl4pPr>
            <a:lvl5pPr lvl="4" algn="ctr" rtl="0">
              <a:spcBef>
                <a:spcPts val="0"/>
              </a:spcBef>
              <a:spcAft>
                <a:spcPts val="0"/>
              </a:spcAft>
              <a:buClr>
                <a:srgbClr val="434343"/>
              </a:buClr>
              <a:buSzPts val="4800"/>
              <a:buNone/>
              <a:defRPr sz="4800">
                <a:solidFill>
                  <a:srgbClr val="434343"/>
                </a:solidFill>
              </a:defRPr>
            </a:lvl5pPr>
            <a:lvl6pPr lvl="5" algn="ctr" rtl="0">
              <a:spcBef>
                <a:spcPts val="0"/>
              </a:spcBef>
              <a:spcAft>
                <a:spcPts val="0"/>
              </a:spcAft>
              <a:buClr>
                <a:srgbClr val="434343"/>
              </a:buClr>
              <a:buSzPts val="4800"/>
              <a:buNone/>
              <a:defRPr sz="4800">
                <a:solidFill>
                  <a:srgbClr val="434343"/>
                </a:solidFill>
              </a:defRPr>
            </a:lvl6pPr>
            <a:lvl7pPr lvl="6" algn="ctr" rtl="0">
              <a:spcBef>
                <a:spcPts val="0"/>
              </a:spcBef>
              <a:spcAft>
                <a:spcPts val="0"/>
              </a:spcAft>
              <a:buClr>
                <a:srgbClr val="434343"/>
              </a:buClr>
              <a:buSzPts val="4800"/>
              <a:buNone/>
              <a:defRPr sz="4800">
                <a:solidFill>
                  <a:srgbClr val="434343"/>
                </a:solidFill>
              </a:defRPr>
            </a:lvl7pPr>
            <a:lvl8pPr lvl="7" algn="ctr" rtl="0">
              <a:spcBef>
                <a:spcPts val="0"/>
              </a:spcBef>
              <a:spcAft>
                <a:spcPts val="0"/>
              </a:spcAft>
              <a:buClr>
                <a:srgbClr val="434343"/>
              </a:buClr>
              <a:buSzPts val="4800"/>
              <a:buNone/>
              <a:defRPr sz="4800">
                <a:solidFill>
                  <a:srgbClr val="434343"/>
                </a:solidFill>
              </a:defRPr>
            </a:lvl8pPr>
            <a:lvl9pPr lvl="8" algn="ctr" rtl="0">
              <a:spcBef>
                <a:spcPts val="0"/>
              </a:spcBef>
              <a:spcAft>
                <a:spcPts val="0"/>
              </a:spcAft>
              <a:buClr>
                <a:srgbClr val="434343"/>
              </a:buClr>
              <a:buSzPts val="4800"/>
              <a:buNone/>
              <a:defRPr sz="4800">
                <a:solidFill>
                  <a:srgbClr val="434343"/>
                </a:solidFill>
              </a:defRPr>
            </a:lvl9pPr>
          </a:lstStyle>
          <a:p>
            <a:endParaRPr/>
          </a:p>
        </p:txBody>
      </p:sp>
      <p:sp>
        <p:nvSpPr>
          <p:cNvPr id="11" name="Google Shape;11;p2"/>
          <p:cNvSpPr/>
          <p:nvPr/>
        </p:nvSpPr>
        <p:spPr>
          <a:xfrm rot="-5400000">
            <a:off x="-1173125" y="2799675"/>
            <a:ext cx="461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rot="-5400000">
            <a:off x="-1772935" y="1844264"/>
            <a:ext cx="4950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a:solidFill>
                  <a:srgbClr val="666666"/>
                </a:solidFill>
                <a:latin typeface="Spectral Light"/>
                <a:ea typeface="Spectral Light"/>
                <a:cs typeface="Spectral Light"/>
                <a:sym typeface="Spectral Light"/>
              </a:defRPr>
            </a:lvl1pPr>
            <a:lvl2pPr lvl="1" rtl="0">
              <a:spcBef>
                <a:spcPts val="0"/>
              </a:spcBef>
              <a:spcAft>
                <a:spcPts val="0"/>
              </a:spcAft>
              <a:buNone/>
              <a:defRPr sz="1200">
                <a:solidFill>
                  <a:srgbClr val="666666"/>
                </a:solidFill>
                <a:latin typeface="Spectral Light"/>
                <a:ea typeface="Spectral Light"/>
                <a:cs typeface="Spectral Light"/>
                <a:sym typeface="Spectral Light"/>
              </a:defRPr>
            </a:lvl2pPr>
            <a:lvl3pPr lvl="2" rtl="0">
              <a:spcBef>
                <a:spcPts val="0"/>
              </a:spcBef>
              <a:spcAft>
                <a:spcPts val="0"/>
              </a:spcAft>
              <a:buNone/>
              <a:defRPr sz="1200">
                <a:solidFill>
                  <a:srgbClr val="666666"/>
                </a:solidFill>
                <a:latin typeface="Spectral Light"/>
                <a:ea typeface="Spectral Light"/>
                <a:cs typeface="Spectral Light"/>
                <a:sym typeface="Spectral Light"/>
              </a:defRPr>
            </a:lvl3pPr>
            <a:lvl4pPr lvl="3" rtl="0">
              <a:spcBef>
                <a:spcPts val="0"/>
              </a:spcBef>
              <a:spcAft>
                <a:spcPts val="0"/>
              </a:spcAft>
              <a:buNone/>
              <a:defRPr sz="1200">
                <a:solidFill>
                  <a:srgbClr val="666666"/>
                </a:solidFill>
                <a:latin typeface="Spectral Light"/>
                <a:ea typeface="Spectral Light"/>
                <a:cs typeface="Spectral Light"/>
                <a:sym typeface="Spectral Light"/>
              </a:defRPr>
            </a:lvl4pPr>
            <a:lvl5pPr lvl="4" rtl="0">
              <a:spcBef>
                <a:spcPts val="0"/>
              </a:spcBef>
              <a:spcAft>
                <a:spcPts val="0"/>
              </a:spcAft>
              <a:buNone/>
              <a:defRPr sz="1200">
                <a:solidFill>
                  <a:srgbClr val="666666"/>
                </a:solidFill>
                <a:latin typeface="Spectral Light"/>
                <a:ea typeface="Spectral Light"/>
                <a:cs typeface="Spectral Light"/>
                <a:sym typeface="Spectral Light"/>
              </a:defRPr>
            </a:lvl5pPr>
            <a:lvl6pPr lvl="5" rtl="0">
              <a:spcBef>
                <a:spcPts val="0"/>
              </a:spcBef>
              <a:spcAft>
                <a:spcPts val="0"/>
              </a:spcAft>
              <a:buNone/>
              <a:defRPr sz="1200">
                <a:solidFill>
                  <a:srgbClr val="666666"/>
                </a:solidFill>
                <a:latin typeface="Spectral Light"/>
                <a:ea typeface="Spectral Light"/>
                <a:cs typeface="Spectral Light"/>
                <a:sym typeface="Spectral Light"/>
              </a:defRPr>
            </a:lvl6pPr>
            <a:lvl7pPr lvl="6" rtl="0">
              <a:spcBef>
                <a:spcPts val="0"/>
              </a:spcBef>
              <a:spcAft>
                <a:spcPts val="0"/>
              </a:spcAft>
              <a:buNone/>
              <a:defRPr sz="1200">
                <a:solidFill>
                  <a:srgbClr val="666666"/>
                </a:solidFill>
                <a:latin typeface="Spectral Light"/>
                <a:ea typeface="Spectral Light"/>
                <a:cs typeface="Spectral Light"/>
                <a:sym typeface="Spectral Light"/>
              </a:defRPr>
            </a:lvl7pPr>
            <a:lvl8pPr lvl="7" rtl="0">
              <a:spcBef>
                <a:spcPts val="0"/>
              </a:spcBef>
              <a:spcAft>
                <a:spcPts val="0"/>
              </a:spcAft>
              <a:buNone/>
              <a:defRPr sz="1200">
                <a:solidFill>
                  <a:srgbClr val="666666"/>
                </a:solidFill>
                <a:latin typeface="Spectral Light"/>
                <a:ea typeface="Spectral Light"/>
                <a:cs typeface="Spectral Light"/>
                <a:sym typeface="Spectral Light"/>
              </a:defRPr>
            </a:lvl8pPr>
            <a:lvl9pPr lvl="8" rtl="0">
              <a:spcBef>
                <a:spcPts val="0"/>
              </a:spcBef>
              <a:spcAft>
                <a:spcPts val="0"/>
              </a:spcAft>
              <a:buNone/>
              <a:defRPr sz="1200">
                <a:solidFill>
                  <a:srgbClr val="666666"/>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726100" y="115775"/>
            <a:ext cx="3528000" cy="2170800"/>
          </a:xfrm>
          <a:prstGeom prst="rect">
            <a:avLst/>
          </a:prstGeom>
        </p:spPr>
        <p:txBody>
          <a:bodyPr spcFirstLastPara="1" wrap="square" lIns="91425" tIns="91425" rIns="91425" bIns="91425" anchor="b" anchorCtr="0">
            <a:noAutofit/>
          </a:bodyPr>
          <a:lstStyle>
            <a:lvl1pPr lvl="0">
              <a:spcBef>
                <a:spcPts val="0"/>
              </a:spcBef>
              <a:spcAft>
                <a:spcPts val="0"/>
              </a:spcAft>
              <a:buClr>
                <a:srgbClr val="202020"/>
              </a:buClr>
              <a:buSzPts val="2400"/>
              <a:buNone/>
              <a:defRPr sz="2400">
                <a:solidFill>
                  <a:srgbClr val="202020"/>
                </a:solidFill>
              </a:defRPr>
            </a:lvl1pPr>
            <a:lvl2pPr lvl="1">
              <a:spcBef>
                <a:spcPts val="0"/>
              </a:spcBef>
              <a:spcAft>
                <a:spcPts val="0"/>
              </a:spcAft>
              <a:buClr>
                <a:srgbClr val="EFD67E"/>
              </a:buClr>
              <a:buSzPts val="3300"/>
              <a:buNone/>
              <a:defRPr sz="3300">
                <a:solidFill>
                  <a:srgbClr val="EFD67E"/>
                </a:solidFill>
              </a:defRPr>
            </a:lvl2pPr>
            <a:lvl3pPr lvl="2">
              <a:spcBef>
                <a:spcPts val="0"/>
              </a:spcBef>
              <a:spcAft>
                <a:spcPts val="0"/>
              </a:spcAft>
              <a:buClr>
                <a:srgbClr val="EFD67E"/>
              </a:buClr>
              <a:buSzPts val="3300"/>
              <a:buNone/>
              <a:defRPr sz="3300">
                <a:solidFill>
                  <a:srgbClr val="EFD67E"/>
                </a:solidFill>
              </a:defRPr>
            </a:lvl3pPr>
            <a:lvl4pPr lvl="3">
              <a:spcBef>
                <a:spcPts val="0"/>
              </a:spcBef>
              <a:spcAft>
                <a:spcPts val="0"/>
              </a:spcAft>
              <a:buClr>
                <a:srgbClr val="EFD67E"/>
              </a:buClr>
              <a:buSzPts val="3300"/>
              <a:buNone/>
              <a:defRPr sz="3300">
                <a:solidFill>
                  <a:srgbClr val="EFD67E"/>
                </a:solidFill>
              </a:defRPr>
            </a:lvl4pPr>
            <a:lvl5pPr lvl="4">
              <a:spcBef>
                <a:spcPts val="0"/>
              </a:spcBef>
              <a:spcAft>
                <a:spcPts val="0"/>
              </a:spcAft>
              <a:buClr>
                <a:srgbClr val="EFD67E"/>
              </a:buClr>
              <a:buSzPts val="3300"/>
              <a:buNone/>
              <a:defRPr sz="3300">
                <a:solidFill>
                  <a:srgbClr val="EFD67E"/>
                </a:solidFill>
              </a:defRPr>
            </a:lvl5pPr>
            <a:lvl6pPr lvl="5">
              <a:spcBef>
                <a:spcPts val="0"/>
              </a:spcBef>
              <a:spcAft>
                <a:spcPts val="0"/>
              </a:spcAft>
              <a:buClr>
                <a:srgbClr val="EFD67E"/>
              </a:buClr>
              <a:buSzPts val="3300"/>
              <a:buNone/>
              <a:defRPr sz="3300">
                <a:solidFill>
                  <a:srgbClr val="EFD67E"/>
                </a:solidFill>
              </a:defRPr>
            </a:lvl6pPr>
            <a:lvl7pPr lvl="6">
              <a:spcBef>
                <a:spcPts val="0"/>
              </a:spcBef>
              <a:spcAft>
                <a:spcPts val="0"/>
              </a:spcAft>
              <a:buClr>
                <a:srgbClr val="EFD67E"/>
              </a:buClr>
              <a:buSzPts val="3300"/>
              <a:buNone/>
              <a:defRPr sz="3300">
                <a:solidFill>
                  <a:srgbClr val="EFD67E"/>
                </a:solidFill>
              </a:defRPr>
            </a:lvl7pPr>
            <a:lvl8pPr lvl="7">
              <a:spcBef>
                <a:spcPts val="0"/>
              </a:spcBef>
              <a:spcAft>
                <a:spcPts val="0"/>
              </a:spcAft>
              <a:buClr>
                <a:srgbClr val="EFD67E"/>
              </a:buClr>
              <a:buSzPts val="3300"/>
              <a:buNone/>
              <a:defRPr sz="3300">
                <a:solidFill>
                  <a:srgbClr val="EFD67E"/>
                </a:solidFill>
              </a:defRPr>
            </a:lvl8pPr>
            <a:lvl9pPr lvl="8">
              <a:spcBef>
                <a:spcPts val="0"/>
              </a:spcBef>
              <a:spcAft>
                <a:spcPts val="0"/>
              </a:spcAft>
              <a:buClr>
                <a:srgbClr val="EFD67E"/>
              </a:buClr>
              <a:buSzPts val="3300"/>
              <a:buNone/>
              <a:defRPr sz="3300">
                <a:solidFill>
                  <a:srgbClr val="EFD67E"/>
                </a:solidFill>
              </a:defRPr>
            </a:lvl9pPr>
          </a:lstStyle>
          <a:p>
            <a:endParaRPr/>
          </a:p>
        </p:txBody>
      </p:sp>
      <p:sp>
        <p:nvSpPr>
          <p:cNvPr id="55" name="Google Shape;55;p1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56" name="Google Shape;56;p11"/>
          <p:cNvSpPr/>
          <p:nvPr/>
        </p:nvSpPr>
        <p:spPr>
          <a:xfrm rot="-5400000">
            <a:off x="-164762" y="3653725"/>
            <a:ext cx="18741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rot="-5400000">
            <a:off x="3988138" y="3653725"/>
            <a:ext cx="18741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ubTitle" idx="1"/>
          </p:nvPr>
        </p:nvSpPr>
        <p:spPr>
          <a:xfrm>
            <a:off x="1105337" y="2225996"/>
            <a:ext cx="3399300" cy="1093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59" name="Google Shape;59;p11"/>
          <p:cNvSpPr txBox="1">
            <a:spLocks noGrp="1"/>
          </p:cNvSpPr>
          <p:nvPr>
            <p:ph type="subTitle" idx="2"/>
          </p:nvPr>
        </p:nvSpPr>
        <p:spPr>
          <a:xfrm>
            <a:off x="1105325" y="3315875"/>
            <a:ext cx="33993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60" name="Google Shape;60;p11"/>
          <p:cNvSpPr txBox="1">
            <a:spLocks noGrp="1"/>
          </p:cNvSpPr>
          <p:nvPr>
            <p:ph type="subTitle" idx="3"/>
          </p:nvPr>
        </p:nvSpPr>
        <p:spPr>
          <a:xfrm>
            <a:off x="5247791" y="2225996"/>
            <a:ext cx="3399300" cy="1093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61" name="Google Shape;61;p11"/>
          <p:cNvSpPr txBox="1">
            <a:spLocks noGrp="1"/>
          </p:cNvSpPr>
          <p:nvPr>
            <p:ph type="subTitle" idx="4"/>
          </p:nvPr>
        </p:nvSpPr>
        <p:spPr>
          <a:xfrm>
            <a:off x="5247800" y="3315875"/>
            <a:ext cx="33993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6 columns slide 1">
  <p:cSld name="TITLE_AND_TWO_COLUMNS_2">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726100" y="-773300"/>
            <a:ext cx="5135100" cy="217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02020"/>
              </a:buClr>
              <a:buSzPts val="2400"/>
              <a:buNone/>
              <a:defRPr sz="2400">
                <a:solidFill>
                  <a:srgbClr val="202020"/>
                </a:solidFill>
              </a:defRPr>
            </a:lvl1pPr>
            <a:lvl2pPr lvl="1" rtl="0">
              <a:spcBef>
                <a:spcPts val="0"/>
              </a:spcBef>
              <a:spcAft>
                <a:spcPts val="0"/>
              </a:spcAft>
              <a:buClr>
                <a:srgbClr val="EFD67E"/>
              </a:buClr>
              <a:buSzPts val="3300"/>
              <a:buNone/>
              <a:defRPr sz="3300">
                <a:solidFill>
                  <a:srgbClr val="EFD67E"/>
                </a:solidFill>
              </a:defRPr>
            </a:lvl2pPr>
            <a:lvl3pPr lvl="2" rtl="0">
              <a:spcBef>
                <a:spcPts val="0"/>
              </a:spcBef>
              <a:spcAft>
                <a:spcPts val="0"/>
              </a:spcAft>
              <a:buClr>
                <a:srgbClr val="EFD67E"/>
              </a:buClr>
              <a:buSzPts val="3300"/>
              <a:buNone/>
              <a:defRPr sz="3300">
                <a:solidFill>
                  <a:srgbClr val="EFD67E"/>
                </a:solidFill>
              </a:defRPr>
            </a:lvl3pPr>
            <a:lvl4pPr lvl="3" rtl="0">
              <a:spcBef>
                <a:spcPts val="0"/>
              </a:spcBef>
              <a:spcAft>
                <a:spcPts val="0"/>
              </a:spcAft>
              <a:buClr>
                <a:srgbClr val="EFD67E"/>
              </a:buClr>
              <a:buSzPts val="3300"/>
              <a:buNone/>
              <a:defRPr sz="3300">
                <a:solidFill>
                  <a:srgbClr val="EFD67E"/>
                </a:solidFill>
              </a:defRPr>
            </a:lvl4pPr>
            <a:lvl5pPr lvl="4" rtl="0">
              <a:spcBef>
                <a:spcPts val="0"/>
              </a:spcBef>
              <a:spcAft>
                <a:spcPts val="0"/>
              </a:spcAft>
              <a:buClr>
                <a:srgbClr val="EFD67E"/>
              </a:buClr>
              <a:buSzPts val="3300"/>
              <a:buNone/>
              <a:defRPr sz="3300">
                <a:solidFill>
                  <a:srgbClr val="EFD67E"/>
                </a:solidFill>
              </a:defRPr>
            </a:lvl5pPr>
            <a:lvl6pPr lvl="5" rtl="0">
              <a:spcBef>
                <a:spcPts val="0"/>
              </a:spcBef>
              <a:spcAft>
                <a:spcPts val="0"/>
              </a:spcAft>
              <a:buClr>
                <a:srgbClr val="EFD67E"/>
              </a:buClr>
              <a:buSzPts val="3300"/>
              <a:buNone/>
              <a:defRPr sz="3300">
                <a:solidFill>
                  <a:srgbClr val="EFD67E"/>
                </a:solidFill>
              </a:defRPr>
            </a:lvl6pPr>
            <a:lvl7pPr lvl="6" rtl="0">
              <a:spcBef>
                <a:spcPts val="0"/>
              </a:spcBef>
              <a:spcAft>
                <a:spcPts val="0"/>
              </a:spcAft>
              <a:buClr>
                <a:srgbClr val="EFD67E"/>
              </a:buClr>
              <a:buSzPts val="3300"/>
              <a:buNone/>
              <a:defRPr sz="3300">
                <a:solidFill>
                  <a:srgbClr val="EFD67E"/>
                </a:solidFill>
              </a:defRPr>
            </a:lvl7pPr>
            <a:lvl8pPr lvl="7" rtl="0">
              <a:spcBef>
                <a:spcPts val="0"/>
              </a:spcBef>
              <a:spcAft>
                <a:spcPts val="0"/>
              </a:spcAft>
              <a:buClr>
                <a:srgbClr val="EFD67E"/>
              </a:buClr>
              <a:buSzPts val="3300"/>
              <a:buNone/>
              <a:defRPr sz="3300">
                <a:solidFill>
                  <a:srgbClr val="EFD67E"/>
                </a:solidFill>
              </a:defRPr>
            </a:lvl8pPr>
            <a:lvl9pPr lvl="8" rtl="0">
              <a:spcBef>
                <a:spcPts val="0"/>
              </a:spcBef>
              <a:spcAft>
                <a:spcPts val="0"/>
              </a:spcAft>
              <a:buClr>
                <a:srgbClr val="EFD67E"/>
              </a:buClr>
              <a:buSzPts val="3300"/>
              <a:buNone/>
              <a:defRPr sz="3300">
                <a:solidFill>
                  <a:srgbClr val="EFD67E"/>
                </a:solidFill>
              </a:defRPr>
            </a:lvl9pPr>
          </a:lstStyle>
          <a:p>
            <a:endParaRPr/>
          </a:p>
        </p:txBody>
      </p:sp>
      <p:sp>
        <p:nvSpPr>
          <p:cNvPr id="64" name="Google Shape;64;p1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65" name="Google Shape;65;p12"/>
          <p:cNvSpPr/>
          <p:nvPr/>
        </p:nvSpPr>
        <p:spPr>
          <a:xfrm rot="-5400000">
            <a:off x="1681125" y="3021925"/>
            <a:ext cx="296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p:nvPr/>
        </p:nvSpPr>
        <p:spPr>
          <a:xfrm rot="-5400000">
            <a:off x="4301550" y="3021925"/>
            <a:ext cx="296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2"/>
          <p:cNvSpPr/>
          <p:nvPr/>
        </p:nvSpPr>
        <p:spPr>
          <a:xfrm rot="-5400000">
            <a:off x="6921975" y="3021925"/>
            <a:ext cx="296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ubTitle" idx="1"/>
          </p:nvPr>
        </p:nvSpPr>
        <p:spPr>
          <a:xfrm>
            <a:off x="700650" y="15855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69" name="Google Shape;69;p12"/>
          <p:cNvSpPr txBox="1">
            <a:spLocks noGrp="1"/>
          </p:cNvSpPr>
          <p:nvPr>
            <p:ph type="subTitle" idx="2"/>
          </p:nvPr>
        </p:nvSpPr>
        <p:spPr>
          <a:xfrm>
            <a:off x="700650" y="23181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0" name="Google Shape;70;p12"/>
          <p:cNvSpPr txBox="1">
            <a:spLocks noGrp="1"/>
          </p:cNvSpPr>
          <p:nvPr>
            <p:ph type="subTitle" idx="3"/>
          </p:nvPr>
        </p:nvSpPr>
        <p:spPr>
          <a:xfrm>
            <a:off x="3330150" y="15855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1" name="Google Shape;71;p12"/>
          <p:cNvSpPr txBox="1">
            <a:spLocks noGrp="1"/>
          </p:cNvSpPr>
          <p:nvPr>
            <p:ph type="subTitle" idx="4"/>
          </p:nvPr>
        </p:nvSpPr>
        <p:spPr>
          <a:xfrm>
            <a:off x="3330150" y="23181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2" name="Google Shape;72;p12"/>
          <p:cNvSpPr txBox="1">
            <a:spLocks noGrp="1"/>
          </p:cNvSpPr>
          <p:nvPr>
            <p:ph type="subTitle" idx="5"/>
          </p:nvPr>
        </p:nvSpPr>
        <p:spPr>
          <a:xfrm>
            <a:off x="5959650" y="15855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3" name="Google Shape;73;p12"/>
          <p:cNvSpPr txBox="1">
            <a:spLocks noGrp="1"/>
          </p:cNvSpPr>
          <p:nvPr>
            <p:ph type="subTitle" idx="6"/>
          </p:nvPr>
        </p:nvSpPr>
        <p:spPr>
          <a:xfrm>
            <a:off x="5959650" y="23181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4" name="Google Shape;74;p12"/>
          <p:cNvSpPr txBox="1">
            <a:spLocks noGrp="1"/>
          </p:cNvSpPr>
          <p:nvPr>
            <p:ph type="subTitle" idx="7"/>
          </p:nvPr>
        </p:nvSpPr>
        <p:spPr>
          <a:xfrm>
            <a:off x="700650" y="30816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5" name="Google Shape;75;p12"/>
          <p:cNvSpPr txBox="1">
            <a:spLocks noGrp="1"/>
          </p:cNvSpPr>
          <p:nvPr>
            <p:ph type="subTitle" idx="8"/>
          </p:nvPr>
        </p:nvSpPr>
        <p:spPr>
          <a:xfrm>
            <a:off x="700650" y="38142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6" name="Google Shape;76;p12"/>
          <p:cNvSpPr txBox="1">
            <a:spLocks noGrp="1"/>
          </p:cNvSpPr>
          <p:nvPr>
            <p:ph type="subTitle" idx="9"/>
          </p:nvPr>
        </p:nvSpPr>
        <p:spPr>
          <a:xfrm>
            <a:off x="3330150" y="30816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7" name="Google Shape;77;p12"/>
          <p:cNvSpPr txBox="1">
            <a:spLocks noGrp="1"/>
          </p:cNvSpPr>
          <p:nvPr>
            <p:ph type="subTitle" idx="13"/>
          </p:nvPr>
        </p:nvSpPr>
        <p:spPr>
          <a:xfrm>
            <a:off x="3330150" y="38142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8" name="Google Shape;78;p12"/>
          <p:cNvSpPr txBox="1">
            <a:spLocks noGrp="1"/>
          </p:cNvSpPr>
          <p:nvPr>
            <p:ph type="subTitle" idx="14"/>
          </p:nvPr>
        </p:nvSpPr>
        <p:spPr>
          <a:xfrm>
            <a:off x="5959650" y="30816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9" name="Google Shape;79;p12"/>
          <p:cNvSpPr txBox="1">
            <a:spLocks noGrp="1"/>
          </p:cNvSpPr>
          <p:nvPr>
            <p:ph type="subTitle" idx="15"/>
          </p:nvPr>
        </p:nvSpPr>
        <p:spPr>
          <a:xfrm>
            <a:off x="5959650" y="38142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937250" y="1495850"/>
            <a:ext cx="3522600" cy="6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82" name="Google Shape;82;p1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83" name="Google Shape;83;p13"/>
          <p:cNvSpPr/>
          <p:nvPr/>
        </p:nvSpPr>
        <p:spPr>
          <a:xfrm rot="-5400000">
            <a:off x="2297700" y="3573600"/>
            <a:ext cx="17139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rot="-5400000">
            <a:off x="4927200" y="3573625"/>
            <a:ext cx="17139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5400000">
            <a:off x="7556700" y="3573625"/>
            <a:ext cx="17139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700662" y="2259868"/>
            <a:ext cx="22785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87" name="Google Shape;87;p13"/>
          <p:cNvSpPr txBox="1">
            <a:spLocks noGrp="1"/>
          </p:cNvSpPr>
          <p:nvPr>
            <p:ph type="subTitle" idx="2"/>
          </p:nvPr>
        </p:nvSpPr>
        <p:spPr>
          <a:xfrm>
            <a:off x="700654" y="3349745"/>
            <a:ext cx="2278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88" name="Google Shape;88;p13"/>
          <p:cNvSpPr txBox="1">
            <a:spLocks noGrp="1"/>
          </p:cNvSpPr>
          <p:nvPr>
            <p:ph type="subTitle" idx="3"/>
          </p:nvPr>
        </p:nvSpPr>
        <p:spPr>
          <a:xfrm>
            <a:off x="3330162" y="2259868"/>
            <a:ext cx="22785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89" name="Google Shape;89;p13"/>
          <p:cNvSpPr txBox="1">
            <a:spLocks noGrp="1"/>
          </p:cNvSpPr>
          <p:nvPr>
            <p:ph type="subTitle" idx="4"/>
          </p:nvPr>
        </p:nvSpPr>
        <p:spPr>
          <a:xfrm>
            <a:off x="3330154" y="3349745"/>
            <a:ext cx="2278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90" name="Google Shape;90;p13"/>
          <p:cNvSpPr txBox="1">
            <a:spLocks noGrp="1"/>
          </p:cNvSpPr>
          <p:nvPr>
            <p:ph type="subTitle" idx="5"/>
          </p:nvPr>
        </p:nvSpPr>
        <p:spPr>
          <a:xfrm>
            <a:off x="5959662" y="2259868"/>
            <a:ext cx="22785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91" name="Google Shape;91;p13"/>
          <p:cNvSpPr txBox="1">
            <a:spLocks noGrp="1"/>
          </p:cNvSpPr>
          <p:nvPr>
            <p:ph type="subTitle" idx="6"/>
          </p:nvPr>
        </p:nvSpPr>
        <p:spPr>
          <a:xfrm>
            <a:off x="5959654" y="3349745"/>
            <a:ext cx="2278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Only">
  <p:cSld name="TITLE_ONLY">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322125" y="506525"/>
            <a:ext cx="3523800" cy="64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a:lvl1pPr>
            <a:lvl2pPr lvl="1" algn="r" rtl="0">
              <a:spcBef>
                <a:spcPts val="0"/>
              </a:spcBef>
              <a:spcAft>
                <a:spcPts val="0"/>
              </a:spcAft>
              <a:buClr>
                <a:srgbClr val="EFD67E"/>
              </a:buClr>
              <a:buSzPts val="3300"/>
              <a:buNone/>
              <a:defRPr>
                <a:solidFill>
                  <a:srgbClr val="EFD67E"/>
                </a:solidFill>
              </a:defRPr>
            </a:lvl2pPr>
            <a:lvl3pPr lvl="2" algn="r" rtl="0">
              <a:spcBef>
                <a:spcPts val="0"/>
              </a:spcBef>
              <a:spcAft>
                <a:spcPts val="0"/>
              </a:spcAft>
              <a:buClr>
                <a:srgbClr val="EFD67E"/>
              </a:buClr>
              <a:buSzPts val="3300"/>
              <a:buNone/>
              <a:defRPr>
                <a:solidFill>
                  <a:srgbClr val="EFD67E"/>
                </a:solidFill>
              </a:defRPr>
            </a:lvl3pPr>
            <a:lvl4pPr lvl="3" algn="r" rtl="0">
              <a:spcBef>
                <a:spcPts val="0"/>
              </a:spcBef>
              <a:spcAft>
                <a:spcPts val="0"/>
              </a:spcAft>
              <a:buClr>
                <a:srgbClr val="EFD67E"/>
              </a:buClr>
              <a:buSzPts val="3300"/>
              <a:buNone/>
              <a:defRPr>
                <a:solidFill>
                  <a:srgbClr val="EFD67E"/>
                </a:solidFill>
              </a:defRPr>
            </a:lvl4pPr>
            <a:lvl5pPr lvl="4" algn="r" rtl="0">
              <a:spcBef>
                <a:spcPts val="0"/>
              </a:spcBef>
              <a:spcAft>
                <a:spcPts val="0"/>
              </a:spcAft>
              <a:buClr>
                <a:srgbClr val="EFD67E"/>
              </a:buClr>
              <a:buSzPts val="3300"/>
              <a:buNone/>
              <a:defRPr>
                <a:solidFill>
                  <a:srgbClr val="EFD67E"/>
                </a:solidFill>
              </a:defRPr>
            </a:lvl5pPr>
            <a:lvl6pPr lvl="5" algn="r" rtl="0">
              <a:spcBef>
                <a:spcPts val="0"/>
              </a:spcBef>
              <a:spcAft>
                <a:spcPts val="0"/>
              </a:spcAft>
              <a:buClr>
                <a:srgbClr val="EFD67E"/>
              </a:buClr>
              <a:buSzPts val="3300"/>
              <a:buNone/>
              <a:defRPr>
                <a:solidFill>
                  <a:srgbClr val="EFD67E"/>
                </a:solidFill>
              </a:defRPr>
            </a:lvl6pPr>
            <a:lvl7pPr lvl="6" algn="r" rtl="0">
              <a:spcBef>
                <a:spcPts val="0"/>
              </a:spcBef>
              <a:spcAft>
                <a:spcPts val="0"/>
              </a:spcAft>
              <a:buClr>
                <a:srgbClr val="EFD67E"/>
              </a:buClr>
              <a:buSzPts val="3300"/>
              <a:buNone/>
              <a:defRPr>
                <a:solidFill>
                  <a:srgbClr val="EFD67E"/>
                </a:solidFill>
              </a:defRPr>
            </a:lvl7pPr>
            <a:lvl8pPr lvl="7" algn="r" rtl="0">
              <a:spcBef>
                <a:spcPts val="0"/>
              </a:spcBef>
              <a:spcAft>
                <a:spcPts val="0"/>
              </a:spcAft>
              <a:buClr>
                <a:srgbClr val="EFD67E"/>
              </a:buClr>
              <a:buSzPts val="3300"/>
              <a:buNone/>
              <a:defRPr>
                <a:solidFill>
                  <a:srgbClr val="EFD67E"/>
                </a:solidFill>
              </a:defRPr>
            </a:lvl8pPr>
            <a:lvl9pPr lvl="8" algn="r" rtl="0">
              <a:spcBef>
                <a:spcPts val="0"/>
              </a:spcBef>
              <a:spcAft>
                <a:spcPts val="0"/>
              </a:spcAft>
              <a:buClr>
                <a:srgbClr val="EFD67E"/>
              </a:buClr>
              <a:buSzPts val="3300"/>
              <a:buNone/>
              <a:defRPr>
                <a:solidFill>
                  <a:srgbClr val="EFD67E"/>
                </a:solidFill>
              </a:defRPr>
            </a:lvl9pPr>
          </a:lstStyle>
          <a:p>
            <a:endParaRPr/>
          </a:p>
        </p:txBody>
      </p:sp>
      <p:sp>
        <p:nvSpPr>
          <p:cNvPr id="94" name="Google Shape;94;p1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95" name="Google Shape;95;p14"/>
          <p:cNvSpPr/>
          <p:nvPr/>
        </p:nvSpPr>
        <p:spPr>
          <a:xfrm rot="10800000">
            <a:off x="6556325" y="4516800"/>
            <a:ext cx="22896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amp; text">
  <p:cSld name="TITLE_ONLY_1">
    <p:spTree>
      <p:nvGrpSpPr>
        <p:cNvPr id="1" name="Shape 96"/>
        <p:cNvGrpSpPr/>
        <p:nvPr/>
      </p:nvGrpSpPr>
      <p:grpSpPr>
        <a:xfrm>
          <a:off x="0" y="0"/>
          <a:ext cx="0" cy="0"/>
          <a:chOff x="0" y="0"/>
          <a:chExt cx="0" cy="0"/>
        </a:xfrm>
      </p:grpSpPr>
      <p:sp>
        <p:nvSpPr>
          <p:cNvPr id="97" name="Google Shape;97;p15"/>
          <p:cNvSpPr txBox="1">
            <a:spLocks noGrp="1"/>
          </p:cNvSpPr>
          <p:nvPr>
            <p:ph type="title" hasCustomPrompt="1"/>
          </p:nvPr>
        </p:nvSpPr>
        <p:spPr>
          <a:xfrm>
            <a:off x="542950" y="2077450"/>
            <a:ext cx="80580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9D9D9"/>
              </a:buClr>
              <a:buSzPts val="5600"/>
              <a:buNone/>
              <a:defRPr sz="5600" b="1">
                <a:solidFill>
                  <a:srgbClr val="D9D9D9"/>
                </a:solidFill>
              </a:defRPr>
            </a:lvl1pPr>
            <a:lvl2pPr lvl="1" algn="ctr" rtl="0">
              <a:spcBef>
                <a:spcPts val="0"/>
              </a:spcBef>
              <a:spcAft>
                <a:spcPts val="0"/>
              </a:spcAft>
              <a:buClr>
                <a:srgbClr val="F3F3F3"/>
              </a:buClr>
              <a:buSzPts val="12000"/>
              <a:buNone/>
              <a:defRPr sz="12000">
                <a:solidFill>
                  <a:srgbClr val="F3F3F3"/>
                </a:solidFill>
              </a:defRPr>
            </a:lvl2pPr>
            <a:lvl3pPr lvl="2" algn="ctr" rtl="0">
              <a:spcBef>
                <a:spcPts val="0"/>
              </a:spcBef>
              <a:spcAft>
                <a:spcPts val="0"/>
              </a:spcAft>
              <a:buClr>
                <a:srgbClr val="F3F3F3"/>
              </a:buClr>
              <a:buSzPts val="12000"/>
              <a:buNone/>
              <a:defRPr sz="12000">
                <a:solidFill>
                  <a:srgbClr val="F3F3F3"/>
                </a:solidFill>
              </a:defRPr>
            </a:lvl3pPr>
            <a:lvl4pPr lvl="3" algn="ctr" rtl="0">
              <a:spcBef>
                <a:spcPts val="0"/>
              </a:spcBef>
              <a:spcAft>
                <a:spcPts val="0"/>
              </a:spcAft>
              <a:buClr>
                <a:srgbClr val="F3F3F3"/>
              </a:buClr>
              <a:buSzPts val="12000"/>
              <a:buNone/>
              <a:defRPr sz="12000">
                <a:solidFill>
                  <a:srgbClr val="F3F3F3"/>
                </a:solidFill>
              </a:defRPr>
            </a:lvl4pPr>
            <a:lvl5pPr lvl="4" algn="ctr" rtl="0">
              <a:spcBef>
                <a:spcPts val="0"/>
              </a:spcBef>
              <a:spcAft>
                <a:spcPts val="0"/>
              </a:spcAft>
              <a:buClr>
                <a:srgbClr val="F3F3F3"/>
              </a:buClr>
              <a:buSzPts val="12000"/>
              <a:buNone/>
              <a:defRPr sz="12000">
                <a:solidFill>
                  <a:srgbClr val="F3F3F3"/>
                </a:solidFill>
              </a:defRPr>
            </a:lvl5pPr>
            <a:lvl6pPr lvl="5" algn="ctr" rtl="0">
              <a:spcBef>
                <a:spcPts val="0"/>
              </a:spcBef>
              <a:spcAft>
                <a:spcPts val="0"/>
              </a:spcAft>
              <a:buClr>
                <a:srgbClr val="F3F3F3"/>
              </a:buClr>
              <a:buSzPts val="12000"/>
              <a:buNone/>
              <a:defRPr sz="12000">
                <a:solidFill>
                  <a:srgbClr val="F3F3F3"/>
                </a:solidFill>
              </a:defRPr>
            </a:lvl6pPr>
            <a:lvl7pPr lvl="6" algn="ctr" rtl="0">
              <a:spcBef>
                <a:spcPts val="0"/>
              </a:spcBef>
              <a:spcAft>
                <a:spcPts val="0"/>
              </a:spcAft>
              <a:buClr>
                <a:srgbClr val="F3F3F3"/>
              </a:buClr>
              <a:buSzPts val="12000"/>
              <a:buNone/>
              <a:defRPr sz="12000">
                <a:solidFill>
                  <a:srgbClr val="F3F3F3"/>
                </a:solidFill>
              </a:defRPr>
            </a:lvl7pPr>
            <a:lvl8pPr lvl="7" algn="ctr" rtl="0">
              <a:spcBef>
                <a:spcPts val="0"/>
              </a:spcBef>
              <a:spcAft>
                <a:spcPts val="0"/>
              </a:spcAft>
              <a:buClr>
                <a:srgbClr val="F3F3F3"/>
              </a:buClr>
              <a:buSzPts val="12000"/>
              <a:buNone/>
              <a:defRPr sz="12000">
                <a:solidFill>
                  <a:srgbClr val="F3F3F3"/>
                </a:solidFill>
              </a:defRPr>
            </a:lvl8pPr>
            <a:lvl9pPr lvl="8" algn="ctr" rtl="0">
              <a:spcBef>
                <a:spcPts val="0"/>
              </a:spcBef>
              <a:spcAft>
                <a:spcPts val="0"/>
              </a:spcAft>
              <a:buClr>
                <a:srgbClr val="F3F3F3"/>
              </a:buClr>
              <a:buSzPts val="12000"/>
              <a:buNone/>
              <a:defRPr sz="12000">
                <a:solidFill>
                  <a:srgbClr val="F3F3F3"/>
                </a:solidFill>
              </a:defRPr>
            </a:lvl9pPr>
          </a:lstStyle>
          <a:p>
            <a:r>
              <a:t>xx%</a:t>
            </a:r>
          </a:p>
        </p:txBody>
      </p:sp>
      <p:sp>
        <p:nvSpPr>
          <p:cNvPr id="98" name="Google Shape;98;p15"/>
          <p:cNvSpPr txBox="1">
            <a:spLocks noGrp="1"/>
          </p:cNvSpPr>
          <p:nvPr>
            <p:ph type="subTitle" idx="1"/>
          </p:nvPr>
        </p:nvSpPr>
        <p:spPr>
          <a:xfrm>
            <a:off x="1194950" y="3030850"/>
            <a:ext cx="6754200" cy="106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90CCFA"/>
                </a:solidFill>
                <a:latin typeface="Spectral Light"/>
                <a:ea typeface="Spectral Light"/>
                <a:cs typeface="Spectral Light"/>
                <a:sym typeface="Spectral Light"/>
              </a:defRPr>
            </a:lvl1pPr>
            <a:lvl2pPr lvl="1" algn="ctr" rtl="0">
              <a:spcBef>
                <a:spcPts val="0"/>
              </a:spcBef>
              <a:spcAft>
                <a:spcPts val="0"/>
              </a:spcAft>
              <a:buNone/>
              <a:defRPr>
                <a:solidFill>
                  <a:srgbClr val="90CCFA"/>
                </a:solidFill>
                <a:latin typeface="Spectral Light"/>
                <a:ea typeface="Spectral Light"/>
                <a:cs typeface="Spectral Light"/>
                <a:sym typeface="Spectral Light"/>
              </a:defRPr>
            </a:lvl2pPr>
            <a:lvl3pPr lvl="2" algn="ctr" rtl="0">
              <a:spcBef>
                <a:spcPts val="0"/>
              </a:spcBef>
              <a:spcAft>
                <a:spcPts val="0"/>
              </a:spcAft>
              <a:buNone/>
              <a:defRPr>
                <a:solidFill>
                  <a:srgbClr val="90CCFA"/>
                </a:solidFill>
                <a:latin typeface="Spectral Light"/>
                <a:ea typeface="Spectral Light"/>
                <a:cs typeface="Spectral Light"/>
                <a:sym typeface="Spectral Light"/>
              </a:defRPr>
            </a:lvl3pPr>
            <a:lvl4pPr lvl="3" algn="ctr" rtl="0">
              <a:spcBef>
                <a:spcPts val="0"/>
              </a:spcBef>
              <a:spcAft>
                <a:spcPts val="0"/>
              </a:spcAft>
              <a:buNone/>
              <a:defRPr>
                <a:solidFill>
                  <a:srgbClr val="90CCFA"/>
                </a:solidFill>
                <a:latin typeface="Spectral Light"/>
                <a:ea typeface="Spectral Light"/>
                <a:cs typeface="Spectral Light"/>
                <a:sym typeface="Spectral Light"/>
              </a:defRPr>
            </a:lvl4pPr>
            <a:lvl5pPr lvl="4" algn="ctr" rtl="0">
              <a:spcBef>
                <a:spcPts val="0"/>
              </a:spcBef>
              <a:spcAft>
                <a:spcPts val="0"/>
              </a:spcAft>
              <a:buNone/>
              <a:defRPr>
                <a:solidFill>
                  <a:srgbClr val="90CCFA"/>
                </a:solidFill>
                <a:latin typeface="Spectral Light"/>
                <a:ea typeface="Spectral Light"/>
                <a:cs typeface="Spectral Light"/>
                <a:sym typeface="Spectral Light"/>
              </a:defRPr>
            </a:lvl5pPr>
            <a:lvl6pPr lvl="5" algn="ctr" rtl="0">
              <a:spcBef>
                <a:spcPts val="0"/>
              </a:spcBef>
              <a:spcAft>
                <a:spcPts val="0"/>
              </a:spcAft>
              <a:buNone/>
              <a:defRPr>
                <a:solidFill>
                  <a:srgbClr val="90CCFA"/>
                </a:solidFill>
                <a:latin typeface="Spectral Light"/>
                <a:ea typeface="Spectral Light"/>
                <a:cs typeface="Spectral Light"/>
                <a:sym typeface="Spectral Light"/>
              </a:defRPr>
            </a:lvl6pPr>
            <a:lvl7pPr lvl="6" algn="ctr" rtl="0">
              <a:spcBef>
                <a:spcPts val="0"/>
              </a:spcBef>
              <a:spcAft>
                <a:spcPts val="0"/>
              </a:spcAft>
              <a:buNone/>
              <a:defRPr>
                <a:solidFill>
                  <a:srgbClr val="90CCFA"/>
                </a:solidFill>
                <a:latin typeface="Spectral Light"/>
                <a:ea typeface="Spectral Light"/>
                <a:cs typeface="Spectral Light"/>
                <a:sym typeface="Spectral Light"/>
              </a:defRPr>
            </a:lvl7pPr>
            <a:lvl8pPr lvl="7" algn="ctr" rtl="0">
              <a:spcBef>
                <a:spcPts val="0"/>
              </a:spcBef>
              <a:spcAft>
                <a:spcPts val="0"/>
              </a:spcAft>
              <a:buNone/>
              <a:defRPr>
                <a:solidFill>
                  <a:srgbClr val="90CCFA"/>
                </a:solidFill>
                <a:latin typeface="Spectral Light"/>
                <a:ea typeface="Spectral Light"/>
                <a:cs typeface="Spectral Light"/>
                <a:sym typeface="Spectral Light"/>
              </a:defRPr>
            </a:lvl8pPr>
            <a:lvl9pPr lvl="8" algn="ctr" rtl="0">
              <a:spcBef>
                <a:spcPts val="0"/>
              </a:spcBef>
              <a:spcAft>
                <a:spcPts val="0"/>
              </a:spcAft>
              <a:buNone/>
              <a:defRPr>
                <a:solidFill>
                  <a:srgbClr val="90CCFA"/>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mp; text">
  <p:cSld name="TITLE_ONLY_1_1">
    <p:bg>
      <p:bgPr>
        <a:solidFill>
          <a:srgbClr val="252525"/>
        </a:solidFill>
        <a:effectLst/>
      </p:bgPr>
    </p:bg>
    <p:spTree>
      <p:nvGrpSpPr>
        <p:cNvPr id="1" name="Shape 99"/>
        <p:cNvGrpSpPr/>
        <p:nvPr/>
      </p:nvGrpSpPr>
      <p:grpSpPr>
        <a:xfrm>
          <a:off x="0" y="0"/>
          <a:ext cx="0" cy="0"/>
          <a:chOff x="0" y="0"/>
          <a:chExt cx="0" cy="0"/>
        </a:xfrm>
      </p:grpSpPr>
      <p:sp>
        <p:nvSpPr>
          <p:cNvPr id="100" name="Google Shape;100;p16"/>
          <p:cNvSpPr txBox="1">
            <a:spLocks noGrp="1"/>
          </p:cNvSpPr>
          <p:nvPr>
            <p:ph type="title" hasCustomPrompt="1"/>
          </p:nvPr>
        </p:nvSpPr>
        <p:spPr>
          <a:xfrm>
            <a:off x="542950" y="609775"/>
            <a:ext cx="80580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4400"/>
              <a:buNone/>
              <a:defRPr sz="4400" b="1">
                <a:solidFill>
                  <a:srgbClr val="F3F3F3"/>
                </a:solidFill>
              </a:defRPr>
            </a:lvl1pPr>
            <a:lvl2pPr lvl="1" algn="ctr" rtl="0">
              <a:spcBef>
                <a:spcPts val="0"/>
              </a:spcBef>
              <a:spcAft>
                <a:spcPts val="0"/>
              </a:spcAft>
              <a:buClr>
                <a:srgbClr val="F3F3F3"/>
              </a:buClr>
              <a:buSzPts val="12000"/>
              <a:buNone/>
              <a:defRPr sz="12000">
                <a:solidFill>
                  <a:srgbClr val="F3F3F3"/>
                </a:solidFill>
              </a:defRPr>
            </a:lvl2pPr>
            <a:lvl3pPr lvl="2" algn="ctr" rtl="0">
              <a:spcBef>
                <a:spcPts val="0"/>
              </a:spcBef>
              <a:spcAft>
                <a:spcPts val="0"/>
              </a:spcAft>
              <a:buClr>
                <a:srgbClr val="F3F3F3"/>
              </a:buClr>
              <a:buSzPts val="12000"/>
              <a:buNone/>
              <a:defRPr sz="12000">
                <a:solidFill>
                  <a:srgbClr val="F3F3F3"/>
                </a:solidFill>
              </a:defRPr>
            </a:lvl3pPr>
            <a:lvl4pPr lvl="3" algn="ctr" rtl="0">
              <a:spcBef>
                <a:spcPts val="0"/>
              </a:spcBef>
              <a:spcAft>
                <a:spcPts val="0"/>
              </a:spcAft>
              <a:buClr>
                <a:srgbClr val="F3F3F3"/>
              </a:buClr>
              <a:buSzPts val="12000"/>
              <a:buNone/>
              <a:defRPr sz="12000">
                <a:solidFill>
                  <a:srgbClr val="F3F3F3"/>
                </a:solidFill>
              </a:defRPr>
            </a:lvl4pPr>
            <a:lvl5pPr lvl="4" algn="ctr" rtl="0">
              <a:spcBef>
                <a:spcPts val="0"/>
              </a:spcBef>
              <a:spcAft>
                <a:spcPts val="0"/>
              </a:spcAft>
              <a:buClr>
                <a:srgbClr val="F3F3F3"/>
              </a:buClr>
              <a:buSzPts val="12000"/>
              <a:buNone/>
              <a:defRPr sz="12000">
                <a:solidFill>
                  <a:srgbClr val="F3F3F3"/>
                </a:solidFill>
              </a:defRPr>
            </a:lvl5pPr>
            <a:lvl6pPr lvl="5" algn="ctr" rtl="0">
              <a:spcBef>
                <a:spcPts val="0"/>
              </a:spcBef>
              <a:spcAft>
                <a:spcPts val="0"/>
              </a:spcAft>
              <a:buClr>
                <a:srgbClr val="F3F3F3"/>
              </a:buClr>
              <a:buSzPts val="12000"/>
              <a:buNone/>
              <a:defRPr sz="12000">
                <a:solidFill>
                  <a:srgbClr val="F3F3F3"/>
                </a:solidFill>
              </a:defRPr>
            </a:lvl6pPr>
            <a:lvl7pPr lvl="6" algn="ctr" rtl="0">
              <a:spcBef>
                <a:spcPts val="0"/>
              </a:spcBef>
              <a:spcAft>
                <a:spcPts val="0"/>
              </a:spcAft>
              <a:buClr>
                <a:srgbClr val="F3F3F3"/>
              </a:buClr>
              <a:buSzPts val="12000"/>
              <a:buNone/>
              <a:defRPr sz="12000">
                <a:solidFill>
                  <a:srgbClr val="F3F3F3"/>
                </a:solidFill>
              </a:defRPr>
            </a:lvl7pPr>
            <a:lvl8pPr lvl="7" algn="ctr" rtl="0">
              <a:spcBef>
                <a:spcPts val="0"/>
              </a:spcBef>
              <a:spcAft>
                <a:spcPts val="0"/>
              </a:spcAft>
              <a:buClr>
                <a:srgbClr val="F3F3F3"/>
              </a:buClr>
              <a:buSzPts val="12000"/>
              <a:buNone/>
              <a:defRPr sz="12000">
                <a:solidFill>
                  <a:srgbClr val="F3F3F3"/>
                </a:solidFill>
              </a:defRPr>
            </a:lvl8pPr>
            <a:lvl9pPr lvl="8" algn="ctr" rtl="0">
              <a:spcBef>
                <a:spcPts val="0"/>
              </a:spcBef>
              <a:spcAft>
                <a:spcPts val="0"/>
              </a:spcAft>
              <a:buClr>
                <a:srgbClr val="F3F3F3"/>
              </a:buClr>
              <a:buSzPts val="12000"/>
              <a:buNone/>
              <a:defRPr sz="12000">
                <a:solidFill>
                  <a:srgbClr val="F3F3F3"/>
                </a:solidFill>
              </a:defRPr>
            </a:lvl9pPr>
          </a:lstStyle>
          <a:p>
            <a:r>
              <a:t>xx%</a:t>
            </a:r>
          </a:p>
        </p:txBody>
      </p:sp>
      <p:sp>
        <p:nvSpPr>
          <p:cNvPr id="101" name="Google Shape;101;p16"/>
          <p:cNvSpPr txBox="1">
            <a:spLocks noGrp="1"/>
          </p:cNvSpPr>
          <p:nvPr>
            <p:ph type="subTitle" idx="1"/>
          </p:nvPr>
        </p:nvSpPr>
        <p:spPr>
          <a:xfrm>
            <a:off x="1194950" y="1378775"/>
            <a:ext cx="67542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02" name="Google Shape;102;p16"/>
          <p:cNvSpPr txBox="1">
            <a:spLocks noGrp="1"/>
          </p:cNvSpPr>
          <p:nvPr>
            <p:ph type="title" idx="2" hasCustomPrompt="1"/>
          </p:nvPr>
        </p:nvSpPr>
        <p:spPr>
          <a:xfrm>
            <a:off x="542950" y="1833775"/>
            <a:ext cx="80580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4400"/>
              <a:buNone/>
              <a:defRPr sz="4400" b="1">
                <a:solidFill>
                  <a:srgbClr val="F3F3F3"/>
                </a:solidFill>
              </a:defRPr>
            </a:lvl1pPr>
            <a:lvl2pPr lvl="1" algn="ctr" rtl="0">
              <a:spcBef>
                <a:spcPts val="0"/>
              </a:spcBef>
              <a:spcAft>
                <a:spcPts val="0"/>
              </a:spcAft>
              <a:buClr>
                <a:srgbClr val="F3F3F3"/>
              </a:buClr>
              <a:buSzPts val="12000"/>
              <a:buNone/>
              <a:defRPr sz="12000">
                <a:solidFill>
                  <a:srgbClr val="F3F3F3"/>
                </a:solidFill>
              </a:defRPr>
            </a:lvl2pPr>
            <a:lvl3pPr lvl="2" algn="ctr" rtl="0">
              <a:spcBef>
                <a:spcPts val="0"/>
              </a:spcBef>
              <a:spcAft>
                <a:spcPts val="0"/>
              </a:spcAft>
              <a:buClr>
                <a:srgbClr val="F3F3F3"/>
              </a:buClr>
              <a:buSzPts val="12000"/>
              <a:buNone/>
              <a:defRPr sz="12000">
                <a:solidFill>
                  <a:srgbClr val="F3F3F3"/>
                </a:solidFill>
              </a:defRPr>
            </a:lvl3pPr>
            <a:lvl4pPr lvl="3" algn="ctr" rtl="0">
              <a:spcBef>
                <a:spcPts val="0"/>
              </a:spcBef>
              <a:spcAft>
                <a:spcPts val="0"/>
              </a:spcAft>
              <a:buClr>
                <a:srgbClr val="F3F3F3"/>
              </a:buClr>
              <a:buSzPts val="12000"/>
              <a:buNone/>
              <a:defRPr sz="12000">
                <a:solidFill>
                  <a:srgbClr val="F3F3F3"/>
                </a:solidFill>
              </a:defRPr>
            </a:lvl4pPr>
            <a:lvl5pPr lvl="4" algn="ctr" rtl="0">
              <a:spcBef>
                <a:spcPts val="0"/>
              </a:spcBef>
              <a:spcAft>
                <a:spcPts val="0"/>
              </a:spcAft>
              <a:buClr>
                <a:srgbClr val="F3F3F3"/>
              </a:buClr>
              <a:buSzPts val="12000"/>
              <a:buNone/>
              <a:defRPr sz="12000">
                <a:solidFill>
                  <a:srgbClr val="F3F3F3"/>
                </a:solidFill>
              </a:defRPr>
            </a:lvl5pPr>
            <a:lvl6pPr lvl="5" algn="ctr" rtl="0">
              <a:spcBef>
                <a:spcPts val="0"/>
              </a:spcBef>
              <a:spcAft>
                <a:spcPts val="0"/>
              </a:spcAft>
              <a:buClr>
                <a:srgbClr val="F3F3F3"/>
              </a:buClr>
              <a:buSzPts val="12000"/>
              <a:buNone/>
              <a:defRPr sz="12000">
                <a:solidFill>
                  <a:srgbClr val="F3F3F3"/>
                </a:solidFill>
              </a:defRPr>
            </a:lvl6pPr>
            <a:lvl7pPr lvl="6" algn="ctr" rtl="0">
              <a:spcBef>
                <a:spcPts val="0"/>
              </a:spcBef>
              <a:spcAft>
                <a:spcPts val="0"/>
              </a:spcAft>
              <a:buClr>
                <a:srgbClr val="F3F3F3"/>
              </a:buClr>
              <a:buSzPts val="12000"/>
              <a:buNone/>
              <a:defRPr sz="12000">
                <a:solidFill>
                  <a:srgbClr val="F3F3F3"/>
                </a:solidFill>
              </a:defRPr>
            </a:lvl7pPr>
            <a:lvl8pPr lvl="7" algn="ctr" rtl="0">
              <a:spcBef>
                <a:spcPts val="0"/>
              </a:spcBef>
              <a:spcAft>
                <a:spcPts val="0"/>
              </a:spcAft>
              <a:buClr>
                <a:srgbClr val="F3F3F3"/>
              </a:buClr>
              <a:buSzPts val="12000"/>
              <a:buNone/>
              <a:defRPr sz="12000">
                <a:solidFill>
                  <a:srgbClr val="F3F3F3"/>
                </a:solidFill>
              </a:defRPr>
            </a:lvl8pPr>
            <a:lvl9pPr lvl="8" algn="ctr" rtl="0">
              <a:spcBef>
                <a:spcPts val="0"/>
              </a:spcBef>
              <a:spcAft>
                <a:spcPts val="0"/>
              </a:spcAft>
              <a:buClr>
                <a:srgbClr val="F3F3F3"/>
              </a:buClr>
              <a:buSzPts val="12000"/>
              <a:buNone/>
              <a:defRPr sz="12000">
                <a:solidFill>
                  <a:srgbClr val="F3F3F3"/>
                </a:solidFill>
              </a:defRPr>
            </a:lvl9pPr>
          </a:lstStyle>
          <a:p>
            <a:r>
              <a:t>xx%</a:t>
            </a:r>
          </a:p>
        </p:txBody>
      </p:sp>
      <p:sp>
        <p:nvSpPr>
          <p:cNvPr id="103" name="Google Shape;103;p16"/>
          <p:cNvSpPr txBox="1">
            <a:spLocks noGrp="1"/>
          </p:cNvSpPr>
          <p:nvPr>
            <p:ph type="subTitle" idx="3"/>
          </p:nvPr>
        </p:nvSpPr>
        <p:spPr>
          <a:xfrm>
            <a:off x="1194950" y="2602775"/>
            <a:ext cx="67542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04" name="Google Shape;104;p16"/>
          <p:cNvSpPr txBox="1">
            <a:spLocks noGrp="1"/>
          </p:cNvSpPr>
          <p:nvPr>
            <p:ph type="title" idx="4" hasCustomPrompt="1"/>
          </p:nvPr>
        </p:nvSpPr>
        <p:spPr>
          <a:xfrm>
            <a:off x="542950" y="3176350"/>
            <a:ext cx="8058000" cy="95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4400"/>
              <a:buNone/>
              <a:defRPr sz="4400" b="1">
                <a:solidFill>
                  <a:srgbClr val="F3F3F3"/>
                </a:solidFill>
              </a:defRPr>
            </a:lvl1pPr>
            <a:lvl2pPr lvl="1" algn="ctr" rtl="0">
              <a:spcBef>
                <a:spcPts val="0"/>
              </a:spcBef>
              <a:spcAft>
                <a:spcPts val="0"/>
              </a:spcAft>
              <a:buClr>
                <a:srgbClr val="F3F3F3"/>
              </a:buClr>
              <a:buSzPts val="12000"/>
              <a:buNone/>
              <a:defRPr sz="12000">
                <a:solidFill>
                  <a:srgbClr val="F3F3F3"/>
                </a:solidFill>
              </a:defRPr>
            </a:lvl2pPr>
            <a:lvl3pPr lvl="2" algn="ctr" rtl="0">
              <a:spcBef>
                <a:spcPts val="0"/>
              </a:spcBef>
              <a:spcAft>
                <a:spcPts val="0"/>
              </a:spcAft>
              <a:buClr>
                <a:srgbClr val="F3F3F3"/>
              </a:buClr>
              <a:buSzPts val="12000"/>
              <a:buNone/>
              <a:defRPr sz="12000">
                <a:solidFill>
                  <a:srgbClr val="F3F3F3"/>
                </a:solidFill>
              </a:defRPr>
            </a:lvl3pPr>
            <a:lvl4pPr lvl="3" algn="ctr" rtl="0">
              <a:spcBef>
                <a:spcPts val="0"/>
              </a:spcBef>
              <a:spcAft>
                <a:spcPts val="0"/>
              </a:spcAft>
              <a:buClr>
                <a:srgbClr val="F3F3F3"/>
              </a:buClr>
              <a:buSzPts val="12000"/>
              <a:buNone/>
              <a:defRPr sz="12000">
                <a:solidFill>
                  <a:srgbClr val="F3F3F3"/>
                </a:solidFill>
              </a:defRPr>
            </a:lvl4pPr>
            <a:lvl5pPr lvl="4" algn="ctr" rtl="0">
              <a:spcBef>
                <a:spcPts val="0"/>
              </a:spcBef>
              <a:spcAft>
                <a:spcPts val="0"/>
              </a:spcAft>
              <a:buClr>
                <a:srgbClr val="F3F3F3"/>
              </a:buClr>
              <a:buSzPts val="12000"/>
              <a:buNone/>
              <a:defRPr sz="12000">
                <a:solidFill>
                  <a:srgbClr val="F3F3F3"/>
                </a:solidFill>
              </a:defRPr>
            </a:lvl5pPr>
            <a:lvl6pPr lvl="5" algn="ctr" rtl="0">
              <a:spcBef>
                <a:spcPts val="0"/>
              </a:spcBef>
              <a:spcAft>
                <a:spcPts val="0"/>
              </a:spcAft>
              <a:buClr>
                <a:srgbClr val="F3F3F3"/>
              </a:buClr>
              <a:buSzPts val="12000"/>
              <a:buNone/>
              <a:defRPr sz="12000">
                <a:solidFill>
                  <a:srgbClr val="F3F3F3"/>
                </a:solidFill>
              </a:defRPr>
            </a:lvl6pPr>
            <a:lvl7pPr lvl="6" algn="ctr" rtl="0">
              <a:spcBef>
                <a:spcPts val="0"/>
              </a:spcBef>
              <a:spcAft>
                <a:spcPts val="0"/>
              </a:spcAft>
              <a:buClr>
                <a:srgbClr val="F3F3F3"/>
              </a:buClr>
              <a:buSzPts val="12000"/>
              <a:buNone/>
              <a:defRPr sz="12000">
                <a:solidFill>
                  <a:srgbClr val="F3F3F3"/>
                </a:solidFill>
              </a:defRPr>
            </a:lvl7pPr>
            <a:lvl8pPr lvl="7" algn="ctr" rtl="0">
              <a:spcBef>
                <a:spcPts val="0"/>
              </a:spcBef>
              <a:spcAft>
                <a:spcPts val="0"/>
              </a:spcAft>
              <a:buClr>
                <a:srgbClr val="F3F3F3"/>
              </a:buClr>
              <a:buSzPts val="12000"/>
              <a:buNone/>
              <a:defRPr sz="12000">
                <a:solidFill>
                  <a:srgbClr val="F3F3F3"/>
                </a:solidFill>
              </a:defRPr>
            </a:lvl8pPr>
            <a:lvl9pPr lvl="8" algn="ctr" rtl="0">
              <a:spcBef>
                <a:spcPts val="0"/>
              </a:spcBef>
              <a:spcAft>
                <a:spcPts val="0"/>
              </a:spcAft>
              <a:buClr>
                <a:srgbClr val="F3F3F3"/>
              </a:buClr>
              <a:buSzPts val="12000"/>
              <a:buNone/>
              <a:defRPr sz="12000">
                <a:solidFill>
                  <a:srgbClr val="F3F3F3"/>
                </a:solidFill>
              </a:defRPr>
            </a:lvl9pPr>
          </a:lstStyle>
          <a:p>
            <a:r>
              <a:t>xx%</a:t>
            </a:r>
          </a:p>
        </p:txBody>
      </p:sp>
      <p:sp>
        <p:nvSpPr>
          <p:cNvPr id="105" name="Google Shape;105;p16"/>
          <p:cNvSpPr txBox="1">
            <a:spLocks noGrp="1"/>
          </p:cNvSpPr>
          <p:nvPr>
            <p:ph type="subTitle" idx="5"/>
          </p:nvPr>
        </p:nvSpPr>
        <p:spPr>
          <a:xfrm>
            <a:off x="1194950" y="3945350"/>
            <a:ext cx="67542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slide">
  <p:cSld name="ONE_COLUMN_TEXT">
    <p:spTree>
      <p:nvGrpSpPr>
        <p:cNvPr id="1" name="Shape 106"/>
        <p:cNvGrpSpPr/>
        <p:nvPr/>
      </p:nvGrpSpPr>
      <p:grpSpPr>
        <a:xfrm>
          <a:off x="0" y="0"/>
          <a:ext cx="0" cy="0"/>
          <a:chOff x="0" y="0"/>
          <a:chExt cx="0" cy="0"/>
        </a:xfrm>
      </p:grpSpPr>
      <p:sp>
        <p:nvSpPr>
          <p:cNvPr id="107" name="Google Shape;107;p17"/>
          <p:cNvSpPr txBox="1"/>
          <p:nvPr/>
        </p:nvSpPr>
        <p:spPr>
          <a:xfrm>
            <a:off x="8251984" y="4445101"/>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sz="1300">
                <a:solidFill>
                  <a:srgbClr val="FFFFFF"/>
                </a:solidFill>
                <a:latin typeface="Quicksand Light"/>
                <a:ea typeface="Quicksand Light"/>
                <a:cs typeface="Quicksand Light"/>
                <a:sym typeface="Quicksand Light"/>
              </a:rPr>
              <a:t>‹#›</a:t>
            </a:fld>
            <a:endParaRPr sz="1300">
              <a:solidFill>
                <a:srgbClr val="FFFFFF"/>
              </a:solidFill>
              <a:latin typeface="Quicksand Light"/>
              <a:ea typeface="Quicksand Light"/>
              <a:cs typeface="Quicksand Light"/>
              <a:sym typeface="Quicksand Light"/>
            </a:endParaRPr>
          </a:p>
        </p:txBody>
      </p:sp>
      <p:sp>
        <p:nvSpPr>
          <p:cNvPr id="108" name="Google Shape;108;p1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09" name="Google Shape;109;p17"/>
          <p:cNvSpPr txBox="1">
            <a:spLocks noGrp="1"/>
          </p:cNvSpPr>
          <p:nvPr>
            <p:ph type="title"/>
          </p:nvPr>
        </p:nvSpPr>
        <p:spPr>
          <a:xfrm>
            <a:off x="496300" y="1198875"/>
            <a:ext cx="5016000" cy="2049600"/>
          </a:xfrm>
          <a:prstGeom prst="rect">
            <a:avLst/>
          </a:prstGeom>
        </p:spPr>
        <p:txBody>
          <a:bodyPr spcFirstLastPara="1" wrap="square" lIns="91425" tIns="91425" rIns="91425" bIns="91425" anchor="b"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10" name="Google Shape;110;p17"/>
          <p:cNvSpPr/>
          <p:nvPr/>
        </p:nvSpPr>
        <p:spPr>
          <a:xfrm rot="10800000">
            <a:off x="561900" y="4669200"/>
            <a:ext cx="2289600" cy="92400"/>
          </a:xfrm>
          <a:prstGeom prst="rect">
            <a:avLst/>
          </a:prstGeom>
          <a:solidFill>
            <a:srgbClr val="90C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7FF"/>
              </a:solidFill>
            </a:endParaRPr>
          </a:p>
        </p:txBody>
      </p:sp>
      <p:sp>
        <p:nvSpPr>
          <p:cNvPr id="111" name="Google Shape;111;p17"/>
          <p:cNvSpPr txBox="1">
            <a:spLocks noGrp="1"/>
          </p:cNvSpPr>
          <p:nvPr>
            <p:ph type="subTitle" idx="1"/>
          </p:nvPr>
        </p:nvSpPr>
        <p:spPr>
          <a:xfrm>
            <a:off x="496300" y="3315875"/>
            <a:ext cx="33432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slide 1">
  <p:cSld name="ONE_COLUMN_TEXT_1">
    <p:spTree>
      <p:nvGrpSpPr>
        <p:cNvPr id="1" name="Shape 112"/>
        <p:cNvGrpSpPr/>
        <p:nvPr/>
      </p:nvGrpSpPr>
      <p:grpSpPr>
        <a:xfrm>
          <a:off x="0" y="0"/>
          <a:ext cx="0" cy="0"/>
          <a:chOff x="0" y="0"/>
          <a:chExt cx="0" cy="0"/>
        </a:xfrm>
      </p:grpSpPr>
      <p:sp>
        <p:nvSpPr>
          <p:cNvPr id="113" name="Google Shape;113;p18"/>
          <p:cNvSpPr txBox="1"/>
          <p:nvPr/>
        </p:nvSpPr>
        <p:spPr>
          <a:xfrm>
            <a:off x="8251984" y="4445101"/>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sz="1300">
                <a:solidFill>
                  <a:srgbClr val="FFFFFF"/>
                </a:solidFill>
                <a:latin typeface="Quicksand Light"/>
                <a:ea typeface="Quicksand Light"/>
                <a:cs typeface="Quicksand Light"/>
                <a:sym typeface="Quicksand Light"/>
              </a:rPr>
              <a:t>‹#›</a:t>
            </a:fld>
            <a:endParaRPr sz="1300">
              <a:solidFill>
                <a:srgbClr val="FFFFFF"/>
              </a:solidFill>
              <a:latin typeface="Quicksand Light"/>
              <a:ea typeface="Quicksand Light"/>
              <a:cs typeface="Quicksand Light"/>
              <a:sym typeface="Quicksand Light"/>
            </a:endParaRPr>
          </a:p>
        </p:txBody>
      </p:sp>
      <p:sp>
        <p:nvSpPr>
          <p:cNvPr id="114" name="Google Shape;114;p18"/>
          <p:cNvSpPr txBox="1">
            <a:spLocks noGrp="1"/>
          </p:cNvSpPr>
          <p:nvPr>
            <p:ph type="title"/>
          </p:nvPr>
        </p:nvSpPr>
        <p:spPr>
          <a:xfrm>
            <a:off x="496300" y="-98500"/>
            <a:ext cx="4133400" cy="2049600"/>
          </a:xfrm>
          <a:prstGeom prst="rect">
            <a:avLst/>
          </a:prstGeom>
        </p:spPr>
        <p:txBody>
          <a:bodyPr spcFirstLastPara="1" wrap="square" lIns="91425" tIns="91425" rIns="91425" bIns="91425" anchor="b"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amp; title" type="blank">
  <p:cSld name="BLANK">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10675" y="375400"/>
            <a:ext cx="7498800" cy="1029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ck Slide &amp; title">
  <p:cSld name="CUSTOM_1">
    <p:bg>
      <p:bgPr>
        <a:solidFill>
          <a:srgbClr val="252525"/>
        </a:soli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10675" y="375400"/>
            <a:ext cx="7498800" cy="10290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no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lvl1pPr lvl="0">
              <a:spcBef>
                <a:spcPts val="0"/>
              </a:spcBef>
              <a:spcAft>
                <a:spcPts val="0"/>
              </a:spcAft>
              <a:buClr>
                <a:srgbClr val="373334"/>
              </a:buClr>
              <a:buSzPts val="3300"/>
              <a:buNone/>
              <a:defRPr sz="3300">
                <a:solidFill>
                  <a:srgbClr val="373334"/>
                </a:solidFill>
              </a:defRPr>
            </a:lvl1pPr>
            <a:lvl2pPr lvl="1">
              <a:spcBef>
                <a:spcPts val="0"/>
              </a:spcBef>
              <a:spcAft>
                <a:spcPts val="0"/>
              </a:spcAft>
              <a:buClr>
                <a:srgbClr val="373334"/>
              </a:buClr>
              <a:buSzPts val="3300"/>
              <a:buNone/>
              <a:defRPr sz="3300">
                <a:solidFill>
                  <a:srgbClr val="373334"/>
                </a:solidFill>
              </a:defRPr>
            </a:lvl2pPr>
            <a:lvl3pPr lvl="2">
              <a:spcBef>
                <a:spcPts val="0"/>
              </a:spcBef>
              <a:spcAft>
                <a:spcPts val="0"/>
              </a:spcAft>
              <a:buClr>
                <a:srgbClr val="373334"/>
              </a:buClr>
              <a:buSzPts val="3300"/>
              <a:buNone/>
              <a:defRPr sz="3300">
                <a:solidFill>
                  <a:srgbClr val="373334"/>
                </a:solidFill>
              </a:defRPr>
            </a:lvl3pPr>
            <a:lvl4pPr lvl="3">
              <a:spcBef>
                <a:spcPts val="0"/>
              </a:spcBef>
              <a:spcAft>
                <a:spcPts val="0"/>
              </a:spcAft>
              <a:buClr>
                <a:srgbClr val="373334"/>
              </a:buClr>
              <a:buSzPts val="3300"/>
              <a:buNone/>
              <a:defRPr sz="3300">
                <a:solidFill>
                  <a:srgbClr val="373334"/>
                </a:solidFill>
              </a:defRPr>
            </a:lvl4pPr>
            <a:lvl5pPr lvl="4">
              <a:spcBef>
                <a:spcPts val="0"/>
              </a:spcBef>
              <a:spcAft>
                <a:spcPts val="0"/>
              </a:spcAft>
              <a:buClr>
                <a:srgbClr val="373334"/>
              </a:buClr>
              <a:buSzPts val="3300"/>
              <a:buNone/>
              <a:defRPr sz="3300">
                <a:solidFill>
                  <a:srgbClr val="373334"/>
                </a:solidFill>
              </a:defRPr>
            </a:lvl5pPr>
            <a:lvl6pPr lvl="5">
              <a:spcBef>
                <a:spcPts val="0"/>
              </a:spcBef>
              <a:spcAft>
                <a:spcPts val="0"/>
              </a:spcAft>
              <a:buClr>
                <a:srgbClr val="373334"/>
              </a:buClr>
              <a:buSzPts val="3300"/>
              <a:buNone/>
              <a:defRPr sz="3300">
                <a:solidFill>
                  <a:srgbClr val="373334"/>
                </a:solidFill>
              </a:defRPr>
            </a:lvl6pPr>
            <a:lvl7pPr lvl="6">
              <a:spcBef>
                <a:spcPts val="0"/>
              </a:spcBef>
              <a:spcAft>
                <a:spcPts val="0"/>
              </a:spcAft>
              <a:buClr>
                <a:srgbClr val="373334"/>
              </a:buClr>
              <a:buSzPts val="3300"/>
              <a:buNone/>
              <a:defRPr sz="3300">
                <a:solidFill>
                  <a:srgbClr val="373334"/>
                </a:solidFill>
              </a:defRPr>
            </a:lvl7pPr>
            <a:lvl8pPr lvl="7">
              <a:spcBef>
                <a:spcPts val="0"/>
              </a:spcBef>
              <a:spcAft>
                <a:spcPts val="0"/>
              </a:spcAft>
              <a:buClr>
                <a:srgbClr val="373334"/>
              </a:buClr>
              <a:buSzPts val="3300"/>
              <a:buNone/>
              <a:defRPr sz="3300">
                <a:solidFill>
                  <a:srgbClr val="373334"/>
                </a:solidFill>
              </a:defRPr>
            </a:lvl8pPr>
            <a:lvl9pPr lvl="8">
              <a:spcBef>
                <a:spcPts val="0"/>
              </a:spcBef>
              <a:spcAft>
                <a:spcPts val="0"/>
              </a:spcAft>
              <a:buClr>
                <a:srgbClr val="373334"/>
              </a:buClr>
              <a:buSzPts val="3300"/>
              <a:buNone/>
              <a:defRPr sz="3300">
                <a:solidFill>
                  <a:srgbClr val="373334"/>
                </a:solidFill>
              </a:defRPr>
            </a:lvl9pPr>
          </a:lstStyle>
          <a:p>
            <a:endParaRPr/>
          </a:p>
        </p:txBody>
      </p:sp>
      <p:sp>
        <p:nvSpPr>
          <p:cNvPr id="15" name="Google Shape;15;p3"/>
          <p:cNvSpPr txBox="1">
            <a:spLocks noGrp="1"/>
          </p:cNvSpPr>
          <p:nvPr>
            <p:ph type="subTitle" idx="1"/>
          </p:nvPr>
        </p:nvSpPr>
        <p:spPr>
          <a:xfrm>
            <a:off x="1477425" y="4030950"/>
            <a:ext cx="2770200" cy="5781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solidFill>
                  <a:srgbClr val="666666"/>
                </a:solidFill>
                <a:latin typeface="Spectral Light"/>
                <a:ea typeface="Spectral Light"/>
                <a:cs typeface="Spectral Light"/>
                <a:sym typeface="Spectral Light"/>
              </a:defRPr>
            </a:lvl1pPr>
            <a:lvl2pPr lvl="1">
              <a:spcBef>
                <a:spcPts val="0"/>
              </a:spcBef>
              <a:spcAft>
                <a:spcPts val="0"/>
              </a:spcAft>
              <a:buNone/>
              <a:defRPr>
                <a:solidFill>
                  <a:srgbClr val="666666"/>
                </a:solidFill>
                <a:latin typeface="Spectral Light"/>
                <a:ea typeface="Spectral Light"/>
                <a:cs typeface="Spectral Light"/>
                <a:sym typeface="Spectral Light"/>
              </a:defRPr>
            </a:lvl2pPr>
            <a:lvl3pPr lvl="2">
              <a:spcBef>
                <a:spcPts val="0"/>
              </a:spcBef>
              <a:spcAft>
                <a:spcPts val="0"/>
              </a:spcAft>
              <a:buNone/>
              <a:defRPr>
                <a:solidFill>
                  <a:srgbClr val="666666"/>
                </a:solidFill>
                <a:latin typeface="Spectral Light"/>
                <a:ea typeface="Spectral Light"/>
                <a:cs typeface="Spectral Light"/>
                <a:sym typeface="Spectral Light"/>
              </a:defRPr>
            </a:lvl3pPr>
            <a:lvl4pPr lvl="3">
              <a:spcBef>
                <a:spcPts val="0"/>
              </a:spcBef>
              <a:spcAft>
                <a:spcPts val="0"/>
              </a:spcAft>
              <a:buNone/>
              <a:defRPr>
                <a:solidFill>
                  <a:srgbClr val="666666"/>
                </a:solidFill>
                <a:latin typeface="Spectral Light"/>
                <a:ea typeface="Spectral Light"/>
                <a:cs typeface="Spectral Light"/>
                <a:sym typeface="Spectral Light"/>
              </a:defRPr>
            </a:lvl4pPr>
            <a:lvl5pPr lvl="4">
              <a:spcBef>
                <a:spcPts val="0"/>
              </a:spcBef>
              <a:spcAft>
                <a:spcPts val="0"/>
              </a:spcAft>
              <a:buNone/>
              <a:defRPr>
                <a:solidFill>
                  <a:srgbClr val="666666"/>
                </a:solidFill>
                <a:latin typeface="Spectral Light"/>
                <a:ea typeface="Spectral Light"/>
                <a:cs typeface="Spectral Light"/>
                <a:sym typeface="Spectral Light"/>
              </a:defRPr>
            </a:lvl5pPr>
            <a:lvl6pPr lvl="5">
              <a:spcBef>
                <a:spcPts val="0"/>
              </a:spcBef>
              <a:spcAft>
                <a:spcPts val="0"/>
              </a:spcAft>
              <a:buNone/>
              <a:defRPr>
                <a:solidFill>
                  <a:srgbClr val="666666"/>
                </a:solidFill>
                <a:latin typeface="Spectral Light"/>
                <a:ea typeface="Spectral Light"/>
                <a:cs typeface="Spectral Light"/>
                <a:sym typeface="Spectral Light"/>
              </a:defRPr>
            </a:lvl6pPr>
            <a:lvl7pPr lvl="6">
              <a:spcBef>
                <a:spcPts val="0"/>
              </a:spcBef>
              <a:spcAft>
                <a:spcPts val="0"/>
              </a:spcAft>
              <a:buNone/>
              <a:defRPr>
                <a:solidFill>
                  <a:srgbClr val="666666"/>
                </a:solidFill>
                <a:latin typeface="Spectral Light"/>
                <a:ea typeface="Spectral Light"/>
                <a:cs typeface="Spectral Light"/>
                <a:sym typeface="Spectral Light"/>
              </a:defRPr>
            </a:lvl7pPr>
            <a:lvl8pPr lvl="7">
              <a:spcBef>
                <a:spcPts val="0"/>
              </a:spcBef>
              <a:spcAft>
                <a:spcPts val="0"/>
              </a:spcAft>
              <a:buNone/>
              <a:defRPr>
                <a:solidFill>
                  <a:srgbClr val="666666"/>
                </a:solidFill>
                <a:latin typeface="Spectral Light"/>
                <a:ea typeface="Spectral Light"/>
                <a:cs typeface="Spectral Light"/>
                <a:sym typeface="Spectral Light"/>
              </a:defRPr>
            </a:lvl8pPr>
            <a:lvl9pPr lvl="8">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16" name="Google Shape;16;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7" name="Google Shape;17;p3"/>
          <p:cNvSpPr/>
          <p:nvPr/>
        </p:nvSpPr>
        <p:spPr>
          <a:xfrm rot="-5400000">
            <a:off x="-1173125" y="2799675"/>
            <a:ext cx="461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sign/ Content">
  <p:cSld name="BLANK_1_1_1_1">
    <p:spTree>
      <p:nvGrpSpPr>
        <p:cNvPr id="1" name="Shape 119"/>
        <p:cNvGrpSpPr/>
        <p:nvPr/>
      </p:nvGrpSpPr>
      <p:grpSpPr>
        <a:xfrm>
          <a:off x="0" y="0"/>
          <a:ext cx="0" cy="0"/>
          <a:chOff x="0" y="0"/>
          <a:chExt cx="0" cy="0"/>
        </a:xfrm>
      </p:grpSpPr>
      <p:sp>
        <p:nvSpPr>
          <p:cNvPr id="120" name="Google Shape;120;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1" name="Google Shape;121;p21"/>
          <p:cNvSpPr/>
          <p:nvPr/>
        </p:nvSpPr>
        <p:spPr>
          <a:xfrm>
            <a:off x="1088275" y="534300"/>
            <a:ext cx="4074600" cy="40752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22" name="Google Shape;122;p21"/>
          <p:cNvSpPr/>
          <p:nvPr/>
        </p:nvSpPr>
        <p:spPr>
          <a:xfrm rot="10800000">
            <a:off x="6533400" y="4516800"/>
            <a:ext cx="22896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23" name="Google Shape;123;p21"/>
          <p:cNvSpPr/>
          <p:nvPr/>
        </p:nvSpPr>
        <p:spPr>
          <a:xfrm>
            <a:off x="1088275" y="2571900"/>
            <a:ext cx="2037300" cy="2037600"/>
          </a:xfrm>
          <a:prstGeom prst="rect">
            <a:avLst/>
          </a:prstGeom>
          <a:solidFill>
            <a:srgbClr val="90C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24" name="Google Shape;124;p21"/>
          <p:cNvSpPr/>
          <p:nvPr/>
        </p:nvSpPr>
        <p:spPr>
          <a:xfrm>
            <a:off x="3125575" y="2571900"/>
            <a:ext cx="2037300" cy="2037600"/>
          </a:xfrm>
          <a:prstGeom prst="rect">
            <a:avLst/>
          </a:pr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525"/>
              </a:solidFill>
            </a:endParaRPr>
          </a:p>
        </p:txBody>
      </p:sp>
      <p:sp>
        <p:nvSpPr>
          <p:cNvPr id="125" name="Google Shape;125;p21"/>
          <p:cNvSpPr/>
          <p:nvPr/>
        </p:nvSpPr>
        <p:spPr>
          <a:xfrm>
            <a:off x="3125575" y="534300"/>
            <a:ext cx="2037300" cy="2037600"/>
          </a:xfrm>
          <a:prstGeom prst="rect">
            <a:avLst/>
          </a:prstGeom>
          <a:solidFill>
            <a:srgbClr val="488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26" name="Google Shape;126;p21"/>
          <p:cNvSpPr txBox="1">
            <a:spLocks noGrp="1"/>
          </p:cNvSpPr>
          <p:nvPr>
            <p:ph type="title"/>
          </p:nvPr>
        </p:nvSpPr>
        <p:spPr>
          <a:xfrm>
            <a:off x="5767571" y="2571900"/>
            <a:ext cx="3160800" cy="158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73334"/>
              </a:buClr>
              <a:buSzPts val="5200"/>
              <a:buNone/>
              <a:defRPr sz="5200">
                <a:solidFill>
                  <a:srgbClr val="373334"/>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a:endParaRPr/>
          </a:p>
        </p:txBody>
      </p:sp>
      <p:sp>
        <p:nvSpPr>
          <p:cNvPr id="127" name="Google Shape;127;p21"/>
          <p:cNvSpPr txBox="1">
            <a:spLocks noGrp="1"/>
          </p:cNvSpPr>
          <p:nvPr>
            <p:ph type="subTitle" idx="1"/>
          </p:nvPr>
        </p:nvSpPr>
        <p:spPr>
          <a:xfrm>
            <a:off x="1335850" y="988350"/>
            <a:ext cx="1542300" cy="1129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sign/ Content 2">
  <p:cSld name="BLANK_1_1_1_1_2">
    <p:bg>
      <p:bgPr>
        <a:solidFill>
          <a:srgbClr val="252525"/>
        </a:solid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30" name="Google Shape;130;p22"/>
          <p:cNvSpPr/>
          <p:nvPr/>
        </p:nvSpPr>
        <p:spPr>
          <a:xfrm>
            <a:off x="1088275" y="534300"/>
            <a:ext cx="4074600" cy="4075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highlight>
                <a:srgbClr val="FFFFFF"/>
              </a:highlight>
            </a:endParaRPr>
          </a:p>
        </p:txBody>
      </p:sp>
      <p:sp>
        <p:nvSpPr>
          <p:cNvPr id="131" name="Google Shape;131;p22"/>
          <p:cNvSpPr/>
          <p:nvPr/>
        </p:nvSpPr>
        <p:spPr>
          <a:xfrm rot="10800000">
            <a:off x="6533400" y="4516800"/>
            <a:ext cx="22896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32" name="Google Shape;132;p22"/>
          <p:cNvSpPr/>
          <p:nvPr/>
        </p:nvSpPr>
        <p:spPr>
          <a:xfrm>
            <a:off x="1088275" y="2571900"/>
            <a:ext cx="2037300" cy="2037600"/>
          </a:xfrm>
          <a:prstGeom prst="rect">
            <a:avLst/>
          </a:prstGeom>
          <a:solidFill>
            <a:srgbClr val="90C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33" name="Google Shape;133;p22"/>
          <p:cNvSpPr/>
          <p:nvPr/>
        </p:nvSpPr>
        <p:spPr>
          <a:xfrm>
            <a:off x="3125575" y="2571900"/>
            <a:ext cx="2037300" cy="2037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525"/>
              </a:solidFill>
              <a:highlight>
                <a:srgbClr val="FFFFFF"/>
              </a:highlight>
            </a:endParaRPr>
          </a:p>
        </p:txBody>
      </p:sp>
      <p:sp>
        <p:nvSpPr>
          <p:cNvPr id="134" name="Google Shape;134;p22"/>
          <p:cNvSpPr/>
          <p:nvPr/>
        </p:nvSpPr>
        <p:spPr>
          <a:xfrm>
            <a:off x="3125575" y="534300"/>
            <a:ext cx="2037300" cy="2037600"/>
          </a:xfrm>
          <a:prstGeom prst="rect">
            <a:avLst/>
          </a:prstGeom>
          <a:solidFill>
            <a:srgbClr val="488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35" name="Google Shape;135;p22"/>
          <p:cNvSpPr txBox="1">
            <a:spLocks noGrp="1"/>
          </p:cNvSpPr>
          <p:nvPr>
            <p:ph type="title"/>
          </p:nvPr>
        </p:nvSpPr>
        <p:spPr>
          <a:xfrm>
            <a:off x="5767571" y="2571900"/>
            <a:ext cx="3160800" cy="158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5200"/>
              <a:buNone/>
              <a:defRPr sz="5200">
                <a:solidFill>
                  <a:srgbClr val="FFFFFF"/>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a:endParaRPr/>
          </a:p>
        </p:txBody>
      </p:sp>
      <p:sp>
        <p:nvSpPr>
          <p:cNvPr id="136" name="Google Shape;136;p22"/>
          <p:cNvSpPr txBox="1">
            <a:spLocks noGrp="1"/>
          </p:cNvSpPr>
          <p:nvPr>
            <p:ph type="subTitle" idx="1"/>
          </p:nvPr>
        </p:nvSpPr>
        <p:spPr>
          <a:xfrm>
            <a:off x="1335850" y="3025950"/>
            <a:ext cx="1542300" cy="1129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37" name="Google Shape;137;p22"/>
          <p:cNvSpPr txBox="1">
            <a:spLocks noGrp="1"/>
          </p:cNvSpPr>
          <p:nvPr>
            <p:ph type="subTitle" idx="2"/>
          </p:nvPr>
        </p:nvSpPr>
        <p:spPr>
          <a:xfrm>
            <a:off x="3373075" y="988350"/>
            <a:ext cx="1542300" cy="1129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genda / Content 1">
  <p:cSld name="BLANK_1_1_1_1_1">
    <p:spTree>
      <p:nvGrpSpPr>
        <p:cNvPr id="1" name="Shape 138"/>
        <p:cNvGrpSpPr/>
        <p:nvPr/>
      </p:nvGrpSpPr>
      <p:grpSpPr>
        <a:xfrm>
          <a:off x="0" y="0"/>
          <a:ext cx="0" cy="0"/>
          <a:chOff x="0" y="0"/>
          <a:chExt cx="0" cy="0"/>
        </a:xfrm>
      </p:grpSpPr>
      <p:sp>
        <p:nvSpPr>
          <p:cNvPr id="139" name="Google Shape;139;p2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40" name="Google Shape;140;p23"/>
          <p:cNvSpPr/>
          <p:nvPr/>
        </p:nvSpPr>
        <p:spPr>
          <a:xfrm>
            <a:off x="1088275" y="534300"/>
            <a:ext cx="4074600" cy="40752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1" name="Google Shape;141;p23"/>
          <p:cNvSpPr/>
          <p:nvPr/>
        </p:nvSpPr>
        <p:spPr>
          <a:xfrm rot="10800000">
            <a:off x="6533400" y="4516800"/>
            <a:ext cx="22896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2" name="Google Shape;142;p23"/>
          <p:cNvSpPr/>
          <p:nvPr/>
        </p:nvSpPr>
        <p:spPr>
          <a:xfrm>
            <a:off x="1088275" y="2571900"/>
            <a:ext cx="2037300" cy="2037600"/>
          </a:xfrm>
          <a:prstGeom prst="rect">
            <a:avLst/>
          </a:prstGeom>
          <a:solidFill>
            <a:srgbClr val="90C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3" name="Google Shape;143;p23"/>
          <p:cNvSpPr/>
          <p:nvPr/>
        </p:nvSpPr>
        <p:spPr>
          <a:xfrm>
            <a:off x="3125575" y="2571900"/>
            <a:ext cx="2037300" cy="2037600"/>
          </a:xfrm>
          <a:prstGeom prst="rect">
            <a:avLst/>
          </a:pr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525"/>
              </a:solidFill>
            </a:endParaRPr>
          </a:p>
        </p:txBody>
      </p:sp>
      <p:sp>
        <p:nvSpPr>
          <p:cNvPr id="144" name="Google Shape;144;p23"/>
          <p:cNvSpPr/>
          <p:nvPr/>
        </p:nvSpPr>
        <p:spPr>
          <a:xfrm>
            <a:off x="3125575" y="534300"/>
            <a:ext cx="2037300" cy="2037600"/>
          </a:xfrm>
          <a:prstGeom prst="rect">
            <a:avLst/>
          </a:prstGeom>
          <a:solidFill>
            <a:srgbClr val="488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5" name="Google Shape;145;p23"/>
          <p:cNvSpPr txBox="1">
            <a:spLocks noGrp="1"/>
          </p:cNvSpPr>
          <p:nvPr>
            <p:ph type="title"/>
          </p:nvPr>
        </p:nvSpPr>
        <p:spPr>
          <a:xfrm>
            <a:off x="5767571" y="2571900"/>
            <a:ext cx="3160800" cy="158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73334"/>
              </a:buClr>
              <a:buSzPts val="5200"/>
              <a:buNone/>
              <a:defRPr sz="5200">
                <a:solidFill>
                  <a:srgbClr val="373334"/>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a:endParaRPr/>
          </a:p>
        </p:txBody>
      </p:sp>
      <p:sp>
        <p:nvSpPr>
          <p:cNvPr id="146" name="Google Shape;146;p23"/>
          <p:cNvSpPr txBox="1">
            <a:spLocks noGrp="1"/>
          </p:cNvSpPr>
          <p:nvPr>
            <p:ph type="subTitle" idx="1"/>
          </p:nvPr>
        </p:nvSpPr>
        <p:spPr>
          <a:xfrm>
            <a:off x="1477900" y="1442400"/>
            <a:ext cx="1542300" cy="1129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47" name="Google Shape;147;p23"/>
          <p:cNvSpPr txBox="1">
            <a:spLocks noGrp="1"/>
          </p:cNvSpPr>
          <p:nvPr>
            <p:ph type="subTitle" idx="2"/>
          </p:nvPr>
        </p:nvSpPr>
        <p:spPr>
          <a:xfrm>
            <a:off x="3217775" y="646250"/>
            <a:ext cx="1542300" cy="11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48" name="Google Shape;148;p23"/>
          <p:cNvSpPr txBox="1">
            <a:spLocks noGrp="1"/>
          </p:cNvSpPr>
          <p:nvPr>
            <p:ph type="subTitle" idx="3"/>
          </p:nvPr>
        </p:nvSpPr>
        <p:spPr>
          <a:xfrm>
            <a:off x="1240675" y="2571900"/>
            <a:ext cx="1542300" cy="11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49" name="Google Shape;149;p23"/>
          <p:cNvSpPr txBox="1">
            <a:spLocks noGrp="1"/>
          </p:cNvSpPr>
          <p:nvPr>
            <p:ph type="subTitle" idx="4"/>
          </p:nvPr>
        </p:nvSpPr>
        <p:spPr>
          <a:xfrm>
            <a:off x="3468175" y="3341400"/>
            <a:ext cx="1542300" cy="1129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200">
                <a:solidFill>
                  <a:srgbClr val="FFFFFF"/>
                </a:solidFill>
                <a:latin typeface="Spectral Light"/>
                <a:ea typeface="Spectral Light"/>
                <a:cs typeface="Spectral Light"/>
                <a:sym typeface="Spectral Light"/>
              </a:defRPr>
            </a:lvl1pPr>
            <a:lvl2pPr lvl="1" algn="r" rtl="0">
              <a:spcBef>
                <a:spcPts val="0"/>
              </a:spcBef>
              <a:spcAft>
                <a:spcPts val="0"/>
              </a:spcAft>
              <a:buNone/>
              <a:defRPr>
                <a:solidFill>
                  <a:srgbClr val="FFFFFF"/>
                </a:solidFill>
                <a:latin typeface="Spectral Light"/>
                <a:ea typeface="Spectral Light"/>
                <a:cs typeface="Spectral Light"/>
                <a:sym typeface="Spectral Light"/>
              </a:defRPr>
            </a:lvl2pPr>
            <a:lvl3pPr lvl="2" algn="r" rtl="0">
              <a:spcBef>
                <a:spcPts val="0"/>
              </a:spcBef>
              <a:spcAft>
                <a:spcPts val="0"/>
              </a:spcAft>
              <a:buNone/>
              <a:defRPr>
                <a:solidFill>
                  <a:srgbClr val="FFFFFF"/>
                </a:solidFill>
                <a:latin typeface="Spectral Light"/>
                <a:ea typeface="Spectral Light"/>
                <a:cs typeface="Spectral Light"/>
                <a:sym typeface="Spectral Light"/>
              </a:defRPr>
            </a:lvl3pPr>
            <a:lvl4pPr lvl="3" algn="r" rtl="0">
              <a:spcBef>
                <a:spcPts val="0"/>
              </a:spcBef>
              <a:spcAft>
                <a:spcPts val="0"/>
              </a:spcAft>
              <a:buNone/>
              <a:defRPr>
                <a:solidFill>
                  <a:srgbClr val="FFFFFF"/>
                </a:solidFill>
                <a:latin typeface="Spectral Light"/>
                <a:ea typeface="Spectral Light"/>
                <a:cs typeface="Spectral Light"/>
                <a:sym typeface="Spectral Light"/>
              </a:defRPr>
            </a:lvl4pPr>
            <a:lvl5pPr lvl="4" algn="r" rtl="0">
              <a:spcBef>
                <a:spcPts val="0"/>
              </a:spcBef>
              <a:spcAft>
                <a:spcPts val="0"/>
              </a:spcAft>
              <a:buNone/>
              <a:defRPr>
                <a:solidFill>
                  <a:srgbClr val="FFFFFF"/>
                </a:solidFill>
                <a:latin typeface="Spectral Light"/>
                <a:ea typeface="Spectral Light"/>
                <a:cs typeface="Spectral Light"/>
                <a:sym typeface="Spectral Light"/>
              </a:defRPr>
            </a:lvl5pPr>
            <a:lvl6pPr lvl="5" algn="r" rtl="0">
              <a:spcBef>
                <a:spcPts val="0"/>
              </a:spcBef>
              <a:spcAft>
                <a:spcPts val="0"/>
              </a:spcAft>
              <a:buNone/>
              <a:defRPr>
                <a:solidFill>
                  <a:srgbClr val="FFFFFF"/>
                </a:solidFill>
                <a:latin typeface="Spectral Light"/>
                <a:ea typeface="Spectral Light"/>
                <a:cs typeface="Spectral Light"/>
                <a:sym typeface="Spectral Light"/>
              </a:defRPr>
            </a:lvl6pPr>
            <a:lvl7pPr lvl="6" algn="r" rtl="0">
              <a:spcBef>
                <a:spcPts val="0"/>
              </a:spcBef>
              <a:spcAft>
                <a:spcPts val="0"/>
              </a:spcAft>
              <a:buNone/>
              <a:defRPr>
                <a:solidFill>
                  <a:srgbClr val="FFFFFF"/>
                </a:solidFill>
                <a:latin typeface="Spectral Light"/>
                <a:ea typeface="Spectral Light"/>
                <a:cs typeface="Spectral Light"/>
                <a:sym typeface="Spectral Light"/>
              </a:defRPr>
            </a:lvl7pPr>
            <a:lvl8pPr lvl="7" algn="r" rtl="0">
              <a:spcBef>
                <a:spcPts val="0"/>
              </a:spcBef>
              <a:spcAft>
                <a:spcPts val="0"/>
              </a:spcAft>
              <a:buNone/>
              <a:defRPr>
                <a:solidFill>
                  <a:srgbClr val="FFFFFF"/>
                </a:solidFill>
                <a:latin typeface="Spectral Light"/>
                <a:ea typeface="Spectral Light"/>
                <a:cs typeface="Spectral Light"/>
                <a:sym typeface="Spectral Light"/>
              </a:defRPr>
            </a:lvl8pPr>
            <a:lvl9pPr lvl="8" algn="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50" name="Google Shape;150;p23"/>
          <p:cNvSpPr txBox="1">
            <a:spLocks noGrp="1"/>
          </p:cNvSpPr>
          <p:nvPr>
            <p:ph type="title" idx="5" hasCustomPrompt="1"/>
          </p:nvPr>
        </p:nvSpPr>
        <p:spPr>
          <a:xfrm rot="-5400000">
            <a:off x="1696225" y="823975"/>
            <a:ext cx="1791000" cy="12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1" name="Google Shape;151;p23"/>
          <p:cNvSpPr txBox="1">
            <a:spLocks noGrp="1"/>
          </p:cNvSpPr>
          <p:nvPr>
            <p:ph type="title" idx="6" hasCustomPrompt="1"/>
          </p:nvPr>
        </p:nvSpPr>
        <p:spPr>
          <a:xfrm rot="-5400000">
            <a:off x="2622124" y="894450"/>
            <a:ext cx="1982400" cy="12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2" name="Google Shape;152;p23"/>
          <p:cNvSpPr txBox="1">
            <a:spLocks noGrp="1"/>
          </p:cNvSpPr>
          <p:nvPr>
            <p:ph type="title" idx="7" hasCustomPrompt="1"/>
          </p:nvPr>
        </p:nvSpPr>
        <p:spPr>
          <a:xfrm rot="-5400000">
            <a:off x="3645874" y="2230400"/>
            <a:ext cx="1982400" cy="12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3" name="Google Shape;153;p23"/>
          <p:cNvSpPr txBox="1">
            <a:spLocks noGrp="1"/>
          </p:cNvSpPr>
          <p:nvPr>
            <p:ph type="title" idx="8" hasCustomPrompt="1"/>
          </p:nvPr>
        </p:nvSpPr>
        <p:spPr>
          <a:xfrm rot="-5400000">
            <a:off x="593524" y="2942543"/>
            <a:ext cx="1982400" cy="12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amp; subtitle slide 1">
  <p:cSld name="SECTION_HEADER_1">
    <p:bg>
      <p:bgPr>
        <a:no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477425" y="1423325"/>
            <a:ext cx="3942300" cy="1585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73334"/>
              </a:buClr>
              <a:buSzPts val="3300"/>
              <a:buNone/>
              <a:defRPr sz="3300">
                <a:solidFill>
                  <a:srgbClr val="373334"/>
                </a:solidFill>
              </a:defRPr>
            </a:lvl1pPr>
            <a:lvl2pPr lvl="1" rtl="0">
              <a:spcBef>
                <a:spcPts val="0"/>
              </a:spcBef>
              <a:spcAft>
                <a:spcPts val="0"/>
              </a:spcAft>
              <a:buClr>
                <a:srgbClr val="373334"/>
              </a:buClr>
              <a:buSzPts val="3300"/>
              <a:buNone/>
              <a:defRPr sz="3300">
                <a:solidFill>
                  <a:srgbClr val="373334"/>
                </a:solidFill>
              </a:defRPr>
            </a:lvl2pPr>
            <a:lvl3pPr lvl="2" rtl="0">
              <a:spcBef>
                <a:spcPts val="0"/>
              </a:spcBef>
              <a:spcAft>
                <a:spcPts val="0"/>
              </a:spcAft>
              <a:buClr>
                <a:srgbClr val="373334"/>
              </a:buClr>
              <a:buSzPts val="3300"/>
              <a:buNone/>
              <a:defRPr sz="3300">
                <a:solidFill>
                  <a:srgbClr val="373334"/>
                </a:solidFill>
              </a:defRPr>
            </a:lvl3pPr>
            <a:lvl4pPr lvl="3" rtl="0">
              <a:spcBef>
                <a:spcPts val="0"/>
              </a:spcBef>
              <a:spcAft>
                <a:spcPts val="0"/>
              </a:spcAft>
              <a:buClr>
                <a:srgbClr val="373334"/>
              </a:buClr>
              <a:buSzPts val="3300"/>
              <a:buNone/>
              <a:defRPr sz="3300">
                <a:solidFill>
                  <a:srgbClr val="373334"/>
                </a:solidFill>
              </a:defRPr>
            </a:lvl4pPr>
            <a:lvl5pPr lvl="4" rtl="0">
              <a:spcBef>
                <a:spcPts val="0"/>
              </a:spcBef>
              <a:spcAft>
                <a:spcPts val="0"/>
              </a:spcAft>
              <a:buClr>
                <a:srgbClr val="373334"/>
              </a:buClr>
              <a:buSzPts val="3300"/>
              <a:buNone/>
              <a:defRPr sz="3300">
                <a:solidFill>
                  <a:srgbClr val="373334"/>
                </a:solidFill>
              </a:defRPr>
            </a:lvl5pPr>
            <a:lvl6pPr lvl="5" rtl="0">
              <a:spcBef>
                <a:spcPts val="0"/>
              </a:spcBef>
              <a:spcAft>
                <a:spcPts val="0"/>
              </a:spcAft>
              <a:buClr>
                <a:srgbClr val="373334"/>
              </a:buClr>
              <a:buSzPts val="3300"/>
              <a:buNone/>
              <a:defRPr sz="3300">
                <a:solidFill>
                  <a:srgbClr val="373334"/>
                </a:solidFill>
              </a:defRPr>
            </a:lvl6pPr>
            <a:lvl7pPr lvl="6" rtl="0">
              <a:spcBef>
                <a:spcPts val="0"/>
              </a:spcBef>
              <a:spcAft>
                <a:spcPts val="0"/>
              </a:spcAft>
              <a:buClr>
                <a:srgbClr val="373334"/>
              </a:buClr>
              <a:buSzPts val="3300"/>
              <a:buNone/>
              <a:defRPr sz="3300">
                <a:solidFill>
                  <a:srgbClr val="373334"/>
                </a:solidFill>
              </a:defRPr>
            </a:lvl7pPr>
            <a:lvl8pPr lvl="7" rtl="0">
              <a:spcBef>
                <a:spcPts val="0"/>
              </a:spcBef>
              <a:spcAft>
                <a:spcPts val="0"/>
              </a:spcAft>
              <a:buClr>
                <a:srgbClr val="373334"/>
              </a:buClr>
              <a:buSzPts val="3300"/>
              <a:buNone/>
              <a:defRPr sz="3300">
                <a:solidFill>
                  <a:srgbClr val="373334"/>
                </a:solidFill>
              </a:defRPr>
            </a:lvl8pPr>
            <a:lvl9pPr lvl="8" rtl="0">
              <a:spcBef>
                <a:spcPts val="0"/>
              </a:spcBef>
              <a:spcAft>
                <a:spcPts val="0"/>
              </a:spcAft>
              <a:buClr>
                <a:srgbClr val="373334"/>
              </a:buClr>
              <a:buSzPts val="3300"/>
              <a:buNone/>
              <a:defRPr sz="3300">
                <a:solidFill>
                  <a:srgbClr val="373334"/>
                </a:solidFill>
              </a:defRPr>
            </a:lvl9pPr>
          </a:lstStyle>
          <a:p>
            <a:endParaRPr/>
          </a:p>
        </p:txBody>
      </p:sp>
      <p:sp>
        <p:nvSpPr>
          <p:cNvPr id="20" name="Google Shape;20;p4"/>
          <p:cNvSpPr txBox="1">
            <a:spLocks noGrp="1"/>
          </p:cNvSpPr>
          <p:nvPr>
            <p:ph type="subTitle" idx="1"/>
          </p:nvPr>
        </p:nvSpPr>
        <p:spPr>
          <a:xfrm>
            <a:off x="1477425" y="2977225"/>
            <a:ext cx="18945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latin typeface="Spectral Light"/>
                <a:ea typeface="Spectral Light"/>
                <a:cs typeface="Spectral Light"/>
                <a:sym typeface="Spectral Light"/>
              </a:defRPr>
            </a:lvl1pPr>
            <a:lvl2pPr lvl="1" rtl="0">
              <a:spcBef>
                <a:spcPts val="0"/>
              </a:spcBef>
              <a:spcAft>
                <a:spcPts val="0"/>
              </a:spcAft>
              <a:buNone/>
              <a:defRPr>
                <a:solidFill>
                  <a:srgbClr val="666666"/>
                </a:solidFill>
                <a:latin typeface="Spectral Light"/>
                <a:ea typeface="Spectral Light"/>
                <a:cs typeface="Spectral Light"/>
                <a:sym typeface="Spectral Light"/>
              </a:defRPr>
            </a:lvl2pPr>
            <a:lvl3pPr lvl="2" rtl="0">
              <a:spcBef>
                <a:spcPts val="0"/>
              </a:spcBef>
              <a:spcAft>
                <a:spcPts val="0"/>
              </a:spcAft>
              <a:buNone/>
              <a:defRPr>
                <a:solidFill>
                  <a:srgbClr val="666666"/>
                </a:solidFill>
                <a:latin typeface="Spectral Light"/>
                <a:ea typeface="Spectral Light"/>
                <a:cs typeface="Spectral Light"/>
                <a:sym typeface="Spectral Light"/>
              </a:defRPr>
            </a:lvl3pPr>
            <a:lvl4pPr lvl="3" rtl="0">
              <a:spcBef>
                <a:spcPts val="0"/>
              </a:spcBef>
              <a:spcAft>
                <a:spcPts val="0"/>
              </a:spcAft>
              <a:buNone/>
              <a:defRPr>
                <a:solidFill>
                  <a:srgbClr val="666666"/>
                </a:solidFill>
                <a:latin typeface="Spectral Light"/>
                <a:ea typeface="Spectral Light"/>
                <a:cs typeface="Spectral Light"/>
                <a:sym typeface="Spectral Light"/>
              </a:defRPr>
            </a:lvl4pPr>
            <a:lvl5pPr lvl="4" rtl="0">
              <a:spcBef>
                <a:spcPts val="0"/>
              </a:spcBef>
              <a:spcAft>
                <a:spcPts val="0"/>
              </a:spcAft>
              <a:buNone/>
              <a:defRPr>
                <a:solidFill>
                  <a:srgbClr val="666666"/>
                </a:solidFill>
                <a:latin typeface="Spectral Light"/>
                <a:ea typeface="Spectral Light"/>
                <a:cs typeface="Spectral Light"/>
                <a:sym typeface="Spectral Light"/>
              </a:defRPr>
            </a:lvl5pPr>
            <a:lvl6pPr lvl="5" rtl="0">
              <a:spcBef>
                <a:spcPts val="0"/>
              </a:spcBef>
              <a:spcAft>
                <a:spcPts val="0"/>
              </a:spcAft>
              <a:buNone/>
              <a:defRPr>
                <a:solidFill>
                  <a:srgbClr val="666666"/>
                </a:solidFill>
                <a:latin typeface="Spectral Light"/>
                <a:ea typeface="Spectral Light"/>
                <a:cs typeface="Spectral Light"/>
                <a:sym typeface="Spectral Light"/>
              </a:defRPr>
            </a:lvl6pPr>
            <a:lvl7pPr lvl="6" rtl="0">
              <a:spcBef>
                <a:spcPts val="0"/>
              </a:spcBef>
              <a:spcAft>
                <a:spcPts val="0"/>
              </a:spcAft>
              <a:buNone/>
              <a:defRPr>
                <a:solidFill>
                  <a:srgbClr val="666666"/>
                </a:solidFill>
                <a:latin typeface="Spectral Light"/>
                <a:ea typeface="Spectral Light"/>
                <a:cs typeface="Spectral Light"/>
                <a:sym typeface="Spectral Light"/>
              </a:defRPr>
            </a:lvl7pPr>
            <a:lvl8pPr lvl="7" rtl="0">
              <a:spcBef>
                <a:spcPts val="0"/>
              </a:spcBef>
              <a:spcAft>
                <a:spcPts val="0"/>
              </a:spcAft>
              <a:buNone/>
              <a:defRPr>
                <a:solidFill>
                  <a:srgbClr val="666666"/>
                </a:solidFill>
                <a:latin typeface="Spectral Light"/>
                <a:ea typeface="Spectral Light"/>
                <a:cs typeface="Spectral Light"/>
                <a:sym typeface="Spectral Light"/>
              </a:defRPr>
            </a:lvl8pPr>
            <a:lvl9pPr lvl="8" rtl="0">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21" name="Google Shape;21;p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2" name="Google Shape;22;p4"/>
          <p:cNvSpPr/>
          <p:nvPr/>
        </p:nvSpPr>
        <p:spPr>
          <a:xfrm rot="-5400000">
            <a:off x="-1173125" y="2799675"/>
            <a:ext cx="461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amp; subtitle slide 1 1">
  <p:cSld name="SECTION_HEADER_1_1">
    <p:bg>
      <p:bgPr>
        <a:no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flipH="1">
            <a:off x="3821950" y="1423325"/>
            <a:ext cx="3942300" cy="158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73334"/>
              </a:buClr>
              <a:buSzPts val="3300"/>
              <a:buNone/>
              <a:defRPr sz="3300">
                <a:solidFill>
                  <a:srgbClr val="373334"/>
                </a:solidFill>
              </a:defRPr>
            </a:lvl1pPr>
            <a:lvl2pPr lvl="1" algn="r" rtl="0">
              <a:spcBef>
                <a:spcPts val="0"/>
              </a:spcBef>
              <a:spcAft>
                <a:spcPts val="0"/>
              </a:spcAft>
              <a:buClr>
                <a:srgbClr val="373334"/>
              </a:buClr>
              <a:buSzPts val="3300"/>
              <a:buNone/>
              <a:defRPr sz="3300">
                <a:solidFill>
                  <a:srgbClr val="373334"/>
                </a:solidFill>
              </a:defRPr>
            </a:lvl2pPr>
            <a:lvl3pPr lvl="2" algn="r" rtl="0">
              <a:spcBef>
                <a:spcPts val="0"/>
              </a:spcBef>
              <a:spcAft>
                <a:spcPts val="0"/>
              </a:spcAft>
              <a:buClr>
                <a:srgbClr val="373334"/>
              </a:buClr>
              <a:buSzPts val="3300"/>
              <a:buNone/>
              <a:defRPr sz="3300">
                <a:solidFill>
                  <a:srgbClr val="373334"/>
                </a:solidFill>
              </a:defRPr>
            </a:lvl3pPr>
            <a:lvl4pPr lvl="3" algn="r" rtl="0">
              <a:spcBef>
                <a:spcPts val="0"/>
              </a:spcBef>
              <a:spcAft>
                <a:spcPts val="0"/>
              </a:spcAft>
              <a:buClr>
                <a:srgbClr val="373334"/>
              </a:buClr>
              <a:buSzPts val="3300"/>
              <a:buNone/>
              <a:defRPr sz="3300">
                <a:solidFill>
                  <a:srgbClr val="373334"/>
                </a:solidFill>
              </a:defRPr>
            </a:lvl4pPr>
            <a:lvl5pPr lvl="4" algn="r" rtl="0">
              <a:spcBef>
                <a:spcPts val="0"/>
              </a:spcBef>
              <a:spcAft>
                <a:spcPts val="0"/>
              </a:spcAft>
              <a:buClr>
                <a:srgbClr val="373334"/>
              </a:buClr>
              <a:buSzPts val="3300"/>
              <a:buNone/>
              <a:defRPr sz="3300">
                <a:solidFill>
                  <a:srgbClr val="373334"/>
                </a:solidFill>
              </a:defRPr>
            </a:lvl5pPr>
            <a:lvl6pPr lvl="5" algn="r" rtl="0">
              <a:spcBef>
                <a:spcPts val="0"/>
              </a:spcBef>
              <a:spcAft>
                <a:spcPts val="0"/>
              </a:spcAft>
              <a:buClr>
                <a:srgbClr val="373334"/>
              </a:buClr>
              <a:buSzPts val="3300"/>
              <a:buNone/>
              <a:defRPr sz="3300">
                <a:solidFill>
                  <a:srgbClr val="373334"/>
                </a:solidFill>
              </a:defRPr>
            </a:lvl6pPr>
            <a:lvl7pPr lvl="6" algn="r" rtl="0">
              <a:spcBef>
                <a:spcPts val="0"/>
              </a:spcBef>
              <a:spcAft>
                <a:spcPts val="0"/>
              </a:spcAft>
              <a:buClr>
                <a:srgbClr val="373334"/>
              </a:buClr>
              <a:buSzPts val="3300"/>
              <a:buNone/>
              <a:defRPr sz="3300">
                <a:solidFill>
                  <a:srgbClr val="373334"/>
                </a:solidFill>
              </a:defRPr>
            </a:lvl7pPr>
            <a:lvl8pPr lvl="7" algn="r" rtl="0">
              <a:spcBef>
                <a:spcPts val="0"/>
              </a:spcBef>
              <a:spcAft>
                <a:spcPts val="0"/>
              </a:spcAft>
              <a:buClr>
                <a:srgbClr val="373334"/>
              </a:buClr>
              <a:buSzPts val="3300"/>
              <a:buNone/>
              <a:defRPr sz="3300">
                <a:solidFill>
                  <a:srgbClr val="373334"/>
                </a:solidFill>
              </a:defRPr>
            </a:lvl8pPr>
            <a:lvl9pPr lvl="8" algn="r" rtl="0">
              <a:spcBef>
                <a:spcPts val="0"/>
              </a:spcBef>
              <a:spcAft>
                <a:spcPts val="0"/>
              </a:spcAft>
              <a:buClr>
                <a:srgbClr val="373334"/>
              </a:buClr>
              <a:buSzPts val="3300"/>
              <a:buNone/>
              <a:defRPr sz="3300">
                <a:solidFill>
                  <a:srgbClr val="373334"/>
                </a:solidFill>
              </a:defRPr>
            </a:lvl9pPr>
          </a:lstStyle>
          <a:p>
            <a:endParaRPr/>
          </a:p>
        </p:txBody>
      </p:sp>
      <p:sp>
        <p:nvSpPr>
          <p:cNvPr id="25" name="Google Shape;25;p5"/>
          <p:cNvSpPr txBox="1">
            <a:spLocks noGrp="1"/>
          </p:cNvSpPr>
          <p:nvPr>
            <p:ph type="subTitle" idx="1"/>
          </p:nvPr>
        </p:nvSpPr>
        <p:spPr>
          <a:xfrm flipH="1">
            <a:off x="5869750" y="2977225"/>
            <a:ext cx="1894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666666"/>
                </a:solidFill>
                <a:latin typeface="Spectral Light"/>
                <a:ea typeface="Spectral Light"/>
                <a:cs typeface="Spectral Light"/>
                <a:sym typeface="Spectral Light"/>
              </a:defRPr>
            </a:lvl1pPr>
            <a:lvl2pPr lvl="1" algn="r" rtl="0">
              <a:spcBef>
                <a:spcPts val="0"/>
              </a:spcBef>
              <a:spcAft>
                <a:spcPts val="0"/>
              </a:spcAft>
              <a:buNone/>
              <a:defRPr>
                <a:solidFill>
                  <a:srgbClr val="666666"/>
                </a:solidFill>
                <a:latin typeface="Spectral Light"/>
                <a:ea typeface="Spectral Light"/>
                <a:cs typeface="Spectral Light"/>
                <a:sym typeface="Spectral Light"/>
              </a:defRPr>
            </a:lvl2pPr>
            <a:lvl3pPr lvl="2" algn="r" rtl="0">
              <a:spcBef>
                <a:spcPts val="0"/>
              </a:spcBef>
              <a:spcAft>
                <a:spcPts val="0"/>
              </a:spcAft>
              <a:buNone/>
              <a:defRPr>
                <a:solidFill>
                  <a:srgbClr val="666666"/>
                </a:solidFill>
                <a:latin typeface="Spectral Light"/>
                <a:ea typeface="Spectral Light"/>
                <a:cs typeface="Spectral Light"/>
                <a:sym typeface="Spectral Light"/>
              </a:defRPr>
            </a:lvl3pPr>
            <a:lvl4pPr lvl="3" algn="r" rtl="0">
              <a:spcBef>
                <a:spcPts val="0"/>
              </a:spcBef>
              <a:spcAft>
                <a:spcPts val="0"/>
              </a:spcAft>
              <a:buNone/>
              <a:defRPr>
                <a:solidFill>
                  <a:srgbClr val="666666"/>
                </a:solidFill>
                <a:latin typeface="Spectral Light"/>
                <a:ea typeface="Spectral Light"/>
                <a:cs typeface="Spectral Light"/>
                <a:sym typeface="Spectral Light"/>
              </a:defRPr>
            </a:lvl4pPr>
            <a:lvl5pPr lvl="4" algn="r" rtl="0">
              <a:spcBef>
                <a:spcPts val="0"/>
              </a:spcBef>
              <a:spcAft>
                <a:spcPts val="0"/>
              </a:spcAft>
              <a:buNone/>
              <a:defRPr>
                <a:solidFill>
                  <a:srgbClr val="666666"/>
                </a:solidFill>
                <a:latin typeface="Spectral Light"/>
                <a:ea typeface="Spectral Light"/>
                <a:cs typeface="Spectral Light"/>
                <a:sym typeface="Spectral Light"/>
              </a:defRPr>
            </a:lvl5pPr>
            <a:lvl6pPr lvl="5" algn="r" rtl="0">
              <a:spcBef>
                <a:spcPts val="0"/>
              </a:spcBef>
              <a:spcAft>
                <a:spcPts val="0"/>
              </a:spcAft>
              <a:buNone/>
              <a:defRPr>
                <a:solidFill>
                  <a:srgbClr val="666666"/>
                </a:solidFill>
                <a:latin typeface="Spectral Light"/>
                <a:ea typeface="Spectral Light"/>
                <a:cs typeface="Spectral Light"/>
                <a:sym typeface="Spectral Light"/>
              </a:defRPr>
            </a:lvl6pPr>
            <a:lvl7pPr lvl="6" algn="r" rtl="0">
              <a:spcBef>
                <a:spcPts val="0"/>
              </a:spcBef>
              <a:spcAft>
                <a:spcPts val="0"/>
              </a:spcAft>
              <a:buNone/>
              <a:defRPr>
                <a:solidFill>
                  <a:srgbClr val="666666"/>
                </a:solidFill>
                <a:latin typeface="Spectral Light"/>
                <a:ea typeface="Spectral Light"/>
                <a:cs typeface="Spectral Light"/>
                <a:sym typeface="Spectral Light"/>
              </a:defRPr>
            </a:lvl7pPr>
            <a:lvl8pPr lvl="7" algn="r" rtl="0">
              <a:spcBef>
                <a:spcPts val="0"/>
              </a:spcBef>
              <a:spcAft>
                <a:spcPts val="0"/>
              </a:spcAft>
              <a:buNone/>
              <a:defRPr>
                <a:solidFill>
                  <a:srgbClr val="666666"/>
                </a:solidFill>
                <a:latin typeface="Spectral Light"/>
                <a:ea typeface="Spectral Light"/>
                <a:cs typeface="Spectral Light"/>
                <a:sym typeface="Spectral Light"/>
              </a:defRPr>
            </a:lvl8pPr>
            <a:lvl9pPr lvl="8" algn="r" rtl="0">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26" name="Google Shape;26;p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7" name="Google Shape;27;p5"/>
          <p:cNvSpPr/>
          <p:nvPr/>
        </p:nvSpPr>
        <p:spPr>
          <a:xfrm rot="-5400000">
            <a:off x="5900000" y="2799675"/>
            <a:ext cx="461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slide">
  <p:cSld name="CUSTOM">
    <p:spTree>
      <p:nvGrpSpPr>
        <p:cNvPr id="1" name="Shape 28"/>
        <p:cNvGrpSpPr/>
        <p:nvPr/>
      </p:nvGrpSpPr>
      <p:grpSpPr>
        <a:xfrm>
          <a:off x="0" y="0"/>
          <a:ext cx="0" cy="0"/>
          <a:chOff x="0" y="0"/>
          <a:chExt cx="0" cy="0"/>
        </a:xfrm>
      </p:grpSpPr>
      <p:sp>
        <p:nvSpPr>
          <p:cNvPr id="29" name="Google Shape;29;p6"/>
          <p:cNvSpPr/>
          <p:nvPr/>
        </p:nvSpPr>
        <p:spPr>
          <a:xfrm>
            <a:off x="2028900" y="0"/>
            <a:ext cx="5086200" cy="5143500"/>
          </a:xfrm>
          <a:prstGeom prst="parallelogram">
            <a:avLst>
              <a:gd name="adj" fmla="val 25000"/>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subTitle" idx="1"/>
          </p:nvPr>
        </p:nvSpPr>
        <p:spPr>
          <a:xfrm>
            <a:off x="3153525" y="1800750"/>
            <a:ext cx="2523300" cy="2111700"/>
          </a:xfrm>
          <a:prstGeom prst="rect">
            <a:avLst/>
          </a:prstGeom>
        </p:spPr>
        <p:txBody>
          <a:bodyPr spcFirstLastPara="1" wrap="square" lIns="91425" tIns="91425" rIns="91425" bIns="91425" anchor="b" anchorCtr="0">
            <a:noAutofit/>
          </a:bodyPr>
          <a:lstStyle>
            <a:lvl1pPr lvl="0">
              <a:spcBef>
                <a:spcPts val="0"/>
              </a:spcBef>
              <a:spcAft>
                <a:spcPts val="0"/>
              </a:spcAft>
              <a:buNone/>
              <a:defRPr sz="1700">
                <a:solidFill>
                  <a:srgbClr val="FFFFFF"/>
                </a:solidFill>
                <a:latin typeface="Montserrat SemiBold"/>
                <a:ea typeface="Montserrat SemiBold"/>
                <a:cs typeface="Montserrat SemiBold"/>
                <a:sym typeface="Montserrat SemiBold"/>
              </a:defRPr>
            </a:lvl1pPr>
            <a:lvl2pPr lvl="1" algn="r">
              <a:spcBef>
                <a:spcPts val="0"/>
              </a:spcBef>
              <a:spcAft>
                <a:spcPts val="0"/>
              </a:spcAft>
              <a:buNone/>
              <a:defRPr sz="1700">
                <a:solidFill>
                  <a:srgbClr val="FFFFFF"/>
                </a:solidFill>
                <a:latin typeface="Montserrat SemiBold"/>
                <a:ea typeface="Montserrat SemiBold"/>
                <a:cs typeface="Montserrat SemiBold"/>
                <a:sym typeface="Montserrat SemiBold"/>
              </a:defRPr>
            </a:lvl2pPr>
            <a:lvl3pPr lvl="2" algn="r">
              <a:spcBef>
                <a:spcPts val="0"/>
              </a:spcBef>
              <a:spcAft>
                <a:spcPts val="0"/>
              </a:spcAft>
              <a:buNone/>
              <a:defRPr sz="1700">
                <a:solidFill>
                  <a:srgbClr val="FFFFFF"/>
                </a:solidFill>
                <a:latin typeface="Montserrat SemiBold"/>
                <a:ea typeface="Montserrat SemiBold"/>
                <a:cs typeface="Montserrat SemiBold"/>
                <a:sym typeface="Montserrat SemiBold"/>
              </a:defRPr>
            </a:lvl3pPr>
            <a:lvl4pPr lvl="3" algn="r">
              <a:spcBef>
                <a:spcPts val="0"/>
              </a:spcBef>
              <a:spcAft>
                <a:spcPts val="0"/>
              </a:spcAft>
              <a:buNone/>
              <a:defRPr sz="1700">
                <a:solidFill>
                  <a:srgbClr val="FFFFFF"/>
                </a:solidFill>
                <a:latin typeface="Montserrat SemiBold"/>
                <a:ea typeface="Montserrat SemiBold"/>
                <a:cs typeface="Montserrat SemiBold"/>
                <a:sym typeface="Montserrat SemiBold"/>
              </a:defRPr>
            </a:lvl4pPr>
            <a:lvl5pPr lvl="4" algn="r">
              <a:spcBef>
                <a:spcPts val="0"/>
              </a:spcBef>
              <a:spcAft>
                <a:spcPts val="0"/>
              </a:spcAft>
              <a:buNone/>
              <a:defRPr sz="1700">
                <a:solidFill>
                  <a:srgbClr val="FFFFFF"/>
                </a:solidFill>
                <a:latin typeface="Montserrat SemiBold"/>
                <a:ea typeface="Montserrat SemiBold"/>
                <a:cs typeface="Montserrat SemiBold"/>
                <a:sym typeface="Montserrat SemiBold"/>
              </a:defRPr>
            </a:lvl5pPr>
            <a:lvl6pPr lvl="5" algn="r">
              <a:spcBef>
                <a:spcPts val="0"/>
              </a:spcBef>
              <a:spcAft>
                <a:spcPts val="0"/>
              </a:spcAft>
              <a:buNone/>
              <a:defRPr sz="1700">
                <a:solidFill>
                  <a:srgbClr val="FFFFFF"/>
                </a:solidFill>
                <a:latin typeface="Montserrat SemiBold"/>
                <a:ea typeface="Montserrat SemiBold"/>
                <a:cs typeface="Montserrat SemiBold"/>
                <a:sym typeface="Montserrat SemiBold"/>
              </a:defRPr>
            </a:lvl6pPr>
            <a:lvl7pPr lvl="6" algn="r">
              <a:spcBef>
                <a:spcPts val="0"/>
              </a:spcBef>
              <a:spcAft>
                <a:spcPts val="0"/>
              </a:spcAft>
              <a:buNone/>
              <a:defRPr sz="1700">
                <a:solidFill>
                  <a:srgbClr val="FFFFFF"/>
                </a:solidFill>
                <a:latin typeface="Montserrat SemiBold"/>
                <a:ea typeface="Montserrat SemiBold"/>
                <a:cs typeface="Montserrat SemiBold"/>
                <a:sym typeface="Montserrat SemiBold"/>
              </a:defRPr>
            </a:lvl7pPr>
            <a:lvl8pPr lvl="7" algn="r">
              <a:spcBef>
                <a:spcPts val="0"/>
              </a:spcBef>
              <a:spcAft>
                <a:spcPts val="0"/>
              </a:spcAft>
              <a:buNone/>
              <a:defRPr sz="1700">
                <a:solidFill>
                  <a:srgbClr val="FFFFFF"/>
                </a:solidFill>
                <a:latin typeface="Montserrat SemiBold"/>
                <a:ea typeface="Montserrat SemiBold"/>
                <a:cs typeface="Montserrat SemiBold"/>
                <a:sym typeface="Montserrat SemiBold"/>
              </a:defRPr>
            </a:lvl8pPr>
            <a:lvl9pPr lvl="8" algn="r">
              <a:spcBef>
                <a:spcPts val="0"/>
              </a:spcBef>
              <a:spcAft>
                <a:spcPts val="0"/>
              </a:spcAft>
              <a:buNone/>
              <a:defRPr sz="1700">
                <a:solidFill>
                  <a:srgbClr val="FFFFFF"/>
                </a:solidFill>
                <a:latin typeface="Montserrat SemiBold"/>
                <a:ea typeface="Montserrat SemiBold"/>
                <a:cs typeface="Montserrat SemiBold"/>
                <a:sym typeface="Montserrat SemiBold"/>
              </a:defRPr>
            </a:lvl9pPr>
          </a:lstStyle>
          <a:p>
            <a:endParaRPr/>
          </a:p>
        </p:txBody>
      </p:sp>
      <p:sp>
        <p:nvSpPr>
          <p:cNvPr id="31" name="Google Shape;31;p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latin typeface="Montserrat"/>
              <a:ea typeface="Montserrat"/>
              <a:cs typeface="Montserrat"/>
              <a:sym typeface="Montserrat"/>
            </a:endParaRPr>
          </a:p>
        </p:txBody>
      </p:sp>
      <p:sp>
        <p:nvSpPr>
          <p:cNvPr id="32" name="Google Shape;32;p6"/>
          <p:cNvSpPr txBox="1">
            <a:spLocks noGrp="1"/>
          </p:cNvSpPr>
          <p:nvPr>
            <p:ph type="subTitle" idx="2"/>
          </p:nvPr>
        </p:nvSpPr>
        <p:spPr>
          <a:xfrm>
            <a:off x="3153525" y="4011203"/>
            <a:ext cx="18945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90CCFA"/>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a:endParaRPr/>
          </a:p>
        </p:txBody>
      </p:sp>
    </p:spTree>
  </p:cSld>
  <p:clrMapOvr>
    <a:masterClrMapping/>
  </p:clrMapOvr>
  <p:extLst>
    <p:ext uri="{DCECCB84-F9BA-43D5-87BE-67443E8EF086}">
      <p15:sldGuideLst xmlns:p15="http://schemas.microsoft.com/office/powerpoint/2012/main">
        <p15:guide id="1" orient="horz" pos="269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33"/>
        <p:cNvGrpSpPr/>
        <p:nvPr/>
      </p:nvGrpSpPr>
      <p:grpSpPr>
        <a:xfrm>
          <a:off x="0" y="0"/>
          <a:ext cx="0" cy="0"/>
          <a:chOff x="0" y="0"/>
          <a:chExt cx="0" cy="0"/>
        </a:xfrm>
      </p:grpSpPr>
      <p:sp>
        <p:nvSpPr>
          <p:cNvPr id="34" name="Google Shape;34;p7"/>
          <p:cNvSpPr/>
          <p:nvPr/>
        </p:nvSpPr>
        <p:spPr>
          <a:xfrm>
            <a:off x="0" y="0"/>
            <a:ext cx="7115100" cy="5143500"/>
          </a:xfrm>
          <a:prstGeom prst="parallelogram">
            <a:avLst>
              <a:gd name="adj" fmla="val 25000"/>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1285900" y="1173400"/>
            <a:ext cx="4736700" cy="4860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1pPr>
            <a:lvl2pPr lvl="1">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a:endParaRPr/>
          </a:p>
        </p:txBody>
      </p:sp>
      <p:sp>
        <p:nvSpPr>
          <p:cNvPr id="36" name="Google Shape;36;p7"/>
          <p:cNvSpPr txBox="1">
            <a:spLocks noGrp="1"/>
          </p:cNvSpPr>
          <p:nvPr>
            <p:ph type="body" idx="1"/>
          </p:nvPr>
        </p:nvSpPr>
        <p:spPr>
          <a:xfrm>
            <a:off x="1285875" y="1991650"/>
            <a:ext cx="4289400" cy="212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FFFFFF"/>
              </a:buClr>
              <a:buSzPts val="1400"/>
              <a:buFont typeface="Spectral Light"/>
              <a:buChar char="⏷"/>
              <a:defRPr>
                <a:solidFill>
                  <a:srgbClr val="FFFFFF"/>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FFFFFF"/>
              </a:buClr>
              <a:buSzPts val="1400"/>
              <a:buFont typeface="Spectral Light"/>
              <a:buChar char="⏷"/>
              <a:defRPr>
                <a:solidFill>
                  <a:srgbClr val="FFFFFF"/>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9pPr>
          </a:lstStyle>
          <a:p>
            <a:endParaRPr/>
          </a:p>
        </p:txBody>
      </p:sp>
      <p:sp>
        <p:nvSpPr>
          <p:cNvPr id="37" name="Google Shape;37;p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ody slide 1">
  <p:cSld name="TITLE_AND_BODY_2">
    <p:bg>
      <p:bgPr>
        <a:solidFill>
          <a:srgbClr val="252525"/>
        </a:solidFill>
        <a:effectLst/>
      </p:bgPr>
    </p:bg>
    <p:spTree>
      <p:nvGrpSpPr>
        <p:cNvPr id="1" name="Shape 38"/>
        <p:cNvGrpSpPr/>
        <p:nvPr/>
      </p:nvGrpSpPr>
      <p:grpSpPr>
        <a:xfrm>
          <a:off x="0" y="0"/>
          <a:ext cx="0" cy="0"/>
          <a:chOff x="0" y="0"/>
          <a:chExt cx="0" cy="0"/>
        </a:xfrm>
      </p:grpSpPr>
      <p:sp>
        <p:nvSpPr>
          <p:cNvPr id="39" name="Google Shape;39;p8"/>
          <p:cNvSpPr/>
          <p:nvPr/>
        </p:nvSpPr>
        <p:spPr>
          <a:xfrm>
            <a:off x="0" y="0"/>
            <a:ext cx="7115100" cy="5143500"/>
          </a:xfrm>
          <a:prstGeom prst="parallelogram">
            <a:avLst>
              <a:gd name="adj" fmla="val 25000"/>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txBox="1">
            <a:spLocks noGrp="1"/>
          </p:cNvSpPr>
          <p:nvPr>
            <p:ph type="title"/>
          </p:nvPr>
        </p:nvSpPr>
        <p:spPr>
          <a:xfrm>
            <a:off x="1285900" y="458225"/>
            <a:ext cx="4736700" cy="2691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200"/>
              <a:buFont typeface="Montserrat"/>
              <a:buNone/>
              <a:defRPr sz="4200" b="1">
                <a:solidFill>
                  <a:srgbClr val="FFFFFF"/>
                </a:solidFill>
                <a:latin typeface="Montserrat"/>
                <a:ea typeface="Montserrat"/>
                <a:cs typeface="Montserrat"/>
                <a:sym typeface="Montserrat"/>
              </a:defRPr>
            </a:lvl1pPr>
            <a:lvl2pPr lvl="1"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a:endParaRPr/>
          </a:p>
        </p:txBody>
      </p:sp>
      <p:sp>
        <p:nvSpPr>
          <p:cNvPr id="41" name="Google Shape;41;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42" name="Google Shape;42;p8"/>
          <p:cNvSpPr txBox="1">
            <a:spLocks noGrp="1"/>
          </p:cNvSpPr>
          <p:nvPr>
            <p:ph type="subTitle" idx="1"/>
          </p:nvPr>
        </p:nvSpPr>
        <p:spPr>
          <a:xfrm>
            <a:off x="1285900" y="2963125"/>
            <a:ext cx="39615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90CCFA"/>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body slide 1 1">
  <p:cSld name="TITLE_AND_BODY_2_1">
    <p:bg>
      <p:bgPr>
        <a:solidFill>
          <a:srgbClr val="252525"/>
        </a:solidFill>
        <a:effectLst/>
      </p:bgPr>
    </p:bg>
    <p:spTree>
      <p:nvGrpSpPr>
        <p:cNvPr id="1" name="Shape 43"/>
        <p:cNvGrpSpPr/>
        <p:nvPr/>
      </p:nvGrpSpPr>
      <p:grpSpPr>
        <a:xfrm>
          <a:off x="0" y="0"/>
          <a:ext cx="0" cy="0"/>
          <a:chOff x="0" y="0"/>
          <a:chExt cx="0" cy="0"/>
        </a:xfrm>
      </p:grpSpPr>
      <p:sp>
        <p:nvSpPr>
          <p:cNvPr id="44" name="Google Shape;44;p9"/>
          <p:cNvSpPr/>
          <p:nvPr/>
        </p:nvSpPr>
        <p:spPr>
          <a:xfrm>
            <a:off x="0" y="0"/>
            <a:ext cx="7115100" cy="5143500"/>
          </a:xfrm>
          <a:prstGeom prst="parallelogram">
            <a:avLst>
              <a:gd name="adj" fmla="val 25000"/>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3485550" y="458225"/>
            <a:ext cx="3245100" cy="2691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1pPr>
            <a:lvl2pPr lvl="1"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a:endParaRPr/>
          </a:p>
        </p:txBody>
      </p:sp>
      <p:sp>
        <p:nvSpPr>
          <p:cNvPr id="46" name="Google Shape;46;p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47" name="Google Shape;47;p9"/>
          <p:cNvSpPr txBox="1">
            <a:spLocks noGrp="1"/>
          </p:cNvSpPr>
          <p:nvPr>
            <p:ph type="subTitle" idx="1"/>
          </p:nvPr>
        </p:nvSpPr>
        <p:spPr>
          <a:xfrm>
            <a:off x="3485550" y="3039325"/>
            <a:ext cx="22374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amp; Image slide">
  <p:cSld name="TITLE_AND_BODY_1">
    <p:bg>
      <p:bgPr>
        <a:solidFill>
          <a:srgbClr val="252525"/>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3515048" y="3403220"/>
            <a:ext cx="5413200" cy="1023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5300"/>
              <a:buNone/>
              <a:defRPr sz="5300">
                <a:solidFill>
                  <a:schemeClr val="lt1"/>
                </a:solidFill>
              </a:defRPr>
            </a:lvl1pPr>
            <a:lvl2pPr lvl="1"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2pPr>
            <a:lvl3pPr lvl="2"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3pPr>
            <a:lvl4pPr lvl="3"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4pPr>
            <a:lvl5pPr lvl="4"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5pPr>
            <a:lvl6pPr lvl="5"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6pPr>
            <a:lvl7pPr lvl="6"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7pPr>
            <a:lvl8pPr lvl="7"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8pPr>
            <a:lvl9pPr lvl="8" algn="r" rtl="0">
              <a:spcBef>
                <a:spcPts val="0"/>
              </a:spcBef>
              <a:spcAft>
                <a:spcPts val="0"/>
              </a:spcAft>
              <a:buClr>
                <a:schemeClr val="lt1"/>
              </a:buClr>
              <a:buSzPts val="6000"/>
              <a:buFont typeface="Proxima Nova Extrabold"/>
              <a:buNone/>
              <a:defRPr sz="6000">
                <a:solidFill>
                  <a:schemeClr val="lt1"/>
                </a:solidFill>
                <a:latin typeface="Proxima Nova Extrabold"/>
                <a:ea typeface="Proxima Nova Extrabold"/>
                <a:cs typeface="Proxima Nova Extrabold"/>
                <a:sym typeface="Proxima Nova Extrabold"/>
              </a:defRPr>
            </a:lvl9pPr>
          </a:lstStyle>
          <a:p>
            <a:endParaRPr/>
          </a:p>
        </p:txBody>
      </p:sp>
      <p:sp>
        <p:nvSpPr>
          <p:cNvPr id="50" name="Google Shape;50;p10"/>
          <p:cNvSpPr txBox="1">
            <a:spLocks noGrp="1"/>
          </p:cNvSpPr>
          <p:nvPr>
            <p:ph type="body" idx="1"/>
          </p:nvPr>
        </p:nvSpPr>
        <p:spPr>
          <a:xfrm>
            <a:off x="919800" y="1785425"/>
            <a:ext cx="4790100" cy="108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1pPr>
            <a:lvl2pPr marL="914400" lvl="1"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2pPr>
            <a:lvl3pPr marL="1371600" lvl="2"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3pPr>
            <a:lvl4pPr marL="1828800" lvl="3"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4pPr>
            <a:lvl5pPr marL="2286000" lvl="4"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5pPr>
            <a:lvl6pPr marL="2743200" lvl="5"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6pPr>
            <a:lvl7pPr marL="3200400" lvl="6"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7pPr>
            <a:lvl8pPr marL="3657600" lvl="7"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8pPr>
            <a:lvl9pPr marL="4114800" lvl="8" indent="-317500" rtl="0">
              <a:spcBef>
                <a:spcPts val="0"/>
              </a:spcBef>
              <a:spcAft>
                <a:spcPts val="0"/>
              </a:spcAft>
              <a:buClr>
                <a:schemeClr val="lt1"/>
              </a:buClr>
              <a:buSzPts val="1400"/>
              <a:buFont typeface="Spectral Light"/>
              <a:buChar char="■"/>
              <a:defRPr>
                <a:solidFill>
                  <a:schemeClr val="lt1"/>
                </a:solidFill>
                <a:latin typeface="Spectral Light"/>
                <a:ea typeface="Spectral Light"/>
                <a:cs typeface="Spectral Light"/>
                <a:sym typeface="Spectral Light"/>
              </a:defRPr>
            </a:lvl9pPr>
          </a:lstStyle>
          <a:p>
            <a:endParaRPr/>
          </a:p>
        </p:txBody>
      </p:sp>
      <p:sp>
        <p:nvSpPr>
          <p:cNvPr id="51" name="Google Shape;51;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52" name="Google Shape;52;p10"/>
          <p:cNvSpPr/>
          <p:nvPr/>
        </p:nvSpPr>
        <p:spPr>
          <a:xfrm rot="10800000">
            <a:off x="6533400" y="4516800"/>
            <a:ext cx="22896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1pPr>
            <a:lvl2pPr lvl="1"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2pPr>
            <a:lvl3pPr lvl="2"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3pPr>
            <a:lvl4pPr lvl="3"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4pPr>
            <a:lvl5pPr lvl="4"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5pPr>
            <a:lvl6pPr lvl="5"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6pPr>
            <a:lvl7pPr lvl="6"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7pPr>
            <a:lvl8pPr lvl="7"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8pPr>
            <a:lvl9pPr lvl="8"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7"/>
        <p:cNvGrpSpPr/>
        <p:nvPr/>
      </p:nvGrpSpPr>
      <p:grpSpPr>
        <a:xfrm>
          <a:off x="0" y="0"/>
          <a:ext cx="0" cy="0"/>
          <a:chOff x="0" y="0"/>
          <a:chExt cx="0" cy="0"/>
        </a:xfrm>
      </p:grpSpPr>
      <p:pic>
        <p:nvPicPr>
          <p:cNvPr id="158" name="Google Shape;158;p24"/>
          <p:cNvPicPr preferRelativeResize="0"/>
          <p:nvPr/>
        </p:nvPicPr>
        <p:blipFill rotWithShape="1">
          <a:blip r:embed="rId3">
            <a:alphaModFix/>
          </a:blip>
          <a:srcRect l="13106" t="15681" r="3518" b="17473"/>
          <a:stretch/>
        </p:blipFill>
        <p:spPr>
          <a:xfrm>
            <a:off x="1198475" y="534325"/>
            <a:ext cx="7624521" cy="4074852"/>
          </a:xfrm>
          <a:prstGeom prst="rect">
            <a:avLst/>
          </a:prstGeom>
          <a:noFill/>
          <a:ln>
            <a:noFill/>
          </a:ln>
        </p:spPr>
      </p:pic>
      <p:sp>
        <p:nvSpPr>
          <p:cNvPr id="159" name="Google Shape;159;p24"/>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s"/>
              <a:t>Breadth-first search</a:t>
            </a:r>
            <a:r>
              <a:rPr lang="es">
                <a:solidFill>
                  <a:srgbClr val="0043C1"/>
                </a:solidFill>
              </a:rPr>
              <a:t>!</a:t>
            </a:r>
            <a:endParaRPr>
              <a:solidFill>
                <a:srgbClr val="0043C1"/>
              </a:solidFill>
            </a:endParaRPr>
          </a:p>
        </p:txBody>
      </p:sp>
      <p:sp>
        <p:nvSpPr>
          <p:cNvPr id="160" name="Google Shape;160;p24"/>
          <p:cNvSpPr txBox="1">
            <a:spLocks noGrp="1"/>
          </p:cNvSpPr>
          <p:nvPr>
            <p:ph type="subTitle" idx="1"/>
          </p:nvPr>
        </p:nvSpPr>
        <p:spPr>
          <a:xfrm rot="-5400000">
            <a:off x="-1772935" y="1844264"/>
            <a:ext cx="49506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b="1">
                <a:solidFill>
                  <a:srgbClr val="0043C1"/>
                </a:solidFill>
                <a:latin typeface="Spectral"/>
                <a:ea typeface="Spectral"/>
                <a:cs typeface="Spectral"/>
                <a:sym typeface="Spectral"/>
              </a:rPr>
              <a:t>Algorithm </a:t>
            </a:r>
            <a:r>
              <a:rPr lang="es" sz="1400" b="1">
                <a:solidFill>
                  <a:srgbClr val="000000"/>
                </a:solidFill>
                <a:latin typeface="Spectral"/>
                <a:ea typeface="Spectral"/>
                <a:cs typeface="Spectral"/>
                <a:sym typeface="Spectral"/>
              </a:rPr>
              <a:t>for traversing or searching tree</a:t>
            </a:r>
            <a:r>
              <a:rPr lang="es" sz="1400" b="1">
                <a:solidFill>
                  <a:srgbClr val="0043C1"/>
                </a:solidFill>
                <a:latin typeface="Spectral"/>
                <a:ea typeface="Spectral"/>
                <a:cs typeface="Spectral"/>
                <a:sym typeface="Spectral"/>
              </a:rPr>
              <a:t> </a:t>
            </a:r>
            <a:endParaRPr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alpha val="0"/>
          </a:srgbClr>
        </a:solidFill>
        <a:effectLst/>
      </p:bgPr>
    </p:bg>
    <p:spTree>
      <p:nvGrpSpPr>
        <p:cNvPr id="1" name="Shape 212"/>
        <p:cNvGrpSpPr/>
        <p:nvPr/>
      </p:nvGrpSpPr>
      <p:grpSpPr>
        <a:xfrm>
          <a:off x="0" y="0"/>
          <a:ext cx="0" cy="0"/>
          <a:chOff x="0" y="0"/>
          <a:chExt cx="0" cy="0"/>
        </a:xfrm>
      </p:grpSpPr>
      <p:pic>
        <p:nvPicPr>
          <p:cNvPr id="213" name="Google Shape;213;p31"/>
          <p:cNvPicPr preferRelativeResize="0"/>
          <p:nvPr/>
        </p:nvPicPr>
        <p:blipFill rotWithShape="1">
          <a:blip r:embed="rId3">
            <a:alphaModFix/>
          </a:blip>
          <a:srcRect l="12766" t="15681" r="3516" b="17473"/>
          <a:stretch/>
        </p:blipFill>
        <p:spPr>
          <a:xfrm>
            <a:off x="1167450" y="534324"/>
            <a:ext cx="7655547" cy="4074852"/>
          </a:xfrm>
          <a:prstGeom prst="rect">
            <a:avLst/>
          </a:prstGeom>
          <a:noFill/>
          <a:ln>
            <a:noFill/>
          </a:ln>
        </p:spPr>
      </p:pic>
      <p:sp>
        <p:nvSpPr>
          <p:cNvPr id="214" name="Google Shape;214;p31"/>
          <p:cNvSpPr/>
          <p:nvPr/>
        </p:nvSpPr>
        <p:spPr>
          <a:xfrm rot="-5400000">
            <a:off x="-1173125" y="2799675"/>
            <a:ext cx="46152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txBox="1">
            <a:spLocks noGrp="1"/>
          </p:cNvSpPr>
          <p:nvPr>
            <p:ph type="ctrTitle"/>
          </p:nvPr>
        </p:nvSpPr>
        <p:spPr>
          <a:xfrm>
            <a:off x="1504500" y="1859401"/>
            <a:ext cx="6135000" cy="11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s" sz="6400">
                <a:solidFill>
                  <a:srgbClr val="252525"/>
                </a:solidFill>
              </a:rPr>
              <a:t>Thanks</a:t>
            </a:r>
            <a:r>
              <a:rPr lang="es" sz="6400">
                <a:solidFill>
                  <a:srgbClr val="0043C1"/>
                </a:solidFill>
              </a:rPr>
              <a:t>!</a:t>
            </a:r>
            <a:endParaRPr sz="6400">
              <a:solidFill>
                <a:srgbClr val="0043C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3125575" y="534300"/>
            <a:ext cx="2037450" cy="2037450"/>
          </a:xfrm>
          <a:prstGeom prst="rect">
            <a:avLst/>
          </a:prstGeom>
          <a:noFill/>
          <a:ln>
            <a:noFill/>
          </a:ln>
        </p:spPr>
      </p:pic>
      <p:sp>
        <p:nvSpPr>
          <p:cNvPr id="166" name="Google Shape;166;p25"/>
          <p:cNvSpPr/>
          <p:nvPr/>
        </p:nvSpPr>
        <p:spPr>
          <a:xfrm>
            <a:off x="1088275" y="534300"/>
            <a:ext cx="2037300" cy="40749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67" name="Google Shape;167;p25"/>
          <p:cNvSpPr/>
          <p:nvPr/>
        </p:nvSpPr>
        <p:spPr>
          <a:xfrm rot="10800000">
            <a:off x="5879300" y="4516800"/>
            <a:ext cx="3021000" cy="92400"/>
          </a:xfrm>
          <a:prstGeom prst="rect">
            <a:avLst/>
          </a:prstGeom>
          <a:solidFill>
            <a:srgbClr val="0043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pic>
        <p:nvPicPr>
          <p:cNvPr id="168" name="Google Shape;168;p25"/>
          <p:cNvPicPr preferRelativeResize="0"/>
          <p:nvPr/>
        </p:nvPicPr>
        <p:blipFill rotWithShape="1">
          <a:blip r:embed="rId4">
            <a:alphaModFix/>
          </a:blip>
          <a:srcRect r="7132" b="30415"/>
          <a:stretch/>
        </p:blipFill>
        <p:spPr>
          <a:xfrm>
            <a:off x="1088275" y="2571750"/>
            <a:ext cx="4074750" cy="2037445"/>
          </a:xfrm>
          <a:prstGeom prst="rect">
            <a:avLst/>
          </a:prstGeom>
          <a:noFill/>
          <a:ln>
            <a:noFill/>
          </a:ln>
        </p:spPr>
      </p:pic>
      <p:sp>
        <p:nvSpPr>
          <p:cNvPr id="169" name="Google Shape;169;p25"/>
          <p:cNvSpPr txBox="1">
            <a:spLocks noGrp="1"/>
          </p:cNvSpPr>
          <p:nvPr>
            <p:ph type="title"/>
          </p:nvPr>
        </p:nvSpPr>
        <p:spPr>
          <a:xfrm>
            <a:off x="5546775" y="2571900"/>
            <a:ext cx="3381600" cy="1821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3900">
                <a:solidFill>
                  <a:schemeClr val="lt1"/>
                </a:solidFill>
              </a:rPr>
              <a:t>Turing’s AI</a:t>
            </a:r>
            <a:r>
              <a:rPr lang="es" sz="3900">
                <a:solidFill>
                  <a:srgbClr val="90CCFA"/>
                </a:solidFill>
              </a:rPr>
              <a:t>!</a:t>
            </a:r>
            <a:endParaRPr sz="3900">
              <a:solidFill>
                <a:srgbClr val="90CCFA"/>
              </a:solidFill>
            </a:endParaRPr>
          </a:p>
        </p:txBody>
      </p:sp>
      <p:sp>
        <p:nvSpPr>
          <p:cNvPr id="170" name="Google Shape;170;p25"/>
          <p:cNvSpPr txBox="1">
            <a:spLocks noGrp="1"/>
          </p:cNvSpPr>
          <p:nvPr>
            <p:ph type="subTitle" idx="1"/>
          </p:nvPr>
        </p:nvSpPr>
        <p:spPr>
          <a:xfrm>
            <a:off x="1273500" y="898525"/>
            <a:ext cx="1768800" cy="13656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s" sz="1100" b="1">
                <a:latin typeface="Montserrat"/>
                <a:ea typeface="Montserrat"/>
                <a:cs typeface="Montserrat"/>
                <a:sym typeface="Montserrat"/>
              </a:rPr>
              <a:t>Bazhenov Shakarim</a:t>
            </a:r>
            <a:endParaRPr sz="1100" b="1">
              <a:latin typeface="Montserrat"/>
              <a:ea typeface="Montserrat"/>
              <a:cs typeface="Montserrat"/>
              <a:sym typeface="Montserrat"/>
            </a:endParaRPr>
          </a:p>
          <a:p>
            <a:pPr marL="0" lvl="0" indent="0" algn="ctr" rtl="0">
              <a:lnSpc>
                <a:spcPct val="150000"/>
              </a:lnSpc>
              <a:spcBef>
                <a:spcPts val="0"/>
              </a:spcBef>
              <a:spcAft>
                <a:spcPts val="0"/>
              </a:spcAft>
              <a:buNone/>
            </a:pPr>
            <a:r>
              <a:rPr lang="es" sz="1100" b="1">
                <a:latin typeface="Montserrat"/>
                <a:ea typeface="Montserrat"/>
                <a:cs typeface="Montserrat"/>
                <a:sym typeface="Montserrat"/>
              </a:rPr>
              <a:t>Baigazy Ramazan</a:t>
            </a:r>
            <a:endParaRPr sz="1100" b="1">
              <a:latin typeface="Montserrat"/>
              <a:ea typeface="Montserrat"/>
              <a:cs typeface="Montserrat"/>
              <a:sym typeface="Montserrat"/>
            </a:endParaRPr>
          </a:p>
          <a:p>
            <a:pPr marL="0" lvl="0" indent="0" algn="ctr" rtl="0">
              <a:lnSpc>
                <a:spcPct val="150000"/>
              </a:lnSpc>
              <a:spcBef>
                <a:spcPts val="0"/>
              </a:spcBef>
              <a:spcAft>
                <a:spcPts val="0"/>
              </a:spcAft>
              <a:buNone/>
            </a:pPr>
            <a:r>
              <a:rPr lang="es" sz="1100" b="1">
                <a:latin typeface="Montserrat"/>
                <a:ea typeface="Montserrat"/>
                <a:cs typeface="Montserrat"/>
                <a:sym typeface="Montserrat"/>
              </a:rPr>
              <a:t>Tanatov Aidar</a:t>
            </a:r>
            <a:endParaRPr sz="1100" b="1">
              <a:latin typeface="Montserrat"/>
              <a:ea typeface="Montserrat"/>
              <a:cs typeface="Montserrat"/>
              <a:sym typeface="Montserrat"/>
            </a:endParaRPr>
          </a:p>
          <a:p>
            <a:pPr marL="0" lvl="0" indent="0" algn="ctr" rtl="0">
              <a:lnSpc>
                <a:spcPct val="150000"/>
              </a:lnSpc>
              <a:spcBef>
                <a:spcPts val="0"/>
              </a:spcBef>
              <a:spcAft>
                <a:spcPts val="0"/>
              </a:spcAft>
              <a:buNone/>
            </a:pPr>
            <a:r>
              <a:rPr lang="es" sz="1100" b="1">
                <a:latin typeface="Montserrat"/>
                <a:ea typeface="Montserrat"/>
                <a:cs typeface="Montserrat"/>
                <a:sym typeface="Montserrat"/>
              </a:rPr>
              <a:t>Mukhtarbayev Marat</a:t>
            </a:r>
            <a:endParaRPr sz="1100" b="1">
              <a:latin typeface="Montserrat"/>
              <a:ea typeface="Montserrat"/>
              <a:cs typeface="Montserrat"/>
              <a:sym typeface="Montserrat"/>
            </a:endParaRPr>
          </a:p>
          <a:p>
            <a:pPr marL="0" lvl="0" indent="0" algn="ctr" rtl="0">
              <a:lnSpc>
                <a:spcPct val="150000"/>
              </a:lnSpc>
              <a:spcBef>
                <a:spcPts val="0"/>
              </a:spcBef>
              <a:spcAft>
                <a:spcPts val="0"/>
              </a:spcAft>
              <a:buNone/>
            </a:pPr>
            <a:r>
              <a:rPr lang="es" sz="1100" b="1">
                <a:latin typeface="Montserrat"/>
                <a:ea typeface="Montserrat"/>
                <a:cs typeface="Montserrat"/>
                <a:sym typeface="Montserrat"/>
              </a:rPr>
              <a:t>Nurlybek Saktagan</a:t>
            </a:r>
            <a:endParaRPr sz="1100" b="1">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solidFill>
                  <a:srgbClr val="90CCFA"/>
                </a:solidFill>
              </a:rPr>
              <a:t>1.</a:t>
            </a:r>
            <a:r>
              <a:rPr lang="es">
                <a:solidFill>
                  <a:srgbClr val="373334"/>
                </a:solidFill>
              </a:rPr>
              <a:t> </a:t>
            </a:r>
            <a:r>
              <a:rPr lang="es"/>
              <a:t>Introduction</a:t>
            </a:r>
            <a:endParaRPr>
              <a:solidFill>
                <a:srgbClr val="373334"/>
              </a:solidFill>
            </a:endParaRPr>
          </a:p>
        </p:txBody>
      </p:sp>
      <p:sp>
        <p:nvSpPr>
          <p:cNvPr id="176" name="Google Shape;176;p26"/>
          <p:cNvSpPr txBox="1">
            <a:spLocks noGrp="1"/>
          </p:cNvSpPr>
          <p:nvPr>
            <p:ph type="subTitle" idx="1"/>
          </p:nvPr>
        </p:nvSpPr>
        <p:spPr>
          <a:xfrm>
            <a:off x="1477425" y="4030950"/>
            <a:ext cx="34254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What is Breadth-first search algorithm?</a:t>
            </a:r>
            <a:endParaRPr>
              <a:solidFill>
                <a:srgbClr val="666666"/>
              </a:solidFill>
              <a:latin typeface="Spectral Light"/>
              <a:ea typeface="Spectral Light"/>
              <a:cs typeface="Spectral Light"/>
              <a:sym typeface="Spectral Light"/>
            </a:endParaRPr>
          </a:p>
        </p:txBody>
      </p:sp>
      <p:pic>
        <p:nvPicPr>
          <p:cNvPr id="177" name="Google Shape;177;p26"/>
          <p:cNvPicPr preferRelativeResize="0"/>
          <p:nvPr/>
        </p:nvPicPr>
        <p:blipFill rotWithShape="1">
          <a:blip r:embed="rId3">
            <a:alphaModFix/>
          </a:blip>
          <a:srcRect l="52527"/>
          <a:stretch/>
        </p:blipFill>
        <p:spPr>
          <a:xfrm>
            <a:off x="5518650" y="1148450"/>
            <a:ext cx="3076525" cy="337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Shape 181"/>
        <p:cNvGrpSpPr/>
        <p:nvPr/>
      </p:nvGrpSpPr>
      <p:grpSpPr>
        <a:xfrm>
          <a:off x="0" y="0"/>
          <a:ext cx="0" cy="0"/>
          <a:chOff x="0" y="0"/>
          <a:chExt cx="0" cy="0"/>
        </a:xfrm>
      </p:grpSpPr>
      <p:sp>
        <p:nvSpPr>
          <p:cNvPr id="182" name="Google Shape;182;p27"/>
          <p:cNvSpPr txBox="1">
            <a:spLocks noGrp="1"/>
          </p:cNvSpPr>
          <p:nvPr>
            <p:ph type="body" idx="1"/>
          </p:nvPr>
        </p:nvSpPr>
        <p:spPr>
          <a:xfrm>
            <a:off x="1231650" y="1376125"/>
            <a:ext cx="4289400" cy="1885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lt1"/>
                </a:solidFill>
              </a:rPr>
              <a:t>Breadth-first search is an algorithm for traversing or searching tree or graph data structures. It starts at the tree root, and explores all of the neighbor nodes at the present depth prior to moving on to the nodes at the next depth level.</a:t>
            </a:r>
            <a:r>
              <a:rPr lang="es" sz="1400">
                <a:solidFill>
                  <a:schemeClr val="lt1"/>
                </a:solidFill>
                <a:latin typeface="Spectral Light"/>
                <a:ea typeface="Spectral Light"/>
                <a:cs typeface="Spectral Light"/>
                <a:sym typeface="Spectral Light"/>
              </a:rPr>
              <a:t> It uses the opposite strategy of depth-first search, which instead explores the node branch as far as possible before being forced to backtrack and expand other nodes.</a:t>
            </a:r>
            <a:br>
              <a:rPr lang="es" sz="1400">
                <a:solidFill>
                  <a:schemeClr val="lt1"/>
                </a:solidFill>
                <a:latin typeface="Spectral Light"/>
                <a:ea typeface="Spectral Light"/>
                <a:cs typeface="Spectral Light"/>
                <a:sym typeface="Spectral Light"/>
              </a:rPr>
            </a:br>
            <a:endParaRPr sz="1400">
              <a:solidFill>
                <a:schemeClr val="lt1"/>
              </a:solidFill>
              <a:latin typeface="Spectral Light"/>
              <a:ea typeface="Spectral Light"/>
              <a:cs typeface="Spectral Light"/>
              <a:sym typeface="Spectral Light"/>
            </a:endParaRPr>
          </a:p>
          <a:p>
            <a:pPr marL="457200" lvl="0" indent="-317500" algn="l" rtl="0">
              <a:spcBef>
                <a:spcPts val="0"/>
              </a:spcBef>
              <a:spcAft>
                <a:spcPts val="0"/>
              </a:spcAft>
              <a:buClr>
                <a:srgbClr val="90CCFA"/>
              </a:buClr>
              <a:buSzPts val="1400"/>
              <a:buFont typeface="Spectral Light"/>
              <a:buChar char="●"/>
            </a:pPr>
            <a:r>
              <a:rPr lang="es" i="1">
                <a:solidFill>
                  <a:schemeClr val="lt1"/>
                </a:solidFill>
              </a:rPr>
              <a:t>running time complexity: O(V+E)</a:t>
            </a:r>
            <a:r>
              <a:rPr lang="es" sz="1400" i="1">
                <a:solidFill>
                  <a:schemeClr val="lt1"/>
                </a:solidFill>
                <a:latin typeface="Spectral Light"/>
                <a:ea typeface="Spectral Light"/>
                <a:cs typeface="Spectral Light"/>
                <a:sym typeface="Spectral Light"/>
              </a:rPr>
              <a:t> </a:t>
            </a:r>
            <a:endParaRPr sz="1400" i="1">
              <a:solidFill>
                <a:schemeClr val="lt1"/>
              </a:solidFill>
              <a:latin typeface="Spectral Light"/>
              <a:ea typeface="Spectral Light"/>
              <a:cs typeface="Spectral Light"/>
              <a:sym typeface="Spectral Light"/>
            </a:endParaRPr>
          </a:p>
          <a:p>
            <a:pPr marL="457200" lvl="0" indent="-317500" algn="l" rtl="0">
              <a:spcBef>
                <a:spcPts val="0"/>
              </a:spcBef>
              <a:spcAft>
                <a:spcPts val="0"/>
              </a:spcAft>
              <a:buClr>
                <a:srgbClr val="90CCFA"/>
              </a:buClr>
              <a:buSzPts val="1400"/>
              <a:buFont typeface="Spectral Light"/>
              <a:buChar char="●"/>
            </a:pPr>
            <a:r>
              <a:rPr lang="es" i="1">
                <a:solidFill>
                  <a:schemeClr val="lt1"/>
                </a:solidFill>
              </a:rPr>
              <a:t>memory complexity is not good: BFS stores lots of references</a:t>
            </a:r>
            <a:endParaRPr sz="1400" i="1">
              <a:solidFill>
                <a:schemeClr val="lt1"/>
              </a:solidFill>
              <a:latin typeface="Spectral Light"/>
              <a:ea typeface="Spectral Light"/>
              <a:cs typeface="Spectral Light"/>
              <a:sym typeface="Spectral Light"/>
            </a:endParaRPr>
          </a:p>
          <a:p>
            <a:pPr marL="457200" lvl="0" indent="-317500" algn="l" rtl="0">
              <a:spcBef>
                <a:spcPts val="0"/>
              </a:spcBef>
              <a:spcAft>
                <a:spcPts val="0"/>
              </a:spcAft>
              <a:buClr>
                <a:srgbClr val="90CCFA"/>
              </a:buClr>
              <a:buSzPts val="1400"/>
              <a:buFont typeface="Spectral Light"/>
              <a:buChar char="●"/>
            </a:pPr>
            <a:r>
              <a:rPr lang="es" i="1">
                <a:solidFill>
                  <a:schemeClr val="lt1"/>
                </a:solidFill>
              </a:rPr>
              <a:t>Worst-case performance	O(|V|+|E|)=O(b</a:t>
            </a:r>
            <a:r>
              <a:rPr lang="es" i="1" baseline="30000">
                <a:solidFill>
                  <a:schemeClr val="lt1"/>
                </a:solidFill>
              </a:rPr>
              <a:t>d</a:t>
            </a:r>
            <a:r>
              <a:rPr lang="es" i="1">
                <a:solidFill>
                  <a:schemeClr val="lt1"/>
                </a:solidFill>
              </a:rPr>
              <a:t>)</a:t>
            </a:r>
            <a:endParaRPr i="1">
              <a:solidFill>
                <a:schemeClr val="lt1"/>
              </a:solidFill>
            </a:endParaRPr>
          </a:p>
          <a:p>
            <a:pPr marL="457200" lvl="0" indent="-317500" algn="l" rtl="0">
              <a:spcBef>
                <a:spcPts val="0"/>
              </a:spcBef>
              <a:spcAft>
                <a:spcPts val="0"/>
              </a:spcAft>
              <a:buClr>
                <a:srgbClr val="90CCFA"/>
              </a:buClr>
              <a:buSzPts val="1400"/>
              <a:buChar char="●"/>
            </a:pPr>
            <a:r>
              <a:rPr lang="es" i="1">
                <a:solidFill>
                  <a:schemeClr val="lt1"/>
                </a:solidFill>
              </a:rPr>
              <a:t>Worst-case space complexity O(|V|)=O(b</a:t>
            </a:r>
            <a:r>
              <a:rPr lang="es" i="1" baseline="30000">
                <a:solidFill>
                  <a:schemeClr val="lt1"/>
                </a:solidFill>
              </a:rPr>
              <a:t>d</a:t>
            </a:r>
            <a:r>
              <a:rPr lang="es" i="1">
                <a:solidFill>
                  <a:schemeClr val="lt1"/>
                </a:solidFill>
              </a:rPr>
              <a:t>)</a:t>
            </a:r>
            <a:endParaRPr i="1">
              <a:solidFill>
                <a:schemeClr val="lt1"/>
              </a:solidFill>
            </a:endParaRPr>
          </a:p>
          <a:p>
            <a:pPr marL="0" lvl="0" indent="0" algn="l" rtl="0">
              <a:spcBef>
                <a:spcPts val="0"/>
              </a:spcBef>
              <a:spcAft>
                <a:spcPts val="0"/>
              </a:spcAft>
              <a:buNone/>
            </a:pPr>
            <a:endParaRPr sz="1400">
              <a:solidFill>
                <a:schemeClr val="lt1"/>
              </a:solidFill>
              <a:latin typeface="Spectral Light"/>
              <a:ea typeface="Spectral Light"/>
              <a:cs typeface="Spectral Light"/>
              <a:sym typeface="Spectral Light"/>
            </a:endParaRPr>
          </a:p>
        </p:txBody>
      </p:sp>
      <p:sp>
        <p:nvSpPr>
          <p:cNvPr id="183" name="Google Shape;183;p27"/>
          <p:cNvSpPr txBox="1">
            <a:spLocks noGrp="1"/>
          </p:cNvSpPr>
          <p:nvPr>
            <p:ph type="title"/>
          </p:nvPr>
        </p:nvSpPr>
        <p:spPr>
          <a:xfrm>
            <a:off x="1231650" y="693200"/>
            <a:ext cx="4736700" cy="48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200">
                <a:solidFill>
                  <a:schemeClr val="lt1"/>
                </a:solidFill>
              </a:rPr>
              <a:t>Breadth-first search!</a:t>
            </a:r>
            <a:endParaRPr sz="2200">
              <a:solidFill>
                <a:srgbClr val="90CCFA"/>
              </a:solidFill>
              <a:latin typeface="Montserrat ExtraBold"/>
              <a:ea typeface="Montserrat ExtraBold"/>
              <a:cs typeface="Montserrat ExtraBold"/>
              <a:sym typeface="Montserrat ExtraBold"/>
            </a:endParaRPr>
          </a:p>
        </p:txBody>
      </p:sp>
      <p:sp>
        <p:nvSpPr>
          <p:cNvPr id="184" name="Google Shape;184;p2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403275" y="115775"/>
            <a:ext cx="8270700" cy="54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000"/>
              <a:t>BFS Implementation process</a:t>
            </a:r>
            <a:endParaRPr sz="3000"/>
          </a:p>
        </p:txBody>
      </p:sp>
      <p:pic>
        <p:nvPicPr>
          <p:cNvPr id="190" name="Google Shape;190;p28"/>
          <p:cNvPicPr preferRelativeResize="0"/>
          <p:nvPr/>
        </p:nvPicPr>
        <p:blipFill>
          <a:blip r:embed="rId3">
            <a:alphaModFix/>
          </a:blip>
          <a:stretch>
            <a:fillRect/>
          </a:stretch>
        </p:blipFill>
        <p:spPr>
          <a:xfrm>
            <a:off x="679225" y="665075"/>
            <a:ext cx="7785552" cy="4379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a:solidFill>
                  <a:srgbClr val="90CCFA"/>
                </a:solidFill>
              </a:rPr>
              <a:t>2.</a:t>
            </a:r>
            <a:r>
              <a:rPr lang="es">
                <a:solidFill>
                  <a:srgbClr val="373334"/>
                </a:solidFill>
              </a:rPr>
              <a:t> </a:t>
            </a:r>
            <a:r>
              <a:rPr lang="es"/>
              <a:t>Analysis</a:t>
            </a:r>
            <a:endParaRPr>
              <a:solidFill>
                <a:srgbClr val="373334"/>
              </a:solidFill>
            </a:endParaRPr>
          </a:p>
        </p:txBody>
      </p:sp>
      <p:sp>
        <p:nvSpPr>
          <p:cNvPr id="196" name="Google Shape;196;p29"/>
          <p:cNvSpPr txBox="1">
            <a:spLocks noGrp="1"/>
          </p:cNvSpPr>
          <p:nvPr>
            <p:ph type="subTitle" idx="1"/>
          </p:nvPr>
        </p:nvSpPr>
        <p:spPr>
          <a:xfrm>
            <a:off x="1477425" y="4030950"/>
            <a:ext cx="34254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Time, Space Complexity and  Completeness of BFS </a:t>
            </a:r>
            <a:endParaRPr/>
          </a:p>
          <a:p>
            <a:pPr marL="0" lvl="0" indent="0" algn="l" rtl="0">
              <a:spcBef>
                <a:spcPts val="0"/>
              </a:spcBef>
              <a:spcAft>
                <a:spcPts val="0"/>
              </a:spcAft>
              <a:buNone/>
            </a:pPr>
            <a:endParaRPr/>
          </a:p>
        </p:txBody>
      </p:sp>
      <p:pic>
        <p:nvPicPr>
          <p:cNvPr id="197" name="Google Shape;197;p29"/>
          <p:cNvPicPr preferRelativeResize="0"/>
          <p:nvPr/>
        </p:nvPicPr>
        <p:blipFill>
          <a:blip r:embed="rId3">
            <a:alphaModFix/>
          </a:blip>
          <a:stretch>
            <a:fillRect/>
          </a:stretch>
        </p:blipFill>
        <p:spPr>
          <a:xfrm>
            <a:off x="5015262" y="1144037"/>
            <a:ext cx="3685376" cy="3487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937250" y="1495850"/>
            <a:ext cx="3522600" cy="645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4900">
                <a:solidFill>
                  <a:srgbClr val="252525"/>
                </a:solidFill>
              </a:rPr>
              <a:t>Analysis</a:t>
            </a:r>
            <a:endParaRPr sz="4900">
              <a:solidFill>
                <a:srgbClr val="252525"/>
              </a:solidFill>
            </a:endParaRPr>
          </a:p>
        </p:txBody>
      </p:sp>
      <p:sp>
        <p:nvSpPr>
          <p:cNvPr id="203" name="Google Shape;203;p30"/>
          <p:cNvSpPr txBox="1">
            <a:spLocks noGrp="1"/>
          </p:cNvSpPr>
          <p:nvPr>
            <p:ph type="subTitle" idx="1"/>
          </p:nvPr>
        </p:nvSpPr>
        <p:spPr>
          <a:xfrm>
            <a:off x="700650" y="2259871"/>
            <a:ext cx="2278500" cy="4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Time complexity</a:t>
            </a:r>
            <a:endParaRPr/>
          </a:p>
        </p:txBody>
      </p:sp>
      <p:sp>
        <p:nvSpPr>
          <p:cNvPr id="204" name="Google Shape;204;p30"/>
          <p:cNvSpPr txBox="1">
            <a:spLocks noGrp="1"/>
          </p:cNvSpPr>
          <p:nvPr>
            <p:ph type="subTitle" idx="2"/>
          </p:nvPr>
        </p:nvSpPr>
        <p:spPr>
          <a:xfrm>
            <a:off x="700650" y="2638950"/>
            <a:ext cx="2278500" cy="17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t>The time complexity can be expressed as O(|V|+|E|), since every vertex and every edge will be explored in the worst case. |V| is the number of vertices and |E| is the number of edges in the graph. Note that O(|E|) may vary between O(1) and O(|V|</a:t>
            </a:r>
            <a:r>
              <a:rPr lang="es" baseline="30000"/>
              <a:t>2</a:t>
            </a:r>
            <a:r>
              <a:rPr lang="es"/>
              <a:t>), depending on how sparse the input graph is.</a:t>
            </a:r>
            <a:endParaRPr/>
          </a:p>
        </p:txBody>
      </p:sp>
      <p:sp>
        <p:nvSpPr>
          <p:cNvPr id="205" name="Google Shape;205;p30"/>
          <p:cNvSpPr txBox="1">
            <a:spLocks noGrp="1"/>
          </p:cNvSpPr>
          <p:nvPr>
            <p:ph type="subTitle" idx="3"/>
          </p:nvPr>
        </p:nvSpPr>
        <p:spPr>
          <a:xfrm>
            <a:off x="3330150" y="2259874"/>
            <a:ext cx="2278500" cy="4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Space complexity</a:t>
            </a:r>
            <a:endParaRPr/>
          </a:p>
        </p:txBody>
      </p:sp>
      <p:sp>
        <p:nvSpPr>
          <p:cNvPr id="206" name="Google Shape;206;p30"/>
          <p:cNvSpPr txBox="1">
            <a:spLocks noGrp="1"/>
          </p:cNvSpPr>
          <p:nvPr>
            <p:ph type="subTitle" idx="4"/>
          </p:nvPr>
        </p:nvSpPr>
        <p:spPr>
          <a:xfrm>
            <a:off x="3330150" y="2639053"/>
            <a:ext cx="2278500" cy="17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When the number of vertices in the graph is known ahead of time, and additional data structures are used to determine which vertices have already been added to the queue, the space complexity can be expressed as O(|V|), where |V| is the number of vertices. </a:t>
            </a:r>
            <a:endParaRPr/>
          </a:p>
        </p:txBody>
      </p:sp>
      <p:sp>
        <p:nvSpPr>
          <p:cNvPr id="207" name="Google Shape;207;p30"/>
          <p:cNvSpPr txBox="1">
            <a:spLocks noGrp="1"/>
          </p:cNvSpPr>
          <p:nvPr>
            <p:ph type="subTitle" idx="5"/>
          </p:nvPr>
        </p:nvSpPr>
        <p:spPr>
          <a:xfrm>
            <a:off x="5959700" y="2259875"/>
            <a:ext cx="2278500" cy="4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Completeness</a:t>
            </a:r>
            <a:endParaRPr/>
          </a:p>
        </p:txBody>
      </p:sp>
      <p:sp>
        <p:nvSpPr>
          <p:cNvPr id="208" name="Google Shape;208;p30"/>
          <p:cNvSpPr txBox="1">
            <a:spLocks noGrp="1"/>
          </p:cNvSpPr>
          <p:nvPr>
            <p:ph type="subTitle" idx="6"/>
          </p:nvPr>
        </p:nvSpPr>
        <p:spPr>
          <a:xfrm>
            <a:off x="5959650" y="2639075"/>
            <a:ext cx="2278500" cy="17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a:t>In the analysis of algorithms, the input to breadth-first search is assumed to be a finite graph, represented explicitly as an adjacency list, adjacency matrix, or similar representation. However, in the application of graph traversal methods in artificial intelligence the input may be an implicit representation of an infinite graph.</a:t>
            </a:r>
            <a:r>
              <a:rPr lang="e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66588" y="588817"/>
            <a:ext cx="6772957" cy="812579"/>
          </a:xfrm>
        </p:spPr>
        <p:txBody>
          <a:bodyPr/>
          <a:lstStyle/>
          <a:p>
            <a:r>
              <a:rPr lang="en-US" sz="2000" dirty="0"/>
              <a:t>What are some more important practical uses </a:t>
            </a:r>
            <a:r>
              <a:rPr lang="en-US" sz="2000" dirty="0" smtClean="0"/>
              <a:t>of BFS</a:t>
            </a:r>
            <a:r>
              <a:rPr lang="en-US" sz="2000" dirty="0"/>
              <a:t>?</a:t>
            </a:r>
          </a:p>
        </p:txBody>
      </p:sp>
      <p:sp>
        <p:nvSpPr>
          <p:cNvPr id="3" name="Подзаголовок 2"/>
          <p:cNvSpPr>
            <a:spLocks noGrp="1"/>
          </p:cNvSpPr>
          <p:nvPr>
            <p:ph type="subTitle" idx="1"/>
          </p:nvPr>
        </p:nvSpPr>
        <p:spPr>
          <a:xfrm>
            <a:off x="1477424" y="1905000"/>
            <a:ext cx="5588393" cy="2138725"/>
          </a:xfrm>
        </p:spPr>
        <p:txBody>
          <a:bodyPr/>
          <a:lstStyle/>
          <a:p>
            <a:pPr marL="482600" indent="-342900">
              <a:buFont typeface="+mj-lt"/>
              <a:buAutoNum type="arabicPeriod"/>
            </a:pPr>
            <a:r>
              <a:rPr lang="en-US" sz="1600" dirty="0" smtClean="0"/>
              <a:t>Minimum </a:t>
            </a:r>
            <a:r>
              <a:rPr lang="en-US" sz="1600" dirty="0"/>
              <a:t>Spanning Tree or shortest </a:t>
            </a:r>
            <a:r>
              <a:rPr lang="en-US" sz="1600" dirty="0" smtClean="0"/>
              <a:t>path</a:t>
            </a:r>
          </a:p>
          <a:p>
            <a:pPr marL="482600" indent="-342900">
              <a:buFont typeface="+mj-lt"/>
              <a:buAutoNum type="arabicPeriod"/>
            </a:pPr>
            <a:endParaRPr lang="en-US" sz="1600" dirty="0" smtClean="0"/>
          </a:p>
          <a:p>
            <a:pPr marL="482600" indent="-342900">
              <a:buFont typeface="+mj-lt"/>
              <a:buAutoNum type="arabicPeriod"/>
            </a:pPr>
            <a:r>
              <a:rPr lang="en-US" sz="1600" dirty="0" smtClean="0"/>
              <a:t>Peer </a:t>
            </a:r>
            <a:r>
              <a:rPr lang="en-US" sz="1600" dirty="0"/>
              <a:t>to peer </a:t>
            </a:r>
            <a:r>
              <a:rPr lang="en-US" sz="1600" dirty="0" smtClean="0"/>
              <a:t>networking</a:t>
            </a:r>
          </a:p>
          <a:p>
            <a:pPr marL="482600" indent="-342900">
              <a:buFont typeface="+mj-lt"/>
              <a:buAutoNum type="arabicPeriod"/>
            </a:pPr>
            <a:endParaRPr lang="en-US" sz="1600" dirty="0" smtClean="0"/>
          </a:p>
          <a:p>
            <a:pPr marL="482600" indent="-342900">
              <a:buFont typeface="+mj-lt"/>
              <a:buAutoNum type="arabicPeriod"/>
            </a:pPr>
            <a:r>
              <a:rPr lang="en-US" sz="1600" dirty="0" smtClean="0"/>
              <a:t>Crawler </a:t>
            </a:r>
            <a:r>
              <a:rPr lang="en-US" sz="1600" dirty="0"/>
              <a:t>for search </a:t>
            </a:r>
            <a:r>
              <a:rPr lang="en-US" sz="1600" dirty="0" smtClean="0"/>
              <a:t>engine</a:t>
            </a:r>
          </a:p>
          <a:p>
            <a:pPr marL="482600" indent="-342900">
              <a:buFont typeface="+mj-lt"/>
              <a:buAutoNum type="arabicPeriod"/>
            </a:pPr>
            <a:endParaRPr lang="en-US" sz="1600" dirty="0" smtClean="0"/>
          </a:p>
          <a:p>
            <a:pPr marL="482600" indent="-342900">
              <a:buFont typeface="+mj-lt"/>
              <a:buAutoNum type="arabicPeriod"/>
            </a:pPr>
            <a:r>
              <a:rPr lang="en-US" sz="1600" dirty="0" smtClean="0"/>
              <a:t>Social </a:t>
            </a:r>
            <a:r>
              <a:rPr lang="en-US" sz="1600" dirty="0"/>
              <a:t>network websites - to find people with a given distance k from a person using BFS till k levels.</a:t>
            </a:r>
          </a:p>
          <a:p>
            <a:endParaRPr lang="en-US" dirty="0"/>
          </a:p>
        </p:txBody>
      </p:sp>
    </p:spTree>
    <p:extLst>
      <p:ext uri="{BB962C8B-B14F-4D97-AF65-F5344CB8AC3E}">
        <p14:creationId xmlns:p14="http://schemas.microsoft.com/office/powerpoint/2010/main" val="254417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H="1">
            <a:off x="5869750" y="519546"/>
            <a:ext cx="2173941" cy="577052"/>
          </a:xfrm>
        </p:spPr>
        <p:txBody>
          <a:bodyPr/>
          <a:lstStyle/>
          <a:p>
            <a:r>
              <a:rPr lang="en-US" dirty="0" smtClean="0"/>
              <a:t>Example</a:t>
            </a:r>
            <a:endParaRPr lang="en-US" dirty="0"/>
          </a:p>
        </p:txBody>
      </p:sp>
      <p:sp>
        <p:nvSpPr>
          <p:cNvPr id="3" name="Подзаголовок 2"/>
          <p:cNvSpPr>
            <a:spLocks noGrp="1"/>
          </p:cNvSpPr>
          <p:nvPr>
            <p:ph type="subTitle" idx="1"/>
          </p:nvPr>
        </p:nvSpPr>
        <p:spPr>
          <a:xfrm flipH="1">
            <a:off x="4163291" y="1627909"/>
            <a:ext cx="3600959" cy="2415816"/>
          </a:xfrm>
        </p:spPr>
        <p:txBody>
          <a:bodyPr/>
          <a:lstStyle/>
          <a:p>
            <a:r>
              <a:rPr lang="en-US" dirty="0"/>
              <a:t>Imagine we have a graph in the form of a uniform cellular maze. And there we have Pacman for which every 5 seconds food appears to which he must reach. We have to write an algorithm for finding the shortest path. Pacman should not go beyond the graph and not cross obstacles (black squares)</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98" y="1304627"/>
            <a:ext cx="2804403" cy="2880610"/>
          </a:xfrm>
          <a:prstGeom prst="rect">
            <a:avLst/>
          </a:prstGeom>
        </p:spPr>
      </p:pic>
      <p:sp>
        <p:nvSpPr>
          <p:cNvPr id="6" name="TextBox 5"/>
          <p:cNvSpPr txBox="1"/>
          <p:nvPr/>
        </p:nvSpPr>
        <p:spPr>
          <a:xfrm>
            <a:off x="4261400" y="4043725"/>
            <a:ext cx="3782291" cy="461665"/>
          </a:xfrm>
          <a:prstGeom prst="rect">
            <a:avLst/>
          </a:prstGeom>
          <a:noFill/>
        </p:spPr>
        <p:txBody>
          <a:bodyPr wrap="square" rtlCol="0">
            <a:spAutoFit/>
          </a:bodyPr>
          <a:lstStyle/>
          <a:p>
            <a:r>
              <a:rPr lang="en-US" sz="2400" dirty="0" smtClean="0">
                <a:solidFill>
                  <a:schemeClr val="bg1">
                    <a:lumMod val="50000"/>
                  </a:schemeClr>
                </a:solidFill>
              </a:rPr>
              <a:t>Let’s open this project!</a:t>
            </a:r>
            <a:endParaRPr lang="en-US" sz="2400" dirty="0">
              <a:solidFill>
                <a:schemeClr val="bg1">
                  <a:lumMod val="50000"/>
                </a:schemeClr>
              </a:solidFill>
            </a:endParaRPr>
          </a:p>
        </p:txBody>
      </p:sp>
    </p:spTree>
    <p:extLst>
      <p:ext uri="{BB962C8B-B14F-4D97-AF65-F5344CB8AC3E}">
        <p14:creationId xmlns:p14="http://schemas.microsoft.com/office/powerpoint/2010/main" val="927862473"/>
      </p:ext>
    </p:extLst>
  </p:cSld>
  <p:clrMapOvr>
    <a:masterClrMapping/>
  </p:clrMapOvr>
</p:sld>
</file>

<file path=ppt/theme/theme1.xml><?xml version="1.0" encoding="utf-8"?>
<a:theme xmlns:a="http://schemas.openxmlformats.org/drawingml/2006/main" name="Elegant Blu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425</Words>
  <Application>Microsoft Office PowerPoint</Application>
  <PresentationFormat>Экран (16:9)</PresentationFormat>
  <Paragraphs>39</Paragraphs>
  <Slides>10</Slides>
  <Notes>8</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10</vt:i4>
      </vt:variant>
    </vt:vector>
  </HeadingPairs>
  <TitlesOfParts>
    <vt:vector size="20" baseType="lpstr">
      <vt:lpstr>Montserrat SemiBold</vt:lpstr>
      <vt:lpstr>Montserrat ExtraBold</vt:lpstr>
      <vt:lpstr>Proxima Nova Extrabold</vt:lpstr>
      <vt:lpstr>Spectral Light</vt:lpstr>
      <vt:lpstr>Quicksand Light</vt:lpstr>
      <vt:lpstr>Montserrat</vt:lpstr>
      <vt:lpstr>Arvo</vt:lpstr>
      <vt:lpstr>Arial</vt:lpstr>
      <vt:lpstr>Spectral</vt:lpstr>
      <vt:lpstr>Elegant Blue</vt:lpstr>
      <vt:lpstr>Breadth-first search!</vt:lpstr>
      <vt:lpstr>Turing’s AI!</vt:lpstr>
      <vt:lpstr>1. Introduction</vt:lpstr>
      <vt:lpstr>Breadth-first search!</vt:lpstr>
      <vt:lpstr>BFS Implementation process</vt:lpstr>
      <vt:lpstr>2. Analysis</vt:lpstr>
      <vt:lpstr>Analysis</vt:lpstr>
      <vt:lpstr>What are some more important practical uses of BFS?</vt:lpstr>
      <vt:lpstr>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Breadth-first search!</dc:title>
  <dc:creator>Админ</dc:creator>
  <cp:lastModifiedBy>Админ</cp:lastModifiedBy>
  <cp:revision>3</cp:revision>
  <dcterms:modified xsi:type="dcterms:W3CDTF">2021-03-21T08:34:46Z</dcterms:modified>
</cp:coreProperties>
</file>