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57" r:id="rId4"/>
    <p:sldId id="258" r:id="rId5"/>
    <p:sldId id="259" r:id="rId6"/>
    <p:sldId id="263" r:id="rId7"/>
    <p:sldId id="264" r:id="rId8"/>
    <p:sldId id="260" r:id="rId9"/>
    <p:sldId id="265" r:id="rId10"/>
    <p:sldId id="266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3718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60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644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94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42681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333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2772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39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119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512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411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2B37096-DDA5-4727-8CBF-07EDD77ABD9D}" type="datetimeFigureOut">
              <a:rPr lang="zh-TW" altLang="en-US" smtClean="0"/>
              <a:t>2020/4/14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A176F0-95A0-464D-BF79-49252ED198E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181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err="1" smtClean="0"/>
              <a:t>fIREbase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與</a:t>
            </a:r>
            <a:r>
              <a:rPr lang="en-US" altLang="zh-TW" dirty="0" smtClean="0"/>
              <a:t>Android</a:t>
            </a:r>
            <a:r>
              <a:rPr lang="zh-TW" altLang="en-US" dirty="0" smtClean="0"/>
              <a:t>連結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6824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err="1" smtClean="0"/>
              <a:t>build.gradle</a:t>
            </a:r>
            <a:r>
              <a:rPr lang="zh-TW" altLang="en-US" sz="3200" dirty="0"/>
              <a:t>裡</a:t>
            </a:r>
            <a:r>
              <a:rPr lang="zh-TW" altLang="en-US" sz="3200" dirty="0" smtClean="0"/>
              <a:t>也被加入了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180" y="2037808"/>
            <a:ext cx="4858428" cy="74305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9" y="3132331"/>
            <a:ext cx="6447173" cy="334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703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測試是使用電子郵件與密碼的方式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新增會員，所以要將此功能啟動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931" y="2286000"/>
            <a:ext cx="5900538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92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選取啟動並儲存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424729"/>
            <a:ext cx="9601200" cy="330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0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這樣就完成了</a:t>
            </a:r>
            <a:r>
              <a:rPr lang="en-US" altLang="zh-TW" sz="3200" dirty="0" smtClean="0"/>
              <a:t>Firebase</a:t>
            </a:r>
            <a:r>
              <a:rPr lang="zh-TW" altLang="en-US" sz="3200" dirty="0" smtClean="0"/>
              <a:t>與</a:t>
            </a:r>
            <a:r>
              <a:rPr lang="en-US" altLang="zh-TW" sz="3200" dirty="0" smtClean="0"/>
              <a:t>Android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studio</a:t>
            </a:r>
            <a:r>
              <a:rPr lang="zh-TW" altLang="en-US" sz="3200" dirty="0" smtClean="0"/>
              <a:t>的連結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就可以開始使用</a:t>
            </a:r>
            <a:r>
              <a:rPr lang="en-US" altLang="zh-TW" sz="3200" b="1" dirty="0" smtClean="0"/>
              <a:t>Authentication</a:t>
            </a:r>
            <a:r>
              <a:rPr lang="zh-TW" altLang="en-US" sz="3200" dirty="0"/>
              <a:t>功能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849" y="2459805"/>
            <a:ext cx="4436702" cy="318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5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基本設定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AndroidManifest.xml</a:t>
            </a:r>
          </a:p>
          <a:p>
            <a:endParaRPr lang="en-US" altLang="zh-TW" dirty="0"/>
          </a:p>
          <a:p>
            <a:r>
              <a:rPr lang="en-US" altLang="zh-TW" dirty="0" err="1" smtClean="0"/>
              <a:t>gradle</a:t>
            </a:r>
            <a:r>
              <a:rPr lang="en-US" altLang="zh-TW" dirty="0" smtClean="0"/>
              <a:t>/app</a:t>
            </a:r>
          </a:p>
          <a:p>
            <a:endParaRPr lang="en-US" altLang="zh-TW" dirty="0"/>
          </a:p>
          <a:p>
            <a:r>
              <a:rPr lang="zh-TW" altLang="en-US" dirty="0" smtClean="0"/>
              <a:t>為了測試</a:t>
            </a:r>
            <a:r>
              <a:rPr lang="en-US" altLang="zh-TW" dirty="0" smtClean="0"/>
              <a:t>Authentication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58462" y="2804557"/>
            <a:ext cx="5081954" cy="276999"/>
          </a:xfrm>
          <a:prstGeom prst="rect">
            <a:avLst/>
          </a:prstGeom>
          <a:solidFill>
            <a:srgbClr val="1B1B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&lt;uses-permission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9876A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android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BABAB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:name=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"android.permission.INTERNET"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E8BF6A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/&gt;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758462" y="3651737"/>
            <a:ext cx="5029200" cy="276999"/>
          </a:xfrm>
          <a:prstGeom prst="rect">
            <a:avLst/>
          </a:prstGeom>
          <a:solidFill>
            <a:srgbClr val="1B1B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E8E8E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implementation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'com.google.firebase:firebase-analytics:17.3.0'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758462" y="4482569"/>
            <a:ext cx="4642338" cy="276999"/>
          </a:xfrm>
          <a:prstGeom prst="rect">
            <a:avLst/>
          </a:prstGeom>
          <a:solidFill>
            <a:srgbClr val="1B1B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E8E8E8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implementation </a:t>
            </a:r>
            <a:r>
              <a:rPr kumimoji="0" lang="zh-TW" altLang="zh-TW" sz="1200" b="0" i="0" u="none" strike="noStrike" cap="none" normalizeH="0" baseline="0" dirty="0" smtClean="0">
                <a:ln>
                  <a:noFill/>
                </a:ln>
                <a:solidFill>
                  <a:srgbClr val="FFFF80"/>
                </a:solidFill>
                <a:effectLst/>
                <a:latin typeface="細明體" panose="02020509000000000000" pitchFamily="49" charset="-120"/>
                <a:ea typeface="細明體" panose="02020509000000000000" pitchFamily="49" charset="-120"/>
              </a:rPr>
              <a:t>'com.google.firebase:firebase-auth:19.3.0'</a:t>
            </a:r>
            <a:endParaRPr kumimoji="0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66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在</a:t>
            </a:r>
            <a:r>
              <a:rPr lang="en-US" altLang="zh-TW" sz="3200" dirty="0" smtClean="0"/>
              <a:t>Android</a:t>
            </a:r>
            <a:r>
              <a:rPr lang="zh-TW" altLang="en-US" sz="3200" dirty="0" smtClean="0"/>
              <a:t> </a:t>
            </a:r>
            <a:r>
              <a:rPr lang="en-US" altLang="zh-TW" sz="3200" dirty="0" smtClean="0"/>
              <a:t>Studio</a:t>
            </a:r>
            <a:r>
              <a:rPr lang="zh-TW" altLang="en-US" sz="3200" dirty="0" smtClean="0"/>
              <a:t>專案里點擊</a:t>
            </a:r>
            <a:r>
              <a:rPr lang="en-US" altLang="zh-TW" sz="3200" dirty="0" smtClean="0"/>
              <a:t>Tools</a:t>
            </a:r>
            <a:br>
              <a:rPr lang="en-US" altLang="zh-TW" sz="3200" dirty="0" smtClean="0"/>
            </a:br>
            <a:r>
              <a:rPr lang="zh-TW" altLang="en-US" sz="3200" dirty="0" smtClean="0"/>
              <a:t>選擇</a:t>
            </a:r>
            <a:r>
              <a:rPr lang="en-US" altLang="zh-TW" sz="3200" dirty="0" err="1" smtClean="0"/>
              <a:t>FireBase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312" y="1723197"/>
            <a:ext cx="5000803" cy="4876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6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924396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點擊</a:t>
            </a:r>
            <a:r>
              <a:rPr lang="zh-TW" altLang="en-US" sz="3200" dirty="0" smtClean="0"/>
              <a:t>後會在畫面右側跑出頁面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zh-TW" altLang="en-US" sz="3200" dirty="0" smtClean="0"/>
              <a:t>測試使用</a:t>
            </a:r>
            <a:r>
              <a:rPr lang="en-US" altLang="zh-TW" sz="3200" b="1" dirty="0" smtClean="0"/>
              <a:t>Authentication</a:t>
            </a:r>
            <a:br>
              <a:rPr lang="en-US" altLang="zh-TW" sz="3200" b="1" dirty="0" smtClean="0"/>
            </a:br>
            <a:r>
              <a:rPr lang="zh-TW" altLang="en-US" sz="3200" dirty="0"/>
              <a:t>點</a:t>
            </a:r>
            <a:r>
              <a:rPr lang="zh-TW" altLang="en-US" sz="3200" dirty="0" smtClean="0"/>
              <a:t>擊 </a:t>
            </a:r>
            <a:r>
              <a:rPr lang="en-US" altLang="zh-TW" sz="3200" dirty="0" smtClean="0"/>
              <a:t>Email and password authentication</a:t>
            </a:r>
            <a:endParaRPr lang="en-US" altLang="zh-TW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7688" y="2243028"/>
            <a:ext cx="2532113" cy="426154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1367" y="2243028"/>
            <a:ext cx="2179849" cy="430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9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200" dirty="0" smtClean="0"/>
              <a:t>1.</a:t>
            </a:r>
            <a:r>
              <a:rPr lang="zh-TW" altLang="en-US" sz="3200" dirty="0" smtClean="0"/>
              <a:t>點</a:t>
            </a:r>
            <a:r>
              <a:rPr lang="zh-TW" altLang="en-US" sz="3200" dirty="0"/>
              <a:t>擊</a:t>
            </a:r>
            <a:r>
              <a:rPr lang="zh-TW" altLang="en-US" sz="3200" dirty="0" smtClean="0"/>
              <a:t>後跑出連結頁面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2.</a:t>
            </a:r>
            <a:r>
              <a:rPr lang="zh-TW" altLang="en-US" sz="3200" dirty="0" smtClean="0"/>
              <a:t>選擇 </a:t>
            </a:r>
            <a:r>
              <a:rPr lang="en-US" altLang="zh-TW" sz="3200" dirty="0" smtClean="0"/>
              <a:t>Connect to Firebase</a:t>
            </a:r>
            <a:br>
              <a:rPr lang="en-US" altLang="zh-TW" sz="3200" dirty="0" smtClean="0"/>
            </a:br>
            <a:r>
              <a:rPr lang="en-US" altLang="zh-TW" sz="3200" dirty="0" smtClean="0"/>
              <a:t>(</a:t>
            </a:r>
            <a:r>
              <a:rPr lang="zh-TW" altLang="en-US" sz="3200" dirty="0" smtClean="0"/>
              <a:t>需先登入</a:t>
            </a:r>
            <a:r>
              <a:rPr lang="en-US" altLang="zh-TW" sz="3200" dirty="0" smtClean="0"/>
              <a:t>Google</a:t>
            </a:r>
            <a:r>
              <a:rPr lang="zh-TW" altLang="en-US" sz="3200" dirty="0" smtClean="0"/>
              <a:t>帳號</a:t>
            </a:r>
            <a:r>
              <a:rPr lang="en-US" altLang="zh-TW" sz="3200" dirty="0" smtClean="0"/>
              <a:t>)</a:t>
            </a:r>
            <a:br>
              <a:rPr lang="en-US" altLang="zh-TW" sz="3200" dirty="0" smtClean="0"/>
            </a:br>
            <a:r>
              <a:rPr lang="en-US" altLang="zh-TW" sz="3200" dirty="0" smtClean="0"/>
              <a:t>3.</a:t>
            </a:r>
            <a:r>
              <a:rPr lang="zh-TW" altLang="en-US" sz="3200" dirty="0" smtClean="0"/>
              <a:t> 選擇創建新的資料夾或已新增過的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4.Connect to Firebase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687" y="3053342"/>
            <a:ext cx="2338045" cy="3581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172" y="2466621"/>
            <a:ext cx="5981021" cy="416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081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連結成功會跑出此頁</a:t>
            </a:r>
            <a:r>
              <a:rPr lang="zh-TW" altLang="en-US" sz="3200" dirty="0"/>
              <a:t>面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0603" y="1712422"/>
            <a:ext cx="7503557" cy="43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3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可以看到在</a:t>
            </a:r>
            <a:r>
              <a:rPr lang="en-US" altLang="zh-TW" sz="3200" dirty="0" smtClean="0"/>
              <a:t>Project</a:t>
            </a:r>
            <a:r>
              <a:rPr lang="zh-TW" altLang="en-US" sz="3200" dirty="0" smtClean="0"/>
              <a:t>裡，自動新增了</a:t>
            </a:r>
            <a:r>
              <a:rPr lang="en-US" altLang="zh-TW" sz="3200" dirty="0" smtClean="0"/>
              <a:t/>
            </a:r>
            <a:br>
              <a:rPr lang="en-US" altLang="zh-TW" sz="3200" dirty="0" smtClean="0"/>
            </a:br>
            <a:r>
              <a:rPr lang="en-US" altLang="zh-TW" sz="3200" dirty="0" smtClean="0"/>
              <a:t>google-</a:t>
            </a:r>
            <a:r>
              <a:rPr lang="en-US" altLang="zh-TW" sz="3200" dirty="0" err="1" smtClean="0"/>
              <a:t>services.json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468" y="2171700"/>
            <a:ext cx="3291314" cy="406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4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016836" cy="1485900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下一步增加</a:t>
            </a:r>
            <a:r>
              <a:rPr lang="en-US" altLang="zh-TW" sz="3200" dirty="0" smtClean="0"/>
              <a:t>Authentication</a:t>
            </a:r>
            <a:r>
              <a:rPr lang="zh-TW" altLang="en-US" sz="3200" dirty="0" smtClean="0"/>
              <a:t>功能進入</a:t>
            </a:r>
            <a:r>
              <a:rPr lang="en-US" altLang="zh-TW" sz="3200" dirty="0" smtClean="0"/>
              <a:t>Android studio</a:t>
            </a:r>
            <a:r>
              <a:rPr lang="zh-TW" altLang="en-US" sz="3200" dirty="0" smtClean="0"/>
              <a:t>專案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8342" y="2285999"/>
            <a:ext cx="1781849" cy="35814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167" y="2192867"/>
            <a:ext cx="744006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88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 smtClean="0"/>
              <a:t>可以發現</a:t>
            </a:r>
            <a:r>
              <a:rPr lang="en-US" altLang="zh-TW" sz="3200" dirty="0" smtClean="0"/>
              <a:t>app/</a:t>
            </a:r>
            <a:r>
              <a:rPr lang="en-US" altLang="zh-TW" sz="3200" dirty="0" err="1" smtClean="0"/>
              <a:t>build.gradle</a:t>
            </a:r>
            <a:r>
              <a:rPr lang="zh-TW" altLang="en-US" sz="3200" dirty="0" smtClean="0"/>
              <a:t>里被加入了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701" y="1730563"/>
            <a:ext cx="5934903" cy="147658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099" y="3390025"/>
            <a:ext cx="6147348" cy="31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9962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34</TotalTime>
  <Words>227</Words>
  <Application>Microsoft Office PowerPoint</Application>
  <PresentationFormat>寬螢幕</PresentationFormat>
  <Paragraphs>22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Franklin Gothic Book</vt:lpstr>
      <vt:lpstr>細明體</vt:lpstr>
      <vt:lpstr>微軟正黑體</vt:lpstr>
      <vt:lpstr>Arial</vt:lpstr>
      <vt:lpstr>Crop</vt:lpstr>
      <vt:lpstr>建立fIREbase</vt:lpstr>
      <vt:lpstr>基本設定</vt:lpstr>
      <vt:lpstr>在Android Studio專案里點擊Tools 選擇FireBase</vt:lpstr>
      <vt:lpstr>點擊後會在畫面右側跑出頁面 測試使用Authentication 點擊 Email and password authentication</vt:lpstr>
      <vt:lpstr>1.點擊後跑出連結頁面 2.選擇 Connect to Firebase (需先登入Google帳號) 3. 選擇創建新的資料夾或已新增過的 4.Connect to Firebase</vt:lpstr>
      <vt:lpstr>連結成功會跑出此頁面</vt:lpstr>
      <vt:lpstr>可以看到在Project裡，自動新增了 google-services.json</vt:lpstr>
      <vt:lpstr>下一步增加Authentication功能進入Android studio專案</vt:lpstr>
      <vt:lpstr>可以發現app/build.gradle里被加入了</vt:lpstr>
      <vt:lpstr>build.gradle裡也被加入了</vt:lpstr>
      <vt:lpstr>測試是使用電子郵件與密碼的方式 新增會員，所以要將此功能啟動</vt:lpstr>
      <vt:lpstr>選取啟動並儲存</vt:lpstr>
      <vt:lpstr>這樣就完成了Firebase與Android studio的連結 就可以開始使用Authentication功能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Chiayi Pai(白佳怡)</dc:creator>
  <cp:lastModifiedBy>Chiayi Pai(白佳怡)</cp:lastModifiedBy>
  <cp:revision>5</cp:revision>
  <dcterms:created xsi:type="dcterms:W3CDTF">2020-04-09T06:56:54Z</dcterms:created>
  <dcterms:modified xsi:type="dcterms:W3CDTF">2020-04-14T02:44:18Z</dcterms:modified>
</cp:coreProperties>
</file>