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8" r:id="rId11"/>
    <p:sldId id="263" r:id="rId12"/>
    <p:sldId id="265" r:id="rId13"/>
    <p:sldId id="264" r:id="rId14"/>
    <p:sldId id="269" r:id="rId15"/>
    <p:sldId id="270" r:id="rId16"/>
    <p:sldId id="271" r:id="rId17"/>
    <p:sldId id="273" r:id="rId18"/>
    <p:sldId id="272" r:id="rId19"/>
    <p:sldId id="276" r:id="rId20"/>
    <p:sldId id="275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/communit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.xsg/ME/XSG.ME.NetLin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sualstudio.microsoft.com/zh-hant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架設網站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NetLinkIng</a:t>
            </a:r>
            <a:r>
              <a:rPr lang="zh-TW" altLang="en-US" dirty="0" smtClean="0"/>
              <a:t>網站架設教學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48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IIS</a:t>
            </a:r>
            <a:r>
              <a:rPr lang="zh-TW" altLang="en-US" dirty="0" smtClean="0"/>
              <a:t>權限設定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86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控制台</a:t>
            </a:r>
            <a:r>
              <a:rPr lang="en-US" altLang="zh-TW" dirty="0"/>
              <a:t>(</a:t>
            </a:r>
            <a:r>
              <a:rPr lang="zh-TW" altLang="en-US" dirty="0"/>
              <a:t>設定</a:t>
            </a:r>
            <a:r>
              <a:rPr lang="en-US" altLang="zh-TW" dirty="0"/>
              <a:t>)-&gt;</a:t>
            </a:r>
            <a:r>
              <a:rPr lang="zh-TW" altLang="en-US" dirty="0"/>
              <a:t>應用程式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138" y="1512127"/>
            <a:ext cx="9568970" cy="4792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55622" y="3848793"/>
            <a:ext cx="2169622" cy="748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01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應用程式</a:t>
            </a:r>
            <a:r>
              <a:rPr lang="en-US" altLang="zh-TW" dirty="0" smtClean="0"/>
              <a:t>-&gt;</a:t>
            </a:r>
            <a:r>
              <a:rPr lang="zh-TW" altLang="zh-TW" dirty="0"/>
              <a:t>程式和功能</a:t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805" y="1428750"/>
            <a:ext cx="7112789" cy="518059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21535" y="1953491"/>
            <a:ext cx="606829" cy="390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0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程式和</a:t>
            </a:r>
            <a:r>
              <a:rPr lang="zh-TW" altLang="zh-TW" dirty="0" smtClean="0"/>
              <a:t>功能</a:t>
            </a:r>
            <a:r>
              <a:rPr lang="en-US" altLang="zh-TW" dirty="0" smtClean="0"/>
              <a:t>-&gt;</a:t>
            </a:r>
            <a:r>
              <a:rPr lang="zh-TW" altLang="zh-TW" dirty="0"/>
              <a:t>開啟或關閉 </a:t>
            </a:r>
            <a:r>
              <a:rPr lang="en-US" altLang="zh-TW" dirty="0"/>
              <a:t>Windows</a:t>
            </a:r>
            <a:r>
              <a:rPr lang="zh-TW" altLang="zh-TW" dirty="0"/>
              <a:t>功能</a:t>
            </a:r>
            <a:br>
              <a:rPr lang="zh-TW" altLang="zh-TW" dirty="0"/>
            </a:b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934" y="1428750"/>
            <a:ext cx="7280531" cy="49399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31934" y="2402378"/>
            <a:ext cx="1491426" cy="257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開啟或</a:t>
            </a:r>
            <a:r>
              <a:rPr lang="zh-TW" altLang="zh-TW" dirty="0" smtClean="0"/>
              <a:t>關閉</a:t>
            </a:r>
            <a:r>
              <a:rPr lang="en-US" altLang="zh-TW" dirty="0" smtClean="0"/>
              <a:t>Windows</a:t>
            </a:r>
            <a:r>
              <a:rPr lang="zh-TW" altLang="zh-TW" dirty="0" smtClean="0"/>
              <a:t>功能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688" y="1418909"/>
            <a:ext cx="3699630" cy="51383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5" y="1428749"/>
            <a:ext cx="3733077" cy="512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2144" y="1520190"/>
            <a:ext cx="3725871" cy="449108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開啟或</a:t>
            </a:r>
            <a:r>
              <a:rPr lang="zh-TW" altLang="zh-TW" dirty="0" smtClean="0"/>
              <a:t>關閉</a:t>
            </a:r>
            <a:r>
              <a:rPr lang="en-US" altLang="zh-TW" dirty="0" smtClean="0"/>
              <a:t>Windows</a:t>
            </a:r>
            <a:r>
              <a:rPr lang="zh-TW" altLang="zh-TW" dirty="0" smtClean="0"/>
              <a:t>功能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29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*</a:t>
            </a:r>
            <a:r>
              <a:rPr lang="zh-TW" altLang="zh-TW" b="1" dirty="0">
                <a:solidFill>
                  <a:srgbClr val="FF0000"/>
                </a:solidFill>
              </a:rPr>
              <a:t>黑方框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zh-TW" dirty="0">
                <a:solidFill>
                  <a:srgbClr val="FF0000"/>
                </a:solidFill>
              </a:rPr>
              <a:t>部份勾選 </a:t>
            </a:r>
            <a:r>
              <a:rPr lang="zh-TW" altLang="zh-TW" b="1" dirty="0" smtClean="0">
                <a:solidFill>
                  <a:srgbClr val="FF0000"/>
                </a:solidFill>
              </a:rPr>
              <a:t>打</a:t>
            </a:r>
            <a:r>
              <a:rPr lang="zh-TW" altLang="zh-TW" b="1" dirty="0">
                <a:solidFill>
                  <a:srgbClr val="FF0000"/>
                </a:solidFill>
              </a:rPr>
              <a:t>勾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zh-TW" dirty="0">
                <a:solidFill>
                  <a:srgbClr val="FF0000"/>
                </a:solidFill>
              </a:rPr>
              <a:t>全部內容勾選</a:t>
            </a:r>
            <a:br>
              <a:rPr lang="zh-TW" altLang="zh-TW" dirty="0">
                <a:solidFill>
                  <a:srgbClr val="FF0000"/>
                </a:solidFill>
              </a:rPr>
            </a:br>
            <a:r>
              <a:rPr lang="zh-TW" altLang="zh-TW" dirty="0">
                <a:solidFill>
                  <a:srgbClr val="FF0000"/>
                </a:solidFill>
              </a:rPr>
              <a:t>如果未勾選完全會出現</a:t>
            </a:r>
            <a:r>
              <a:rPr lang="zh-TW" altLang="zh-TW" dirty="0" smtClean="0">
                <a:solidFill>
                  <a:srgbClr val="FF0000"/>
                </a:solidFill>
              </a:rPr>
              <a:t>問題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內容版面配置區 3" descr="C:\Users\p190701\AppData\Local\Microsoft\Windows\INetCache\Content.MSO\E0D3DA44.tmp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50" b="46305"/>
          <a:stretch/>
        </p:blipFill>
        <p:spPr bwMode="auto">
          <a:xfrm>
            <a:off x="2689340" y="2171700"/>
            <a:ext cx="7842885" cy="38550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2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MongoDB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7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/>
              <a:t>MongoDB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hlinkClick r:id="rId2" tooltip="https://www.mongodb.com/download-center/community"/>
              </a:rPr>
              <a:t>https://www.mongodb.com/download-center/community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281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建立執行檔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/>
              <a:t>Visual </a:t>
            </a:r>
            <a:r>
              <a:rPr lang="en-US" altLang="zh-TW" dirty="0" err="1"/>
              <a:t>Studeio</a:t>
            </a:r>
            <a:r>
              <a:rPr lang="en-US" altLang="zh-TW" dirty="0"/>
              <a:t> 2019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3730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文件下</a:t>
            </a:r>
            <a:r>
              <a:rPr lang="zh-TW" altLang="en-US" dirty="0"/>
              <a:t>載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NetLinkIng</a:t>
            </a:r>
            <a:r>
              <a:rPr lang="zh-TW" altLang="en-US" dirty="0"/>
              <a:t>檔案</a:t>
            </a:r>
          </a:p>
        </p:txBody>
      </p:sp>
    </p:spTree>
    <p:extLst>
      <p:ext uri="{BB962C8B-B14F-4D97-AF65-F5344CB8AC3E}">
        <p14:creationId xmlns:p14="http://schemas.microsoft.com/office/powerpoint/2010/main" val="1825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開啟</a:t>
            </a:r>
            <a:r>
              <a:rPr lang="en-US" altLang="zh-TW" dirty="0" smtClean="0"/>
              <a:t>clone</a:t>
            </a:r>
            <a:r>
              <a:rPr lang="zh-TW" altLang="zh-TW" dirty="0" smtClean="0"/>
              <a:t>的資料夾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XSG.ME.NetLink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-&gt;XSG.ME.NetLink.sln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905" y="2500795"/>
            <a:ext cx="9560861" cy="28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(1)</a:t>
            </a:r>
            <a:r>
              <a:rPr lang="zh-TW" altLang="en-US" dirty="0" smtClean="0"/>
              <a:t>建置方案 </a:t>
            </a:r>
            <a:r>
              <a:rPr lang="en-US" altLang="zh-TW" dirty="0" smtClean="0"/>
              <a:t>(2)</a:t>
            </a:r>
            <a:r>
              <a:rPr lang="zh-TW" altLang="en-US" dirty="0" smtClean="0"/>
              <a:t>發佈</a:t>
            </a:r>
            <a:r>
              <a:rPr lang="en-US" altLang="zh-TW" dirty="0" err="1" smtClean="0"/>
              <a:t>XSG.ME.NetLink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8334" y="2171700"/>
            <a:ext cx="5755876" cy="42451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57847" y="2493818"/>
            <a:ext cx="5494713" cy="423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549535" y="4605251"/>
            <a:ext cx="5494712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239041" y="2521126"/>
            <a:ext cx="11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Step 1-&gt;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305411" y="4605251"/>
            <a:ext cx="11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&lt;-Step 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建立發佈</a:t>
            </a:r>
            <a:r>
              <a:rPr lang="zh-TW" altLang="zh-TW" dirty="0" smtClean="0"/>
              <a:t>檔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新增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 rotWithShape="1">
          <a:blip r:embed="rId2"/>
          <a:srcRect b="65170"/>
          <a:stretch/>
        </p:blipFill>
        <p:spPr bwMode="auto">
          <a:xfrm>
            <a:off x="1751313" y="2977958"/>
            <a:ext cx="9221487" cy="17485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矩形 4"/>
          <p:cNvSpPr/>
          <p:nvPr/>
        </p:nvSpPr>
        <p:spPr>
          <a:xfrm>
            <a:off x="1886989" y="4172989"/>
            <a:ext cx="399011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9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選擇資料夾</a:t>
            </a:r>
            <a:endParaRPr lang="zh-TW" altLang="zh-TW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795" y="1428749"/>
            <a:ext cx="6532910" cy="48473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91345" y="3108960"/>
            <a:ext cx="1753986" cy="290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842269" cy="1485900"/>
          </a:xfrm>
        </p:spPr>
        <p:txBody>
          <a:bodyPr/>
          <a:lstStyle/>
          <a:p>
            <a:r>
              <a:rPr lang="zh-TW" altLang="zh-TW" dirty="0"/>
              <a:t>將檔案放置在</a:t>
            </a:r>
            <a:r>
              <a:rPr lang="en-US" altLang="zh-TW" dirty="0"/>
              <a:t>D</a:t>
            </a:r>
            <a:r>
              <a:rPr lang="zh-TW" altLang="zh-TW" dirty="0"/>
              <a:t>槽裡 自行新增的資料夾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604" y="1428749"/>
            <a:ext cx="7672360" cy="503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r>
              <a:rPr lang="zh-TW" altLang="en-US" dirty="0" smtClean="0">
                <a:solidFill>
                  <a:srgbClr val="FF0000"/>
                </a:solidFill>
              </a:rPr>
              <a:t>必須將資料夾</a:t>
            </a:r>
            <a:r>
              <a:rPr lang="zh-TW" altLang="zh-TW" dirty="0" smtClean="0">
                <a:solidFill>
                  <a:srgbClr val="FF0000"/>
                </a:solidFill>
              </a:rPr>
              <a:t>放在</a:t>
            </a:r>
            <a:r>
              <a:rPr lang="en-US" altLang="zh-TW" dirty="0">
                <a:solidFill>
                  <a:srgbClr val="FF0000"/>
                </a:solidFill>
              </a:rPr>
              <a:t>D</a:t>
            </a:r>
            <a:r>
              <a:rPr lang="zh-TW" altLang="zh-TW" dirty="0">
                <a:solidFill>
                  <a:srgbClr val="FF0000"/>
                </a:solidFill>
              </a:rPr>
              <a:t>槽 否則會出現</a:t>
            </a:r>
            <a:br>
              <a:rPr lang="zh-TW" altLang="zh-TW" dirty="0">
                <a:solidFill>
                  <a:srgbClr val="FF0000"/>
                </a:solidFill>
              </a:rPr>
            </a:b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956" y="1917534"/>
            <a:ext cx="7070568" cy="412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Iis</a:t>
            </a:r>
            <a:r>
              <a:rPr lang="zh-TW" altLang="en-US" dirty="0" smtClean="0"/>
              <a:t>基本設定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IIS</a:t>
            </a:r>
            <a:r>
              <a:rPr lang="zh-TW" altLang="en-US" dirty="0" smtClean="0"/>
              <a:t>管理員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283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開啟</a:t>
            </a:r>
            <a:r>
              <a:rPr lang="en-US" altLang="zh-TW" dirty="0"/>
              <a:t>IIS</a:t>
            </a:r>
            <a:r>
              <a:rPr lang="zh-TW" altLang="zh-TW" dirty="0"/>
              <a:t>管理員</a:t>
            </a:r>
            <a:r>
              <a:rPr lang="en-US" altLang="zh-TW" dirty="0"/>
              <a:t> -&gt;</a:t>
            </a:r>
            <a:r>
              <a:rPr lang="zh-TW" altLang="zh-TW" dirty="0"/>
              <a:t>點擊站</a:t>
            </a:r>
            <a:r>
              <a:rPr lang="zh-TW" altLang="zh-TW" dirty="0" smtClean="0"/>
              <a:t>台</a:t>
            </a:r>
            <a:r>
              <a:rPr lang="zh-TW" altLang="en-US" dirty="0" smtClean="0"/>
              <a:t>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開啟基本設定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909" y="1676399"/>
            <a:ext cx="8675891" cy="46281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02378" y="2709949"/>
            <a:ext cx="1130531" cy="382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725891" y="2884516"/>
            <a:ext cx="598516" cy="21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255222" y="2731315"/>
            <a:ext cx="11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Step 1-&gt;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324407" y="2792967"/>
            <a:ext cx="11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&lt;-Step 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實體路徑選擇剛剛建立好的發佈檔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232" y="1941403"/>
            <a:ext cx="6793936" cy="402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0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啟動或重新啟動</a:t>
            </a:r>
            <a:r>
              <a:rPr lang="en-US" altLang="zh-TW" dirty="0" smtClean="0"/>
              <a:t>:</a:t>
            </a:r>
            <a:r>
              <a:rPr lang="zh-TW" altLang="en-US" dirty="0" smtClean="0"/>
              <a:t>同步建立</a:t>
            </a:r>
            <a:r>
              <a:rPr lang="zh-TW" altLang="en-US" dirty="0"/>
              <a:t>檔</a:t>
            </a: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218" y="1537853"/>
            <a:ext cx="8751582" cy="476319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709265" y="3275215"/>
            <a:ext cx="1263535" cy="598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33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NetLinkIng</a:t>
            </a:r>
            <a:r>
              <a:rPr lang="zh-TW" altLang="en-US" dirty="0" smtClean="0"/>
              <a:t>檔</a:t>
            </a:r>
            <a:r>
              <a:rPr lang="zh-TW" altLang="en-US" dirty="0"/>
              <a:t>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Clone </a:t>
            </a:r>
            <a:r>
              <a:rPr lang="en-US" altLang="zh-TW" dirty="0" err="1" smtClean="0"/>
              <a:t>NetLinkIng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r>
              <a:rPr lang="en-US" altLang="zh-TW" u="sng" dirty="0">
                <a:hlinkClick r:id="rId2" tooltip="https://www.git.xsg/me/xsg.me.netlink"/>
              </a:rPr>
              <a:t>https://www.git.xsg/ME/XSG.ME.NetLink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86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即可啟動 開啟網頁測試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EX.http</a:t>
            </a:r>
            <a:r>
              <a:rPr lang="en-US" altLang="zh-TW" dirty="0"/>
              <a:t>://(</a:t>
            </a:r>
            <a:r>
              <a:rPr lang="zh-TW" altLang="zh-TW" dirty="0"/>
              <a:t>本機位置</a:t>
            </a:r>
            <a:r>
              <a:rPr lang="en-US" altLang="zh-TW" dirty="0"/>
              <a:t>)/</a:t>
            </a:r>
            <a:r>
              <a:rPr lang="en-US" altLang="zh-TW" dirty="0" err="1"/>
              <a:t>api</a:t>
            </a:r>
            <a:r>
              <a:rPr lang="en-US" altLang="zh-TW" dirty="0"/>
              <a:t>/</a:t>
            </a:r>
            <a:r>
              <a:rPr lang="en-US" altLang="zh-TW" dirty="0" err="1"/>
              <a:t>GETEvents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605" y="2702516"/>
            <a:ext cx="8705858" cy="200082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15789" y="5374106"/>
            <a:ext cx="482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出現此頁面表示發佈成功，即可開始使用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執行環境設定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Visual</a:t>
            </a:r>
            <a:r>
              <a:rPr lang="zh-TW" altLang="en-US" dirty="0" smtClean="0"/>
              <a:t> </a:t>
            </a:r>
            <a:r>
              <a:rPr lang="en-US" altLang="zh-TW" dirty="0"/>
              <a:t>Studio</a:t>
            </a:r>
            <a:r>
              <a:rPr lang="zh-TW" altLang="en-US" dirty="0"/>
              <a:t> </a:t>
            </a:r>
            <a:r>
              <a:rPr lang="en-US" altLang="zh-TW" dirty="0" smtClean="0"/>
              <a:t>2019</a:t>
            </a:r>
            <a:r>
              <a:rPr lang="zh-TW" altLang="en-US" dirty="0" smtClean="0"/>
              <a:t>安裝設定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50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執行環境設定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676400"/>
            <a:ext cx="9601200" cy="3581400"/>
          </a:xfrm>
        </p:spPr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Visual</a:t>
            </a:r>
            <a:r>
              <a:rPr lang="zh-TW" altLang="en-US" dirty="0" smtClean="0"/>
              <a:t> </a:t>
            </a:r>
            <a:r>
              <a:rPr lang="en-US" altLang="zh-TW" dirty="0" smtClean="0"/>
              <a:t>Studio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2019</a:t>
            </a:r>
          </a:p>
          <a:p>
            <a:r>
              <a:rPr lang="en-US" altLang="zh-TW" dirty="0">
                <a:hlinkClick r:id="rId2"/>
              </a:rPr>
              <a:t>https://visualstudio.microsoft.com/zh-hant/downloads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社群版即可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290280" y="3162300"/>
            <a:ext cx="8449371" cy="3474178"/>
            <a:chOff x="2290280" y="3162300"/>
            <a:chExt cx="8449371" cy="347417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0280" y="3162300"/>
              <a:ext cx="8449371" cy="3474178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261956" y="4015048"/>
              <a:ext cx="1820487" cy="21197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93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下載工作負載</a:t>
            </a:r>
            <a:endParaRPr lang="zh-TW" altLang="en-US" dirty="0"/>
          </a:p>
        </p:txBody>
      </p:sp>
      <p:pic>
        <p:nvPicPr>
          <p:cNvPr id="5" name="內容版面配置區 4" descr="C:\Users\p190701\AppData\Local\Microsoft\Windows\INetCache\Content.MSO\B56E5F2E.tm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192" y="1589626"/>
            <a:ext cx="8267718" cy="48046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2236125" y="1589626"/>
            <a:ext cx="947650" cy="372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94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下載工作負載</a:t>
            </a:r>
            <a:endParaRPr lang="zh-TW" altLang="en-US" dirty="0"/>
          </a:p>
        </p:txBody>
      </p:sp>
      <p:pic>
        <p:nvPicPr>
          <p:cNvPr id="5" name="內容版面配置區 4" descr="C:\Users\p190701\AppData\Local\Microsoft\Windows\INetCache\Content.MSO\643AC36C.tm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937" y="1428750"/>
            <a:ext cx="9472863" cy="4923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49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下載工作負載</a:t>
            </a:r>
            <a:endParaRPr lang="zh-TW" altLang="en-US" dirty="0"/>
          </a:p>
        </p:txBody>
      </p:sp>
      <p:pic>
        <p:nvPicPr>
          <p:cNvPr id="5" name="內容版面配置區 4" descr="C:\Users\p190701\AppData\Local\Microsoft\Windows\INetCache\Content.MSO\BCBF385A.tm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148" y="1428750"/>
            <a:ext cx="9906000" cy="4603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20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下載個別元件</a:t>
            </a:r>
            <a:endParaRPr lang="zh-TW" altLang="en-US" dirty="0"/>
          </a:p>
        </p:txBody>
      </p:sp>
      <p:pic>
        <p:nvPicPr>
          <p:cNvPr id="4" name="內容版面配置區 3" descr="C:\Users\p190701\AppData\Local\Microsoft\Windows\INetCache\Content.MSO\BC45F178.tmp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70"/>
          <a:stretch/>
        </p:blipFill>
        <p:spPr bwMode="auto">
          <a:xfrm>
            <a:off x="1572992" y="1428749"/>
            <a:ext cx="4362587" cy="5084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 descr="C:\Users\p190701\AppData\Local\Microsoft\Windows\INetCache\Content.MSO\74CEE46.tmp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08"/>
          <a:stretch/>
        </p:blipFill>
        <p:spPr bwMode="auto">
          <a:xfrm>
            <a:off x="6234128" y="1428749"/>
            <a:ext cx="4498039" cy="50843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2585258" y="1428749"/>
            <a:ext cx="1097280" cy="508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10018</TotalTime>
  <Words>215</Words>
  <Application>Microsoft Office PowerPoint</Application>
  <PresentationFormat>寬螢幕</PresentationFormat>
  <Paragraphs>46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3" baseType="lpstr">
      <vt:lpstr>Franklin Gothic Book</vt:lpstr>
      <vt:lpstr>微軟正黑體</vt:lpstr>
      <vt:lpstr>Crop</vt:lpstr>
      <vt:lpstr>架設網站</vt:lpstr>
      <vt:lpstr>文件下載</vt:lpstr>
      <vt:lpstr>NetLinkIng檔案</vt:lpstr>
      <vt:lpstr>執行環境設定</vt:lpstr>
      <vt:lpstr>執行環境設定</vt:lpstr>
      <vt:lpstr>下載工作負載</vt:lpstr>
      <vt:lpstr>下載工作負載</vt:lpstr>
      <vt:lpstr>下載工作負載</vt:lpstr>
      <vt:lpstr>下載個別元件</vt:lpstr>
      <vt:lpstr>IIS權限設定</vt:lpstr>
      <vt:lpstr>控制台(設定)-&gt;應用程式</vt:lpstr>
      <vt:lpstr>應用程式-&gt;程式和功能 </vt:lpstr>
      <vt:lpstr>程式和功能-&gt;開啟或關閉 Windows功能  </vt:lpstr>
      <vt:lpstr>開啟或關閉Windows功能(1)</vt:lpstr>
      <vt:lpstr>開啟或關閉Windows功能(2)</vt:lpstr>
      <vt:lpstr>*黑方框:部份勾選 打勾:全部內容勾選 如果未勾選完全會出現問題</vt:lpstr>
      <vt:lpstr>MongoDB</vt:lpstr>
      <vt:lpstr>下載MongoDB</vt:lpstr>
      <vt:lpstr>建立執行檔</vt:lpstr>
      <vt:lpstr>開啟clone的資料夾-XSG.ME.NetLink -&gt;XSG.ME.NetLink.sln</vt:lpstr>
      <vt:lpstr>建置 (1)建置方案 (2)發佈XSG.ME.NetLink</vt:lpstr>
      <vt:lpstr>建立發佈檔-&gt;新增</vt:lpstr>
      <vt:lpstr>選擇資料夾</vt:lpstr>
      <vt:lpstr>將檔案放置在D槽裡 自行新增的資料夾</vt:lpstr>
      <vt:lpstr>*必須將資料夾放在D槽 否則會出現 </vt:lpstr>
      <vt:lpstr>Iis基本設定</vt:lpstr>
      <vt:lpstr>開啟IIS管理員 -&gt;點擊站台 -&gt;開啟基本設定 </vt:lpstr>
      <vt:lpstr>實體路徑選擇剛剛建立好的發佈檔</vt:lpstr>
      <vt:lpstr>啟動或重新啟動:同步建立檔</vt:lpstr>
      <vt:lpstr>即可啟動 開啟網頁測試  EX.http://(本機位置)/api/GETEvents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架設網站</dc:title>
  <dc:creator>Chiayi Pai(白佳怡)</dc:creator>
  <cp:lastModifiedBy>Chiayi Pai(白佳怡)</cp:lastModifiedBy>
  <cp:revision>12</cp:revision>
  <dcterms:created xsi:type="dcterms:W3CDTF">2020-03-17T02:42:47Z</dcterms:created>
  <dcterms:modified xsi:type="dcterms:W3CDTF">2020-04-01T01:36:27Z</dcterms:modified>
</cp:coreProperties>
</file>