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6" r:id="rId2"/>
    <p:sldId id="260" r:id="rId3"/>
    <p:sldId id="261" r:id="rId4"/>
    <p:sldId id="262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11" r:id="rId13"/>
    <p:sldId id="297" r:id="rId14"/>
    <p:sldId id="310" r:id="rId15"/>
    <p:sldId id="299" r:id="rId16"/>
    <p:sldId id="298" r:id="rId17"/>
    <p:sldId id="301" r:id="rId18"/>
    <p:sldId id="300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77" userDrawn="1">
          <p15:clr>
            <a:srgbClr val="A4A3A4"/>
          </p15:clr>
        </p15:guide>
        <p15:guide id="4" pos="5110" userDrawn="1">
          <p15:clr>
            <a:srgbClr val="A4A3A4"/>
          </p15:clr>
        </p15:guide>
        <p15:guide id="5" pos="2547" userDrawn="1">
          <p15:clr>
            <a:srgbClr val="A4A3A4"/>
          </p15:clr>
        </p15:guide>
        <p15:guide id="6" pos="6403" userDrawn="1">
          <p15:clr>
            <a:srgbClr val="A4A3A4"/>
          </p15:clr>
        </p15:guide>
        <p15:guide id="7" pos="7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9F7FE"/>
    <a:srgbClr val="4BDDE9"/>
    <a:srgbClr val="FFFFFF"/>
    <a:srgbClr val="345692"/>
    <a:srgbClr val="17C0D4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85797" autoAdjust="0"/>
  </p:normalViewPr>
  <p:slideViewPr>
    <p:cSldViewPr snapToGrid="0">
      <p:cViewPr varScale="1">
        <p:scale>
          <a:sx n="99" d="100"/>
          <a:sy n="99" d="100"/>
        </p:scale>
        <p:origin x="306" y="72"/>
      </p:cViewPr>
      <p:guideLst>
        <p:guide orient="horz" pos="2160"/>
        <p:guide pos="3840"/>
        <p:guide pos="1277"/>
        <p:guide pos="5110"/>
        <p:guide pos="2547"/>
        <p:guide pos="6403"/>
        <p:guide pos="7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062EE-FD48-4DF0-BC53-B634D7B729C2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E9234-1F74-475F-A2EA-551410939A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4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964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startService</a:t>
            </a:r>
            <a:r>
              <a:rPr lang="zh-TW" altLang="en-US" dirty="0" smtClean="0"/>
              <a:t>上傳下載</a:t>
            </a:r>
            <a:endParaRPr lang="en-US" altLang="zh-TW" dirty="0" smtClean="0"/>
          </a:p>
          <a:p>
            <a:r>
              <a:rPr lang="en-US" altLang="zh-TW" dirty="0" err="1" smtClean="0"/>
              <a:t>onServiceConnected</a:t>
            </a:r>
            <a:r>
              <a:rPr lang="en-US" altLang="zh-TW" dirty="0" smtClean="0"/>
              <a:t>()</a:t>
            </a:r>
            <a:r>
              <a:rPr lang="zh-TW" altLang="en-US" dirty="0" smtClean="0"/>
              <a:t>建立連結 </a:t>
            </a:r>
            <a:r>
              <a:rPr lang="en-US" altLang="zh-TW" dirty="0" err="1" smtClean="0"/>
              <a:t>onServiceDisconnected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連接意外丟失的回調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737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 26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021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replace</a:t>
            </a:r>
            <a:r>
              <a:rPr lang="zh-TW" altLang="en-US" dirty="0" smtClean="0"/>
              <a:t>取代 等於 </a:t>
            </a:r>
            <a:r>
              <a:rPr lang="en-US" altLang="zh-TW" dirty="0" err="1" smtClean="0"/>
              <a:t>remove+add</a:t>
            </a:r>
            <a:endParaRPr lang="en-US" altLang="zh-TW" dirty="0" smtClean="0"/>
          </a:p>
          <a:p>
            <a:r>
              <a:rPr lang="en-US" altLang="zh-TW" dirty="0" smtClean="0"/>
              <a:t>Tag</a:t>
            </a:r>
            <a:r>
              <a:rPr lang="zh-TW" altLang="en-US" dirty="0" smtClean="0"/>
              <a:t>是自行命名 方便後續找到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10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91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3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Factory</a:t>
            </a:r>
            <a:r>
              <a:rPr lang="zh-TW" altLang="en-US" dirty="0" smtClean="0"/>
              <a:t>接口用</a:t>
            </a:r>
            <a:r>
              <a:rPr lang="en-US" altLang="zh-TW" dirty="0" err="1" smtClean="0"/>
              <a:t>setLayoutParams</a:t>
            </a:r>
            <a:r>
              <a:rPr lang="en-US" altLang="zh-TW" dirty="0" smtClean="0"/>
              <a:t>(new </a:t>
            </a:r>
            <a:r>
              <a:rPr lang="en-US" altLang="zh-TW" dirty="0" err="1" smtClean="0"/>
              <a:t>ImageSwitcher.LayoutParams</a:t>
            </a:r>
            <a:endParaRPr lang="en-US" altLang="zh-TW" dirty="0" smtClean="0"/>
          </a:p>
          <a:p>
            <a:r>
              <a:rPr lang="zh-TW" altLang="en-US" dirty="0" smtClean="0"/>
              <a:t>圖片</a:t>
            </a:r>
            <a:r>
              <a:rPr lang="en-US" altLang="zh-TW" dirty="0" smtClean="0"/>
              <a:t>id</a:t>
            </a:r>
            <a:r>
              <a:rPr lang="zh-TW" altLang="en-US" dirty="0" smtClean="0"/>
              <a:t>是陣列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825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Viewholder</a:t>
            </a:r>
            <a:r>
              <a:rPr lang="zh-TW" altLang="en-US" dirty="0" smtClean="0"/>
              <a:t>物件連結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441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adapter</a:t>
            </a:r>
            <a:r>
              <a:rPr lang="zh-TW" altLang="en-US" dirty="0" smtClean="0"/>
              <a:t>裡 </a:t>
            </a:r>
            <a:r>
              <a:rPr lang="en-US" altLang="zh-TW" dirty="0" err="1" smtClean="0"/>
              <a:t>onCreatView</a:t>
            </a:r>
            <a:r>
              <a:rPr lang="zh-TW" altLang="en-US" dirty="0" smtClean="0"/>
              <a:t>連結佈局檔 </a:t>
            </a:r>
            <a:r>
              <a:rPr lang="en-US" altLang="zh-TW" dirty="0" err="1" smtClean="0"/>
              <a:t>onBindViewHolder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holder.mxx.setText</a:t>
            </a:r>
            <a:r>
              <a:rPr lang="en-US" altLang="zh-TW" baseline="0" dirty="0" smtClean="0"/>
              <a:t>(</a:t>
            </a:r>
            <a:r>
              <a:rPr lang="en-US" altLang="zh-TW" baseline="0" dirty="0" err="1" smtClean="0"/>
              <a:t>data,get</a:t>
            </a:r>
            <a:r>
              <a:rPr lang="en-US" altLang="zh-TW" baseline="0" dirty="0" smtClean="0"/>
              <a:t>(position).</a:t>
            </a:r>
            <a:r>
              <a:rPr lang="en-US" altLang="zh-TW" baseline="0" dirty="0" err="1" smtClean="0"/>
              <a:t>tilte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自定義</a:t>
            </a:r>
            <a:r>
              <a:rPr lang="en-US" altLang="zh-TW" baseline="0" dirty="0" smtClean="0"/>
              <a:t>)</a:t>
            </a:r>
            <a:r>
              <a:rPr lang="zh-TW" altLang="en-US" dirty="0" smtClean="0"/>
              <a:t>顯示內容</a:t>
            </a:r>
            <a:endParaRPr lang="en-US" altLang="zh-TW" dirty="0" smtClean="0"/>
          </a:p>
          <a:p>
            <a:r>
              <a:rPr lang="en-US" altLang="zh-TW" dirty="0" err="1" smtClean="0"/>
              <a:t>Viewholder</a:t>
            </a:r>
            <a:r>
              <a:rPr lang="zh-TW" altLang="en-US" dirty="0" smtClean="0"/>
              <a:t>物件連結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9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瀑布流是不整齊 </a:t>
            </a:r>
            <a:r>
              <a:rPr lang="en-US" altLang="zh-TW" dirty="0" err="1" smtClean="0"/>
              <a:t>HeaderView</a:t>
            </a:r>
            <a:r>
              <a:rPr lang="zh-TW" altLang="en-US" dirty="0" smtClean="0"/>
              <a:t>添加一個下拉刷新視頻圖片 </a:t>
            </a:r>
            <a:r>
              <a:rPr lang="en-US" altLang="zh-TW" dirty="0" err="1" smtClean="0"/>
              <a:t>footerView</a:t>
            </a:r>
            <a:r>
              <a:rPr lang="zh-TW" altLang="en-US" dirty="0" smtClean="0"/>
              <a:t>底部加載更多視圖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頁首頁尾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listview</a:t>
            </a:r>
            <a:r>
              <a:rPr lang="zh-TW" altLang="en-US" dirty="0" smtClean="0"/>
              <a:t>拖拉時會不斷觸發</a:t>
            </a:r>
            <a:r>
              <a:rPr lang="en-US" altLang="zh-TW" dirty="0" err="1" smtClean="0"/>
              <a:t>getView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converView</a:t>
            </a:r>
            <a:r>
              <a:rPr lang="zh-TW" altLang="en-US" dirty="0" smtClean="0"/>
              <a:t>避免重複加載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67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IntentFilter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itFilter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b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</a:t>
            </a:r>
            <a:r>
              <a:rPr lang="en-US" altLang="zh-TW" dirty="0" err="1" smtClean="0"/>
              <a:t>IntentFilter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(IntentNum.</a:t>
            </a:r>
            <a:r>
              <a:rPr lang="en-US" altLang="zh-TW" i="1" dirty="0" smtClean="0">
                <a:effectLst/>
              </a:rPr>
              <a:t>INTENT_BROAD2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E9234-1F74-475F-A2EA-551410939AC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9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 userDrawn="1"/>
        </p:nvGrpSpPr>
        <p:grpSpPr>
          <a:xfrm>
            <a:off x="351550" y="627927"/>
            <a:ext cx="292567" cy="2185334"/>
            <a:chOff x="1323824" y="3429000"/>
            <a:chExt cx="292567" cy="2185334"/>
          </a:xfrm>
        </p:grpSpPr>
        <p:sp>
          <p:nvSpPr>
            <p:cNvPr id="3" name="Shape 2637"/>
            <p:cNvSpPr/>
            <p:nvPr/>
          </p:nvSpPr>
          <p:spPr>
            <a:xfrm>
              <a:off x="1387088" y="5309932"/>
              <a:ext cx="166039" cy="3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8836"/>
                  </a:moveTo>
                  <a:lnTo>
                    <a:pt x="16200" y="8836"/>
                  </a:lnTo>
                  <a:lnTo>
                    <a:pt x="16200" y="11782"/>
                  </a:lnTo>
                  <a:cubicBezTo>
                    <a:pt x="16200" y="13409"/>
                    <a:pt x="13783" y="14727"/>
                    <a:pt x="10800" y="14727"/>
                  </a:cubicBezTo>
                  <a:cubicBezTo>
                    <a:pt x="7817" y="14727"/>
                    <a:pt x="5400" y="13409"/>
                    <a:pt x="5400" y="11782"/>
                  </a:cubicBezTo>
                  <a:cubicBezTo>
                    <a:pt x="5400" y="11782"/>
                    <a:pt x="5400" y="8836"/>
                    <a:pt x="5400" y="8836"/>
                  </a:cubicBezTo>
                  <a:close/>
                  <a:moveTo>
                    <a:pt x="5400" y="3927"/>
                  </a:moveTo>
                  <a:cubicBezTo>
                    <a:pt x="5400" y="2301"/>
                    <a:pt x="7817" y="982"/>
                    <a:pt x="10800" y="982"/>
                  </a:cubicBezTo>
                  <a:cubicBezTo>
                    <a:pt x="13783" y="982"/>
                    <a:pt x="16200" y="2301"/>
                    <a:pt x="16200" y="3927"/>
                  </a:cubicBezTo>
                  <a:lnTo>
                    <a:pt x="16200" y="7855"/>
                  </a:lnTo>
                  <a:lnTo>
                    <a:pt x="5400" y="7855"/>
                  </a:lnTo>
                  <a:cubicBezTo>
                    <a:pt x="5400" y="7855"/>
                    <a:pt x="5400" y="3927"/>
                    <a:pt x="5400" y="3927"/>
                  </a:cubicBezTo>
                  <a:close/>
                  <a:moveTo>
                    <a:pt x="10800" y="15709"/>
                  </a:moveTo>
                  <a:cubicBezTo>
                    <a:pt x="14777" y="15709"/>
                    <a:pt x="18000" y="13951"/>
                    <a:pt x="18000" y="11782"/>
                  </a:cubicBezTo>
                  <a:lnTo>
                    <a:pt x="18000" y="3927"/>
                  </a:lnTo>
                  <a:cubicBezTo>
                    <a:pt x="18000" y="1758"/>
                    <a:pt x="14777" y="0"/>
                    <a:pt x="10800" y="0"/>
                  </a:cubicBezTo>
                  <a:cubicBezTo>
                    <a:pt x="6823" y="0"/>
                    <a:pt x="3600" y="1758"/>
                    <a:pt x="3600" y="3927"/>
                  </a:cubicBezTo>
                  <a:lnTo>
                    <a:pt x="3600" y="11782"/>
                  </a:lnTo>
                  <a:cubicBezTo>
                    <a:pt x="3600" y="13951"/>
                    <a:pt x="6823" y="15709"/>
                    <a:pt x="10800" y="15709"/>
                  </a:cubicBezTo>
                  <a:moveTo>
                    <a:pt x="21600" y="11782"/>
                  </a:moveTo>
                  <a:lnTo>
                    <a:pt x="21600" y="10309"/>
                  </a:lnTo>
                  <a:cubicBezTo>
                    <a:pt x="21600" y="10038"/>
                    <a:pt x="21197" y="9818"/>
                    <a:pt x="20700" y="9818"/>
                  </a:cubicBezTo>
                  <a:cubicBezTo>
                    <a:pt x="20203" y="9818"/>
                    <a:pt x="19800" y="10038"/>
                    <a:pt x="19800" y="10309"/>
                  </a:cubicBezTo>
                  <a:lnTo>
                    <a:pt x="19800" y="11782"/>
                  </a:lnTo>
                  <a:cubicBezTo>
                    <a:pt x="19800" y="14493"/>
                    <a:pt x="15771" y="16691"/>
                    <a:pt x="10800" y="16691"/>
                  </a:cubicBezTo>
                  <a:cubicBezTo>
                    <a:pt x="5829" y="16691"/>
                    <a:pt x="1800" y="14493"/>
                    <a:pt x="1800" y="11782"/>
                  </a:cubicBezTo>
                  <a:lnTo>
                    <a:pt x="1800" y="10309"/>
                  </a:lnTo>
                  <a:cubicBezTo>
                    <a:pt x="1800" y="10038"/>
                    <a:pt x="1397" y="9818"/>
                    <a:pt x="900" y="9818"/>
                  </a:cubicBezTo>
                  <a:cubicBezTo>
                    <a:pt x="403" y="9818"/>
                    <a:pt x="0" y="10038"/>
                    <a:pt x="0" y="10309"/>
                  </a:cubicBezTo>
                  <a:lnTo>
                    <a:pt x="0" y="11782"/>
                  </a:lnTo>
                  <a:cubicBezTo>
                    <a:pt x="0" y="14870"/>
                    <a:pt x="4358" y="17398"/>
                    <a:pt x="9900" y="17648"/>
                  </a:cubicBezTo>
                  <a:lnTo>
                    <a:pt x="9900" y="20618"/>
                  </a:lnTo>
                  <a:lnTo>
                    <a:pt x="3600" y="20618"/>
                  </a:lnTo>
                  <a:cubicBezTo>
                    <a:pt x="3103" y="20618"/>
                    <a:pt x="2700" y="20838"/>
                    <a:pt x="2700" y="21110"/>
                  </a:cubicBezTo>
                  <a:cubicBezTo>
                    <a:pt x="2700" y="21381"/>
                    <a:pt x="3103" y="21600"/>
                    <a:pt x="3600" y="21600"/>
                  </a:cubicBezTo>
                  <a:lnTo>
                    <a:pt x="18000" y="21600"/>
                  </a:lnTo>
                  <a:cubicBezTo>
                    <a:pt x="18497" y="21600"/>
                    <a:pt x="18900" y="21381"/>
                    <a:pt x="18900" y="21110"/>
                  </a:cubicBezTo>
                  <a:cubicBezTo>
                    <a:pt x="18900" y="20838"/>
                    <a:pt x="18497" y="20618"/>
                    <a:pt x="18000" y="20618"/>
                  </a:cubicBezTo>
                  <a:lnTo>
                    <a:pt x="11700" y="20618"/>
                  </a:lnTo>
                  <a:lnTo>
                    <a:pt x="11700" y="17648"/>
                  </a:lnTo>
                  <a:cubicBezTo>
                    <a:pt x="17243" y="17398"/>
                    <a:pt x="21600" y="14870"/>
                    <a:pt x="21600" y="1178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4" name="Shape 2639"/>
            <p:cNvSpPr/>
            <p:nvPr/>
          </p:nvSpPr>
          <p:spPr>
            <a:xfrm>
              <a:off x="1323824" y="4381415"/>
              <a:ext cx="292567" cy="18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3086"/>
                  </a:moveTo>
                  <a:cubicBezTo>
                    <a:pt x="12984" y="3086"/>
                    <a:pt x="12764" y="3432"/>
                    <a:pt x="12764" y="3857"/>
                  </a:cubicBezTo>
                  <a:cubicBezTo>
                    <a:pt x="12764" y="4284"/>
                    <a:pt x="12984" y="4629"/>
                    <a:pt x="13255" y="4629"/>
                  </a:cubicBezTo>
                  <a:cubicBezTo>
                    <a:pt x="13525" y="4629"/>
                    <a:pt x="13745" y="4284"/>
                    <a:pt x="13745" y="3857"/>
                  </a:cubicBezTo>
                  <a:cubicBezTo>
                    <a:pt x="13745" y="3432"/>
                    <a:pt x="13525" y="3086"/>
                    <a:pt x="13255" y="3086"/>
                  </a:cubicBezTo>
                  <a:moveTo>
                    <a:pt x="20618" y="16495"/>
                  </a:moveTo>
                  <a:lnTo>
                    <a:pt x="15709" y="12638"/>
                  </a:lnTo>
                  <a:lnTo>
                    <a:pt x="15709" y="8963"/>
                  </a:lnTo>
                  <a:lnTo>
                    <a:pt x="20618" y="5105"/>
                  </a:lnTo>
                  <a:cubicBezTo>
                    <a:pt x="20618" y="5105"/>
                    <a:pt x="20618" y="16495"/>
                    <a:pt x="20618" y="16495"/>
                  </a:cubicBezTo>
                  <a:close/>
                  <a:moveTo>
                    <a:pt x="14727" y="16971"/>
                  </a:moveTo>
                  <a:lnTo>
                    <a:pt x="982" y="16971"/>
                  </a:lnTo>
                  <a:lnTo>
                    <a:pt x="982" y="3086"/>
                  </a:lnTo>
                  <a:cubicBezTo>
                    <a:pt x="982" y="2234"/>
                    <a:pt x="1422" y="1543"/>
                    <a:pt x="1964" y="1543"/>
                  </a:cubicBezTo>
                  <a:lnTo>
                    <a:pt x="13745" y="1543"/>
                  </a:lnTo>
                  <a:cubicBezTo>
                    <a:pt x="14287" y="1543"/>
                    <a:pt x="14727" y="2234"/>
                    <a:pt x="14727" y="3086"/>
                  </a:cubicBezTo>
                  <a:cubicBezTo>
                    <a:pt x="14727" y="3086"/>
                    <a:pt x="14727" y="16971"/>
                    <a:pt x="14727" y="16971"/>
                  </a:cubicBezTo>
                  <a:close/>
                  <a:moveTo>
                    <a:pt x="13745" y="20057"/>
                  </a:move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14727" y="18514"/>
                  </a:lnTo>
                  <a:cubicBezTo>
                    <a:pt x="14727" y="19367"/>
                    <a:pt x="14287" y="20057"/>
                    <a:pt x="13745" y="20057"/>
                  </a:cubicBezTo>
                  <a:moveTo>
                    <a:pt x="21109" y="3086"/>
                  </a:moveTo>
                  <a:cubicBezTo>
                    <a:pt x="21030" y="3086"/>
                    <a:pt x="20958" y="3122"/>
                    <a:pt x="20892" y="3175"/>
                  </a:cubicBezTo>
                  <a:lnTo>
                    <a:pt x="20890" y="3167"/>
                  </a:lnTo>
                  <a:lnTo>
                    <a:pt x="15709" y="7237"/>
                  </a:lnTo>
                  <a:lnTo>
                    <a:pt x="15709" y="3086"/>
                  </a:lnTo>
                  <a:cubicBezTo>
                    <a:pt x="15709" y="1382"/>
                    <a:pt x="14830" y="0"/>
                    <a:pt x="13745" y="0"/>
                  </a:cubicBez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3745" y="21600"/>
                  </a:lnTo>
                  <a:cubicBezTo>
                    <a:pt x="14830" y="21600"/>
                    <a:pt x="15709" y="20219"/>
                    <a:pt x="15709" y="18514"/>
                  </a:cubicBezTo>
                  <a:lnTo>
                    <a:pt x="15709" y="14363"/>
                  </a:lnTo>
                  <a:lnTo>
                    <a:pt x="20890" y="18433"/>
                  </a:lnTo>
                  <a:lnTo>
                    <a:pt x="20892" y="18427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70"/>
                    <a:pt x="21600" y="17743"/>
                  </a:cubicBezTo>
                  <a:lnTo>
                    <a:pt x="21600" y="3857"/>
                  </a:lnTo>
                  <a:cubicBezTo>
                    <a:pt x="21600" y="3432"/>
                    <a:pt x="21380" y="3086"/>
                    <a:pt x="21109" y="3086"/>
                  </a:cubicBezTo>
                  <a:moveTo>
                    <a:pt x="10309" y="6171"/>
                  </a:moveTo>
                  <a:cubicBezTo>
                    <a:pt x="10038" y="6171"/>
                    <a:pt x="9818" y="5827"/>
                    <a:pt x="9818" y="5400"/>
                  </a:cubicBezTo>
                  <a:cubicBezTo>
                    <a:pt x="9818" y="4974"/>
                    <a:pt x="10038" y="4629"/>
                    <a:pt x="10309" y="4629"/>
                  </a:cubicBezTo>
                  <a:cubicBezTo>
                    <a:pt x="10580" y="4629"/>
                    <a:pt x="10800" y="4974"/>
                    <a:pt x="10800" y="5400"/>
                  </a:cubicBezTo>
                  <a:cubicBezTo>
                    <a:pt x="10800" y="5827"/>
                    <a:pt x="10580" y="6171"/>
                    <a:pt x="10309" y="6171"/>
                  </a:cubicBezTo>
                  <a:moveTo>
                    <a:pt x="10309" y="3086"/>
                  </a:moveTo>
                  <a:cubicBezTo>
                    <a:pt x="9496" y="3086"/>
                    <a:pt x="8836" y="4123"/>
                    <a:pt x="8836" y="5400"/>
                  </a:cubicBezTo>
                  <a:cubicBezTo>
                    <a:pt x="8836" y="6678"/>
                    <a:pt x="9496" y="7714"/>
                    <a:pt x="10309" y="7714"/>
                  </a:cubicBezTo>
                  <a:cubicBezTo>
                    <a:pt x="11123" y="7714"/>
                    <a:pt x="11782" y="6678"/>
                    <a:pt x="11782" y="5400"/>
                  </a:cubicBezTo>
                  <a:cubicBezTo>
                    <a:pt x="11782" y="4123"/>
                    <a:pt x="11123" y="3086"/>
                    <a:pt x="10309" y="308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5" name="Shape 2645"/>
            <p:cNvSpPr/>
            <p:nvPr/>
          </p:nvSpPr>
          <p:spPr>
            <a:xfrm>
              <a:off x="1325680" y="3429000"/>
              <a:ext cx="288854" cy="21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cxnSp>
        <p:nvCxnSpPr>
          <p:cNvPr id="6" name="直线连接符 5"/>
          <p:cNvCxnSpPr/>
          <p:nvPr userDrawn="1"/>
        </p:nvCxnSpPr>
        <p:spPr>
          <a:xfrm>
            <a:off x="497833" y="3429000"/>
            <a:ext cx="0" cy="34290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44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262106" y="4047147"/>
            <a:ext cx="10151267" cy="1086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19175" y="717884"/>
            <a:ext cx="10610330" cy="5422231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Box 32"/>
          <p:cNvSpPr txBox="1"/>
          <p:nvPr/>
        </p:nvSpPr>
        <p:spPr>
          <a:xfrm>
            <a:off x="4935453" y="2553804"/>
            <a:ext cx="2448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7/1-7/18</a:t>
            </a:r>
            <a:endParaRPr lang="en-US" sz="4800" b="1" i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6" name="TextBox 33"/>
          <p:cNvSpPr txBox="1"/>
          <p:nvPr/>
        </p:nvSpPr>
        <p:spPr>
          <a:xfrm>
            <a:off x="9100183" y="4831572"/>
            <a:ext cx="2529322" cy="497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Book Oblique" charset="0"/>
              </a:rPr>
              <a:t>白佳怡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venir Book Oblique" charset="0"/>
            </a:endParaRPr>
          </a:p>
        </p:txBody>
      </p:sp>
      <p:sp>
        <p:nvSpPr>
          <p:cNvPr id="9" name="Shape 2637"/>
          <p:cNvSpPr/>
          <p:nvPr/>
        </p:nvSpPr>
        <p:spPr>
          <a:xfrm>
            <a:off x="1385232" y="5309932"/>
            <a:ext cx="166039" cy="304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0" name="Shape 2639"/>
          <p:cNvSpPr/>
          <p:nvPr/>
        </p:nvSpPr>
        <p:spPr>
          <a:xfrm>
            <a:off x="2215855" y="5409480"/>
            <a:ext cx="292567" cy="186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1" name="Shape 2645"/>
          <p:cNvSpPr/>
          <p:nvPr/>
        </p:nvSpPr>
        <p:spPr>
          <a:xfrm>
            <a:off x="3173006" y="5392072"/>
            <a:ext cx="288854" cy="21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3" name="TextBox 33"/>
          <p:cNvSpPr txBox="1"/>
          <p:nvPr/>
        </p:nvSpPr>
        <p:spPr>
          <a:xfrm>
            <a:off x="5593484" y="3355506"/>
            <a:ext cx="2529322" cy="41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venir Book Oblique" charset="0"/>
                <a:ea typeface="Avenir Book Oblique" charset="0"/>
                <a:cs typeface="Avenir Book Oblique" charset="0"/>
              </a:rPr>
              <a:t>學習內容</a:t>
            </a:r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  <a:latin typeface="Avenir Book Oblique" charset="0"/>
              <a:ea typeface="Avenir Book Oblique" charset="0"/>
              <a:cs typeface="Avenir Book Obliq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319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學習</a:t>
            </a:r>
            <a:r>
              <a:rPr lang="en-US" altLang="zh-TW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-</a:t>
            </a:r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頁面</a:t>
            </a:r>
            <a:r>
              <a:rPr lang="en-US" altLang="zh-TW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2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263848" y="1428706"/>
            <a:ext cx="759751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宣告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GirdView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使用，宣告圖片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(2)Adapter(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BaseAdapter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裡要有項目數量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getCount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、資料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getItem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、回傳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Item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id(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getItemId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，再建立放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imageView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getView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TW" sz="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ImageSwitcher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ImageSwitcher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設定進入和離開動畫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(Animation)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OnItemClickListener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設定圖片的按鈕事件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Factory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裡設定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ImageSwitcher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Layout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906" y="238310"/>
            <a:ext cx="1888403" cy="335716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481" y="5860689"/>
            <a:ext cx="7591425" cy="762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988" y="3868728"/>
            <a:ext cx="3820528" cy="17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4153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學習</a:t>
            </a:r>
            <a:r>
              <a:rPr lang="en-US" altLang="zh-TW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-</a:t>
            </a:r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頁面</a:t>
            </a:r>
            <a:r>
              <a:rPr lang="en-US" altLang="zh-TW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3</a:t>
            </a:r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、</a:t>
            </a:r>
            <a:r>
              <a:rPr lang="en-US" altLang="zh-TW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4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263848" y="1428706"/>
            <a:ext cx="760583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RecyclerView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基本設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build.gradle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裡加入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(2)fragment3.xml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androidx.recyclerview.widget.RecyclerView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RecyclerView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內容物件的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layout.xm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onCreatView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裡增加資料陣列，使用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layoutManager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recyclerView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的型態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將資料丟入，與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recyclerView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70" y="1428706"/>
            <a:ext cx="2345320" cy="4169458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946358" y="1924308"/>
            <a:ext cx="4591251" cy="276999"/>
          </a:xfrm>
          <a:prstGeom prst="rect">
            <a:avLst/>
          </a:prstGeom>
          <a:solidFill>
            <a:srgbClr val="1B1B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E8E8E8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implementation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FFF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'androidx.recyclerview:recyclerview:1.0.0'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848" y="4579770"/>
            <a:ext cx="5324475" cy="19335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5513" y="4689307"/>
            <a:ext cx="19621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0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41537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學習</a:t>
            </a:r>
            <a:r>
              <a:rPr lang="en-US" altLang="zh-TW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-</a:t>
            </a:r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頁面</a:t>
            </a:r>
            <a:r>
              <a:rPr lang="en-US" altLang="zh-TW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3</a:t>
            </a:r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、</a:t>
            </a:r>
            <a:r>
              <a:rPr lang="en-US" altLang="zh-TW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4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263848" y="1428706"/>
            <a:ext cx="7605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RecyclerView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ViewHolder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class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綁定內容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onCreatViewHolder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連結佈局檔、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onBindViewHolder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將資料代入、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getItemCount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 data list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的長度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122" y="1341821"/>
            <a:ext cx="2504068" cy="4451676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/>
          <a:srcRect b="15709"/>
          <a:stretch/>
        </p:blipFill>
        <p:spPr>
          <a:xfrm>
            <a:off x="3157818" y="3344035"/>
            <a:ext cx="3644414" cy="199098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/>
          <a:srcRect t="27616" b="17380"/>
          <a:stretch/>
        </p:blipFill>
        <p:spPr>
          <a:xfrm>
            <a:off x="2036366" y="5496026"/>
            <a:ext cx="6307510" cy="10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7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4147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RecyclerView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48711" y="2425418"/>
            <a:ext cx="532149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layoutManager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做出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ListView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GridView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Adapter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ViewHolder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編寫規範化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佈局支持水平、垂直、列表等複雜形式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29" y="4847843"/>
            <a:ext cx="5514975" cy="542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71" y="1126155"/>
            <a:ext cx="5188146" cy="48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7963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RecyclerView</a:t>
            </a:r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 </a:t>
            </a:r>
            <a:r>
              <a:rPr lang="en-US" altLang="zh-TW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v.s</a:t>
            </a:r>
            <a:r>
              <a:rPr lang="en-US" altLang="zh-TW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. </a:t>
            </a:r>
            <a:r>
              <a:rPr lang="en-US" altLang="zh-TW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ListView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51059"/>
              </p:ext>
            </p:extLst>
          </p:nvPr>
        </p:nvGraphicFramePr>
        <p:xfrm>
          <a:off x="1681583" y="1666311"/>
          <a:ext cx="9166088" cy="4124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70139">
                  <a:extLst>
                    <a:ext uri="{9D8B030D-6E8A-4147-A177-3AD203B41FA5}">
                      <a16:colId xmlns:a16="http://schemas.microsoft.com/office/drawing/2014/main" val="1846728"/>
                    </a:ext>
                  </a:extLst>
                </a:gridCol>
                <a:gridCol w="3994484">
                  <a:extLst>
                    <a:ext uri="{9D8B030D-6E8A-4147-A177-3AD203B41FA5}">
                      <a16:colId xmlns:a16="http://schemas.microsoft.com/office/drawing/2014/main" val="3962891632"/>
                    </a:ext>
                  </a:extLst>
                </a:gridCol>
                <a:gridCol w="3301465">
                  <a:extLst>
                    <a:ext uri="{9D8B030D-6E8A-4147-A177-3AD203B41FA5}">
                      <a16:colId xmlns:a16="http://schemas.microsoft.com/office/drawing/2014/main" val="249198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 smtClean="0"/>
                        <a:t>RecyclerView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err="1" smtClean="0"/>
                        <a:t>ListView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10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 smtClean="0"/>
                        <a:t>佈局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/>
                        <a:t>線性、網格、瀑布流</a:t>
                      </a:r>
                      <a:endParaRPr lang="en-US" altLang="zh-TW" baseline="0" dirty="0" smtClean="0"/>
                    </a:p>
                    <a:p>
                      <a:r>
                        <a:rPr lang="zh-TW" altLang="en-US" baseline="0" dirty="0" smtClean="0"/>
                        <a:t>同時控制橫向或縱向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/>
                        <a:t>線性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82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 smtClean="0"/>
                        <a:t>自定義</a:t>
                      </a:r>
                      <a:r>
                        <a:rPr lang="en-US" altLang="zh-TW" baseline="0" dirty="0" smtClean="0"/>
                        <a:t>Adapter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1.</a:t>
                      </a:r>
                      <a:r>
                        <a:rPr lang="zh-TW" altLang="en-US" baseline="0" dirty="0" smtClean="0"/>
                        <a:t>繼承</a:t>
                      </a:r>
                      <a:r>
                        <a:rPr lang="en-US" altLang="zh-TW" baseline="0" dirty="0" err="1" smtClean="0"/>
                        <a:t>RecyclerView.Adapter</a:t>
                      </a:r>
                      <a:r>
                        <a:rPr lang="en-US" altLang="zh-TW" baseline="0" dirty="0" smtClean="0"/>
                        <a:t>&amp;</a:t>
                      </a:r>
                    </a:p>
                    <a:p>
                      <a:r>
                        <a:rPr lang="en-US" altLang="zh-TW" baseline="0" dirty="0" err="1" smtClean="0"/>
                        <a:t>RecyclerView.ViewHolder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2.</a:t>
                      </a:r>
                      <a:r>
                        <a:rPr lang="zh-TW" altLang="en-US" baseline="0" dirty="0" smtClean="0"/>
                        <a:t>有佈局管理器、控制佈局效果</a:t>
                      </a:r>
                      <a:endParaRPr lang="en-US" altLang="zh-TW" baseline="0" dirty="0" smtClean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1.</a:t>
                      </a:r>
                      <a:r>
                        <a:rPr lang="zh-TW" altLang="en-US" baseline="0" dirty="0" smtClean="0"/>
                        <a:t>繼承</a:t>
                      </a:r>
                      <a:r>
                        <a:rPr lang="en-US" altLang="zh-TW" baseline="0" dirty="0" err="1" smtClean="0"/>
                        <a:t>BaseAdapter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2.</a:t>
                      </a:r>
                      <a:r>
                        <a:rPr lang="zh-TW" altLang="en-US" baseline="0" dirty="0" smtClean="0"/>
                        <a:t>自定義</a:t>
                      </a:r>
                      <a:r>
                        <a:rPr lang="en-US" altLang="zh-TW" baseline="0" dirty="0" err="1" smtClean="0"/>
                        <a:t>ViewHolder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baseline="0" dirty="0" err="1" smtClean="0"/>
                        <a:t>converView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23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 smtClean="0"/>
                        <a:t>優點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1.</a:t>
                      </a:r>
                      <a:r>
                        <a:rPr lang="zh-TW" altLang="en-US" baseline="0" dirty="0" smtClean="0"/>
                        <a:t>可以客製化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2.RecyclerView</a:t>
                      </a:r>
                      <a:r>
                        <a:rPr lang="zh-TW" altLang="en-US" baseline="0" dirty="0" smtClean="0"/>
                        <a:t>複用</a:t>
                      </a:r>
                      <a:r>
                        <a:rPr lang="en-US" altLang="zh-TW" baseline="0" dirty="0" smtClean="0"/>
                        <a:t>Item</a:t>
                      </a:r>
                      <a:r>
                        <a:rPr lang="zh-TW" altLang="en-US" baseline="0" dirty="0" smtClean="0"/>
                        <a:t>自動搞定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3.</a:t>
                      </a:r>
                      <a:r>
                        <a:rPr lang="zh-TW" altLang="en-US" baseline="0" dirty="0" smtClean="0"/>
                        <a:t>有局部更新功能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4.</a:t>
                      </a:r>
                      <a:r>
                        <a:rPr lang="zh-TW" altLang="en-US" baseline="0" dirty="0" smtClean="0"/>
                        <a:t>清單有動畫功能等</a:t>
                      </a:r>
                      <a:endParaRPr lang="en-US" altLang="zh-TW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1.</a:t>
                      </a:r>
                      <a:r>
                        <a:rPr lang="zh-TW" altLang="en-US" baseline="0" dirty="0" smtClean="0"/>
                        <a:t>可</a:t>
                      </a:r>
                      <a:r>
                        <a:rPr lang="en-US" altLang="zh-TW" baseline="0" dirty="0" err="1" smtClean="0"/>
                        <a:t>setEmptyView</a:t>
                      </a:r>
                      <a:r>
                        <a:rPr lang="zh-TW" altLang="en-US" baseline="0" dirty="0" smtClean="0"/>
                        <a:t>清空數據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2.</a:t>
                      </a:r>
                      <a:r>
                        <a:rPr lang="zh-TW" altLang="en-US" baseline="0" dirty="0" smtClean="0"/>
                        <a:t>有</a:t>
                      </a:r>
                      <a:r>
                        <a:rPr lang="en-US" altLang="zh-TW" baseline="0" dirty="0" err="1" smtClean="0"/>
                        <a:t>HeaderView&amp;FooterView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6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 smtClean="0"/>
                        <a:t>缺點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/>
                        <a:t>需多一步</a:t>
                      </a:r>
                      <a:r>
                        <a:rPr lang="en-US" altLang="zh-TW" baseline="0" dirty="0" err="1" smtClean="0"/>
                        <a:t>LayoutManager</a:t>
                      </a:r>
                      <a:r>
                        <a:rPr lang="zh-TW" altLang="en-US" baseline="0" dirty="0" smtClean="0"/>
                        <a:t>的設置工作</a:t>
                      </a:r>
                      <a:endParaRPr lang="en-US" altLang="zh-TW" baseline="0" dirty="0" smtClean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aseline="0" dirty="0" smtClean="0"/>
                        <a:t>1.</a:t>
                      </a:r>
                      <a:r>
                        <a:rPr lang="zh-TW" altLang="en-US" baseline="0" dirty="0" smtClean="0"/>
                        <a:t>複用</a:t>
                      </a:r>
                      <a:r>
                        <a:rPr lang="en-US" altLang="zh-TW" baseline="0" dirty="0" smtClean="0"/>
                        <a:t>Item</a:t>
                      </a:r>
                      <a:r>
                        <a:rPr lang="zh-TW" altLang="en-US" baseline="0" dirty="0" smtClean="0"/>
                        <a:t>要自己調用</a:t>
                      </a:r>
                      <a:r>
                        <a:rPr lang="en-US" altLang="zh-TW" baseline="0" dirty="0" smtClean="0"/>
                        <a:t>Tag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7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特色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結合了</a:t>
                      </a:r>
                      <a:r>
                        <a:rPr lang="en-US" altLang="zh-TW" baseline="0" dirty="0" err="1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listView</a:t>
                      </a:r>
                      <a:r>
                        <a:rPr lang="en-US" altLang="zh-TW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baseline="0" dirty="0" err="1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girdView</a:t>
                      </a:r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功能，更為強大</a:t>
                      </a:r>
                      <a:endParaRPr lang="en-US" altLang="zh-TW" baseline="0" dirty="0" smtClean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aseline="0" dirty="0" smtClean="0">
                          <a:latin typeface="Times New Roman" panose="02020603050405020304" pitchFamily="18" charset="0"/>
                          <a:ea typeface="微軟正黑體" panose="020B0604030504040204" pitchFamily="34" charset="-120"/>
                        </a:rPr>
                        <a:t>列表式載入資料</a:t>
                      </a:r>
                      <a:endParaRPr lang="zh-TW" altLang="en-US" baseline="0" dirty="0">
                        <a:latin typeface="Times New Roman" panose="02020603050405020304" pitchFamily="18" charset="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614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/>
          <p:nvPr/>
        </p:nvSpPr>
        <p:spPr>
          <a:xfrm>
            <a:off x="2122462" y="2831055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BroadReceiver</a:t>
            </a:r>
            <a:endParaRPr lang="en-US" sz="3600" b="1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27238" y="3403050"/>
            <a:ext cx="3632417" cy="1486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2027238" y="4966845"/>
            <a:ext cx="2076628" cy="304402"/>
            <a:chOff x="1506361" y="5550641"/>
            <a:chExt cx="2076628" cy="304402"/>
          </a:xfrm>
        </p:grpSpPr>
        <p:sp>
          <p:nvSpPr>
            <p:cNvPr id="9" name="Shape 2637"/>
            <p:cNvSpPr/>
            <p:nvPr/>
          </p:nvSpPr>
          <p:spPr>
            <a:xfrm>
              <a:off x="1506361" y="5550641"/>
              <a:ext cx="166039" cy="3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8836"/>
                  </a:moveTo>
                  <a:lnTo>
                    <a:pt x="16200" y="8836"/>
                  </a:lnTo>
                  <a:lnTo>
                    <a:pt x="16200" y="11782"/>
                  </a:lnTo>
                  <a:cubicBezTo>
                    <a:pt x="16200" y="13409"/>
                    <a:pt x="13783" y="14727"/>
                    <a:pt x="10800" y="14727"/>
                  </a:cubicBezTo>
                  <a:cubicBezTo>
                    <a:pt x="7817" y="14727"/>
                    <a:pt x="5400" y="13409"/>
                    <a:pt x="5400" y="11782"/>
                  </a:cubicBezTo>
                  <a:cubicBezTo>
                    <a:pt x="5400" y="11782"/>
                    <a:pt x="5400" y="8836"/>
                    <a:pt x="5400" y="8836"/>
                  </a:cubicBezTo>
                  <a:close/>
                  <a:moveTo>
                    <a:pt x="5400" y="3927"/>
                  </a:moveTo>
                  <a:cubicBezTo>
                    <a:pt x="5400" y="2301"/>
                    <a:pt x="7817" y="982"/>
                    <a:pt x="10800" y="982"/>
                  </a:cubicBezTo>
                  <a:cubicBezTo>
                    <a:pt x="13783" y="982"/>
                    <a:pt x="16200" y="2301"/>
                    <a:pt x="16200" y="3927"/>
                  </a:cubicBezTo>
                  <a:lnTo>
                    <a:pt x="16200" y="7855"/>
                  </a:lnTo>
                  <a:lnTo>
                    <a:pt x="5400" y="7855"/>
                  </a:lnTo>
                  <a:cubicBezTo>
                    <a:pt x="5400" y="7855"/>
                    <a:pt x="5400" y="3927"/>
                    <a:pt x="5400" y="3927"/>
                  </a:cubicBezTo>
                  <a:close/>
                  <a:moveTo>
                    <a:pt x="10800" y="15709"/>
                  </a:moveTo>
                  <a:cubicBezTo>
                    <a:pt x="14777" y="15709"/>
                    <a:pt x="18000" y="13951"/>
                    <a:pt x="18000" y="11782"/>
                  </a:cubicBezTo>
                  <a:lnTo>
                    <a:pt x="18000" y="3927"/>
                  </a:lnTo>
                  <a:cubicBezTo>
                    <a:pt x="18000" y="1758"/>
                    <a:pt x="14777" y="0"/>
                    <a:pt x="10800" y="0"/>
                  </a:cubicBezTo>
                  <a:cubicBezTo>
                    <a:pt x="6823" y="0"/>
                    <a:pt x="3600" y="1758"/>
                    <a:pt x="3600" y="3927"/>
                  </a:cubicBezTo>
                  <a:lnTo>
                    <a:pt x="3600" y="11782"/>
                  </a:lnTo>
                  <a:cubicBezTo>
                    <a:pt x="3600" y="13951"/>
                    <a:pt x="6823" y="15709"/>
                    <a:pt x="10800" y="15709"/>
                  </a:cubicBezTo>
                  <a:moveTo>
                    <a:pt x="21600" y="11782"/>
                  </a:moveTo>
                  <a:lnTo>
                    <a:pt x="21600" y="10309"/>
                  </a:lnTo>
                  <a:cubicBezTo>
                    <a:pt x="21600" y="10038"/>
                    <a:pt x="21197" y="9818"/>
                    <a:pt x="20700" y="9818"/>
                  </a:cubicBezTo>
                  <a:cubicBezTo>
                    <a:pt x="20203" y="9818"/>
                    <a:pt x="19800" y="10038"/>
                    <a:pt x="19800" y="10309"/>
                  </a:cubicBezTo>
                  <a:lnTo>
                    <a:pt x="19800" y="11782"/>
                  </a:lnTo>
                  <a:cubicBezTo>
                    <a:pt x="19800" y="14493"/>
                    <a:pt x="15771" y="16691"/>
                    <a:pt x="10800" y="16691"/>
                  </a:cubicBezTo>
                  <a:cubicBezTo>
                    <a:pt x="5829" y="16691"/>
                    <a:pt x="1800" y="14493"/>
                    <a:pt x="1800" y="11782"/>
                  </a:cubicBezTo>
                  <a:lnTo>
                    <a:pt x="1800" y="10309"/>
                  </a:lnTo>
                  <a:cubicBezTo>
                    <a:pt x="1800" y="10038"/>
                    <a:pt x="1397" y="9818"/>
                    <a:pt x="900" y="9818"/>
                  </a:cubicBezTo>
                  <a:cubicBezTo>
                    <a:pt x="403" y="9818"/>
                    <a:pt x="0" y="10038"/>
                    <a:pt x="0" y="10309"/>
                  </a:cubicBezTo>
                  <a:lnTo>
                    <a:pt x="0" y="11782"/>
                  </a:lnTo>
                  <a:cubicBezTo>
                    <a:pt x="0" y="14870"/>
                    <a:pt x="4358" y="17398"/>
                    <a:pt x="9900" y="17648"/>
                  </a:cubicBezTo>
                  <a:lnTo>
                    <a:pt x="9900" y="20618"/>
                  </a:lnTo>
                  <a:lnTo>
                    <a:pt x="3600" y="20618"/>
                  </a:lnTo>
                  <a:cubicBezTo>
                    <a:pt x="3103" y="20618"/>
                    <a:pt x="2700" y="20838"/>
                    <a:pt x="2700" y="21110"/>
                  </a:cubicBezTo>
                  <a:cubicBezTo>
                    <a:pt x="2700" y="21381"/>
                    <a:pt x="3103" y="21600"/>
                    <a:pt x="3600" y="21600"/>
                  </a:cubicBezTo>
                  <a:lnTo>
                    <a:pt x="18000" y="21600"/>
                  </a:lnTo>
                  <a:cubicBezTo>
                    <a:pt x="18497" y="21600"/>
                    <a:pt x="18900" y="21381"/>
                    <a:pt x="18900" y="21110"/>
                  </a:cubicBezTo>
                  <a:cubicBezTo>
                    <a:pt x="18900" y="20838"/>
                    <a:pt x="18497" y="20618"/>
                    <a:pt x="18000" y="20618"/>
                  </a:cubicBezTo>
                  <a:lnTo>
                    <a:pt x="11700" y="20618"/>
                  </a:lnTo>
                  <a:lnTo>
                    <a:pt x="11700" y="17648"/>
                  </a:lnTo>
                  <a:cubicBezTo>
                    <a:pt x="17243" y="17398"/>
                    <a:pt x="21600" y="14870"/>
                    <a:pt x="21600" y="1178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" name="Shape 2639"/>
            <p:cNvSpPr/>
            <p:nvPr/>
          </p:nvSpPr>
          <p:spPr>
            <a:xfrm>
              <a:off x="2336984" y="5650189"/>
              <a:ext cx="292567" cy="18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3086"/>
                  </a:moveTo>
                  <a:cubicBezTo>
                    <a:pt x="12984" y="3086"/>
                    <a:pt x="12764" y="3432"/>
                    <a:pt x="12764" y="3857"/>
                  </a:cubicBezTo>
                  <a:cubicBezTo>
                    <a:pt x="12764" y="4284"/>
                    <a:pt x="12984" y="4629"/>
                    <a:pt x="13255" y="4629"/>
                  </a:cubicBezTo>
                  <a:cubicBezTo>
                    <a:pt x="13525" y="4629"/>
                    <a:pt x="13745" y="4284"/>
                    <a:pt x="13745" y="3857"/>
                  </a:cubicBezTo>
                  <a:cubicBezTo>
                    <a:pt x="13745" y="3432"/>
                    <a:pt x="13525" y="3086"/>
                    <a:pt x="13255" y="3086"/>
                  </a:cubicBezTo>
                  <a:moveTo>
                    <a:pt x="20618" y="16495"/>
                  </a:moveTo>
                  <a:lnTo>
                    <a:pt x="15709" y="12638"/>
                  </a:lnTo>
                  <a:lnTo>
                    <a:pt x="15709" y="8963"/>
                  </a:lnTo>
                  <a:lnTo>
                    <a:pt x="20618" y="5105"/>
                  </a:lnTo>
                  <a:cubicBezTo>
                    <a:pt x="20618" y="5105"/>
                    <a:pt x="20618" y="16495"/>
                    <a:pt x="20618" y="16495"/>
                  </a:cubicBezTo>
                  <a:close/>
                  <a:moveTo>
                    <a:pt x="14727" y="16971"/>
                  </a:moveTo>
                  <a:lnTo>
                    <a:pt x="982" y="16971"/>
                  </a:lnTo>
                  <a:lnTo>
                    <a:pt x="982" y="3086"/>
                  </a:lnTo>
                  <a:cubicBezTo>
                    <a:pt x="982" y="2234"/>
                    <a:pt x="1422" y="1543"/>
                    <a:pt x="1964" y="1543"/>
                  </a:cubicBezTo>
                  <a:lnTo>
                    <a:pt x="13745" y="1543"/>
                  </a:lnTo>
                  <a:cubicBezTo>
                    <a:pt x="14287" y="1543"/>
                    <a:pt x="14727" y="2234"/>
                    <a:pt x="14727" y="3086"/>
                  </a:cubicBezTo>
                  <a:cubicBezTo>
                    <a:pt x="14727" y="3086"/>
                    <a:pt x="14727" y="16971"/>
                    <a:pt x="14727" y="16971"/>
                  </a:cubicBezTo>
                  <a:close/>
                  <a:moveTo>
                    <a:pt x="13745" y="20057"/>
                  </a:move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14727" y="18514"/>
                  </a:lnTo>
                  <a:cubicBezTo>
                    <a:pt x="14727" y="19367"/>
                    <a:pt x="14287" y="20057"/>
                    <a:pt x="13745" y="20057"/>
                  </a:cubicBezTo>
                  <a:moveTo>
                    <a:pt x="21109" y="3086"/>
                  </a:moveTo>
                  <a:cubicBezTo>
                    <a:pt x="21030" y="3086"/>
                    <a:pt x="20958" y="3122"/>
                    <a:pt x="20892" y="3175"/>
                  </a:cubicBezTo>
                  <a:lnTo>
                    <a:pt x="20890" y="3167"/>
                  </a:lnTo>
                  <a:lnTo>
                    <a:pt x="15709" y="7237"/>
                  </a:lnTo>
                  <a:lnTo>
                    <a:pt x="15709" y="3086"/>
                  </a:lnTo>
                  <a:cubicBezTo>
                    <a:pt x="15709" y="1382"/>
                    <a:pt x="14830" y="0"/>
                    <a:pt x="13745" y="0"/>
                  </a:cubicBez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3745" y="21600"/>
                  </a:lnTo>
                  <a:cubicBezTo>
                    <a:pt x="14830" y="21600"/>
                    <a:pt x="15709" y="20219"/>
                    <a:pt x="15709" y="18514"/>
                  </a:cubicBezTo>
                  <a:lnTo>
                    <a:pt x="15709" y="14363"/>
                  </a:lnTo>
                  <a:lnTo>
                    <a:pt x="20890" y="18433"/>
                  </a:lnTo>
                  <a:lnTo>
                    <a:pt x="20892" y="18427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70"/>
                    <a:pt x="21600" y="17743"/>
                  </a:cubicBezTo>
                  <a:lnTo>
                    <a:pt x="21600" y="3857"/>
                  </a:lnTo>
                  <a:cubicBezTo>
                    <a:pt x="21600" y="3432"/>
                    <a:pt x="21380" y="3086"/>
                    <a:pt x="21109" y="3086"/>
                  </a:cubicBezTo>
                  <a:moveTo>
                    <a:pt x="10309" y="6171"/>
                  </a:moveTo>
                  <a:cubicBezTo>
                    <a:pt x="10038" y="6171"/>
                    <a:pt x="9818" y="5827"/>
                    <a:pt x="9818" y="5400"/>
                  </a:cubicBezTo>
                  <a:cubicBezTo>
                    <a:pt x="9818" y="4974"/>
                    <a:pt x="10038" y="4629"/>
                    <a:pt x="10309" y="4629"/>
                  </a:cubicBezTo>
                  <a:cubicBezTo>
                    <a:pt x="10580" y="4629"/>
                    <a:pt x="10800" y="4974"/>
                    <a:pt x="10800" y="5400"/>
                  </a:cubicBezTo>
                  <a:cubicBezTo>
                    <a:pt x="10800" y="5827"/>
                    <a:pt x="10580" y="6171"/>
                    <a:pt x="10309" y="6171"/>
                  </a:cubicBezTo>
                  <a:moveTo>
                    <a:pt x="10309" y="3086"/>
                  </a:moveTo>
                  <a:cubicBezTo>
                    <a:pt x="9496" y="3086"/>
                    <a:pt x="8836" y="4123"/>
                    <a:pt x="8836" y="5400"/>
                  </a:cubicBezTo>
                  <a:cubicBezTo>
                    <a:pt x="8836" y="6678"/>
                    <a:pt x="9496" y="7714"/>
                    <a:pt x="10309" y="7714"/>
                  </a:cubicBezTo>
                  <a:cubicBezTo>
                    <a:pt x="11123" y="7714"/>
                    <a:pt x="11782" y="6678"/>
                    <a:pt x="11782" y="5400"/>
                  </a:cubicBezTo>
                  <a:cubicBezTo>
                    <a:pt x="11782" y="4123"/>
                    <a:pt x="11123" y="3086"/>
                    <a:pt x="10309" y="308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1" name="Shape 2645"/>
            <p:cNvSpPr/>
            <p:nvPr/>
          </p:nvSpPr>
          <p:spPr>
            <a:xfrm>
              <a:off x="3294135" y="5632781"/>
              <a:ext cx="288854" cy="21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65" y="761406"/>
            <a:ext cx="2971849" cy="52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2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學習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263848" y="1341821"/>
            <a:ext cx="76058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廣播：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靜態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Manifest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加入位置訊息跟類別名稱，不需要額外註冊，缺點是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無法從畫面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關閉，一定要回到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動態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先將位置訊息給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IntentFilter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再開始註冊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registerReceiver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把位置跟類別資料丟入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移除註冊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unRegisterReceiver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，把類別丟入即可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缺點是如果沒有註冊卻按移除會閃退，因此管理者需管理好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如有註冊才可進行廣播，回傳資料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088" y="510824"/>
            <a:ext cx="4781550" cy="1485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/>
          <a:srcRect b="23192"/>
          <a:stretch/>
        </p:blipFill>
        <p:spPr>
          <a:xfrm>
            <a:off x="5545019" y="5417874"/>
            <a:ext cx="6105619" cy="10962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575" y="2771281"/>
            <a:ext cx="33528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/>
          <p:nvPr/>
        </p:nvSpPr>
        <p:spPr>
          <a:xfrm>
            <a:off x="2485652" y="2756718"/>
            <a:ext cx="2467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MyService</a:t>
            </a:r>
            <a:endParaRPr lang="en-US" sz="3600" b="1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27238" y="3403050"/>
            <a:ext cx="3448227" cy="1536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2027238" y="4966845"/>
            <a:ext cx="2076628" cy="304402"/>
            <a:chOff x="1506361" y="5550641"/>
            <a:chExt cx="2076628" cy="304402"/>
          </a:xfrm>
        </p:grpSpPr>
        <p:sp>
          <p:nvSpPr>
            <p:cNvPr id="9" name="Shape 2637"/>
            <p:cNvSpPr/>
            <p:nvPr/>
          </p:nvSpPr>
          <p:spPr>
            <a:xfrm>
              <a:off x="1506361" y="5550641"/>
              <a:ext cx="166039" cy="3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8836"/>
                  </a:moveTo>
                  <a:lnTo>
                    <a:pt x="16200" y="8836"/>
                  </a:lnTo>
                  <a:lnTo>
                    <a:pt x="16200" y="11782"/>
                  </a:lnTo>
                  <a:cubicBezTo>
                    <a:pt x="16200" y="13409"/>
                    <a:pt x="13783" y="14727"/>
                    <a:pt x="10800" y="14727"/>
                  </a:cubicBezTo>
                  <a:cubicBezTo>
                    <a:pt x="7817" y="14727"/>
                    <a:pt x="5400" y="13409"/>
                    <a:pt x="5400" y="11782"/>
                  </a:cubicBezTo>
                  <a:cubicBezTo>
                    <a:pt x="5400" y="11782"/>
                    <a:pt x="5400" y="8836"/>
                    <a:pt x="5400" y="8836"/>
                  </a:cubicBezTo>
                  <a:close/>
                  <a:moveTo>
                    <a:pt x="5400" y="3927"/>
                  </a:moveTo>
                  <a:cubicBezTo>
                    <a:pt x="5400" y="2301"/>
                    <a:pt x="7817" y="982"/>
                    <a:pt x="10800" y="982"/>
                  </a:cubicBezTo>
                  <a:cubicBezTo>
                    <a:pt x="13783" y="982"/>
                    <a:pt x="16200" y="2301"/>
                    <a:pt x="16200" y="3927"/>
                  </a:cubicBezTo>
                  <a:lnTo>
                    <a:pt x="16200" y="7855"/>
                  </a:lnTo>
                  <a:lnTo>
                    <a:pt x="5400" y="7855"/>
                  </a:lnTo>
                  <a:cubicBezTo>
                    <a:pt x="5400" y="7855"/>
                    <a:pt x="5400" y="3927"/>
                    <a:pt x="5400" y="3927"/>
                  </a:cubicBezTo>
                  <a:close/>
                  <a:moveTo>
                    <a:pt x="10800" y="15709"/>
                  </a:moveTo>
                  <a:cubicBezTo>
                    <a:pt x="14777" y="15709"/>
                    <a:pt x="18000" y="13951"/>
                    <a:pt x="18000" y="11782"/>
                  </a:cubicBezTo>
                  <a:lnTo>
                    <a:pt x="18000" y="3927"/>
                  </a:lnTo>
                  <a:cubicBezTo>
                    <a:pt x="18000" y="1758"/>
                    <a:pt x="14777" y="0"/>
                    <a:pt x="10800" y="0"/>
                  </a:cubicBezTo>
                  <a:cubicBezTo>
                    <a:pt x="6823" y="0"/>
                    <a:pt x="3600" y="1758"/>
                    <a:pt x="3600" y="3927"/>
                  </a:cubicBezTo>
                  <a:lnTo>
                    <a:pt x="3600" y="11782"/>
                  </a:lnTo>
                  <a:cubicBezTo>
                    <a:pt x="3600" y="13951"/>
                    <a:pt x="6823" y="15709"/>
                    <a:pt x="10800" y="15709"/>
                  </a:cubicBezTo>
                  <a:moveTo>
                    <a:pt x="21600" y="11782"/>
                  </a:moveTo>
                  <a:lnTo>
                    <a:pt x="21600" y="10309"/>
                  </a:lnTo>
                  <a:cubicBezTo>
                    <a:pt x="21600" y="10038"/>
                    <a:pt x="21197" y="9818"/>
                    <a:pt x="20700" y="9818"/>
                  </a:cubicBezTo>
                  <a:cubicBezTo>
                    <a:pt x="20203" y="9818"/>
                    <a:pt x="19800" y="10038"/>
                    <a:pt x="19800" y="10309"/>
                  </a:cubicBezTo>
                  <a:lnTo>
                    <a:pt x="19800" y="11782"/>
                  </a:lnTo>
                  <a:cubicBezTo>
                    <a:pt x="19800" y="14493"/>
                    <a:pt x="15771" y="16691"/>
                    <a:pt x="10800" y="16691"/>
                  </a:cubicBezTo>
                  <a:cubicBezTo>
                    <a:pt x="5829" y="16691"/>
                    <a:pt x="1800" y="14493"/>
                    <a:pt x="1800" y="11782"/>
                  </a:cubicBezTo>
                  <a:lnTo>
                    <a:pt x="1800" y="10309"/>
                  </a:lnTo>
                  <a:cubicBezTo>
                    <a:pt x="1800" y="10038"/>
                    <a:pt x="1397" y="9818"/>
                    <a:pt x="900" y="9818"/>
                  </a:cubicBezTo>
                  <a:cubicBezTo>
                    <a:pt x="403" y="9818"/>
                    <a:pt x="0" y="10038"/>
                    <a:pt x="0" y="10309"/>
                  </a:cubicBezTo>
                  <a:lnTo>
                    <a:pt x="0" y="11782"/>
                  </a:lnTo>
                  <a:cubicBezTo>
                    <a:pt x="0" y="14870"/>
                    <a:pt x="4358" y="17398"/>
                    <a:pt x="9900" y="17648"/>
                  </a:cubicBezTo>
                  <a:lnTo>
                    <a:pt x="9900" y="20618"/>
                  </a:lnTo>
                  <a:lnTo>
                    <a:pt x="3600" y="20618"/>
                  </a:lnTo>
                  <a:cubicBezTo>
                    <a:pt x="3103" y="20618"/>
                    <a:pt x="2700" y="20838"/>
                    <a:pt x="2700" y="21110"/>
                  </a:cubicBezTo>
                  <a:cubicBezTo>
                    <a:pt x="2700" y="21381"/>
                    <a:pt x="3103" y="21600"/>
                    <a:pt x="3600" y="21600"/>
                  </a:cubicBezTo>
                  <a:lnTo>
                    <a:pt x="18000" y="21600"/>
                  </a:lnTo>
                  <a:cubicBezTo>
                    <a:pt x="18497" y="21600"/>
                    <a:pt x="18900" y="21381"/>
                    <a:pt x="18900" y="21110"/>
                  </a:cubicBezTo>
                  <a:cubicBezTo>
                    <a:pt x="18900" y="20838"/>
                    <a:pt x="18497" y="20618"/>
                    <a:pt x="18000" y="20618"/>
                  </a:cubicBezTo>
                  <a:lnTo>
                    <a:pt x="11700" y="20618"/>
                  </a:lnTo>
                  <a:lnTo>
                    <a:pt x="11700" y="17648"/>
                  </a:lnTo>
                  <a:cubicBezTo>
                    <a:pt x="17243" y="17398"/>
                    <a:pt x="21600" y="14870"/>
                    <a:pt x="21600" y="1178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" name="Shape 2639"/>
            <p:cNvSpPr/>
            <p:nvPr/>
          </p:nvSpPr>
          <p:spPr>
            <a:xfrm>
              <a:off x="2336984" y="5650189"/>
              <a:ext cx="292567" cy="18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3086"/>
                  </a:moveTo>
                  <a:cubicBezTo>
                    <a:pt x="12984" y="3086"/>
                    <a:pt x="12764" y="3432"/>
                    <a:pt x="12764" y="3857"/>
                  </a:cubicBezTo>
                  <a:cubicBezTo>
                    <a:pt x="12764" y="4284"/>
                    <a:pt x="12984" y="4629"/>
                    <a:pt x="13255" y="4629"/>
                  </a:cubicBezTo>
                  <a:cubicBezTo>
                    <a:pt x="13525" y="4629"/>
                    <a:pt x="13745" y="4284"/>
                    <a:pt x="13745" y="3857"/>
                  </a:cubicBezTo>
                  <a:cubicBezTo>
                    <a:pt x="13745" y="3432"/>
                    <a:pt x="13525" y="3086"/>
                    <a:pt x="13255" y="3086"/>
                  </a:cubicBezTo>
                  <a:moveTo>
                    <a:pt x="20618" y="16495"/>
                  </a:moveTo>
                  <a:lnTo>
                    <a:pt x="15709" y="12638"/>
                  </a:lnTo>
                  <a:lnTo>
                    <a:pt x="15709" y="8963"/>
                  </a:lnTo>
                  <a:lnTo>
                    <a:pt x="20618" y="5105"/>
                  </a:lnTo>
                  <a:cubicBezTo>
                    <a:pt x="20618" y="5105"/>
                    <a:pt x="20618" y="16495"/>
                    <a:pt x="20618" y="16495"/>
                  </a:cubicBezTo>
                  <a:close/>
                  <a:moveTo>
                    <a:pt x="14727" y="16971"/>
                  </a:moveTo>
                  <a:lnTo>
                    <a:pt x="982" y="16971"/>
                  </a:lnTo>
                  <a:lnTo>
                    <a:pt x="982" y="3086"/>
                  </a:lnTo>
                  <a:cubicBezTo>
                    <a:pt x="982" y="2234"/>
                    <a:pt x="1422" y="1543"/>
                    <a:pt x="1964" y="1543"/>
                  </a:cubicBezTo>
                  <a:lnTo>
                    <a:pt x="13745" y="1543"/>
                  </a:lnTo>
                  <a:cubicBezTo>
                    <a:pt x="14287" y="1543"/>
                    <a:pt x="14727" y="2234"/>
                    <a:pt x="14727" y="3086"/>
                  </a:cubicBezTo>
                  <a:cubicBezTo>
                    <a:pt x="14727" y="3086"/>
                    <a:pt x="14727" y="16971"/>
                    <a:pt x="14727" y="16971"/>
                  </a:cubicBezTo>
                  <a:close/>
                  <a:moveTo>
                    <a:pt x="13745" y="20057"/>
                  </a:move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14727" y="18514"/>
                  </a:lnTo>
                  <a:cubicBezTo>
                    <a:pt x="14727" y="19367"/>
                    <a:pt x="14287" y="20057"/>
                    <a:pt x="13745" y="20057"/>
                  </a:cubicBezTo>
                  <a:moveTo>
                    <a:pt x="21109" y="3086"/>
                  </a:moveTo>
                  <a:cubicBezTo>
                    <a:pt x="21030" y="3086"/>
                    <a:pt x="20958" y="3122"/>
                    <a:pt x="20892" y="3175"/>
                  </a:cubicBezTo>
                  <a:lnTo>
                    <a:pt x="20890" y="3167"/>
                  </a:lnTo>
                  <a:lnTo>
                    <a:pt x="15709" y="7237"/>
                  </a:lnTo>
                  <a:lnTo>
                    <a:pt x="15709" y="3086"/>
                  </a:lnTo>
                  <a:cubicBezTo>
                    <a:pt x="15709" y="1382"/>
                    <a:pt x="14830" y="0"/>
                    <a:pt x="13745" y="0"/>
                  </a:cubicBez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3745" y="21600"/>
                  </a:lnTo>
                  <a:cubicBezTo>
                    <a:pt x="14830" y="21600"/>
                    <a:pt x="15709" y="20219"/>
                    <a:pt x="15709" y="18514"/>
                  </a:cubicBezTo>
                  <a:lnTo>
                    <a:pt x="15709" y="14363"/>
                  </a:lnTo>
                  <a:lnTo>
                    <a:pt x="20890" y="18433"/>
                  </a:lnTo>
                  <a:lnTo>
                    <a:pt x="20892" y="18427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70"/>
                    <a:pt x="21600" y="17743"/>
                  </a:cubicBezTo>
                  <a:lnTo>
                    <a:pt x="21600" y="3857"/>
                  </a:lnTo>
                  <a:cubicBezTo>
                    <a:pt x="21600" y="3432"/>
                    <a:pt x="21380" y="3086"/>
                    <a:pt x="21109" y="3086"/>
                  </a:cubicBezTo>
                  <a:moveTo>
                    <a:pt x="10309" y="6171"/>
                  </a:moveTo>
                  <a:cubicBezTo>
                    <a:pt x="10038" y="6171"/>
                    <a:pt x="9818" y="5827"/>
                    <a:pt x="9818" y="5400"/>
                  </a:cubicBezTo>
                  <a:cubicBezTo>
                    <a:pt x="9818" y="4974"/>
                    <a:pt x="10038" y="4629"/>
                    <a:pt x="10309" y="4629"/>
                  </a:cubicBezTo>
                  <a:cubicBezTo>
                    <a:pt x="10580" y="4629"/>
                    <a:pt x="10800" y="4974"/>
                    <a:pt x="10800" y="5400"/>
                  </a:cubicBezTo>
                  <a:cubicBezTo>
                    <a:pt x="10800" y="5827"/>
                    <a:pt x="10580" y="6171"/>
                    <a:pt x="10309" y="6171"/>
                  </a:cubicBezTo>
                  <a:moveTo>
                    <a:pt x="10309" y="3086"/>
                  </a:moveTo>
                  <a:cubicBezTo>
                    <a:pt x="9496" y="3086"/>
                    <a:pt x="8836" y="4123"/>
                    <a:pt x="8836" y="5400"/>
                  </a:cubicBezTo>
                  <a:cubicBezTo>
                    <a:pt x="8836" y="6678"/>
                    <a:pt x="9496" y="7714"/>
                    <a:pt x="10309" y="7714"/>
                  </a:cubicBezTo>
                  <a:cubicBezTo>
                    <a:pt x="11123" y="7714"/>
                    <a:pt x="11782" y="6678"/>
                    <a:pt x="11782" y="5400"/>
                  </a:cubicBezTo>
                  <a:cubicBezTo>
                    <a:pt x="11782" y="4123"/>
                    <a:pt x="11123" y="3086"/>
                    <a:pt x="10309" y="308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1" name="Shape 2645"/>
            <p:cNvSpPr/>
            <p:nvPr/>
          </p:nvSpPr>
          <p:spPr>
            <a:xfrm>
              <a:off x="3294135" y="5632781"/>
              <a:ext cx="288854" cy="21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144" y="686538"/>
            <a:ext cx="3228975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學習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671" y="1140699"/>
            <a:ext cx="2727208" cy="4667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63847" y="1575183"/>
            <a:ext cx="105078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Manifest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，加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application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種啟動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1.startService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startService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stopService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開啟及停止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，利用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放入兩個類別名稱做連結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2.bindService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通過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ServiceConnection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接口建立連結與連接意外丟失的回調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bindService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使用接口連結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activity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unbindService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使用接口中斷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服務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(3)BIND_AUTO_CREATE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自動建立一個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在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MyService.java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需用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onBind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()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方法通過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bindService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綁定服務客戶端，傳回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LocalBinder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getService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MyService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連結，回傳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Service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158" y="5909184"/>
            <a:ext cx="5991225" cy="5429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325" y="510824"/>
            <a:ext cx="3696753" cy="2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/>
          <p:nvPr/>
        </p:nvSpPr>
        <p:spPr>
          <a:xfrm>
            <a:off x="3150428" y="275671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拍照</a:t>
            </a:r>
            <a:endParaRPr lang="en-US" sz="3600" b="1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27238" y="3403050"/>
            <a:ext cx="3448227" cy="1536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2027238" y="4966845"/>
            <a:ext cx="2076628" cy="304402"/>
            <a:chOff x="1506361" y="5550641"/>
            <a:chExt cx="2076628" cy="304402"/>
          </a:xfrm>
        </p:grpSpPr>
        <p:sp>
          <p:nvSpPr>
            <p:cNvPr id="9" name="Shape 2637"/>
            <p:cNvSpPr/>
            <p:nvPr/>
          </p:nvSpPr>
          <p:spPr>
            <a:xfrm>
              <a:off x="1506361" y="5550641"/>
              <a:ext cx="166039" cy="3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8836"/>
                  </a:moveTo>
                  <a:lnTo>
                    <a:pt x="16200" y="8836"/>
                  </a:lnTo>
                  <a:lnTo>
                    <a:pt x="16200" y="11782"/>
                  </a:lnTo>
                  <a:cubicBezTo>
                    <a:pt x="16200" y="13409"/>
                    <a:pt x="13783" y="14727"/>
                    <a:pt x="10800" y="14727"/>
                  </a:cubicBezTo>
                  <a:cubicBezTo>
                    <a:pt x="7817" y="14727"/>
                    <a:pt x="5400" y="13409"/>
                    <a:pt x="5400" y="11782"/>
                  </a:cubicBezTo>
                  <a:cubicBezTo>
                    <a:pt x="5400" y="11782"/>
                    <a:pt x="5400" y="8836"/>
                    <a:pt x="5400" y="8836"/>
                  </a:cubicBezTo>
                  <a:close/>
                  <a:moveTo>
                    <a:pt x="5400" y="3927"/>
                  </a:moveTo>
                  <a:cubicBezTo>
                    <a:pt x="5400" y="2301"/>
                    <a:pt x="7817" y="982"/>
                    <a:pt x="10800" y="982"/>
                  </a:cubicBezTo>
                  <a:cubicBezTo>
                    <a:pt x="13783" y="982"/>
                    <a:pt x="16200" y="2301"/>
                    <a:pt x="16200" y="3927"/>
                  </a:cubicBezTo>
                  <a:lnTo>
                    <a:pt x="16200" y="7855"/>
                  </a:lnTo>
                  <a:lnTo>
                    <a:pt x="5400" y="7855"/>
                  </a:lnTo>
                  <a:cubicBezTo>
                    <a:pt x="5400" y="7855"/>
                    <a:pt x="5400" y="3927"/>
                    <a:pt x="5400" y="3927"/>
                  </a:cubicBezTo>
                  <a:close/>
                  <a:moveTo>
                    <a:pt x="10800" y="15709"/>
                  </a:moveTo>
                  <a:cubicBezTo>
                    <a:pt x="14777" y="15709"/>
                    <a:pt x="18000" y="13951"/>
                    <a:pt x="18000" y="11782"/>
                  </a:cubicBezTo>
                  <a:lnTo>
                    <a:pt x="18000" y="3927"/>
                  </a:lnTo>
                  <a:cubicBezTo>
                    <a:pt x="18000" y="1758"/>
                    <a:pt x="14777" y="0"/>
                    <a:pt x="10800" y="0"/>
                  </a:cubicBezTo>
                  <a:cubicBezTo>
                    <a:pt x="6823" y="0"/>
                    <a:pt x="3600" y="1758"/>
                    <a:pt x="3600" y="3927"/>
                  </a:cubicBezTo>
                  <a:lnTo>
                    <a:pt x="3600" y="11782"/>
                  </a:lnTo>
                  <a:cubicBezTo>
                    <a:pt x="3600" y="13951"/>
                    <a:pt x="6823" y="15709"/>
                    <a:pt x="10800" y="15709"/>
                  </a:cubicBezTo>
                  <a:moveTo>
                    <a:pt x="21600" y="11782"/>
                  </a:moveTo>
                  <a:lnTo>
                    <a:pt x="21600" y="10309"/>
                  </a:lnTo>
                  <a:cubicBezTo>
                    <a:pt x="21600" y="10038"/>
                    <a:pt x="21197" y="9818"/>
                    <a:pt x="20700" y="9818"/>
                  </a:cubicBezTo>
                  <a:cubicBezTo>
                    <a:pt x="20203" y="9818"/>
                    <a:pt x="19800" y="10038"/>
                    <a:pt x="19800" y="10309"/>
                  </a:cubicBezTo>
                  <a:lnTo>
                    <a:pt x="19800" y="11782"/>
                  </a:lnTo>
                  <a:cubicBezTo>
                    <a:pt x="19800" y="14493"/>
                    <a:pt x="15771" y="16691"/>
                    <a:pt x="10800" y="16691"/>
                  </a:cubicBezTo>
                  <a:cubicBezTo>
                    <a:pt x="5829" y="16691"/>
                    <a:pt x="1800" y="14493"/>
                    <a:pt x="1800" y="11782"/>
                  </a:cubicBezTo>
                  <a:lnTo>
                    <a:pt x="1800" y="10309"/>
                  </a:lnTo>
                  <a:cubicBezTo>
                    <a:pt x="1800" y="10038"/>
                    <a:pt x="1397" y="9818"/>
                    <a:pt x="900" y="9818"/>
                  </a:cubicBezTo>
                  <a:cubicBezTo>
                    <a:pt x="403" y="9818"/>
                    <a:pt x="0" y="10038"/>
                    <a:pt x="0" y="10309"/>
                  </a:cubicBezTo>
                  <a:lnTo>
                    <a:pt x="0" y="11782"/>
                  </a:lnTo>
                  <a:cubicBezTo>
                    <a:pt x="0" y="14870"/>
                    <a:pt x="4358" y="17398"/>
                    <a:pt x="9900" y="17648"/>
                  </a:cubicBezTo>
                  <a:lnTo>
                    <a:pt x="9900" y="20618"/>
                  </a:lnTo>
                  <a:lnTo>
                    <a:pt x="3600" y="20618"/>
                  </a:lnTo>
                  <a:cubicBezTo>
                    <a:pt x="3103" y="20618"/>
                    <a:pt x="2700" y="20838"/>
                    <a:pt x="2700" y="21110"/>
                  </a:cubicBezTo>
                  <a:cubicBezTo>
                    <a:pt x="2700" y="21381"/>
                    <a:pt x="3103" y="21600"/>
                    <a:pt x="3600" y="21600"/>
                  </a:cubicBezTo>
                  <a:lnTo>
                    <a:pt x="18000" y="21600"/>
                  </a:lnTo>
                  <a:cubicBezTo>
                    <a:pt x="18497" y="21600"/>
                    <a:pt x="18900" y="21381"/>
                    <a:pt x="18900" y="21110"/>
                  </a:cubicBezTo>
                  <a:cubicBezTo>
                    <a:pt x="18900" y="20838"/>
                    <a:pt x="18497" y="20618"/>
                    <a:pt x="18000" y="20618"/>
                  </a:cubicBezTo>
                  <a:lnTo>
                    <a:pt x="11700" y="20618"/>
                  </a:lnTo>
                  <a:lnTo>
                    <a:pt x="11700" y="17648"/>
                  </a:lnTo>
                  <a:cubicBezTo>
                    <a:pt x="17243" y="17398"/>
                    <a:pt x="21600" y="14870"/>
                    <a:pt x="21600" y="1178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" name="Shape 2639"/>
            <p:cNvSpPr/>
            <p:nvPr/>
          </p:nvSpPr>
          <p:spPr>
            <a:xfrm>
              <a:off x="2336984" y="5650189"/>
              <a:ext cx="292567" cy="18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3086"/>
                  </a:moveTo>
                  <a:cubicBezTo>
                    <a:pt x="12984" y="3086"/>
                    <a:pt x="12764" y="3432"/>
                    <a:pt x="12764" y="3857"/>
                  </a:cubicBezTo>
                  <a:cubicBezTo>
                    <a:pt x="12764" y="4284"/>
                    <a:pt x="12984" y="4629"/>
                    <a:pt x="13255" y="4629"/>
                  </a:cubicBezTo>
                  <a:cubicBezTo>
                    <a:pt x="13525" y="4629"/>
                    <a:pt x="13745" y="4284"/>
                    <a:pt x="13745" y="3857"/>
                  </a:cubicBezTo>
                  <a:cubicBezTo>
                    <a:pt x="13745" y="3432"/>
                    <a:pt x="13525" y="3086"/>
                    <a:pt x="13255" y="3086"/>
                  </a:cubicBezTo>
                  <a:moveTo>
                    <a:pt x="20618" y="16495"/>
                  </a:moveTo>
                  <a:lnTo>
                    <a:pt x="15709" y="12638"/>
                  </a:lnTo>
                  <a:lnTo>
                    <a:pt x="15709" y="8963"/>
                  </a:lnTo>
                  <a:lnTo>
                    <a:pt x="20618" y="5105"/>
                  </a:lnTo>
                  <a:cubicBezTo>
                    <a:pt x="20618" y="5105"/>
                    <a:pt x="20618" y="16495"/>
                    <a:pt x="20618" y="16495"/>
                  </a:cubicBezTo>
                  <a:close/>
                  <a:moveTo>
                    <a:pt x="14727" y="16971"/>
                  </a:moveTo>
                  <a:lnTo>
                    <a:pt x="982" y="16971"/>
                  </a:lnTo>
                  <a:lnTo>
                    <a:pt x="982" y="3086"/>
                  </a:lnTo>
                  <a:cubicBezTo>
                    <a:pt x="982" y="2234"/>
                    <a:pt x="1422" y="1543"/>
                    <a:pt x="1964" y="1543"/>
                  </a:cubicBezTo>
                  <a:lnTo>
                    <a:pt x="13745" y="1543"/>
                  </a:lnTo>
                  <a:cubicBezTo>
                    <a:pt x="14287" y="1543"/>
                    <a:pt x="14727" y="2234"/>
                    <a:pt x="14727" y="3086"/>
                  </a:cubicBezTo>
                  <a:cubicBezTo>
                    <a:pt x="14727" y="3086"/>
                    <a:pt x="14727" y="16971"/>
                    <a:pt x="14727" y="16971"/>
                  </a:cubicBezTo>
                  <a:close/>
                  <a:moveTo>
                    <a:pt x="13745" y="20057"/>
                  </a:move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14727" y="18514"/>
                  </a:lnTo>
                  <a:cubicBezTo>
                    <a:pt x="14727" y="19367"/>
                    <a:pt x="14287" y="20057"/>
                    <a:pt x="13745" y="20057"/>
                  </a:cubicBezTo>
                  <a:moveTo>
                    <a:pt x="21109" y="3086"/>
                  </a:moveTo>
                  <a:cubicBezTo>
                    <a:pt x="21030" y="3086"/>
                    <a:pt x="20958" y="3122"/>
                    <a:pt x="20892" y="3175"/>
                  </a:cubicBezTo>
                  <a:lnTo>
                    <a:pt x="20890" y="3167"/>
                  </a:lnTo>
                  <a:lnTo>
                    <a:pt x="15709" y="7237"/>
                  </a:lnTo>
                  <a:lnTo>
                    <a:pt x="15709" y="3086"/>
                  </a:lnTo>
                  <a:cubicBezTo>
                    <a:pt x="15709" y="1382"/>
                    <a:pt x="14830" y="0"/>
                    <a:pt x="13745" y="0"/>
                  </a:cubicBez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3745" y="21600"/>
                  </a:lnTo>
                  <a:cubicBezTo>
                    <a:pt x="14830" y="21600"/>
                    <a:pt x="15709" y="20219"/>
                    <a:pt x="15709" y="18514"/>
                  </a:cubicBezTo>
                  <a:lnTo>
                    <a:pt x="15709" y="14363"/>
                  </a:lnTo>
                  <a:lnTo>
                    <a:pt x="20890" y="18433"/>
                  </a:lnTo>
                  <a:lnTo>
                    <a:pt x="20892" y="18427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70"/>
                    <a:pt x="21600" y="17743"/>
                  </a:cubicBezTo>
                  <a:lnTo>
                    <a:pt x="21600" y="3857"/>
                  </a:lnTo>
                  <a:cubicBezTo>
                    <a:pt x="21600" y="3432"/>
                    <a:pt x="21380" y="3086"/>
                    <a:pt x="21109" y="3086"/>
                  </a:cubicBezTo>
                  <a:moveTo>
                    <a:pt x="10309" y="6171"/>
                  </a:moveTo>
                  <a:cubicBezTo>
                    <a:pt x="10038" y="6171"/>
                    <a:pt x="9818" y="5827"/>
                    <a:pt x="9818" y="5400"/>
                  </a:cubicBezTo>
                  <a:cubicBezTo>
                    <a:pt x="9818" y="4974"/>
                    <a:pt x="10038" y="4629"/>
                    <a:pt x="10309" y="4629"/>
                  </a:cubicBezTo>
                  <a:cubicBezTo>
                    <a:pt x="10580" y="4629"/>
                    <a:pt x="10800" y="4974"/>
                    <a:pt x="10800" y="5400"/>
                  </a:cubicBezTo>
                  <a:cubicBezTo>
                    <a:pt x="10800" y="5827"/>
                    <a:pt x="10580" y="6171"/>
                    <a:pt x="10309" y="6171"/>
                  </a:cubicBezTo>
                  <a:moveTo>
                    <a:pt x="10309" y="3086"/>
                  </a:moveTo>
                  <a:cubicBezTo>
                    <a:pt x="9496" y="3086"/>
                    <a:pt x="8836" y="4123"/>
                    <a:pt x="8836" y="5400"/>
                  </a:cubicBezTo>
                  <a:cubicBezTo>
                    <a:pt x="8836" y="6678"/>
                    <a:pt x="9496" y="7714"/>
                    <a:pt x="10309" y="7714"/>
                  </a:cubicBezTo>
                  <a:cubicBezTo>
                    <a:pt x="11123" y="7714"/>
                    <a:pt x="11782" y="6678"/>
                    <a:pt x="11782" y="5400"/>
                  </a:cubicBezTo>
                  <a:cubicBezTo>
                    <a:pt x="11782" y="4123"/>
                    <a:pt x="11123" y="3086"/>
                    <a:pt x="10309" y="308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1" name="Shape 2645"/>
            <p:cNvSpPr/>
            <p:nvPr/>
          </p:nvSpPr>
          <p:spPr>
            <a:xfrm>
              <a:off x="3294135" y="5632781"/>
              <a:ext cx="288854" cy="21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00" y="730081"/>
            <a:ext cx="3179989" cy="565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6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/>
        </p:nvGrpSpPr>
        <p:grpSpPr>
          <a:xfrm>
            <a:off x="351550" y="627927"/>
            <a:ext cx="292567" cy="2185334"/>
            <a:chOff x="1323824" y="3429000"/>
            <a:chExt cx="292567" cy="2185334"/>
          </a:xfrm>
        </p:grpSpPr>
        <p:sp>
          <p:nvSpPr>
            <p:cNvPr id="4" name="Shape 2637"/>
            <p:cNvSpPr/>
            <p:nvPr/>
          </p:nvSpPr>
          <p:spPr>
            <a:xfrm>
              <a:off x="1387088" y="5309932"/>
              <a:ext cx="166039" cy="3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8836"/>
                  </a:moveTo>
                  <a:lnTo>
                    <a:pt x="16200" y="8836"/>
                  </a:lnTo>
                  <a:lnTo>
                    <a:pt x="16200" y="11782"/>
                  </a:lnTo>
                  <a:cubicBezTo>
                    <a:pt x="16200" y="13409"/>
                    <a:pt x="13783" y="14727"/>
                    <a:pt x="10800" y="14727"/>
                  </a:cubicBezTo>
                  <a:cubicBezTo>
                    <a:pt x="7817" y="14727"/>
                    <a:pt x="5400" y="13409"/>
                    <a:pt x="5400" y="11782"/>
                  </a:cubicBezTo>
                  <a:cubicBezTo>
                    <a:pt x="5400" y="11782"/>
                    <a:pt x="5400" y="8836"/>
                    <a:pt x="5400" y="8836"/>
                  </a:cubicBezTo>
                  <a:close/>
                  <a:moveTo>
                    <a:pt x="5400" y="3927"/>
                  </a:moveTo>
                  <a:cubicBezTo>
                    <a:pt x="5400" y="2301"/>
                    <a:pt x="7817" y="982"/>
                    <a:pt x="10800" y="982"/>
                  </a:cubicBezTo>
                  <a:cubicBezTo>
                    <a:pt x="13783" y="982"/>
                    <a:pt x="16200" y="2301"/>
                    <a:pt x="16200" y="3927"/>
                  </a:cubicBezTo>
                  <a:lnTo>
                    <a:pt x="16200" y="7855"/>
                  </a:lnTo>
                  <a:lnTo>
                    <a:pt x="5400" y="7855"/>
                  </a:lnTo>
                  <a:cubicBezTo>
                    <a:pt x="5400" y="7855"/>
                    <a:pt x="5400" y="3927"/>
                    <a:pt x="5400" y="3927"/>
                  </a:cubicBezTo>
                  <a:close/>
                  <a:moveTo>
                    <a:pt x="10800" y="15709"/>
                  </a:moveTo>
                  <a:cubicBezTo>
                    <a:pt x="14777" y="15709"/>
                    <a:pt x="18000" y="13951"/>
                    <a:pt x="18000" y="11782"/>
                  </a:cubicBezTo>
                  <a:lnTo>
                    <a:pt x="18000" y="3927"/>
                  </a:lnTo>
                  <a:cubicBezTo>
                    <a:pt x="18000" y="1758"/>
                    <a:pt x="14777" y="0"/>
                    <a:pt x="10800" y="0"/>
                  </a:cubicBezTo>
                  <a:cubicBezTo>
                    <a:pt x="6823" y="0"/>
                    <a:pt x="3600" y="1758"/>
                    <a:pt x="3600" y="3927"/>
                  </a:cubicBezTo>
                  <a:lnTo>
                    <a:pt x="3600" y="11782"/>
                  </a:lnTo>
                  <a:cubicBezTo>
                    <a:pt x="3600" y="13951"/>
                    <a:pt x="6823" y="15709"/>
                    <a:pt x="10800" y="15709"/>
                  </a:cubicBezTo>
                  <a:moveTo>
                    <a:pt x="21600" y="11782"/>
                  </a:moveTo>
                  <a:lnTo>
                    <a:pt x="21600" y="10309"/>
                  </a:lnTo>
                  <a:cubicBezTo>
                    <a:pt x="21600" y="10038"/>
                    <a:pt x="21197" y="9818"/>
                    <a:pt x="20700" y="9818"/>
                  </a:cubicBezTo>
                  <a:cubicBezTo>
                    <a:pt x="20203" y="9818"/>
                    <a:pt x="19800" y="10038"/>
                    <a:pt x="19800" y="10309"/>
                  </a:cubicBezTo>
                  <a:lnTo>
                    <a:pt x="19800" y="11782"/>
                  </a:lnTo>
                  <a:cubicBezTo>
                    <a:pt x="19800" y="14493"/>
                    <a:pt x="15771" y="16691"/>
                    <a:pt x="10800" y="16691"/>
                  </a:cubicBezTo>
                  <a:cubicBezTo>
                    <a:pt x="5829" y="16691"/>
                    <a:pt x="1800" y="14493"/>
                    <a:pt x="1800" y="11782"/>
                  </a:cubicBezTo>
                  <a:lnTo>
                    <a:pt x="1800" y="10309"/>
                  </a:lnTo>
                  <a:cubicBezTo>
                    <a:pt x="1800" y="10038"/>
                    <a:pt x="1397" y="9818"/>
                    <a:pt x="900" y="9818"/>
                  </a:cubicBezTo>
                  <a:cubicBezTo>
                    <a:pt x="403" y="9818"/>
                    <a:pt x="0" y="10038"/>
                    <a:pt x="0" y="10309"/>
                  </a:cubicBezTo>
                  <a:lnTo>
                    <a:pt x="0" y="11782"/>
                  </a:lnTo>
                  <a:cubicBezTo>
                    <a:pt x="0" y="14870"/>
                    <a:pt x="4358" y="17398"/>
                    <a:pt x="9900" y="17648"/>
                  </a:cubicBezTo>
                  <a:lnTo>
                    <a:pt x="9900" y="20618"/>
                  </a:lnTo>
                  <a:lnTo>
                    <a:pt x="3600" y="20618"/>
                  </a:lnTo>
                  <a:cubicBezTo>
                    <a:pt x="3103" y="20618"/>
                    <a:pt x="2700" y="20838"/>
                    <a:pt x="2700" y="21110"/>
                  </a:cubicBezTo>
                  <a:cubicBezTo>
                    <a:pt x="2700" y="21381"/>
                    <a:pt x="3103" y="21600"/>
                    <a:pt x="3600" y="21600"/>
                  </a:cubicBezTo>
                  <a:lnTo>
                    <a:pt x="18000" y="21600"/>
                  </a:lnTo>
                  <a:cubicBezTo>
                    <a:pt x="18497" y="21600"/>
                    <a:pt x="18900" y="21381"/>
                    <a:pt x="18900" y="21110"/>
                  </a:cubicBezTo>
                  <a:cubicBezTo>
                    <a:pt x="18900" y="20838"/>
                    <a:pt x="18497" y="20618"/>
                    <a:pt x="18000" y="20618"/>
                  </a:cubicBezTo>
                  <a:lnTo>
                    <a:pt x="11700" y="20618"/>
                  </a:lnTo>
                  <a:lnTo>
                    <a:pt x="11700" y="17648"/>
                  </a:lnTo>
                  <a:cubicBezTo>
                    <a:pt x="17243" y="17398"/>
                    <a:pt x="21600" y="14870"/>
                    <a:pt x="21600" y="1178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5" name="Shape 2639"/>
            <p:cNvSpPr/>
            <p:nvPr/>
          </p:nvSpPr>
          <p:spPr>
            <a:xfrm>
              <a:off x="1323824" y="4381415"/>
              <a:ext cx="292567" cy="18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3086"/>
                  </a:moveTo>
                  <a:cubicBezTo>
                    <a:pt x="12984" y="3086"/>
                    <a:pt x="12764" y="3432"/>
                    <a:pt x="12764" y="3857"/>
                  </a:cubicBezTo>
                  <a:cubicBezTo>
                    <a:pt x="12764" y="4284"/>
                    <a:pt x="12984" y="4629"/>
                    <a:pt x="13255" y="4629"/>
                  </a:cubicBezTo>
                  <a:cubicBezTo>
                    <a:pt x="13525" y="4629"/>
                    <a:pt x="13745" y="4284"/>
                    <a:pt x="13745" y="3857"/>
                  </a:cubicBezTo>
                  <a:cubicBezTo>
                    <a:pt x="13745" y="3432"/>
                    <a:pt x="13525" y="3086"/>
                    <a:pt x="13255" y="3086"/>
                  </a:cubicBezTo>
                  <a:moveTo>
                    <a:pt x="20618" y="16495"/>
                  </a:moveTo>
                  <a:lnTo>
                    <a:pt x="15709" y="12638"/>
                  </a:lnTo>
                  <a:lnTo>
                    <a:pt x="15709" y="8963"/>
                  </a:lnTo>
                  <a:lnTo>
                    <a:pt x="20618" y="5105"/>
                  </a:lnTo>
                  <a:cubicBezTo>
                    <a:pt x="20618" y="5105"/>
                    <a:pt x="20618" y="16495"/>
                    <a:pt x="20618" y="16495"/>
                  </a:cubicBezTo>
                  <a:close/>
                  <a:moveTo>
                    <a:pt x="14727" y="16971"/>
                  </a:moveTo>
                  <a:lnTo>
                    <a:pt x="982" y="16971"/>
                  </a:lnTo>
                  <a:lnTo>
                    <a:pt x="982" y="3086"/>
                  </a:lnTo>
                  <a:cubicBezTo>
                    <a:pt x="982" y="2234"/>
                    <a:pt x="1422" y="1543"/>
                    <a:pt x="1964" y="1543"/>
                  </a:cubicBezTo>
                  <a:lnTo>
                    <a:pt x="13745" y="1543"/>
                  </a:lnTo>
                  <a:cubicBezTo>
                    <a:pt x="14287" y="1543"/>
                    <a:pt x="14727" y="2234"/>
                    <a:pt x="14727" y="3086"/>
                  </a:cubicBezTo>
                  <a:cubicBezTo>
                    <a:pt x="14727" y="3086"/>
                    <a:pt x="14727" y="16971"/>
                    <a:pt x="14727" y="16971"/>
                  </a:cubicBezTo>
                  <a:close/>
                  <a:moveTo>
                    <a:pt x="13745" y="20057"/>
                  </a:move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14727" y="18514"/>
                  </a:lnTo>
                  <a:cubicBezTo>
                    <a:pt x="14727" y="19367"/>
                    <a:pt x="14287" y="20057"/>
                    <a:pt x="13745" y="20057"/>
                  </a:cubicBezTo>
                  <a:moveTo>
                    <a:pt x="21109" y="3086"/>
                  </a:moveTo>
                  <a:cubicBezTo>
                    <a:pt x="21030" y="3086"/>
                    <a:pt x="20958" y="3122"/>
                    <a:pt x="20892" y="3175"/>
                  </a:cubicBezTo>
                  <a:lnTo>
                    <a:pt x="20890" y="3167"/>
                  </a:lnTo>
                  <a:lnTo>
                    <a:pt x="15709" y="7237"/>
                  </a:lnTo>
                  <a:lnTo>
                    <a:pt x="15709" y="3086"/>
                  </a:lnTo>
                  <a:cubicBezTo>
                    <a:pt x="15709" y="1382"/>
                    <a:pt x="14830" y="0"/>
                    <a:pt x="13745" y="0"/>
                  </a:cubicBez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3745" y="21600"/>
                  </a:lnTo>
                  <a:cubicBezTo>
                    <a:pt x="14830" y="21600"/>
                    <a:pt x="15709" y="20219"/>
                    <a:pt x="15709" y="18514"/>
                  </a:cubicBezTo>
                  <a:lnTo>
                    <a:pt x="15709" y="14363"/>
                  </a:lnTo>
                  <a:lnTo>
                    <a:pt x="20890" y="18433"/>
                  </a:lnTo>
                  <a:lnTo>
                    <a:pt x="20892" y="18427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70"/>
                    <a:pt x="21600" y="17743"/>
                  </a:cubicBezTo>
                  <a:lnTo>
                    <a:pt x="21600" y="3857"/>
                  </a:lnTo>
                  <a:cubicBezTo>
                    <a:pt x="21600" y="3432"/>
                    <a:pt x="21380" y="3086"/>
                    <a:pt x="21109" y="3086"/>
                  </a:cubicBezTo>
                  <a:moveTo>
                    <a:pt x="10309" y="6171"/>
                  </a:moveTo>
                  <a:cubicBezTo>
                    <a:pt x="10038" y="6171"/>
                    <a:pt x="9818" y="5827"/>
                    <a:pt x="9818" y="5400"/>
                  </a:cubicBezTo>
                  <a:cubicBezTo>
                    <a:pt x="9818" y="4974"/>
                    <a:pt x="10038" y="4629"/>
                    <a:pt x="10309" y="4629"/>
                  </a:cubicBezTo>
                  <a:cubicBezTo>
                    <a:pt x="10580" y="4629"/>
                    <a:pt x="10800" y="4974"/>
                    <a:pt x="10800" y="5400"/>
                  </a:cubicBezTo>
                  <a:cubicBezTo>
                    <a:pt x="10800" y="5827"/>
                    <a:pt x="10580" y="6171"/>
                    <a:pt x="10309" y="6171"/>
                  </a:cubicBezTo>
                  <a:moveTo>
                    <a:pt x="10309" y="3086"/>
                  </a:moveTo>
                  <a:cubicBezTo>
                    <a:pt x="9496" y="3086"/>
                    <a:pt x="8836" y="4123"/>
                    <a:pt x="8836" y="5400"/>
                  </a:cubicBezTo>
                  <a:cubicBezTo>
                    <a:pt x="8836" y="6678"/>
                    <a:pt x="9496" y="7714"/>
                    <a:pt x="10309" y="7714"/>
                  </a:cubicBezTo>
                  <a:cubicBezTo>
                    <a:pt x="11123" y="7714"/>
                    <a:pt x="11782" y="6678"/>
                    <a:pt x="11782" y="5400"/>
                  </a:cubicBezTo>
                  <a:cubicBezTo>
                    <a:pt x="11782" y="4123"/>
                    <a:pt x="11123" y="3086"/>
                    <a:pt x="10309" y="308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6" name="Shape 2645"/>
            <p:cNvSpPr/>
            <p:nvPr/>
          </p:nvSpPr>
          <p:spPr>
            <a:xfrm>
              <a:off x="1325680" y="3429000"/>
              <a:ext cx="288854" cy="21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cxnSp>
        <p:nvCxnSpPr>
          <p:cNvPr id="10" name="直线连接符 9"/>
          <p:cNvCxnSpPr/>
          <p:nvPr/>
        </p:nvCxnSpPr>
        <p:spPr>
          <a:xfrm>
            <a:off x="497833" y="3429000"/>
            <a:ext cx="0" cy="34290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4"/>
          <p:cNvSpPr txBox="1"/>
          <p:nvPr/>
        </p:nvSpPr>
        <p:spPr>
          <a:xfrm>
            <a:off x="2725478" y="1849648"/>
            <a:ext cx="595547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1.</a:t>
            </a:r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簡易型計算機</a:t>
            </a:r>
            <a:endParaRPr lang="en-US" altLang="zh-TW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venir Medium Oblique" charset="0"/>
            </a:endParaRPr>
          </a:p>
          <a:p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2.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猜拳遊戲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venir Medium Oblique" charset="0"/>
            </a:endParaRPr>
          </a:p>
          <a:p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3.</a:t>
            </a:r>
            <a:r>
              <a:rPr lang="zh-TW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五個頁面切換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venir Medium Oblique" charset="0"/>
            </a:endParaRPr>
          </a:p>
          <a:p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4.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Broadcast 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Receiver</a:t>
            </a:r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(</a:t>
            </a:r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廣播</a:t>
            </a:r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)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venir Medium Oblique" charset="0"/>
            </a:endParaRPr>
          </a:p>
          <a:p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5.MyService</a:t>
            </a:r>
          </a:p>
          <a:p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6.</a:t>
            </a:r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拍照</a:t>
            </a:r>
            <a:endParaRPr lang="en-US" altLang="zh-TW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venir Medium Oblique" charset="0"/>
            </a:endParaRPr>
          </a:p>
          <a:p>
            <a:r>
              <a:rPr lang="en-US" altLang="zh-TW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7.</a:t>
            </a:r>
            <a:r>
              <a:rPr lang="zh-TW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venir Medium Oblique" charset="0"/>
              </a:rPr>
              <a:t>錄音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venir Medium Oblique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21228" y="842475"/>
            <a:ext cx="3059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711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學習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243722" y="1590560"/>
            <a:ext cx="88994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權限：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Manifest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裡加入拍照、相簿存取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(SD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卡存取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的權限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MainActivity.java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要先將權限加入字串做初始化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3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.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build.gradle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裡加入動態權限申請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EasyPermission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4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.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EasyPermission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來做動態權限申請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AutoNum type="arabicParenBoth"/>
            </a:pP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hasPermission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判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斷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是否已有許可權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AutoNum type="arabicParenBoth"/>
            </a:pP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requestPermission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準備做權限申請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AutoNum type="arabicParenBoth"/>
            </a:pP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onRequestPermissionResult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做動態權限申請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路徑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1.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Environment.getExternalStorageDirectory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()(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取得外部儲存媒體目錄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，為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SD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卡根路徑，可指定要訪問的文件夾名稱，最後加入此要新增的檔案名稱及副檔名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23" y="1381047"/>
            <a:ext cx="4864495" cy="40347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t="53556"/>
          <a:stretch/>
        </p:blipFill>
        <p:spPr>
          <a:xfrm>
            <a:off x="7377894" y="1123539"/>
            <a:ext cx="4301218" cy="5150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894" y="1935289"/>
            <a:ext cx="4301218" cy="19258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5236" y="4070608"/>
            <a:ext cx="6590322" cy="12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學習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263848" y="4681323"/>
            <a:ext cx="9494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判斷版本，如果是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7</a:t>
            </a: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.0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以上要從</a:t>
            </a: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SD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卡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取出檔案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Android 7.0 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添加私有文件的安全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性</a:t>
            </a: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main/res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裡新增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xml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資料夾建立一個共享目錄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file_path.xml</a:t>
            </a:r>
          </a:p>
          <a:p>
            <a:pPr marL="342900" indent="-342900">
              <a:buAutoNum type="arabicPeriod"/>
            </a:pP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external_path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外部儲存目錄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Environment.getExternalStorageDirectory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()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Manifest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裡註冊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provider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authorities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裡放的是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build.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gradle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+”.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fileprovider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”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，必須是唯一值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在程式碼裡就需要做判斷，再存取路徑，裡面的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authority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要放同一個唯一值，如果是低版本就不需做此動作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945" y="926322"/>
            <a:ext cx="4061731" cy="179105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312" y="2871579"/>
            <a:ext cx="9659364" cy="165554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312" y="1708630"/>
            <a:ext cx="52101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8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學習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826197" y="3049981"/>
            <a:ext cx="67605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拍照：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MediaStore.ACTION_IMAGE_CAPTURE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啟動原相機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MediaStore.EXTRA_OUTPUT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將資料傳出，儲存到路徑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相簿：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ACTION_PICK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開啟，用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setType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(“image/*”)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讀取相簿圖片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裁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剪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照片：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”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com.android.camera.action.CROP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”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叫出系統自帶的圖片剪裁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一定要判斷版本才找得到檔案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onActivityResult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在執行完動作的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相機、相簿、剪裁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後加入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startActivityForResult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回傳設定的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requestCode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，先判斷使用者按的是完成還是取消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再做每一個項目完成後的動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作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332" y="926322"/>
            <a:ext cx="4209623" cy="196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/>
          <p:nvPr/>
        </p:nvSpPr>
        <p:spPr>
          <a:xfrm>
            <a:off x="3150428" y="275671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錄音</a:t>
            </a:r>
            <a:endParaRPr lang="en-US" sz="3600" b="1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27238" y="3403050"/>
            <a:ext cx="3448227" cy="1536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2027238" y="4966845"/>
            <a:ext cx="2076628" cy="304402"/>
            <a:chOff x="1506361" y="5550641"/>
            <a:chExt cx="2076628" cy="304402"/>
          </a:xfrm>
        </p:grpSpPr>
        <p:sp>
          <p:nvSpPr>
            <p:cNvPr id="9" name="Shape 2637"/>
            <p:cNvSpPr/>
            <p:nvPr/>
          </p:nvSpPr>
          <p:spPr>
            <a:xfrm>
              <a:off x="1506361" y="5550641"/>
              <a:ext cx="166039" cy="3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8836"/>
                  </a:moveTo>
                  <a:lnTo>
                    <a:pt x="16200" y="8836"/>
                  </a:lnTo>
                  <a:lnTo>
                    <a:pt x="16200" y="11782"/>
                  </a:lnTo>
                  <a:cubicBezTo>
                    <a:pt x="16200" y="13409"/>
                    <a:pt x="13783" y="14727"/>
                    <a:pt x="10800" y="14727"/>
                  </a:cubicBezTo>
                  <a:cubicBezTo>
                    <a:pt x="7817" y="14727"/>
                    <a:pt x="5400" y="13409"/>
                    <a:pt x="5400" y="11782"/>
                  </a:cubicBezTo>
                  <a:cubicBezTo>
                    <a:pt x="5400" y="11782"/>
                    <a:pt x="5400" y="8836"/>
                    <a:pt x="5400" y="8836"/>
                  </a:cubicBezTo>
                  <a:close/>
                  <a:moveTo>
                    <a:pt x="5400" y="3927"/>
                  </a:moveTo>
                  <a:cubicBezTo>
                    <a:pt x="5400" y="2301"/>
                    <a:pt x="7817" y="982"/>
                    <a:pt x="10800" y="982"/>
                  </a:cubicBezTo>
                  <a:cubicBezTo>
                    <a:pt x="13783" y="982"/>
                    <a:pt x="16200" y="2301"/>
                    <a:pt x="16200" y="3927"/>
                  </a:cubicBezTo>
                  <a:lnTo>
                    <a:pt x="16200" y="7855"/>
                  </a:lnTo>
                  <a:lnTo>
                    <a:pt x="5400" y="7855"/>
                  </a:lnTo>
                  <a:cubicBezTo>
                    <a:pt x="5400" y="7855"/>
                    <a:pt x="5400" y="3927"/>
                    <a:pt x="5400" y="3927"/>
                  </a:cubicBezTo>
                  <a:close/>
                  <a:moveTo>
                    <a:pt x="10800" y="15709"/>
                  </a:moveTo>
                  <a:cubicBezTo>
                    <a:pt x="14777" y="15709"/>
                    <a:pt x="18000" y="13951"/>
                    <a:pt x="18000" y="11782"/>
                  </a:cubicBezTo>
                  <a:lnTo>
                    <a:pt x="18000" y="3927"/>
                  </a:lnTo>
                  <a:cubicBezTo>
                    <a:pt x="18000" y="1758"/>
                    <a:pt x="14777" y="0"/>
                    <a:pt x="10800" y="0"/>
                  </a:cubicBezTo>
                  <a:cubicBezTo>
                    <a:pt x="6823" y="0"/>
                    <a:pt x="3600" y="1758"/>
                    <a:pt x="3600" y="3927"/>
                  </a:cubicBezTo>
                  <a:lnTo>
                    <a:pt x="3600" y="11782"/>
                  </a:lnTo>
                  <a:cubicBezTo>
                    <a:pt x="3600" y="13951"/>
                    <a:pt x="6823" y="15709"/>
                    <a:pt x="10800" y="15709"/>
                  </a:cubicBezTo>
                  <a:moveTo>
                    <a:pt x="21600" y="11782"/>
                  </a:moveTo>
                  <a:lnTo>
                    <a:pt x="21600" y="10309"/>
                  </a:lnTo>
                  <a:cubicBezTo>
                    <a:pt x="21600" y="10038"/>
                    <a:pt x="21197" y="9818"/>
                    <a:pt x="20700" y="9818"/>
                  </a:cubicBezTo>
                  <a:cubicBezTo>
                    <a:pt x="20203" y="9818"/>
                    <a:pt x="19800" y="10038"/>
                    <a:pt x="19800" y="10309"/>
                  </a:cubicBezTo>
                  <a:lnTo>
                    <a:pt x="19800" y="11782"/>
                  </a:lnTo>
                  <a:cubicBezTo>
                    <a:pt x="19800" y="14493"/>
                    <a:pt x="15771" y="16691"/>
                    <a:pt x="10800" y="16691"/>
                  </a:cubicBezTo>
                  <a:cubicBezTo>
                    <a:pt x="5829" y="16691"/>
                    <a:pt x="1800" y="14493"/>
                    <a:pt x="1800" y="11782"/>
                  </a:cubicBezTo>
                  <a:lnTo>
                    <a:pt x="1800" y="10309"/>
                  </a:lnTo>
                  <a:cubicBezTo>
                    <a:pt x="1800" y="10038"/>
                    <a:pt x="1397" y="9818"/>
                    <a:pt x="900" y="9818"/>
                  </a:cubicBezTo>
                  <a:cubicBezTo>
                    <a:pt x="403" y="9818"/>
                    <a:pt x="0" y="10038"/>
                    <a:pt x="0" y="10309"/>
                  </a:cubicBezTo>
                  <a:lnTo>
                    <a:pt x="0" y="11782"/>
                  </a:lnTo>
                  <a:cubicBezTo>
                    <a:pt x="0" y="14870"/>
                    <a:pt x="4358" y="17398"/>
                    <a:pt x="9900" y="17648"/>
                  </a:cubicBezTo>
                  <a:lnTo>
                    <a:pt x="9900" y="20618"/>
                  </a:lnTo>
                  <a:lnTo>
                    <a:pt x="3600" y="20618"/>
                  </a:lnTo>
                  <a:cubicBezTo>
                    <a:pt x="3103" y="20618"/>
                    <a:pt x="2700" y="20838"/>
                    <a:pt x="2700" y="21110"/>
                  </a:cubicBezTo>
                  <a:cubicBezTo>
                    <a:pt x="2700" y="21381"/>
                    <a:pt x="3103" y="21600"/>
                    <a:pt x="3600" y="21600"/>
                  </a:cubicBezTo>
                  <a:lnTo>
                    <a:pt x="18000" y="21600"/>
                  </a:lnTo>
                  <a:cubicBezTo>
                    <a:pt x="18497" y="21600"/>
                    <a:pt x="18900" y="21381"/>
                    <a:pt x="18900" y="21110"/>
                  </a:cubicBezTo>
                  <a:cubicBezTo>
                    <a:pt x="18900" y="20838"/>
                    <a:pt x="18497" y="20618"/>
                    <a:pt x="18000" y="20618"/>
                  </a:cubicBezTo>
                  <a:lnTo>
                    <a:pt x="11700" y="20618"/>
                  </a:lnTo>
                  <a:lnTo>
                    <a:pt x="11700" y="17648"/>
                  </a:lnTo>
                  <a:cubicBezTo>
                    <a:pt x="17243" y="17398"/>
                    <a:pt x="21600" y="14870"/>
                    <a:pt x="21600" y="1178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" name="Shape 2639"/>
            <p:cNvSpPr/>
            <p:nvPr/>
          </p:nvSpPr>
          <p:spPr>
            <a:xfrm>
              <a:off x="2336984" y="5650189"/>
              <a:ext cx="292567" cy="18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3086"/>
                  </a:moveTo>
                  <a:cubicBezTo>
                    <a:pt x="12984" y="3086"/>
                    <a:pt x="12764" y="3432"/>
                    <a:pt x="12764" y="3857"/>
                  </a:cubicBezTo>
                  <a:cubicBezTo>
                    <a:pt x="12764" y="4284"/>
                    <a:pt x="12984" y="4629"/>
                    <a:pt x="13255" y="4629"/>
                  </a:cubicBezTo>
                  <a:cubicBezTo>
                    <a:pt x="13525" y="4629"/>
                    <a:pt x="13745" y="4284"/>
                    <a:pt x="13745" y="3857"/>
                  </a:cubicBezTo>
                  <a:cubicBezTo>
                    <a:pt x="13745" y="3432"/>
                    <a:pt x="13525" y="3086"/>
                    <a:pt x="13255" y="3086"/>
                  </a:cubicBezTo>
                  <a:moveTo>
                    <a:pt x="20618" y="16495"/>
                  </a:moveTo>
                  <a:lnTo>
                    <a:pt x="15709" y="12638"/>
                  </a:lnTo>
                  <a:lnTo>
                    <a:pt x="15709" y="8963"/>
                  </a:lnTo>
                  <a:lnTo>
                    <a:pt x="20618" y="5105"/>
                  </a:lnTo>
                  <a:cubicBezTo>
                    <a:pt x="20618" y="5105"/>
                    <a:pt x="20618" y="16495"/>
                    <a:pt x="20618" y="16495"/>
                  </a:cubicBezTo>
                  <a:close/>
                  <a:moveTo>
                    <a:pt x="14727" y="16971"/>
                  </a:moveTo>
                  <a:lnTo>
                    <a:pt x="982" y="16971"/>
                  </a:lnTo>
                  <a:lnTo>
                    <a:pt x="982" y="3086"/>
                  </a:lnTo>
                  <a:cubicBezTo>
                    <a:pt x="982" y="2234"/>
                    <a:pt x="1422" y="1543"/>
                    <a:pt x="1964" y="1543"/>
                  </a:cubicBezTo>
                  <a:lnTo>
                    <a:pt x="13745" y="1543"/>
                  </a:lnTo>
                  <a:cubicBezTo>
                    <a:pt x="14287" y="1543"/>
                    <a:pt x="14727" y="2234"/>
                    <a:pt x="14727" y="3086"/>
                  </a:cubicBezTo>
                  <a:cubicBezTo>
                    <a:pt x="14727" y="3086"/>
                    <a:pt x="14727" y="16971"/>
                    <a:pt x="14727" y="16971"/>
                  </a:cubicBezTo>
                  <a:close/>
                  <a:moveTo>
                    <a:pt x="13745" y="20057"/>
                  </a:move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14727" y="18514"/>
                  </a:lnTo>
                  <a:cubicBezTo>
                    <a:pt x="14727" y="19367"/>
                    <a:pt x="14287" y="20057"/>
                    <a:pt x="13745" y="20057"/>
                  </a:cubicBezTo>
                  <a:moveTo>
                    <a:pt x="21109" y="3086"/>
                  </a:moveTo>
                  <a:cubicBezTo>
                    <a:pt x="21030" y="3086"/>
                    <a:pt x="20958" y="3122"/>
                    <a:pt x="20892" y="3175"/>
                  </a:cubicBezTo>
                  <a:lnTo>
                    <a:pt x="20890" y="3167"/>
                  </a:lnTo>
                  <a:lnTo>
                    <a:pt x="15709" y="7237"/>
                  </a:lnTo>
                  <a:lnTo>
                    <a:pt x="15709" y="3086"/>
                  </a:lnTo>
                  <a:cubicBezTo>
                    <a:pt x="15709" y="1382"/>
                    <a:pt x="14830" y="0"/>
                    <a:pt x="13745" y="0"/>
                  </a:cubicBez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3745" y="21600"/>
                  </a:lnTo>
                  <a:cubicBezTo>
                    <a:pt x="14830" y="21600"/>
                    <a:pt x="15709" y="20219"/>
                    <a:pt x="15709" y="18514"/>
                  </a:cubicBezTo>
                  <a:lnTo>
                    <a:pt x="15709" y="14363"/>
                  </a:lnTo>
                  <a:lnTo>
                    <a:pt x="20890" y="18433"/>
                  </a:lnTo>
                  <a:lnTo>
                    <a:pt x="20892" y="18427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70"/>
                    <a:pt x="21600" y="17743"/>
                  </a:cubicBezTo>
                  <a:lnTo>
                    <a:pt x="21600" y="3857"/>
                  </a:lnTo>
                  <a:cubicBezTo>
                    <a:pt x="21600" y="3432"/>
                    <a:pt x="21380" y="3086"/>
                    <a:pt x="21109" y="3086"/>
                  </a:cubicBezTo>
                  <a:moveTo>
                    <a:pt x="10309" y="6171"/>
                  </a:moveTo>
                  <a:cubicBezTo>
                    <a:pt x="10038" y="6171"/>
                    <a:pt x="9818" y="5827"/>
                    <a:pt x="9818" y="5400"/>
                  </a:cubicBezTo>
                  <a:cubicBezTo>
                    <a:pt x="9818" y="4974"/>
                    <a:pt x="10038" y="4629"/>
                    <a:pt x="10309" y="4629"/>
                  </a:cubicBezTo>
                  <a:cubicBezTo>
                    <a:pt x="10580" y="4629"/>
                    <a:pt x="10800" y="4974"/>
                    <a:pt x="10800" y="5400"/>
                  </a:cubicBezTo>
                  <a:cubicBezTo>
                    <a:pt x="10800" y="5827"/>
                    <a:pt x="10580" y="6171"/>
                    <a:pt x="10309" y="6171"/>
                  </a:cubicBezTo>
                  <a:moveTo>
                    <a:pt x="10309" y="3086"/>
                  </a:moveTo>
                  <a:cubicBezTo>
                    <a:pt x="9496" y="3086"/>
                    <a:pt x="8836" y="4123"/>
                    <a:pt x="8836" y="5400"/>
                  </a:cubicBezTo>
                  <a:cubicBezTo>
                    <a:pt x="8836" y="6678"/>
                    <a:pt x="9496" y="7714"/>
                    <a:pt x="10309" y="7714"/>
                  </a:cubicBezTo>
                  <a:cubicBezTo>
                    <a:pt x="11123" y="7714"/>
                    <a:pt x="11782" y="6678"/>
                    <a:pt x="11782" y="5400"/>
                  </a:cubicBezTo>
                  <a:cubicBezTo>
                    <a:pt x="11782" y="4123"/>
                    <a:pt x="11123" y="3086"/>
                    <a:pt x="10309" y="308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1" name="Shape 2645"/>
            <p:cNvSpPr/>
            <p:nvPr/>
          </p:nvSpPr>
          <p:spPr>
            <a:xfrm>
              <a:off x="3294135" y="5632781"/>
              <a:ext cx="288854" cy="21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73" y="853452"/>
            <a:ext cx="3041196" cy="54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6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學習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758500" y="4702491"/>
            <a:ext cx="8899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錄音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Manifest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裡加入錄音的權限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android.permission.RECORD_AUDIO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設定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SD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卡儲存路徑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設定麥克風、輸出檔案格式、編碼格式、錄音檔位置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4.prepare()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準備錄音、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start()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開始錄音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  、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release()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釋放錄音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549" y="1341821"/>
            <a:ext cx="4246417" cy="30772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848" y="2540958"/>
            <a:ext cx="5682365" cy="121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4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學習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536305" y="1762299"/>
            <a:ext cx="8899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播放錄音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先抓取檔案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準備聲音並播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放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setOnPrepareListener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、錯誤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setOnErrorListener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	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播放結束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setOnCompletionListener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最後一定要釋放音檔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prepareAsync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35" y="3337780"/>
            <a:ext cx="8588367" cy="287789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635" y="3337780"/>
            <a:ext cx="8606697" cy="31660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56" y="1268405"/>
            <a:ext cx="6371715" cy="94538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117" y="3337780"/>
            <a:ext cx="5607364" cy="305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1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心得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536305" y="1762299"/>
            <a:ext cx="64756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一個專案－計算機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遇到的困難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權限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6.0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以上版本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Androidx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fragmentTab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分頁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12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100898" y="3850119"/>
            <a:ext cx="4507832" cy="1034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903691" y="651382"/>
            <a:ext cx="5076825" cy="5422231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TextBox 32"/>
          <p:cNvSpPr txBox="1"/>
          <p:nvPr/>
        </p:nvSpPr>
        <p:spPr>
          <a:xfrm>
            <a:off x="4415822" y="294699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THANK YOU</a:t>
            </a:r>
            <a:endParaRPr lang="en-US" sz="4800" b="1" i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8" name="Shape 2637"/>
          <p:cNvSpPr/>
          <p:nvPr/>
        </p:nvSpPr>
        <p:spPr>
          <a:xfrm>
            <a:off x="1069348" y="6073613"/>
            <a:ext cx="166039" cy="304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9" name="Shape 2639"/>
          <p:cNvSpPr/>
          <p:nvPr/>
        </p:nvSpPr>
        <p:spPr>
          <a:xfrm>
            <a:off x="2130688" y="6132724"/>
            <a:ext cx="292567" cy="186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sp>
        <p:nvSpPr>
          <p:cNvPr id="10" name="Shape 2645"/>
          <p:cNvSpPr/>
          <p:nvPr/>
        </p:nvSpPr>
        <p:spPr>
          <a:xfrm>
            <a:off x="3174129" y="6120775"/>
            <a:ext cx="288854" cy="21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221160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17"/>
          <a:stretch/>
        </p:blipFill>
        <p:spPr>
          <a:xfrm>
            <a:off x="7097200" y="1984975"/>
            <a:ext cx="3314427" cy="3169048"/>
          </a:xfrm>
          <a:prstGeom prst="rect">
            <a:avLst/>
          </a:prstGeom>
        </p:spPr>
      </p:pic>
      <p:sp>
        <p:nvSpPr>
          <p:cNvPr id="5" name="TextBox 14"/>
          <p:cNvSpPr txBox="1"/>
          <p:nvPr/>
        </p:nvSpPr>
        <p:spPr>
          <a:xfrm>
            <a:off x="2110257" y="270653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簡易型計算機</a:t>
            </a:r>
            <a:endParaRPr lang="en-US" sz="3600" b="1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27238" y="3403050"/>
            <a:ext cx="3448227" cy="1536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2027238" y="4966845"/>
            <a:ext cx="2076628" cy="304402"/>
            <a:chOff x="1506361" y="5550641"/>
            <a:chExt cx="2076628" cy="304402"/>
          </a:xfrm>
        </p:grpSpPr>
        <p:sp>
          <p:nvSpPr>
            <p:cNvPr id="9" name="Shape 2637"/>
            <p:cNvSpPr/>
            <p:nvPr/>
          </p:nvSpPr>
          <p:spPr>
            <a:xfrm>
              <a:off x="1506361" y="5550641"/>
              <a:ext cx="166039" cy="3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8836"/>
                  </a:moveTo>
                  <a:lnTo>
                    <a:pt x="16200" y="8836"/>
                  </a:lnTo>
                  <a:lnTo>
                    <a:pt x="16200" y="11782"/>
                  </a:lnTo>
                  <a:cubicBezTo>
                    <a:pt x="16200" y="13409"/>
                    <a:pt x="13783" y="14727"/>
                    <a:pt x="10800" y="14727"/>
                  </a:cubicBezTo>
                  <a:cubicBezTo>
                    <a:pt x="7817" y="14727"/>
                    <a:pt x="5400" y="13409"/>
                    <a:pt x="5400" y="11782"/>
                  </a:cubicBezTo>
                  <a:cubicBezTo>
                    <a:pt x="5400" y="11782"/>
                    <a:pt x="5400" y="8836"/>
                    <a:pt x="5400" y="8836"/>
                  </a:cubicBezTo>
                  <a:close/>
                  <a:moveTo>
                    <a:pt x="5400" y="3927"/>
                  </a:moveTo>
                  <a:cubicBezTo>
                    <a:pt x="5400" y="2301"/>
                    <a:pt x="7817" y="982"/>
                    <a:pt x="10800" y="982"/>
                  </a:cubicBezTo>
                  <a:cubicBezTo>
                    <a:pt x="13783" y="982"/>
                    <a:pt x="16200" y="2301"/>
                    <a:pt x="16200" y="3927"/>
                  </a:cubicBezTo>
                  <a:lnTo>
                    <a:pt x="16200" y="7855"/>
                  </a:lnTo>
                  <a:lnTo>
                    <a:pt x="5400" y="7855"/>
                  </a:lnTo>
                  <a:cubicBezTo>
                    <a:pt x="5400" y="7855"/>
                    <a:pt x="5400" y="3927"/>
                    <a:pt x="5400" y="3927"/>
                  </a:cubicBezTo>
                  <a:close/>
                  <a:moveTo>
                    <a:pt x="10800" y="15709"/>
                  </a:moveTo>
                  <a:cubicBezTo>
                    <a:pt x="14777" y="15709"/>
                    <a:pt x="18000" y="13951"/>
                    <a:pt x="18000" y="11782"/>
                  </a:cubicBezTo>
                  <a:lnTo>
                    <a:pt x="18000" y="3927"/>
                  </a:lnTo>
                  <a:cubicBezTo>
                    <a:pt x="18000" y="1758"/>
                    <a:pt x="14777" y="0"/>
                    <a:pt x="10800" y="0"/>
                  </a:cubicBezTo>
                  <a:cubicBezTo>
                    <a:pt x="6823" y="0"/>
                    <a:pt x="3600" y="1758"/>
                    <a:pt x="3600" y="3927"/>
                  </a:cubicBezTo>
                  <a:lnTo>
                    <a:pt x="3600" y="11782"/>
                  </a:lnTo>
                  <a:cubicBezTo>
                    <a:pt x="3600" y="13951"/>
                    <a:pt x="6823" y="15709"/>
                    <a:pt x="10800" y="15709"/>
                  </a:cubicBezTo>
                  <a:moveTo>
                    <a:pt x="21600" y="11782"/>
                  </a:moveTo>
                  <a:lnTo>
                    <a:pt x="21600" y="10309"/>
                  </a:lnTo>
                  <a:cubicBezTo>
                    <a:pt x="21600" y="10038"/>
                    <a:pt x="21197" y="9818"/>
                    <a:pt x="20700" y="9818"/>
                  </a:cubicBezTo>
                  <a:cubicBezTo>
                    <a:pt x="20203" y="9818"/>
                    <a:pt x="19800" y="10038"/>
                    <a:pt x="19800" y="10309"/>
                  </a:cubicBezTo>
                  <a:lnTo>
                    <a:pt x="19800" y="11782"/>
                  </a:lnTo>
                  <a:cubicBezTo>
                    <a:pt x="19800" y="14493"/>
                    <a:pt x="15771" y="16691"/>
                    <a:pt x="10800" y="16691"/>
                  </a:cubicBezTo>
                  <a:cubicBezTo>
                    <a:pt x="5829" y="16691"/>
                    <a:pt x="1800" y="14493"/>
                    <a:pt x="1800" y="11782"/>
                  </a:cubicBezTo>
                  <a:lnTo>
                    <a:pt x="1800" y="10309"/>
                  </a:lnTo>
                  <a:cubicBezTo>
                    <a:pt x="1800" y="10038"/>
                    <a:pt x="1397" y="9818"/>
                    <a:pt x="900" y="9818"/>
                  </a:cubicBezTo>
                  <a:cubicBezTo>
                    <a:pt x="403" y="9818"/>
                    <a:pt x="0" y="10038"/>
                    <a:pt x="0" y="10309"/>
                  </a:cubicBezTo>
                  <a:lnTo>
                    <a:pt x="0" y="11782"/>
                  </a:lnTo>
                  <a:cubicBezTo>
                    <a:pt x="0" y="14870"/>
                    <a:pt x="4358" y="17398"/>
                    <a:pt x="9900" y="17648"/>
                  </a:cubicBezTo>
                  <a:lnTo>
                    <a:pt x="9900" y="20618"/>
                  </a:lnTo>
                  <a:lnTo>
                    <a:pt x="3600" y="20618"/>
                  </a:lnTo>
                  <a:cubicBezTo>
                    <a:pt x="3103" y="20618"/>
                    <a:pt x="2700" y="20838"/>
                    <a:pt x="2700" y="21110"/>
                  </a:cubicBezTo>
                  <a:cubicBezTo>
                    <a:pt x="2700" y="21381"/>
                    <a:pt x="3103" y="21600"/>
                    <a:pt x="3600" y="21600"/>
                  </a:cubicBezTo>
                  <a:lnTo>
                    <a:pt x="18000" y="21600"/>
                  </a:lnTo>
                  <a:cubicBezTo>
                    <a:pt x="18497" y="21600"/>
                    <a:pt x="18900" y="21381"/>
                    <a:pt x="18900" y="21110"/>
                  </a:cubicBezTo>
                  <a:cubicBezTo>
                    <a:pt x="18900" y="20838"/>
                    <a:pt x="18497" y="20618"/>
                    <a:pt x="18000" y="20618"/>
                  </a:cubicBezTo>
                  <a:lnTo>
                    <a:pt x="11700" y="20618"/>
                  </a:lnTo>
                  <a:lnTo>
                    <a:pt x="11700" y="17648"/>
                  </a:lnTo>
                  <a:cubicBezTo>
                    <a:pt x="17243" y="17398"/>
                    <a:pt x="21600" y="14870"/>
                    <a:pt x="21600" y="1178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" name="Shape 2639"/>
            <p:cNvSpPr/>
            <p:nvPr/>
          </p:nvSpPr>
          <p:spPr>
            <a:xfrm>
              <a:off x="2336984" y="5650189"/>
              <a:ext cx="292567" cy="18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3086"/>
                  </a:moveTo>
                  <a:cubicBezTo>
                    <a:pt x="12984" y="3086"/>
                    <a:pt x="12764" y="3432"/>
                    <a:pt x="12764" y="3857"/>
                  </a:cubicBezTo>
                  <a:cubicBezTo>
                    <a:pt x="12764" y="4284"/>
                    <a:pt x="12984" y="4629"/>
                    <a:pt x="13255" y="4629"/>
                  </a:cubicBezTo>
                  <a:cubicBezTo>
                    <a:pt x="13525" y="4629"/>
                    <a:pt x="13745" y="4284"/>
                    <a:pt x="13745" y="3857"/>
                  </a:cubicBezTo>
                  <a:cubicBezTo>
                    <a:pt x="13745" y="3432"/>
                    <a:pt x="13525" y="3086"/>
                    <a:pt x="13255" y="3086"/>
                  </a:cubicBezTo>
                  <a:moveTo>
                    <a:pt x="20618" y="16495"/>
                  </a:moveTo>
                  <a:lnTo>
                    <a:pt x="15709" y="12638"/>
                  </a:lnTo>
                  <a:lnTo>
                    <a:pt x="15709" y="8963"/>
                  </a:lnTo>
                  <a:lnTo>
                    <a:pt x="20618" y="5105"/>
                  </a:lnTo>
                  <a:cubicBezTo>
                    <a:pt x="20618" y="5105"/>
                    <a:pt x="20618" y="16495"/>
                    <a:pt x="20618" y="16495"/>
                  </a:cubicBezTo>
                  <a:close/>
                  <a:moveTo>
                    <a:pt x="14727" y="16971"/>
                  </a:moveTo>
                  <a:lnTo>
                    <a:pt x="982" y="16971"/>
                  </a:lnTo>
                  <a:lnTo>
                    <a:pt x="982" y="3086"/>
                  </a:lnTo>
                  <a:cubicBezTo>
                    <a:pt x="982" y="2234"/>
                    <a:pt x="1422" y="1543"/>
                    <a:pt x="1964" y="1543"/>
                  </a:cubicBezTo>
                  <a:lnTo>
                    <a:pt x="13745" y="1543"/>
                  </a:lnTo>
                  <a:cubicBezTo>
                    <a:pt x="14287" y="1543"/>
                    <a:pt x="14727" y="2234"/>
                    <a:pt x="14727" y="3086"/>
                  </a:cubicBezTo>
                  <a:cubicBezTo>
                    <a:pt x="14727" y="3086"/>
                    <a:pt x="14727" y="16971"/>
                    <a:pt x="14727" y="16971"/>
                  </a:cubicBezTo>
                  <a:close/>
                  <a:moveTo>
                    <a:pt x="13745" y="20057"/>
                  </a:move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14727" y="18514"/>
                  </a:lnTo>
                  <a:cubicBezTo>
                    <a:pt x="14727" y="19367"/>
                    <a:pt x="14287" y="20057"/>
                    <a:pt x="13745" y="20057"/>
                  </a:cubicBezTo>
                  <a:moveTo>
                    <a:pt x="21109" y="3086"/>
                  </a:moveTo>
                  <a:cubicBezTo>
                    <a:pt x="21030" y="3086"/>
                    <a:pt x="20958" y="3122"/>
                    <a:pt x="20892" y="3175"/>
                  </a:cubicBezTo>
                  <a:lnTo>
                    <a:pt x="20890" y="3167"/>
                  </a:lnTo>
                  <a:lnTo>
                    <a:pt x="15709" y="7237"/>
                  </a:lnTo>
                  <a:lnTo>
                    <a:pt x="15709" y="3086"/>
                  </a:lnTo>
                  <a:cubicBezTo>
                    <a:pt x="15709" y="1382"/>
                    <a:pt x="14830" y="0"/>
                    <a:pt x="13745" y="0"/>
                  </a:cubicBez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3745" y="21600"/>
                  </a:lnTo>
                  <a:cubicBezTo>
                    <a:pt x="14830" y="21600"/>
                    <a:pt x="15709" y="20219"/>
                    <a:pt x="15709" y="18514"/>
                  </a:cubicBezTo>
                  <a:lnTo>
                    <a:pt x="15709" y="14363"/>
                  </a:lnTo>
                  <a:lnTo>
                    <a:pt x="20890" y="18433"/>
                  </a:lnTo>
                  <a:lnTo>
                    <a:pt x="20892" y="18427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70"/>
                    <a:pt x="21600" y="17743"/>
                  </a:cubicBezTo>
                  <a:lnTo>
                    <a:pt x="21600" y="3857"/>
                  </a:lnTo>
                  <a:cubicBezTo>
                    <a:pt x="21600" y="3432"/>
                    <a:pt x="21380" y="3086"/>
                    <a:pt x="21109" y="3086"/>
                  </a:cubicBezTo>
                  <a:moveTo>
                    <a:pt x="10309" y="6171"/>
                  </a:moveTo>
                  <a:cubicBezTo>
                    <a:pt x="10038" y="6171"/>
                    <a:pt x="9818" y="5827"/>
                    <a:pt x="9818" y="5400"/>
                  </a:cubicBezTo>
                  <a:cubicBezTo>
                    <a:pt x="9818" y="4974"/>
                    <a:pt x="10038" y="4629"/>
                    <a:pt x="10309" y="4629"/>
                  </a:cubicBezTo>
                  <a:cubicBezTo>
                    <a:pt x="10580" y="4629"/>
                    <a:pt x="10800" y="4974"/>
                    <a:pt x="10800" y="5400"/>
                  </a:cubicBezTo>
                  <a:cubicBezTo>
                    <a:pt x="10800" y="5827"/>
                    <a:pt x="10580" y="6171"/>
                    <a:pt x="10309" y="6171"/>
                  </a:cubicBezTo>
                  <a:moveTo>
                    <a:pt x="10309" y="3086"/>
                  </a:moveTo>
                  <a:cubicBezTo>
                    <a:pt x="9496" y="3086"/>
                    <a:pt x="8836" y="4123"/>
                    <a:pt x="8836" y="5400"/>
                  </a:cubicBezTo>
                  <a:cubicBezTo>
                    <a:pt x="8836" y="6678"/>
                    <a:pt x="9496" y="7714"/>
                    <a:pt x="10309" y="7714"/>
                  </a:cubicBezTo>
                  <a:cubicBezTo>
                    <a:pt x="11123" y="7714"/>
                    <a:pt x="11782" y="6678"/>
                    <a:pt x="11782" y="5400"/>
                  </a:cubicBezTo>
                  <a:cubicBezTo>
                    <a:pt x="11782" y="4123"/>
                    <a:pt x="11123" y="3086"/>
                    <a:pt x="10309" y="308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1" name="Shape 2645"/>
            <p:cNvSpPr/>
            <p:nvPr/>
          </p:nvSpPr>
          <p:spPr>
            <a:xfrm>
              <a:off x="3294135" y="5632781"/>
              <a:ext cx="288854" cy="21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</p:spTree>
    <p:extLst>
      <p:ext uri="{BB962C8B-B14F-4D97-AF65-F5344CB8AC3E}">
        <p14:creationId xmlns:p14="http://schemas.microsoft.com/office/powerpoint/2010/main" val="386572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學習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28239" y="1421477"/>
            <a:ext cx="660885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1.xml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檔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的物件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命名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規則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(1)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不可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以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用大寫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(2)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單字要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用底線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隔開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(3)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前面要依序加入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該檔案的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名稱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物件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名稱縮寫，再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加入物件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的功能，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可以一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看就分清是哪個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xm</a:t>
            </a:r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l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的物件及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Java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檔裡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的全域變數前面都要加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”m”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，並用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駱駝峰式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的寫法，大小寫分開，方便閱讀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3.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將會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寫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入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程式裡的文字都放入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strings.xml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裡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引用，方便未來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更改，也不容易因打錯字而錯誤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4.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程式碼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越簡潔清楚越好，可用副程式呼叫的方式，將重複的程式碼縮短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5.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將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按鈕監聽器都設為同一個，可以用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switch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case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的方法，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抓取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id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，新增按鈕事件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6.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在程式碼裡加入註解，方便程式碼閱讀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60" y="2167159"/>
            <a:ext cx="3769277" cy="35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4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/>
          <p:nvPr/>
        </p:nvSpPr>
        <p:spPr>
          <a:xfrm>
            <a:off x="2553546" y="269822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猜拳</a:t>
            </a:r>
            <a:r>
              <a:rPr lang="zh-TW" altLang="en-US" sz="3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遊戲</a:t>
            </a:r>
            <a:endParaRPr lang="en-US" sz="3600" b="1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27238" y="3403050"/>
            <a:ext cx="3448227" cy="1536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2027238" y="4966845"/>
            <a:ext cx="2076628" cy="304402"/>
            <a:chOff x="1506361" y="5550641"/>
            <a:chExt cx="2076628" cy="304402"/>
          </a:xfrm>
        </p:grpSpPr>
        <p:sp>
          <p:nvSpPr>
            <p:cNvPr id="9" name="Shape 2637"/>
            <p:cNvSpPr/>
            <p:nvPr/>
          </p:nvSpPr>
          <p:spPr>
            <a:xfrm>
              <a:off x="1506361" y="5550641"/>
              <a:ext cx="166039" cy="3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8836"/>
                  </a:moveTo>
                  <a:lnTo>
                    <a:pt x="16200" y="8836"/>
                  </a:lnTo>
                  <a:lnTo>
                    <a:pt x="16200" y="11782"/>
                  </a:lnTo>
                  <a:cubicBezTo>
                    <a:pt x="16200" y="13409"/>
                    <a:pt x="13783" y="14727"/>
                    <a:pt x="10800" y="14727"/>
                  </a:cubicBezTo>
                  <a:cubicBezTo>
                    <a:pt x="7817" y="14727"/>
                    <a:pt x="5400" y="13409"/>
                    <a:pt x="5400" y="11782"/>
                  </a:cubicBezTo>
                  <a:cubicBezTo>
                    <a:pt x="5400" y="11782"/>
                    <a:pt x="5400" y="8836"/>
                    <a:pt x="5400" y="8836"/>
                  </a:cubicBezTo>
                  <a:close/>
                  <a:moveTo>
                    <a:pt x="5400" y="3927"/>
                  </a:moveTo>
                  <a:cubicBezTo>
                    <a:pt x="5400" y="2301"/>
                    <a:pt x="7817" y="982"/>
                    <a:pt x="10800" y="982"/>
                  </a:cubicBezTo>
                  <a:cubicBezTo>
                    <a:pt x="13783" y="982"/>
                    <a:pt x="16200" y="2301"/>
                    <a:pt x="16200" y="3927"/>
                  </a:cubicBezTo>
                  <a:lnTo>
                    <a:pt x="16200" y="7855"/>
                  </a:lnTo>
                  <a:lnTo>
                    <a:pt x="5400" y="7855"/>
                  </a:lnTo>
                  <a:cubicBezTo>
                    <a:pt x="5400" y="7855"/>
                    <a:pt x="5400" y="3927"/>
                    <a:pt x="5400" y="3927"/>
                  </a:cubicBezTo>
                  <a:close/>
                  <a:moveTo>
                    <a:pt x="10800" y="15709"/>
                  </a:moveTo>
                  <a:cubicBezTo>
                    <a:pt x="14777" y="15709"/>
                    <a:pt x="18000" y="13951"/>
                    <a:pt x="18000" y="11782"/>
                  </a:cubicBezTo>
                  <a:lnTo>
                    <a:pt x="18000" y="3927"/>
                  </a:lnTo>
                  <a:cubicBezTo>
                    <a:pt x="18000" y="1758"/>
                    <a:pt x="14777" y="0"/>
                    <a:pt x="10800" y="0"/>
                  </a:cubicBezTo>
                  <a:cubicBezTo>
                    <a:pt x="6823" y="0"/>
                    <a:pt x="3600" y="1758"/>
                    <a:pt x="3600" y="3927"/>
                  </a:cubicBezTo>
                  <a:lnTo>
                    <a:pt x="3600" y="11782"/>
                  </a:lnTo>
                  <a:cubicBezTo>
                    <a:pt x="3600" y="13951"/>
                    <a:pt x="6823" y="15709"/>
                    <a:pt x="10800" y="15709"/>
                  </a:cubicBezTo>
                  <a:moveTo>
                    <a:pt x="21600" y="11782"/>
                  </a:moveTo>
                  <a:lnTo>
                    <a:pt x="21600" y="10309"/>
                  </a:lnTo>
                  <a:cubicBezTo>
                    <a:pt x="21600" y="10038"/>
                    <a:pt x="21197" y="9818"/>
                    <a:pt x="20700" y="9818"/>
                  </a:cubicBezTo>
                  <a:cubicBezTo>
                    <a:pt x="20203" y="9818"/>
                    <a:pt x="19800" y="10038"/>
                    <a:pt x="19800" y="10309"/>
                  </a:cubicBezTo>
                  <a:lnTo>
                    <a:pt x="19800" y="11782"/>
                  </a:lnTo>
                  <a:cubicBezTo>
                    <a:pt x="19800" y="14493"/>
                    <a:pt x="15771" y="16691"/>
                    <a:pt x="10800" y="16691"/>
                  </a:cubicBezTo>
                  <a:cubicBezTo>
                    <a:pt x="5829" y="16691"/>
                    <a:pt x="1800" y="14493"/>
                    <a:pt x="1800" y="11782"/>
                  </a:cubicBezTo>
                  <a:lnTo>
                    <a:pt x="1800" y="10309"/>
                  </a:lnTo>
                  <a:cubicBezTo>
                    <a:pt x="1800" y="10038"/>
                    <a:pt x="1397" y="9818"/>
                    <a:pt x="900" y="9818"/>
                  </a:cubicBezTo>
                  <a:cubicBezTo>
                    <a:pt x="403" y="9818"/>
                    <a:pt x="0" y="10038"/>
                    <a:pt x="0" y="10309"/>
                  </a:cubicBezTo>
                  <a:lnTo>
                    <a:pt x="0" y="11782"/>
                  </a:lnTo>
                  <a:cubicBezTo>
                    <a:pt x="0" y="14870"/>
                    <a:pt x="4358" y="17398"/>
                    <a:pt x="9900" y="17648"/>
                  </a:cubicBezTo>
                  <a:lnTo>
                    <a:pt x="9900" y="20618"/>
                  </a:lnTo>
                  <a:lnTo>
                    <a:pt x="3600" y="20618"/>
                  </a:lnTo>
                  <a:cubicBezTo>
                    <a:pt x="3103" y="20618"/>
                    <a:pt x="2700" y="20838"/>
                    <a:pt x="2700" y="21110"/>
                  </a:cubicBezTo>
                  <a:cubicBezTo>
                    <a:pt x="2700" y="21381"/>
                    <a:pt x="3103" y="21600"/>
                    <a:pt x="3600" y="21600"/>
                  </a:cubicBezTo>
                  <a:lnTo>
                    <a:pt x="18000" y="21600"/>
                  </a:lnTo>
                  <a:cubicBezTo>
                    <a:pt x="18497" y="21600"/>
                    <a:pt x="18900" y="21381"/>
                    <a:pt x="18900" y="21110"/>
                  </a:cubicBezTo>
                  <a:cubicBezTo>
                    <a:pt x="18900" y="20838"/>
                    <a:pt x="18497" y="20618"/>
                    <a:pt x="18000" y="20618"/>
                  </a:cubicBezTo>
                  <a:lnTo>
                    <a:pt x="11700" y="20618"/>
                  </a:lnTo>
                  <a:lnTo>
                    <a:pt x="11700" y="17648"/>
                  </a:lnTo>
                  <a:cubicBezTo>
                    <a:pt x="17243" y="17398"/>
                    <a:pt x="21600" y="14870"/>
                    <a:pt x="21600" y="1178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" name="Shape 2639"/>
            <p:cNvSpPr/>
            <p:nvPr/>
          </p:nvSpPr>
          <p:spPr>
            <a:xfrm>
              <a:off x="2336984" y="5650189"/>
              <a:ext cx="292567" cy="18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3086"/>
                  </a:moveTo>
                  <a:cubicBezTo>
                    <a:pt x="12984" y="3086"/>
                    <a:pt x="12764" y="3432"/>
                    <a:pt x="12764" y="3857"/>
                  </a:cubicBezTo>
                  <a:cubicBezTo>
                    <a:pt x="12764" y="4284"/>
                    <a:pt x="12984" y="4629"/>
                    <a:pt x="13255" y="4629"/>
                  </a:cubicBezTo>
                  <a:cubicBezTo>
                    <a:pt x="13525" y="4629"/>
                    <a:pt x="13745" y="4284"/>
                    <a:pt x="13745" y="3857"/>
                  </a:cubicBezTo>
                  <a:cubicBezTo>
                    <a:pt x="13745" y="3432"/>
                    <a:pt x="13525" y="3086"/>
                    <a:pt x="13255" y="3086"/>
                  </a:cubicBezTo>
                  <a:moveTo>
                    <a:pt x="20618" y="16495"/>
                  </a:moveTo>
                  <a:lnTo>
                    <a:pt x="15709" y="12638"/>
                  </a:lnTo>
                  <a:lnTo>
                    <a:pt x="15709" y="8963"/>
                  </a:lnTo>
                  <a:lnTo>
                    <a:pt x="20618" y="5105"/>
                  </a:lnTo>
                  <a:cubicBezTo>
                    <a:pt x="20618" y="5105"/>
                    <a:pt x="20618" y="16495"/>
                    <a:pt x="20618" y="16495"/>
                  </a:cubicBezTo>
                  <a:close/>
                  <a:moveTo>
                    <a:pt x="14727" y="16971"/>
                  </a:moveTo>
                  <a:lnTo>
                    <a:pt x="982" y="16971"/>
                  </a:lnTo>
                  <a:lnTo>
                    <a:pt x="982" y="3086"/>
                  </a:lnTo>
                  <a:cubicBezTo>
                    <a:pt x="982" y="2234"/>
                    <a:pt x="1422" y="1543"/>
                    <a:pt x="1964" y="1543"/>
                  </a:cubicBezTo>
                  <a:lnTo>
                    <a:pt x="13745" y="1543"/>
                  </a:lnTo>
                  <a:cubicBezTo>
                    <a:pt x="14287" y="1543"/>
                    <a:pt x="14727" y="2234"/>
                    <a:pt x="14727" y="3086"/>
                  </a:cubicBezTo>
                  <a:cubicBezTo>
                    <a:pt x="14727" y="3086"/>
                    <a:pt x="14727" y="16971"/>
                    <a:pt x="14727" y="16971"/>
                  </a:cubicBezTo>
                  <a:close/>
                  <a:moveTo>
                    <a:pt x="13745" y="20057"/>
                  </a:move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14727" y="18514"/>
                  </a:lnTo>
                  <a:cubicBezTo>
                    <a:pt x="14727" y="19367"/>
                    <a:pt x="14287" y="20057"/>
                    <a:pt x="13745" y="20057"/>
                  </a:cubicBezTo>
                  <a:moveTo>
                    <a:pt x="21109" y="3086"/>
                  </a:moveTo>
                  <a:cubicBezTo>
                    <a:pt x="21030" y="3086"/>
                    <a:pt x="20958" y="3122"/>
                    <a:pt x="20892" y="3175"/>
                  </a:cubicBezTo>
                  <a:lnTo>
                    <a:pt x="20890" y="3167"/>
                  </a:lnTo>
                  <a:lnTo>
                    <a:pt x="15709" y="7237"/>
                  </a:lnTo>
                  <a:lnTo>
                    <a:pt x="15709" y="3086"/>
                  </a:lnTo>
                  <a:cubicBezTo>
                    <a:pt x="15709" y="1382"/>
                    <a:pt x="14830" y="0"/>
                    <a:pt x="13745" y="0"/>
                  </a:cubicBez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3745" y="21600"/>
                  </a:lnTo>
                  <a:cubicBezTo>
                    <a:pt x="14830" y="21600"/>
                    <a:pt x="15709" y="20219"/>
                    <a:pt x="15709" y="18514"/>
                  </a:cubicBezTo>
                  <a:lnTo>
                    <a:pt x="15709" y="14363"/>
                  </a:lnTo>
                  <a:lnTo>
                    <a:pt x="20890" y="18433"/>
                  </a:lnTo>
                  <a:lnTo>
                    <a:pt x="20892" y="18427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70"/>
                    <a:pt x="21600" y="17743"/>
                  </a:cubicBezTo>
                  <a:lnTo>
                    <a:pt x="21600" y="3857"/>
                  </a:lnTo>
                  <a:cubicBezTo>
                    <a:pt x="21600" y="3432"/>
                    <a:pt x="21380" y="3086"/>
                    <a:pt x="21109" y="3086"/>
                  </a:cubicBezTo>
                  <a:moveTo>
                    <a:pt x="10309" y="6171"/>
                  </a:moveTo>
                  <a:cubicBezTo>
                    <a:pt x="10038" y="6171"/>
                    <a:pt x="9818" y="5827"/>
                    <a:pt x="9818" y="5400"/>
                  </a:cubicBezTo>
                  <a:cubicBezTo>
                    <a:pt x="9818" y="4974"/>
                    <a:pt x="10038" y="4629"/>
                    <a:pt x="10309" y="4629"/>
                  </a:cubicBezTo>
                  <a:cubicBezTo>
                    <a:pt x="10580" y="4629"/>
                    <a:pt x="10800" y="4974"/>
                    <a:pt x="10800" y="5400"/>
                  </a:cubicBezTo>
                  <a:cubicBezTo>
                    <a:pt x="10800" y="5827"/>
                    <a:pt x="10580" y="6171"/>
                    <a:pt x="10309" y="6171"/>
                  </a:cubicBezTo>
                  <a:moveTo>
                    <a:pt x="10309" y="3086"/>
                  </a:moveTo>
                  <a:cubicBezTo>
                    <a:pt x="9496" y="3086"/>
                    <a:pt x="8836" y="4123"/>
                    <a:pt x="8836" y="5400"/>
                  </a:cubicBezTo>
                  <a:cubicBezTo>
                    <a:pt x="8836" y="6678"/>
                    <a:pt x="9496" y="7714"/>
                    <a:pt x="10309" y="7714"/>
                  </a:cubicBezTo>
                  <a:cubicBezTo>
                    <a:pt x="11123" y="7714"/>
                    <a:pt x="11782" y="6678"/>
                    <a:pt x="11782" y="5400"/>
                  </a:cubicBezTo>
                  <a:cubicBezTo>
                    <a:pt x="11782" y="4123"/>
                    <a:pt x="11123" y="3086"/>
                    <a:pt x="10309" y="308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1" name="Shape 2645"/>
            <p:cNvSpPr/>
            <p:nvPr/>
          </p:nvSpPr>
          <p:spPr>
            <a:xfrm>
              <a:off x="3294135" y="5632781"/>
              <a:ext cx="288854" cy="21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" t="-242" r="-1" b="28242"/>
          <a:stretch/>
        </p:blipFill>
        <p:spPr>
          <a:xfrm>
            <a:off x="6882939" y="934170"/>
            <a:ext cx="386844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0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學習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049366" y="3406289"/>
            <a:ext cx="85480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Fragment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(1)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主畫面分成兩塊，主遊戲畫面及結果呈現，都需要另外開新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java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檔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(ex.MainFragment.java)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跟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xml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檔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(ex.fragment_main.xml)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main_activity.xml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要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放入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fragment(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主遊戲畫面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framelayout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兩個結果放入的位置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</a:p>
          <a:p>
            <a:endParaRPr lang="en-US" altLang="zh-TW" sz="8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(2)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MainFragment.java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裡面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要放按鈕利用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fragmentManager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控制另外兩個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fragment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放入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framelayout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或是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隱藏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indent="457200"/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2.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Java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檔及</a:t>
            </a: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xml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檔的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命名</a:t>
            </a:r>
            <a:r>
              <a:rPr lang="zh-TW" altLang="en-US" b="1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(1)ja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va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開頭要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大寫，用大小寫駱駝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峰式的寫法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。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(2)xml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如果內容是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layout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fragment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activity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，檔名前面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要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加入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且用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底線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分開，單字也要用底線分開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，不可以用大寫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51" y="1863576"/>
            <a:ext cx="5281366" cy="13372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" t="-242" r="-1" b="28242"/>
          <a:stretch/>
        </p:blipFill>
        <p:spPr>
          <a:xfrm>
            <a:off x="8288227" y="249938"/>
            <a:ext cx="2472817" cy="315635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403731" y="837397"/>
            <a:ext cx="1414038" cy="2358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979830" y="952901"/>
            <a:ext cx="589551" cy="1644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73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4"/>
          <p:cNvSpPr txBox="1"/>
          <p:nvPr/>
        </p:nvSpPr>
        <p:spPr>
          <a:xfrm>
            <a:off x="2376615" y="2698223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5</a:t>
            </a:r>
            <a:r>
              <a:rPr lang="zh-TW" altLang="en-US" sz="3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Medium Oblique" charset="0"/>
                <a:ea typeface="Avenir Medium Oblique" charset="0"/>
                <a:cs typeface="Avenir Medium Oblique" charset="0"/>
              </a:rPr>
              <a:t>個頁面切換</a:t>
            </a:r>
            <a:endParaRPr lang="en-US" sz="3600" b="1" i="1" dirty="0">
              <a:solidFill>
                <a:schemeClr val="tx1">
                  <a:lumMod val="75000"/>
                  <a:lumOff val="25000"/>
                </a:schemeClr>
              </a:solidFill>
              <a:latin typeface="Avenir Medium Oblique" charset="0"/>
              <a:ea typeface="Avenir Medium Oblique" charset="0"/>
              <a:cs typeface="Avenir Medium Obliq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27238" y="3403050"/>
            <a:ext cx="3448227" cy="1536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2027238" y="4966845"/>
            <a:ext cx="2076628" cy="304402"/>
            <a:chOff x="1506361" y="5550641"/>
            <a:chExt cx="2076628" cy="304402"/>
          </a:xfrm>
        </p:grpSpPr>
        <p:sp>
          <p:nvSpPr>
            <p:cNvPr id="9" name="Shape 2637"/>
            <p:cNvSpPr/>
            <p:nvPr/>
          </p:nvSpPr>
          <p:spPr>
            <a:xfrm>
              <a:off x="1506361" y="5550641"/>
              <a:ext cx="166039" cy="30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8836"/>
                  </a:moveTo>
                  <a:lnTo>
                    <a:pt x="16200" y="8836"/>
                  </a:lnTo>
                  <a:lnTo>
                    <a:pt x="16200" y="11782"/>
                  </a:lnTo>
                  <a:cubicBezTo>
                    <a:pt x="16200" y="13409"/>
                    <a:pt x="13783" y="14727"/>
                    <a:pt x="10800" y="14727"/>
                  </a:cubicBezTo>
                  <a:cubicBezTo>
                    <a:pt x="7817" y="14727"/>
                    <a:pt x="5400" y="13409"/>
                    <a:pt x="5400" y="11782"/>
                  </a:cubicBezTo>
                  <a:cubicBezTo>
                    <a:pt x="5400" y="11782"/>
                    <a:pt x="5400" y="8836"/>
                    <a:pt x="5400" y="8836"/>
                  </a:cubicBezTo>
                  <a:close/>
                  <a:moveTo>
                    <a:pt x="5400" y="3927"/>
                  </a:moveTo>
                  <a:cubicBezTo>
                    <a:pt x="5400" y="2301"/>
                    <a:pt x="7817" y="982"/>
                    <a:pt x="10800" y="982"/>
                  </a:cubicBezTo>
                  <a:cubicBezTo>
                    <a:pt x="13783" y="982"/>
                    <a:pt x="16200" y="2301"/>
                    <a:pt x="16200" y="3927"/>
                  </a:cubicBezTo>
                  <a:lnTo>
                    <a:pt x="16200" y="7855"/>
                  </a:lnTo>
                  <a:lnTo>
                    <a:pt x="5400" y="7855"/>
                  </a:lnTo>
                  <a:cubicBezTo>
                    <a:pt x="5400" y="7855"/>
                    <a:pt x="5400" y="3927"/>
                    <a:pt x="5400" y="3927"/>
                  </a:cubicBezTo>
                  <a:close/>
                  <a:moveTo>
                    <a:pt x="10800" y="15709"/>
                  </a:moveTo>
                  <a:cubicBezTo>
                    <a:pt x="14777" y="15709"/>
                    <a:pt x="18000" y="13951"/>
                    <a:pt x="18000" y="11782"/>
                  </a:cubicBezTo>
                  <a:lnTo>
                    <a:pt x="18000" y="3927"/>
                  </a:lnTo>
                  <a:cubicBezTo>
                    <a:pt x="18000" y="1758"/>
                    <a:pt x="14777" y="0"/>
                    <a:pt x="10800" y="0"/>
                  </a:cubicBezTo>
                  <a:cubicBezTo>
                    <a:pt x="6823" y="0"/>
                    <a:pt x="3600" y="1758"/>
                    <a:pt x="3600" y="3927"/>
                  </a:cubicBezTo>
                  <a:lnTo>
                    <a:pt x="3600" y="11782"/>
                  </a:lnTo>
                  <a:cubicBezTo>
                    <a:pt x="3600" y="13951"/>
                    <a:pt x="6823" y="15709"/>
                    <a:pt x="10800" y="15709"/>
                  </a:cubicBezTo>
                  <a:moveTo>
                    <a:pt x="21600" y="11782"/>
                  </a:moveTo>
                  <a:lnTo>
                    <a:pt x="21600" y="10309"/>
                  </a:lnTo>
                  <a:cubicBezTo>
                    <a:pt x="21600" y="10038"/>
                    <a:pt x="21197" y="9818"/>
                    <a:pt x="20700" y="9818"/>
                  </a:cubicBezTo>
                  <a:cubicBezTo>
                    <a:pt x="20203" y="9818"/>
                    <a:pt x="19800" y="10038"/>
                    <a:pt x="19800" y="10309"/>
                  </a:cubicBezTo>
                  <a:lnTo>
                    <a:pt x="19800" y="11782"/>
                  </a:lnTo>
                  <a:cubicBezTo>
                    <a:pt x="19800" y="14493"/>
                    <a:pt x="15771" y="16691"/>
                    <a:pt x="10800" y="16691"/>
                  </a:cubicBezTo>
                  <a:cubicBezTo>
                    <a:pt x="5829" y="16691"/>
                    <a:pt x="1800" y="14493"/>
                    <a:pt x="1800" y="11782"/>
                  </a:cubicBezTo>
                  <a:lnTo>
                    <a:pt x="1800" y="10309"/>
                  </a:lnTo>
                  <a:cubicBezTo>
                    <a:pt x="1800" y="10038"/>
                    <a:pt x="1397" y="9818"/>
                    <a:pt x="900" y="9818"/>
                  </a:cubicBezTo>
                  <a:cubicBezTo>
                    <a:pt x="403" y="9818"/>
                    <a:pt x="0" y="10038"/>
                    <a:pt x="0" y="10309"/>
                  </a:cubicBezTo>
                  <a:lnTo>
                    <a:pt x="0" y="11782"/>
                  </a:lnTo>
                  <a:cubicBezTo>
                    <a:pt x="0" y="14870"/>
                    <a:pt x="4358" y="17398"/>
                    <a:pt x="9900" y="17648"/>
                  </a:cubicBezTo>
                  <a:lnTo>
                    <a:pt x="9900" y="20618"/>
                  </a:lnTo>
                  <a:lnTo>
                    <a:pt x="3600" y="20618"/>
                  </a:lnTo>
                  <a:cubicBezTo>
                    <a:pt x="3103" y="20618"/>
                    <a:pt x="2700" y="20838"/>
                    <a:pt x="2700" y="21110"/>
                  </a:cubicBezTo>
                  <a:cubicBezTo>
                    <a:pt x="2700" y="21381"/>
                    <a:pt x="3103" y="21600"/>
                    <a:pt x="3600" y="21600"/>
                  </a:cubicBezTo>
                  <a:lnTo>
                    <a:pt x="18000" y="21600"/>
                  </a:lnTo>
                  <a:cubicBezTo>
                    <a:pt x="18497" y="21600"/>
                    <a:pt x="18900" y="21381"/>
                    <a:pt x="18900" y="21110"/>
                  </a:cubicBezTo>
                  <a:cubicBezTo>
                    <a:pt x="18900" y="20838"/>
                    <a:pt x="18497" y="20618"/>
                    <a:pt x="18000" y="20618"/>
                  </a:cubicBezTo>
                  <a:lnTo>
                    <a:pt x="11700" y="20618"/>
                  </a:lnTo>
                  <a:lnTo>
                    <a:pt x="11700" y="17648"/>
                  </a:lnTo>
                  <a:cubicBezTo>
                    <a:pt x="17243" y="17398"/>
                    <a:pt x="21600" y="14870"/>
                    <a:pt x="21600" y="11782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0" name="Shape 2639"/>
            <p:cNvSpPr/>
            <p:nvPr/>
          </p:nvSpPr>
          <p:spPr>
            <a:xfrm>
              <a:off x="2336984" y="5650189"/>
              <a:ext cx="292567" cy="186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55" y="3086"/>
                  </a:moveTo>
                  <a:cubicBezTo>
                    <a:pt x="12984" y="3086"/>
                    <a:pt x="12764" y="3432"/>
                    <a:pt x="12764" y="3857"/>
                  </a:cubicBezTo>
                  <a:cubicBezTo>
                    <a:pt x="12764" y="4284"/>
                    <a:pt x="12984" y="4629"/>
                    <a:pt x="13255" y="4629"/>
                  </a:cubicBezTo>
                  <a:cubicBezTo>
                    <a:pt x="13525" y="4629"/>
                    <a:pt x="13745" y="4284"/>
                    <a:pt x="13745" y="3857"/>
                  </a:cubicBezTo>
                  <a:cubicBezTo>
                    <a:pt x="13745" y="3432"/>
                    <a:pt x="13525" y="3086"/>
                    <a:pt x="13255" y="3086"/>
                  </a:cubicBezTo>
                  <a:moveTo>
                    <a:pt x="20618" y="16495"/>
                  </a:moveTo>
                  <a:lnTo>
                    <a:pt x="15709" y="12638"/>
                  </a:lnTo>
                  <a:lnTo>
                    <a:pt x="15709" y="8963"/>
                  </a:lnTo>
                  <a:lnTo>
                    <a:pt x="20618" y="5105"/>
                  </a:lnTo>
                  <a:cubicBezTo>
                    <a:pt x="20618" y="5105"/>
                    <a:pt x="20618" y="16495"/>
                    <a:pt x="20618" y="16495"/>
                  </a:cubicBezTo>
                  <a:close/>
                  <a:moveTo>
                    <a:pt x="14727" y="16971"/>
                  </a:moveTo>
                  <a:lnTo>
                    <a:pt x="982" y="16971"/>
                  </a:lnTo>
                  <a:lnTo>
                    <a:pt x="982" y="3086"/>
                  </a:lnTo>
                  <a:cubicBezTo>
                    <a:pt x="982" y="2234"/>
                    <a:pt x="1422" y="1543"/>
                    <a:pt x="1964" y="1543"/>
                  </a:cubicBezTo>
                  <a:lnTo>
                    <a:pt x="13745" y="1543"/>
                  </a:lnTo>
                  <a:cubicBezTo>
                    <a:pt x="14287" y="1543"/>
                    <a:pt x="14727" y="2234"/>
                    <a:pt x="14727" y="3086"/>
                  </a:cubicBezTo>
                  <a:cubicBezTo>
                    <a:pt x="14727" y="3086"/>
                    <a:pt x="14727" y="16971"/>
                    <a:pt x="14727" y="16971"/>
                  </a:cubicBezTo>
                  <a:close/>
                  <a:moveTo>
                    <a:pt x="13745" y="20057"/>
                  </a:move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14727" y="18514"/>
                  </a:lnTo>
                  <a:cubicBezTo>
                    <a:pt x="14727" y="19367"/>
                    <a:pt x="14287" y="20057"/>
                    <a:pt x="13745" y="20057"/>
                  </a:cubicBezTo>
                  <a:moveTo>
                    <a:pt x="21109" y="3086"/>
                  </a:moveTo>
                  <a:cubicBezTo>
                    <a:pt x="21030" y="3086"/>
                    <a:pt x="20958" y="3122"/>
                    <a:pt x="20892" y="3175"/>
                  </a:cubicBezTo>
                  <a:lnTo>
                    <a:pt x="20890" y="3167"/>
                  </a:lnTo>
                  <a:lnTo>
                    <a:pt x="15709" y="7237"/>
                  </a:lnTo>
                  <a:lnTo>
                    <a:pt x="15709" y="3086"/>
                  </a:lnTo>
                  <a:cubicBezTo>
                    <a:pt x="15709" y="1382"/>
                    <a:pt x="14830" y="0"/>
                    <a:pt x="13745" y="0"/>
                  </a:cubicBez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3745" y="21600"/>
                  </a:lnTo>
                  <a:cubicBezTo>
                    <a:pt x="14830" y="21600"/>
                    <a:pt x="15709" y="20219"/>
                    <a:pt x="15709" y="18514"/>
                  </a:cubicBezTo>
                  <a:lnTo>
                    <a:pt x="15709" y="14363"/>
                  </a:lnTo>
                  <a:lnTo>
                    <a:pt x="20890" y="18433"/>
                  </a:lnTo>
                  <a:lnTo>
                    <a:pt x="20892" y="18427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70"/>
                    <a:pt x="21600" y="17743"/>
                  </a:cubicBezTo>
                  <a:lnTo>
                    <a:pt x="21600" y="3857"/>
                  </a:lnTo>
                  <a:cubicBezTo>
                    <a:pt x="21600" y="3432"/>
                    <a:pt x="21380" y="3086"/>
                    <a:pt x="21109" y="3086"/>
                  </a:cubicBezTo>
                  <a:moveTo>
                    <a:pt x="10309" y="6171"/>
                  </a:moveTo>
                  <a:cubicBezTo>
                    <a:pt x="10038" y="6171"/>
                    <a:pt x="9818" y="5827"/>
                    <a:pt x="9818" y="5400"/>
                  </a:cubicBezTo>
                  <a:cubicBezTo>
                    <a:pt x="9818" y="4974"/>
                    <a:pt x="10038" y="4629"/>
                    <a:pt x="10309" y="4629"/>
                  </a:cubicBezTo>
                  <a:cubicBezTo>
                    <a:pt x="10580" y="4629"/>
                    <a:pt x="10800" y="4974"/>
                    <a:pt x="10800" y="5400"/>
                  </a:cubicBezTo>
                  <a:cubicBezTo>
                    <a:pt x="10800" y="5827"/>
                    <a:pt x="10580" y="6171"/>
                    <a:pt x="10309" y="6171"/>
                  </a:cubicBezTo>
                  <a:moveTo>
                    <a:pt x="10309" y="3086"/>
                  </a:moveTo>
                  <a:cubicBezTo>
                    <a:pt x="9496" y="3086"/>
                    <a:pt x="8836" y="4123"/>
                    <a:pt x="8836" y="5400"/>
                  </a:cubicBezTo>
                  <a:cubicBezTo>
                    <a:pt x="8836" y="6678"/>
                    <a:pt x="9496" y="7714"/>
                    <a:pt x="10309" y="7714"/>
                  </a:cubicBezTo>
                  <a:cubicBezTo>
                    <a:pt x="11123" y="7714"/>
                    <a:pt x="11782" y="6678"/>
                    <a:pt x="11782" y="5400"/>
                  </a:cubicBezTo>
                  <a:cubicBezTo>
                    <a:pt x="11782" y="4123"/>
                    <a:pt x="11123" y="3086"/>
                    <a:pt x="10309" y="3086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  <p:sp>
          <p:nvSpPr>
            <p:cNvPr id="11" name="Shape 2645"/>
            <p:cNvSpPr/>
            <p:nvPr/>
          </p:nvSpPr>
          <p:spPr>
            <a:xfrm>
              <a:off x="3294135" y="5632781"/>
              <a:ext cx="288854" cy="210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08" y="20250"/>
                  </a:moveTo>
                  <a:lnTo>
                    <a:pt x="2740" y="17504"/>
                  </a:lnTo>
                  <a:cubicBezTo>
                    <a:pt x="2807" y="17526"/>
                    <a:pt x="2874" y="17550"/>
                    <a:pt x="2945" y="17550"/>
                  </a:cubicBezTo>
                  <a:lnTo>
                    <a:pt x="18655" y="17550"/>
                  </a:lnTo>
                  <a:cubicBezTo>
                    <a:pt x="18726" y="17550"/>
                    <a:pt x="18793" y="17526"/>
                    <a:pt x="18860" y="17504"/>
                  </a:cubicBezTo>
                  <a:lnTo>
                    <a:pt x="20192" y="20250"/>
                  </a:lnTo>
                  <a:cubicBezTo>
                    <a:pt x="20192" y="20250"/>
                    <a:pt x="1408" y="20250"/>
                    <a:pt x="1408" y="20250"/>
                  </a:cubicBezTo>
                  <a:close/>
                  <a:moveTo>
                    <a:pt x="2945" y="1350"/>
                  </a:moveTo>
                  <a:lnTo>
                    <a:pt x="18655" y="1350"/>
                  </a:lnTo>
                  <a:lnTo>
                    <a:pt x="18655" y="16200"/>
                  </a:lnTo>
                  <a:lnTo>
                    <a:pt x="2945" y="16200"/>
                  </a:lnTo>
                  <a:cubicBezTo>
                    <a:pt x="2945" y="16200"/>
                    <a:pt x="2945" y="1350"/>
                    <a:pt x="2945" y="1350"/>
                  </a:cubicBezTo>
                  <a:close/>
                  <a:moveTo>
                    <a:pt x="21510" y="20558"/>
                  </a:moveTo>
                  <a:lnTo>
                    <a:pt x="21518" y="20551"/>
                  </a:lnTo>
                  <a:lnTo>
                    <a:pt x="19591" y="16577"/>
                  </a:lnTo>
                  <a:cubicBezTo>
                    <a:pt x="19617" y="16457"/>
                    <a:pt x="19636" y="16332"/>
                    <a:pt x="19636" y="16200"/>
                  </a:cubicBezTo>
                  <a:lnTo>
                    <a:pt x="19636" y="1350"/>
                  </a:lnTo>
                  <a:cubicBezTo>
                    <a:pt x="19636" y="605"/>
                    <a:pt x="19197" y="0"/>
                    <a:pt x="18655" y="0"/>
                  </a:cubicBezTo>
                  <a:lnTo>
                    <a:pt x="2945" y="0"/>
                  </a:lnTo>
                  <a:cubicBezTo>
                    <a:pt x="2403" y="0"/>
                    <a:pt x="1964" y="605"/>
                    <a:pt x="1964" y="1350"/>
                  </a:cubicBezTo>
                  <a:lnTo>
                    <a:pt x="1964" y="16200"/>
                  </a:lnTo>
                  <a:cubicBezTo>
                    <a:pt x="1964" y="16332"/>
                    <a:pt x="1983" y="16457"/>
                    <a:pt x="2009" y="16577"/>
                  </a:cubicBezTo>
                  <a:lnTo>
                    <a:pt x="82" y="20551"/>
                  </a:lnTo>
                  <a:lnTo>
                    <a:pt x="90" y="20558"/>
                  </a:lnTo>
                  <a:cubicBezTo>
                    <a:pt x="38" y="20665"/>
                    <a:pt x="0" y="20787"/>
                    <a:pt x="0" y="20925"/>
                  </a:cubicBezTo>
                  <a:cubicBezTo>
                    <a:pt x="0" y="21298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298"/>
                    <a:pt x="21600" y="20925"/>
                  </a:cubicBezTo>
                  <a:cubicBezTo>
                    <a:pt x="21600" y="20787"/>
                    <a:pt x="21562" y="20665"/>
                    <a:pt x="21510" y="20558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200" y="926993"/>
            <a:ext cx="3106447" cy="552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6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4698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學習</a:t>
            </a:r>
            <a:r>
              <a:rPr lang="en-US" altLang="zh-TW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-</a:t>
            </a:r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主畫面設計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57088" y="1713047"/>
            <a:ext cx="522446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FragmentTabHost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的使用</a:t>
            </a: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:</a:t>
            </a:r>
          </a:p>
          <a:p>
            <a:endParaRPr lang="en-US" altLang="zh-TW" sz="800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(1)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main_activity.xml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裡加入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&lt;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android.fragment.a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pp.FragmentTabHost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&gt;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元件，另外開一個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layout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用來設計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FragmentTabHost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(2)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MainActivity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裡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設</a:t>
            </a:r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定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LayoutInflater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佈局填充器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跟宣告每個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Tab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對應的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fragment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class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陣列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mFragmentArray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，取得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tabhost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，綁定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tabContent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最外層的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Fragment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tab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跟其對應的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class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綁定並加上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tab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名稱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(1,2,3…)</a:t>
            </a:r>
          </a:p>
          <a:p>
            <a:endParaRPr lang="en-US" altLang="zh-TW" sz="8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(3)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因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TabHost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的內容物件是在另一個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layout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裡所以在綁物件時要用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getLayoutInflater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8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(4)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背景顏色放入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colors.xml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方便改顏色跟統一</a:t>
            </a:r>
            <a:endParaRPr lang="en-US" altLang="zh-TW" sz="16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1" b="34126"/>
          <a:stretch/>
        </p:blipFill>
        <p:spPr>
          <a:xfrm>
            <a:off x="6307726" y="5648008"/>
            <a:ext cx="5586805" cy="61863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85" y="1104448"/>
            <a:ext cx="5294646" cy="401619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62"/>
          <a:stretch/>
        </p:blipFill>
        <p:spPr>
          <a:xfrm>
            <a:off x="1822114" y="5264971"/>
            <a:ext cx="3106447" cy="10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6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5"/>
          <p:cNvSpPr txBox="1"/>
          <p:nvPr/>
        </p:nvSpPr>
        <p:spPr>
          <a:xfrm>
            <a:off x="1263848" y="510824"/>
            <a:ext cx="3195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學習</a:t>
            </a:r>
            <a:r>
              <a:rPr lang="en-US" altLang="zh-TW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-</a:t>
            </a:r>
            <a:r>
              <a:rPr lang="zh-TW" alt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頁面</a:t>
            </a:r>
            <a:r>
              <a:rPr lang="en-US" altLang="zh-TW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venir Heavy Oblique" charset="0"/>
                <a:ea typeface="Avenir Heavy Oblique" charset="0"/>
                <a:cs typeface="Avenir Heavy Oblique" charset="0"/>
              </a:rPr>
              <a:t>1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Avenir Heavy Oblique" charset="0"/>
              <a:ea typeface="Avenir Heavy Oblique" charset="0"/>
              <a:cs typeface="Avenir Heavy Oblique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57088" y="1713047"/>
            <a:ext cx="10337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1.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ListView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的使用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(1)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fragment1.xml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裡放入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ListView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，另外再新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增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ListView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layout.xml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做畫面設計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(2)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fragemnt1.java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onCreatView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用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inflater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套入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fragment1.xml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(3)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用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List&lt;Map&lt;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String,Object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&gt;&gt;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關聯式陣列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儲存資料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(4)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simpleAdapter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類似表格的列欄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把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List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陣列資料對應到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ListView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的物件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(5)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ListView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的按鈕事件，新增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layout.xml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做進入的畫面，新增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ListItemActivity.java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抓取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資料放入物件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2.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新增</a:t>
            </a: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Activity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要在</a:t>
            </a: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Manifest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加入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3.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使用結構</a:t>
            </a:r>
            <a:r>
              <a:rPr lang="zh-TW" altLang="en-US" b="1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將要輸入的文字集合，避免打錯字及方便修改</a:t>
            </a:r>
            <a:endParaRPr lang="en-US" altLang="zh-TW" b="1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643" y="4687099"/>
            <a:ext cx="3227041" cy="180955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720" y="4341800"/>
            <a:ext cx="4333875" cy="2381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2213" y="5353503"/>
            <a:ext cx="6313480" cy="114315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135" y="212498"/>
            <a:ext cx="42767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7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16301</TotalTime>
  <Words>1700</Words>
  <Application>Microsoft Office PowerPoint</Application>
  <PresentationFormat>寬螢幕</PresentationFormat>
  <Paragraphs>220</Paragraphs>
  <Slides>27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42" baseType="lpstr">
      <vt:lpstr>Avenir Book Oblique</vt:lpstr>
      <vt:lpstr>Avenir Heavy Oblique</vt:lpstr>
      <vt:lpstr>Avenir Medium Oblique</vt:lpstr>
      <vt:lpstr>等线</vt:lpstr>
      <vt:lpstr>Gill Sans</vt:lpstr>
      <vt:lpstr>Microsoft YaHei</vt:lpstr>
      <vt:lpstr>SimSun</vt:lpstr>
      <vt:lpstr>細明體</vt:lpstr>
      <vt:lpstr>微軟正黑體</vt:lpstr>
      <vt:lpstr>新細明體</vt:lpstr>
      <vt:lpstr>Arial</vt:lpstr>
      <vt:lpstr>Calibri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Chiayi Pai(白佳怡)</cp:lastModifiedBy>
  <cp:revision>200</cp:revision>
  <dcterms:created xsi:type="dcterms:W3CDTF">2017-08-18T03:02:00Z</dcterms:created>
  <dcterms:modified xsi:type="dcterms:W3CDTF">2019-07-29T05:55:37Z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