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建立帳戶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FireBaseAuth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32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SignUpActivity.java</a:t>
            </a:r>
            <a:r>
              <a:rPr lang="zh-TW" altLang="en-US" dirty="0" smtClean="0"/>
              <a:t> 完整程式碼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754" y="1864793"/>
            <a:ext cx="3787400" cy="3829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882" y="2171700"/>
            <a:ext cx="7066905" cy="32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FireBaseAuth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先建立</a:t>
            </a:r>
            <a:r>
              <a:rPr lang="en-US" altLang="zh-TW" dirty="0" err="1" smtClean="0"/>
              <a:t>AndroidStudio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FireBaseAuth</a:t>
            </a:r>
            <a:r>
              <a:rPr lang="zh-TW" altLang="en-US" dirty="0" smtClean="0"/>
              <a:t>連結，使用</a:t>
            </a:r>
            <a:r>
              <a:rPr lang="en-US" altLang="zh-TW" dirty="0" err="1" smtClean="0"/>
              <a:t>FireBaseAuth</a:t>
            </a:r>
            <a:r>
              <a:rPr lang="zh-TW" altLang="en-US" dirty="0" smtClean="0"/>
              <a:t>要引入</a:t>
            </a:r>
            <a:r>
              <a:rPr lang="en-US" altLang="zh-TW" dirty="0" smtClean="0"/>
              <a:t>library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FireBase</a:t>
            </a:r>
            <a:r>
              <a:rPr lang="zh-TW" altLang="en-US" dirty="0" smtClean="0"/>
              <a:t>的功能，將註冊會員後的資料放入</a:t>
            </a:r>
            <a:r>
              <a:rPr lang="en-US" altLang="zh-TW" dirty="0" err="1" smtClean="0"/>
              <a:t>FireBase</a:t>
            </a:r>
            <a:r>
              <a:rPr lang="zh-TW" altLang="en-US" dirty="0" smtClean="0"/>
              <a:t>，方便管理者管理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771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2755" y="1557067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導入</a:t>
            </a:r>
            <a:r>
              <a:rPr lang="en-US" altLang="zh-TW" dirty="0" smtClean="0"/>
              <a:t>library(app/</a:t>
            </a:r>
            <a:r>
              <a:rPr lang="en-US" altLang="zh-TW" dirty="0" err="1" smtClean="0"/>
              <a:t>build.gradle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2152" y="2471480"/>
            <a:ext cx="5943600" cy="553998"/>
          </a:xfrm>
          <a:prstGeom prst="rect">
            <a:avLst/>
          </a:prstGeom>
          <a:solidFill>
            <a:srgbClr val="1B1B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E8E8E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implementation 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FFFF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'com.google.firebase:firebase-auth:19.3.0'</a:t>
            </a:r>
            <a:b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FFFF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17288" y="348111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開啟網路權限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AndroidManisfest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2" y="4346365"/>
            <a:ext cx="7349067" cy="6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5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使用四個頁面講解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52754"/>
            <a:ext cx="9601200" cy="401128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HomeActivity.class</a:t>
            </a:r>
            <a:endParaRPr lang="en-US" altLang="zh-TW" dirty="0" smtClean="0"/>
          </a:p>
          <a:p>
            <a:pPr marL="0" indent="0" defTabSz="36195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初始進入頁面，可讓使用者選擇登入或註冊功能</a:t>
            </a:r>
            <a:endParaRPr lang="en-US" altLang="zh-TW" dirty="0" smtClean="0"/>
          </a:p>
          <a:p>
            <a:r>
              <a:rPr lang="en-US" altLang="zh-TW" dirty="0" err="1" smtClean="0"/>
              <a:t>SignUpActivity.class</a:t>
            </a:r>
            <a:endParaRPr lang="en-US" altLang="zh-TW" dirty="0" smtClean="0"/>
          </a:p>
          <a:p>
            <a:pPr marL="0" indent="0" defTabSz="36195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註冊頁面，填入電子郵件為帳號，自設</a:t>
            </a:r>
            <a:r>
              <a:rPr lang="en-US" altLang="zh-TW" dirty="0" smtClean="0"/>
              <a:t>6</a:t>
            </a:r>
            <a:r>
              <a:rPr lang="zh-TW" altLang="en-US" dirty="0" smtClean="0"/>
              <a:t>碼以上的密碼，註冊成功後會跳到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MainActivity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err="1" smtClean="0"/>
              <a:t>LoginActivity.class</a:t>
            </a:r>
            <a:endParaRPr lang="en-US" altLang="zh-TW" dirty="0" smtClean="0"/>
          </a:p>
          <a:p>
            <a:pPr marL="0" indent="0" defTabSz="36195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當入頁面，輸入帳號密碼，成功即會跳到</a:t>
            </a:r>
            <a:r>
              <a:rPr lang="en-US" altLang="zh-TW" dirty="0" err="1" smtClean="0"/>
              <a:t>MainActivity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err="1" smtClean="0"/>
              <a:t>MainActivity.class</a:t>
            </a:r>
            <a:endParaRPr lang="en-US" altLang="zh-TW" dirty="0" smtClean="0"/>
          </a:p>
          <a:p>
            <a:pPr marL="0" indent="0" defTabSz="36195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程式主畫面，如果登入成功會顯示文字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303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6815"/>
          </a:xfrm>
        </p:spPr>
        <p:txBody>
          <a:bodyPr/>
          <a:lstStyle/>
          <a:p>
            <a:r>
              <a:rPr lang="en-US" altLang="zh-TW" dirty="0" smtClean="0"/>
              <a:t>HomeActivity.java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82615"/>
            <a:ext cx="9601200" cy="428478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初始畫面</a:t>
            </a:r>
            <a:endParaRPr lang="en-US" altLang="zh-TW" dirty="0" smtClean="0"/>
          </a:p>
          <a:p>
            <a:r>
              <a:rPr lang="zh-TW" altLang="en-US" dirty="0" smtClean="0"/>
              <a:t>先抓取</a:t>
            </a:r>
            <a:r>
              <a:rPr lang="en-US" altLang="zh-TW" dirty="0" err="1" smtClean="0"/>
              <a:t>FirebaseUser</a:t>
            </a:r>
            <a:r>
              <a:rPr lang="zh-TW" altLang="en-US" dirty="0" smtClean="0"/>
              <a:t>，判斷是否有登入過</a:t>
            </a:r>
            <a:endParaRPr lang="en-US" altLang="zh-TW" dirty="0" smtClean="0"/>
          </a:p>
          <a:p>
            <a:r>
              <a:rPr lang="zh-TW" altLang="en-US" dirty="0" smtClean="0"/>
              <a:t>如果抓取到的值不為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，即為</a:t>
            </a:r>
            <a:r>
              <a:rPr lang="zh-TW" altLang="en-US" dirty="0"/>
              <a:t>登入</a:t>
            </a:r>
            <a:r>
              <a:rPr lang="zh-TW" altLang="en-US" dirty="0" smtClean="0"/>
              <a:t>過，</a:t>
            </a:r>
            <a:r>
              <a:rPr lang="zh-TW" altLang="en-US" dirty="0"/>
              <a:t>跳</a:t>
            </a:r>
            <a:r>
              <a:rPr lang="zh-TW" altLang="en-US" dirty="0" smtClean="0"/>
              <a:t>轉至</a:t>
            </a:r>
            <a:r>
              <a:rPr lang="en-US" altLang="zh-TW" dirty="0" smtClean="0"/>
              <a:t>MainActivity.java</a:t>
            </a:r>
            <a:endParaRPr lang="en-US" altLang="zh-TW" dirty="0" smtClean="0"/>
          </a:p>
          <a:p>
            <a:r>
              <a:rPr lang="zh-TW" altLang="en-US" dirty="0" smtClean="0"/>
              <a:t>如果未登入過，則會顯示畫面</a:t>
            </a:r>
            <a:r>
              <a:rPr lang="zh-TW" altLang="en-US" dirty="0" smtClean="0"/>
              <a:t>會有兩個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，分別為登入和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r>
              <a:rPr lang="zh-TW" altLang="en-US" dirty="0" smtClean="0"/>
              <a:t>點選登入按鈕，跳轉至</a:t>
            </a:r>
            <a:r>
              <a:rPr lang="en-US" altLang="zh-TW" dirty="0" err="1" smtClean="0"/>
              <a:t>LoginActivity.class</a:t>
            </a:r>
            <a:endParaRPr lang="en-US" altLang="zh-TW" dirty="0" smtClean="0"/>
          </a:p>
          <a:p>
            <a:r>
              <a:rPr lang="zh-TW" altLang="en-US" dirty="0" smtClean="0"/>
              <a:t>點選註冊按鈕，跳轉至</a:t>
            </a:r>
            <a:r>
              <a:rPr lang="en-US" altLang="zh-TW" dirty="0" err="1"/>
              <a:t>SignUpActivity.class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393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185" y="1428750"/>
            <a:ext cx="5092522" cy="5253404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HomeActivity.java</a:t>
            </a:r>
            <a:r>
              <a:rPr lang="zh-TW" altLang="en-US" dirty="0" smtClean="0"/>
              <a:t> 完整程式碼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07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LoginActivity.java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23908"/>
            <a:ext cx="9601200" cy="3581400"/>
          </a:xfrm>
        </p:spPr>
        <p:txBody>
          <a:bodyPr/>
          <a:lstStyle/>
          <a:p>
            <a:r>
              <a:rPr lang="zh-TW" altLang="en-US" dirty="0" smtClean="0"/>
              <a:t>輸入帳號密碼，按下按鈕，判斷資料是否符合資格</a:t>
            </a:r>
            <a:endParaRPr lang="en-US" altLang="zh-TW" dirty="0" smtClean="0"/>
          </a:p>
          <a:p>
            <a:r>
              <a:rPr lang="zh-TW" altLang="en-US" dirty="0" smtClean="0"/>
              <a:t>符合資格將資料</a:t>
            </a:r>
            <a:r>
              <a:rPr lang="zh-TW" altLang="en-US" dirty="0"/>
              <a:t>傳</a:t>
            </a:r>
            <a:r>
              <a:rPr lang="zh-TW" altLang="en-US" dirty="0" smtClean="0"/>
              <a:t>給</a:t>
            </a:r>
            <a:r>
              <a:rPr lang="en-US" altLang="zh-TW" dirty="0" smtClean="0"/>
              <a:t>Firebase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signInWithEmailAndPassword</a:t>
            </a:r>
            <a:r>
              <a:rPr lang="zh-TW" altLang="en-US" dirty="0" smtClean="0"/>
              <a:t>，將會回傳註冊結果，成功即跳轉至</a:t>
            </a:r>
            <a:r>
              <a:rPr lang="en-US" altLang="zh-TW" dirty="0" smtClean="0"/>
              <a:t>MainActivity.java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04" y="2778173"/>
            <a:ext cx="9480857" cy="38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LoginActivity.java </a:t>
            </a:r>
            <a:r>
              <a:rPr lang="zh-TW" altLang="en-US" dirty="0" smtClean="0"/>
              <a:t>完整程式碼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97" y="2012161"/>
            <a:ext cx="3530719" cy="3581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44" y="2199774"/>
            <a:ext cx="6708836" cy="32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8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10579"/>
            <a:ext cx="9601200" cy="3581400"/>
          </a:xfrm>
        </p:spPr>
        <p:txBody>
          <a:bodyPr/>
          <a:lstStyle/>
          <a:p>
            <a:r>
              <a:rPr lang="zh-TW" altLang="en-US" dirty="0"/>
              <a:t>輸入帳號密碼，按下按鈕，判斷資料是否符合資格</a:t>
            </a:r>
            <a:endParaRPr lang="en-US" altLang="zh-TW" dirty="0"/>
          </a:p>
          <a:p>
            <a:r>
              <a:rPr lang="zh-TW" altLang="en-US" dirty="0"/>
              <a:t>符合資格將資料傳給</a:t>
            </a:r>
            <a:r>
              <a:rPr lang="en-US" altLang="zh-TW" dirty="0"/>
              <a:t>Firebase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createUserWithEmailAndPassword</a:t>
            </a:r>
            <a:r>
              <a:rPr lang="zh-TW" altLang="en-US" dirty="0" smtClean="0"/>
              <a:t>，</a:t>
            </a:r>
            <a:r>
              <a:rPr lang="zh-TW" altLang="en-US" dirty="0"/>
              <a:t>將會回</a:t>
            </a:r>
            <a:r>
              <a:rPr lang="zh-TW" altLang="en-US" dirty="0" smtClean="0"/>
              <a:t>傳登</a:t>
            </a:r>
            <a:r>
              <a:rPr lang="zh-TW" altLang="en-US" dirty="0"/>
              <a:t>入</a:t>
            </a:r>
            <a:r>
              <a:rPr lang="zh-TW" altLang="en-US" dirty="0" smtClean="0"/>
              <a:t>結果</a:t>
            </a:r>
            <a:r>
              <a:rPr lang="zh-TW" altLang="en-US" dirty="0"/>
              <a:t>，成功即跳轉至</a:t>
            </a:r>
            <a:r>
              <a:rPr lang="en-US" altLang="zh-TW" dirty="0" smtClean="0"/>
              <a:t>MainActivity.java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SignUpActivity.java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38" y="2996479"/>
            <a:ext cx="10054111" cy="34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285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1965</TotalTime>
  <Words>292</Words>
  <Application>Microsoft Office PowerPoint</Application>
  <PresentationFormat>寬螢幕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Franklin Gothic Book</vt:lpstr>
      <vt:lpstr>細明體</vt:lpstr>
      <vt:lpstr>微軟正黑體</vt:lpstr>
      <vt:lpstr>Arial</vt:lpstr>
      <vt:lpstr>Crop</vt:lpstr>
      <vt:lpstr>建立帳戶</vt:lpstr>
      <vt:lpstr>FireBaseAuth</vt:lpstr>
      <vt:lpstr>導入library(app/build.gradle)</vt:lpstr>
      <vt:lpstr>使用四個頁面講解功能</vt:lpstr>
      <vt:lpstr>HomeActivity.java</vt:lpstr>
      <vt:lpstr>HomeActivity.java 完整程式碼</vt:lpstr>
      <vt:lpstr>LoginActivity.java</vt:lpstr>
      <vt:lpstr>LoginActivity.java 完整程式碼</vt:lpstr>
      <vt:lpstr>SignUpActivity.java</vt:lpstr>
      <vt:lpstr>SignUpActivity.java 完整程式碼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會員認證</dc:title>
  <dc:creator>Chiayi Pai(白佳怡)</dc:creator>
  <cp:lastModifiedBy>Chiayi Pai(白佳怡)</cp:lastModifiedBy>
  <cp:revision>17</cp:revision>
  <dcterms:created xsi:type="dcterms:W3CDTF">2020-04-09T02:55:54Z</dcterms:created>
  <dcterms:modified xsi:type="dcterms:W3CDTF">2020-04-14T03:43:04Z</dcterms:modified>
</cp:coreProperties>
</file>