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8A521-46FC-4823-AC83-E8067A25EB49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9E220-68B2-4BC5-9938-AF694615F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70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5119B6-F379-4063-BB35-3C7A75FFBBF0}" type="datetime1">
              <a:rPr lang="en-US" altLang="zh-TW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8202-2C19-4868-9730-EC5C4B9469D3}" type="datetime1">
              <a:rPr lang="en-US" altLang="zh-TW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777B-6470-441D-B286-11BD207EDEA3}" type="datetime1">
              <a:rPr lang="en-US" altLang="zh-TW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DCD6-A593-4D3F-96C4-63318F6A6D7E}" type="datetime1">
              <a:rPr lang="en-US" altLang="zh-TW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A986B-209F-4FB5-8AEA-E2AEE9CF2A57}" type="datetime1">
              <a:rPr lang="en-US" altLang="zh-TW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F32E-5591-4AC1-A531-F691B40BD1E2}" type="datetime1">
              <a:rPr lang="en-US" altLang="zh-TW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994B2-6CDA-4B93-8B22-BAC2C0978BAD}" type="datetime1">
              <a:rPr lang="en-US" altLang="zh-TW" smtClean="0"/>
              <a:t>3/20/2020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C0E9-D7DE-48FB-BCFC-C411EFC3C8ED}" type="datetime1">
              <a:rPr lang="en-US" altLang="zh-TW" smtClean="0"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DD1F-3284-4954-AB30-95F38CF958D2}" type="datetime1">
              <a:rPr lang="en-US" altLang="zh-TW" smtClean="0"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01C036-D7BB-46FC-8581-E25D8686127F}" type="datetime1">
              <a:rPr lang="en-US" altLang="zh-TW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4A9E5B-F305-4817-842C-53C7901DCE47}" type="datetime1">
              <a:rPr lang="en-US" altLang="zh-TW" smtClean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4E7D63B-B8A2-406D-8C21-9F1863E1C110}" type="datetime1">
              <a:rPr lang="en-US" altLang="zh-TW" smtClean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FragmentTabHost</a:t>
            </a:r>
            <a:r>
              <a:rPr lang="en-US" altLang="zh-TW" dirty="0" smtClean="0"/>
              <a:t> -&gt; </a:t>
            </a:r>
            <a:r>
              <a:rPr lang="en-US" altLang="zh-TW" dirty="0" err="1" smtClean="0"/>
              <a:t>ViewPager+TabLayout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菜單按鈕轉型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540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87424"/>
            <a:ext cx="9601200" cy="1024128"/>
          </a:xfrm>
        </p:spPr>
        <p:txBody>
          <a:bodyPr/>
          <a:lstStyle/>
          <a:p>
            <a:r>
              <a:rPr lang="zh-TW" altLang="zh-TW" dirty="0"/>
              <a:t>轉換 </a:t>
            </a:r>
            <a:r>
              <a:rPr lang="en-US" altLang="zh-TW" dirty="0" err="1"/>
              <a:t>ViewPager+TabLayout</a:t>
            </a:r>
            <a:r>
              <a:rPr lang="zh-TW" altLang="zh-TW" dirty="0"/>
              <a:t>初始化元件 在</a:t>
            </a:r>
            <a:r>
              <a:rPr lang="en-US" altLang="zh-TW" dirty="0" err="1"/>
              <a:t>onCreate</a:t>
            </a:r>
            <a:r>
              <a:rPr lang="en-US" altLang="zh-TW" dirty="0"/>
              <a:t>()</a:t>
            </a:r>
            <a:r>
              <a:rPr lang="zh-TW" altLang="zh-TW" dirty="0"/>
              <a:t>中使用</a:t>
            </a:r>
          </a:p>
          <a:p>
            <a:r>
              <a:rPr lang="zh-TW" altLang="zh-TW" dirty="0"/>
              <a:t>各按鈕樣式</a:t>
            </a:r>
            <a:r>
              <a:rPr lang="zh-TW" altLang="zh-TW" dirty="0" smtClean="0"/>
              <a:t>設定</a:t>
            </a:r>
            <a:r>
              <a:rPr lang="zh-TW" altLang="en-US" dirty="0" smtClean="0"/>
              <a:t>，</a:t>
            </a:r>
            <a:r>
              <a:rPr lang="zh-TW" altLang="zh-TW" dirty="0" smtClean="0"/>
              <a:t>並</a:t>
            </a:r>
            <a:r>
              <a:rPr lang="zh-TW" altLang="zh-TW" dirty="0"/>
              <a:t>將更新小紅點</a:t>
            </a:r>
            <a:r>
              <a:rPr lang="en-US" altLang="zh-TW" dirty="0" err="1"/>
              <a:t>TextView</a:t>
            </a:r>
            <a:r>
              <a:rPr lang="zh-TW" altLang="zh-TW" dirty="0"/>
              <a:t>另外</a:t>
            </a:r>
            <a:r>
              <a:rPr lang="zh-TW" altLang="zh-TW" dirty="0" smtClean="0"/>
              <a:t>儲存</a:t>
            </a:r>
            <a:r>
              <a:rPr lang="zh-TW" altLang="en-US" dirty="0" smtClean="0"/>
              <a:t>，</a:t>
            </a:r>
            <a:r>
              <a:rPr lang="zh-TW" altLang="zh-TW" dirty="0" smtClean="0"/>
              <a:t>要</a:t>
            </a:r>
            <a:r>
              <a:rPr lang="zh-TW" altLang="zh-TW" dirty="0"/>
              <a:t>使用</a:t>
            </a:r>
            <a:r>
              <a:rPr lang="zh-TW" altLang="zh-TW" dirty="0" smtClean="0"/>
              <a:t>時直接</a:t>
            </a:r>
            <a:r>
              <a:rPr lang="zh-TW" altLang="zh-TW" dirty="0"/>
              <a:t>更改</a:t>
            </a:r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60480" y="6335003"/>
            <a:ext cx="416564" cy="443709"/>
          </a:xfrm>
        </p:spPr>
        <p:txBody>
          <a:bodyPr/>
          <a:lstStyle/>
          <a:p>
            <a:fld id="{8C8A7E8C-692E-4DB4-8A8F-144009DAFA61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696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2651124" y="2374392"/>
            <a:ext cx="7517003" cy="396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365504"/>
            <a:ext cx="9601200" cy="877824"/>
          </a:xfrm>
        </p:spPr>
        <p:txBody>
          <a:bodyPr/>
          <a:lstStyle/>
          <a:p>
            <a:r>
              <a:rPr lang="zh-TW" altLang="zh-TW" dirty="0"/>
              <a:t>點擊事件彈出新視窗</a:t>
            </a:r>
          </a:p>
          <a:p>
            <a:pPr lvl="1"/>
            <a:r>
              <a:rPr lang="zh-TW" altLang="zh-TW" i="0" dirty="0"/>
              <a:t>新增可替換頁面 </a:t>
            </a:r>
            <a:r>
              <a:rPr lang="en-US" altLang="zh-TW" i="0" dirty="0" err="1"/>
              <a:t>FrameLayout</a:t>
            </a:r>
            <a:r>
              <a:rPr lang="zh-TW" altLang="zh-TW" i="0" dirty="0"/>
              <a:t>的</a:t>
            </a:r>
            <a:r>
              <a:rPr lang="en-US" altLang="zh-TW" i="0" dirty="0"/>
              <a:t>xml &amp; </a:t>
            </a:r>
            <a:r>
              <a:rPr lang="en-US" altLang="zh-TW" i="0" dirty="0" err="1"/>
              <a:t>EventsRootFragment</a:t>
            </a:r>
            <a:endParaRPr lang="zh-TW" altLang="zh-TW" i="0" dirty="0"/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60480" y="6335003"/>
            <a:ext cx="416564" cy="443709"/>
          </a:xfrm>
        </p:spPr>
        <p:txBody>
          <a:bodyPr/>
          <a:lstStyle/>
          <a:p>
            <a:fld id="{8C8A7E8C-692E-4DB4-8A8F-144009DAFA61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970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824482" y="2243328"/>
            <a:ext cx="7575550" cy="3011424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559050" y="2478214"/>
            <a:ext cx="7877302" cy="36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0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389888"/>
            <a:ext cx="9601200" cy="4477512"/>
          </a:xfrm>
        </p:spPr>
        <p:txBody>
          <a:bodyPr/>
          <a:lstStyle/>
          <a:p>
            <a:r>
              <a:rPr lang="zh-TW" altLang="zh-TW" dirty="0"/>
              <a:t>將原先設定的</a:t>
            </a:r>
            <a:r>
              <a:rPr lang="en-US" altLang="zh-TW" dirty="0"/>
              <a:t>Fragment List</a:t>
            </a:r>
            <a:r>
              <a:rPr lang="zh-TW" altLang="zh-TW" dirty="0"/>
              <a:t>中 把有新增頁面的換成</a:t>
            </a:r>
            <a:r>
              <a:rPr lang="en-US" altLang="zh-TW" dirty="0"/>
              <a:t>Root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60480" y="6335003"/>
            <a:ext cx="416564" cy="443709"/>
          </a:xfrm>
        </p:spPr>
        <p:txBody>
          <a:bodyPr/>
          <a:lstStyle/>
          <a:p>
            <a:fld id="{8C8A7E8C-692E-4DB4-8A8F-144009DAFA61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408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522154" y="2331720"/>
            <a:ext cx="5731574" cy="36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7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50848"/>
            <a:ext cx="9601200" cy="4416552"/>
          </a:xfrm>
        </p:spPr>
        <p:txBody>
          <a:bodyPr/>
          <a:lstStyle/>
          <a:p>
            <a:r>
              <a:rPr lang="zh-TW" altLang="zh-TW" dirty="0"/>
              <a:t>想在</a:t>
            </a:r>
            <a:r>
              <a:rPr lang="en-US" altLang="zh-TW" dirty="0" err="1"/>
              <a:t>EventsFragment</a:t>
            </a:r>
            <a:r>
              <a:rPr lang="zh-TW" altLang="zh-TW" dirty="0"/>
              <a:t>裡新增點擊加入新頁面</a:t>
            </a:r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60480" y="6335003"/>
            <a:ext cx="416564" cy="443709"/>
          </a:xfrm>
        </p:spPr>
        <p:txBody>
          <a:bodyPr/>
          <a:lstStyle/>
          <a:p>
            <a:fld id="{8C8A7E8C-692E-4DB4-8A8F-144009DAFA6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477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7120318" y="1181745"/>
            <a:ext cx="3267075" cy="676275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3656600" y="2055187"/>
            <a:ext cx="5549169" cy="434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/>
          <a:lstStyle/>
          <a:p>
            <a:r>
              <a:rPr lang="zh-TW" altLang="en-US" dirty="0" smtClean="0"/>
              <a:t>轉型</a:t>
            </a:r>
            <a:r>
              <a:rPr lang="zh-TW" altLang="en-US" dirty="0"/>
              <a:t>原因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02080"/>
            <a:ext cx="9601200" cy="4465320"/>
          </a:xfrm>
        </p:spPr>
        <p:txBody>
          <a:bodyPr/>
          <a:lstStyle/>
          <a:p>
            <a:r>
              <a:rPr lang="zh-TW" altLang="en-US" dirty="0" smtClean="0"/>
              <a:t>因為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更新為</a:t>
            </a:r>
            <a:r>
              <a:rPr lang="en-US" altLang="zh-TW" dirty="0" err="1" smtClean="0"/>
              <a:t>Androidx</a:t>
            </a:r>
            <a:r>
              <a:rPr lang="zh-TW" altLang="en-US" dirty="0" smtClean="0"/>
              <a:t>，已經不支援此功能，所以要將常用的</a:t>
            </a:r>
            <a:r>
              <a:rPr lang="en-US" altLang="zh-TW" dirty="0" err="1" smtClean="0"/>
              <a:t>FragmentTabHost</a:t>
            </a:r>
            <a:r>
              <a:rPr lang="zh-TW" altLang="en-US" dirty="0" smtClean="0"/>
              <a:t>功能轉為</a:t>
            </a:r>
            <a:r>
              <a:rPr lang="en-US" altLang="zh-TW" dirty="0" err="1" smtClean="0"/>
              <a:t>ViewPager+TabLayout</a:t>
            </a:r>
            <a:endParaRPr lang="en-US" altLang="zh-TW" dirty="0" smtClean="0"/>
          </a:p>
          <a:p>
            <a:r>
              <a:rPr lang="zh-TW" altLang="en-US" dirty="0" smtClean="0"/>
              <a:t>差</a:t>
            </a:r>
            <a:r>
              <a:rPr lang="zh-TW" altLang="en-US" dirty="0"/>
              <a:t>異</a:t>
            </a: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350646"/>
              </p:ext>
            </p:extLst>
          </p:nvPr>
        </p:nvGraphicFramePr>
        <p:xfrm>
          <a:off x="2218944" y="2584705"/>
          <a:ext cx="8083296" cy="3850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648">
                  <a:extLst>
                    <a:ext uri="{9D8B030D-6E8A-4147-A177-3AD203B41FA5}">
                      <a16:colId xmlns:a16="http://schemas.microsoft.com/office/drawing/2014/main" val="305341785"/>
                    </a:ext>
                  </a:extLst>
                </a:gridCol>
                <a:gridCol w="4041648">
                  <a:extLst>
                    <a:ext uri="{9D8B030D-6E8A-4147-A177-3AD203B41FA5}">
                      <a16:colId xmlns:a16="http://schemas.microsoft.com/office/drawing/2014/main" val="3492338813"/>
                    </a:ext>
                  </a:extLst>
                </a:gridCol>
              </a:tblGrid>
              <a:tr h="3867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</a:rPr>
                        <a:t>FragmentTabHost</a:t>
                      </a:r>
                      <a:r>
                        <a:rPr lang="en-US" sz="1600" kern="100" baseline="0" dirty="0" smtClean="0">
                          <a:effectLst/>
                        </a:rPr>
                        <a:t> + </a:t>
                      </a:r>
                      <a:r>
                        <a:rPr lang="en-US" sz="1600" kern="100" baseline="0" dirty="0" err="1" smtClean="0">
                          <a:effectLst/>
                        </a:rPr>
                        <a:t>FrameLayout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</a:rPr>
                        <a:t>TabLayout</a:t>
                      </a:r>
                      <a:r>
                        <a:rPr lang="en-US" sz="1600" kern="100" dirty="0" smtClean="0">
                          <a:effectLst/>
                        </a:rPr>
                        <a:t> </a:t>
                      </a:r>
                      <a:r>
                        <a:rPr lang="en-US" sz="1600" kern="100" baseline="0" dirty="0" smtClean="0">
                          <a:effectLst/>
                        </a:rPr>
                        <a:t>+ </a:t>
                      </a:r>
                      <a:r>
                        <a:rPr lang="en-US" sz="1600" kern="100" dirty="0" err="1" smtClean="0">
                          <a:effectLst/>
                        </a:rPr>
                        <a:t>ViewPager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1011147"/>
                  </a:ext>
                </a:extLst>
              </a:tr>
              <a:tr h="11431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FragmentTabHost</a:t>
                      </a:r>
                      <a:r>
                        <a:rPr lang="zh-TW" altLang="en-US" sz="16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自行設定需要較多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err="1" smtClean="0">
                          <a:effectLst/>
                        </a:rPr>
                        <a:t>ViewPager</a:t>
                      </a:r>
                      <a:r>
                        <a:rPr lang="zh-TW" sz="1600" kern="100" dirty="0">
                          <a:effectLst/>
                        </a:rPr>
                        <a:t>有自己的</a:t>
                      </a:r>
                      <a:r>
                        <a:rPr lang="en-US" sz="1600" kern="100" dirty="0">
                          <a:effectLst/>
                        </a:rPr>
                        <a:t>Adapter</a:t>
                      </a:r>
                      <a:r>
                        <a:rPr lang="zh-TW" sz="1600" kern="100" dirty="0">
                          <a:effectLst/>
                        </a:rPr>
                        <a:t>控制頁面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TabLayout</a:t>
                      </a:r>
                      <a:r>
                        <a:rPr lang="zh-TW" sz="1600" kern="100" dirty="0" smtClean="0">
                          <a:effectLst/>
                        </a:rPr>
                        <a:t>選單</a:t>
                      </a:r>
                      <a:r>
                        <a:rPr lang="zh-TW" altLang="en-US" sz="1600" kern="100" dirty="0" smtClean="0">
                          <a:effectLst/>
                        </a:rPr>
                        <a:t>自行設定樣式</a:t>
                      </a:r>
                      <a:endParaRPr lang="en-US" altLang="zh-TW" sz="1600" kern="1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再將</a:t>
                      </a:r>
                      <a:r>
                        <a:rPr lang="en-US" altLang="zh-TW" sz="1600" kern="100" dirty="0" err="1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ViewPager</a:t>
                      </a: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與</a:t>
                      </a:r>
                      <a:r>
                        <a:rPr lang="en-US" altLang="zh-TW" sz="1600" kern="100" dirty="0" err="1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TabLayout</a:t>
                      </a:r>
                      <a:r>
                        <a:rPr lang="zh-TW" altLang="en-US" sz="16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結合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3557733"/>
                  </a:ext>
                </a:extLst>
              </a:tr>
              <a:tr h="11601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使用</a:t>
                      </a:r>
                      <a:r>
                        <a:rPr lang="en-US" sz="1600" kern="100" dirty="0" err="1">
                          <a:effectLst/>
                        </a:rPr>
                        <a:t>LayoutInflater</a:t>
                      </a:r>
                      <a:r>
                        <a:rPr lang="zh-TW" sz="1600" kern="100" dirty="0" smtClean="0">
                          <a:effectLst/>
                        </a:rPr>
                        <a:t>塞入</a:t>
                      </a:r>
                      <a:r>
                        <a:rPr lang="zh-TW" altLang="en-US" sz="1600" kern="100" dirty="0" smtClean="0">
                          <a:effectLst/>
                        </a:rPr>
                        <a:t>樣式</a:t>
                      </a:r>
                      <a:endParaRPr lang="zh-TW" sz="16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TabHost</a:t>
                      </a:r>
                      <a:r>
                        <a:rPr lang="zh-TW" sz="1600" kern="100" dirty="0">
                          <a:effectLst/>
                        </a:rPr>
                        <a:t>做綁定與設定</a:t>
                      </a:r>
                      <a:r>
                        <a:rPr lang="en-US" sz="1600" kern="100" dirty="0">
                          <a:effectLst/>
                        </a:rPr>
                        <a:t>View</a:t>
                      </a:r>
                      <a:r>
                        <a:rPr lang="zh-TW" sz="1600" kern="100" dirty="0">
                          <a:effectLst/>
                        </a:rPr>
                        <a:t>陣列 </a:t>
                      </a:r>
                      <a:r>
                        <a:rPr lang="en-US" sz="1600" kern="100" dirty="0">
                          <a:effectLst/>
                        </a:rPr>
                        <a:t>tab</a:t>
                      </a:r>
                      <a:r>
                        <a:rPr lang="zh-TW" sz="1600" kern="100" dirty="0">
                          <a:effectLst/>
                        </a:rPr>
                        <a:t>樣式 添加</a:t>
                      </a:r>
                      <a:r>
                        <a:rPr lang="en-US" sz="1600" kern="100" dirty="0">
                          <a:effectLst/>
                        </a:rPr>
                        <a:t>Fragment </a:t>
                      </a:r>
                      <a:r>
                        <a:rPr lang="zh-TW" sz="1600" kern="100" dirty="0">
                          <a:effectLst/>
                        </a:rPr>
                        <a:t>自定義</a:t>
                      </a:r>
                      <a:r>
                        <a:rPr lang="en-US" sz="1600" kern="100" dirty="0">
                          <a:effectLst/>
                        </a:rPr>
                        <a:t>Click</a:t>
                      </a:r>
                      <a:r>
                        <a:rPr lang="zh-TW" sz="1600" kern="100" dirty="0">
                          <a:effectLst/>
                        </a:rPr>
                        <a:t>事件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建立</a:t>
                      </a:r>
                      <a:r>
                        <a:rPr lang="en-US" sz="1600" kern="100">
                          <a:effectLst/>
                        </a:rPr>
                        <a:t>Fragment List</a:t>
                      </a:r>
                      <a:r>
                        <a:rPr lang="zh-TW" sz="1600" kern="100">
                          <a:effectLst/>
                        </a:rPr>
                        <a:t>傳入</a:t>
                      </a:r>
                      <a:r>
                        <a:rPr lang="en-US" sz="1600" kern="100">
                          <a:effectLst/>
                        </a:rPr>
                        <a:t>Adapter</a:t>
                      </a:r>
                      <a:endParaRPr lang="zh-TW" sz="1600" kern="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設置</a:t>
                      </a:r>
                      <a:r>
                        <a:rPr lang="en-US" sz="1600" kern="100">
                          <a:effectLst/>
                        </a:rPr>
                        <a:t>TabLayout</a:t>
                      </a:r>
                      <a:r>
                        <a:rPr lang="zh-TW" sz="1600" kern="100">
                          <a:effectLst/>
                        </a:rPr>
                        <a:t>樣式 </a:t>
                      </a:r>
                      <a:r>
                        <a:rPr lang="en-US" sz="1600" kern="100">
                          <a:effectLst/>
                        </a:rPr>
                        <a:t>tab click</a:t>
                      </a:r>
                      <a:r>
                        <a:rPr lang="zh-TW" sz="1600" kern="100">
                          <a:effectLst/>
                        </a:rPr>
                        <a:t>監聽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290506"/>
                  </a:ext>
                </a:extLst>
              </a:tr>
              <a:tr h="11601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</a:rPr>
                        <a:t>需要自行設定較多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Click</a:t>
                      </a:r>
                      <a:r>
                        <a:rPr lang="zh-TW" sz="1600" kern="100">
                          <a:effectLst/>
                        </a:rPr>
                        <a:t>需要額外拉出來做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View</a:t>
                      </a:r>
                      <a:r>
                        <a:rPr lang="zh-TW" sz="1600" kern="100">
                          <a:effectLst/>
                        </a:rPr>
                        <a:t>陣列也需要拉出來做設定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 smtClean="0">
                          <a:effectLst/>
                        </a:rPr>
                        <a:t>有</a:t>
                      </a:r>
                      <a:r>
                        <a:rPr lang="en-US" sz="1600" kern="100" dirty="0" smtClean="0">
                          <a:effectLst/>
                        </a:rPr>
                        <a:t>Adapter</a:t>
                      </a:r>
                      <a:r>
                        <a:rPr lang="zh-TW" sz="1600" kern="100" dirty="0" smtClean="0">
                          <a:effectLst/>
                        </a:rPr>
                        <a:t>管理較方便簡潔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 smtClean="0">
                          <a:effectLst/>
                        </a:rPr>
                        <a:t>有官方提供的</a:t>
                      </a:r>
                      <a:r>
                        <a:rPr lang="en-US" sz="1600" kern="100" dirty="0" smtClean="0">
                          <a:effectLst/>
                        </a:rPr>
                        <a:t>Tab Click Listener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6006385"/>
                  </a:ext>
                </a:extLst>
              </a:tr>
            </a:tbl>
          </a:graphicData>
        </a:graphic>
      </p:graphicFrame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600688" y="6335003"/>
            <a:ext cx="276356" cy="443709"/>
          </a:xfrm>
        </p:spPr>
        <p:txBody>
          <a:bodyPr/>
          <a:lstStyle/>
          <a:p>
            <a:fld id="{8C8A7E8C-692E-4DB4-8A8F-144009DAFA6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7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4088"/>
          </a:xfrm>
        </p:spPr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389888"/>
            <a:ext cx="2395728" cy="731520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activity_main</a:t>
            </a:r>
            <a:endParaRPr lang="en-US" altLang="zh-TW" dirty="0" smtClean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600688" y="6335003"/>
            <a:ext cx="276356" cy="443709"/>
          </a:xfrm>
        </p:spPr>
        <p:txBody>
          <a:bodyPr/>
          <a:lstStyle/>
          <a:p>
            <a:fld id="{8C8A7E8C-692E-4DB4-8A8F-144009DAFA61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920" y="790393"/>
            <a:ext cx="4590288" cy="554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38656"/>
            <a:ext cx="9601200" cy="188976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轉型為</a:t>
            </a:r>
            <a:r>
              <a:rPr lang="en-US" altLang="zh-TW" dirty="0" err="1" smtClean="0"/>
              <a:t>ViewPager+TabLayout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TabLayout</a:t>
            </a:r>
            <a:r>
              <a:rPr lang="en-US" altLang="zh-TW" dirty="0" smtClean="0"/>
              <a:t> </a:t>
            </a:r>
            <a:r>
              <a:rPr lang="zh-TW" altLang="en-US" dirty="0" smtClean="0"/>
              <a:t>要在</a:t>
            </a:r>
            <a:r>
              <a:rPr lang="en-US" altLang="zh-TW" dirty="0" err="1" smtClean="0"/>
              <a:t>gradle</a:t>
            </a:r>
            <a:r>
              <a:rPr lang="en-US" altLang="zh-TW" dirty="0" smtClean="0"/>
              <a:t>(app)</a:t>
            </a:r>
            <a:r>
              <a:rPr lang="zh-TW" altLang="en-US" dirty="0" smtClean="0"/>
              <a:t>裡加入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600688" y="6335003"/>
            <a:ext cx="276356" cy="443709"/>
          </a:xfrm>
        </p:spPr>
        <p:txBody>
          <a:bodyPr/>
          <a:lstStyle/>
          <a:p>
            <a:fld id="{8C8A7E8C-692E-4DB4-8A8F-144009DAFA6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2354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952" y="832104"/>
            <a:ext cx="4205360" cy="5379445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73920" y="2423760"/>
            <a:ext cx="5864352" cy="553998"/>
          </a:xfrm>
          <a:prstGeom prst="rect">
            <a:avLst/>
          </a:prstGeom>
          <a:solidFill>
            <a:srgbClr val="1B1B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E8E8E8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implementation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FFFF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'com.google.android.material:material:1.0.0-alpha3'</a:t>
            </a:r>
            <a:b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FFFF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5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zh-TW" altLang="zh-TW" dirty="0"/>
              <a:t>新增 </a:t>
            </a:r>
            <a:r>
              <a:rPr lang="en-US" altLang="zh-TW" dirty="0" err="1"/>
              <a:t>ArrayList</a:t>
            </a:r>
            <a:r>
              <a:rPr lang="en-US" altLang="zh-TW" dirty="0"/>
              <a:t>&lt;Fragment</a:t>
            </a:r>
            <a:r>
              <a:rPr lang="en-US" altLang="zh-TW" dirty="0" smtClean="0"/>
              <a:t>&gt;</a:t>
            </a:r>
          </a:p>
          <a:p>
            <a:pPr lvl="1"/>
            <a:r>
              <a:rPr lang="zh-TW" altLang="zh-TW" i="0" dirty="0" smtClean="0"/>
              <a:t>宣告</a:t>
            </a:r>
            <a:endParaRPr lang="en-US" altLang="zh-TW" i="0" dirty="0" smtClean="0"/>
          </a:p>
          <a:p>
            <a:pPr lvl="1"/>
            <a:endParaRPr lang="en-US" altLang="zh-TW" i="0" dirty="0"/>
          </a:p>
          <a:p>
            <a:pPr lvl="1"/>
            <a:endParaRPr lang="en-US" altLang="zh-TW" i="0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zh-TW" dirty="0" smtClean="0"/>
              <a:t>在</a:t>
            </a:r>
            <a:r>
              <a:rPr lang="en-US" altLang="zh-TW" dirty="0" err="1"/>
              <a:t>onCreate</a:t>
            </a:r>
            <a:r>
              <a:rPr lang="en-US" altLang="zh-TW" dirty="0"/>
              <a:t>()</a:t>
            </a:r>
            <a:endParaRPr lang="zh-TW" altLang="zh-TW" dirty="0"/>
          </a:p>
          <a:p>
            <a:pPr lvl="1"/>
            <a:endParaRPr lang="zh-TW" altLang="zh-TW" i="0" dirty="0"/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600688" y="6335003"/>
            <a:ext cx="276356" cy="443709"/>
          </a:xfrm>
        </p:spPr>
        <p:txBody>
          <a:bodyPr/>
          <a:lstStyle/>
          <a:p>
            <a:fld id="{8C8A7E8C-692E-4DB4-8A8F-144009DAFA6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694" y="2290762"/>
            <a:ext cx="3752850" cy="891350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123694" y="3718083"/>
            <a:ext cx="4338066" cy="258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26464"/>
            <a:ext cx="5443728" cy="4440936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TW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新增</a:t>
            </a:r>
            <a:r>
              <a:rPr lang="en-US" altLang="zh-TW" kern="100" dirty="0" err="1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FragmentPagerAdapter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</a:pPr>
            <a:r>
              <a:rPr lang="en-US" altLang="zh-TW" i="0" kern="100" dirty="0" err="1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getItem</a:t>
            </a:r>
            <a:r>
              <a:rPr lang="en-US" altLang="zh-TW" i="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zh-TW" i="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將按鈕與</a:t>
            </a:r>
            <a:r>
              <a:rPr lang="en-US" altLang="zh-TW" i="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List&lt;Fragment&gt;</a:t>
            </a:r>
            <a:r>
              <a:rPr lang="zh-TW" altLang="zh-TW" i="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綁定</a:t>
            </a:r>
          </a:p>
          <a:p>
            <a:pPr lvl="1">
              <a:spcAft>
                <a:spcPts val="0"/>
              </a:spcAft>
            </a:pPr>
            <a:r>
              <a:rPr lang="en-US" altLang="zh-TW" i="0" kern="100" dirty="0" err="1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getCount</a:t>
            </a:r>
            <a:r>
              <a:rPr lang="en-US" altLang="zh-TW" i="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r>
              <a:rPr lang="zh-TW" altLang="zh-TW" i="0" kern="100" dirty="0" smtClean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設定</a:t>
            </a:r>
            <a:r>
              <a:rPr lang="zh-TW" altLang="zh-TW" i="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按鈕長度</a:t>
            </a:r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600688" y="6335003"/>
            <a:ext cx="276356" cy="443709"/>
          </a:xfrm>
        </p:spPr>
        <p:txBody>
          <a:bodyPr/>
          <a:lstStyle/>
          <a:p>
            <a:fld id="{8C8A7E8C-692E-4DB4-8A8F-144009DAFA6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8" name="圖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6815328" y="1233566"/>
            <a:ext cx="4785360" cy="510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50848"/>
            <a:ext cx="9601200" cy="487680"/>
          </a:xfrm>
        </p:spPr>
        <p:txBody>
          <a:bodyPr/>
          <a:lstStyle/>
          <a:p>
            <a:r>
              <a:rPr lang="en-US" altLang="zh-TW" dirty="0" err="1"/>
              <a:t>ViewPager</a:t>
            </a:r>
            <a:r>
              <a:rPr lang="en-US" altLang="zh-TW" dirty="0"/>
              <a:t> &amp; </a:t>
            </a:r>
            <a:r>
              <a:rPr lang="en-US" altLang="zh-TW" dirty="0" err="1"/>
              <a:t>TabLayout</a:t>
            </a:r>
            <a:r>
              <a:rPr lang="zh-TW" altLang="zh-TW" dirty="0"/>
              <a:t>基本設定</a:t>
            </a:r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600688" y="6335003"/>
            <a:ext cx="276356" cy="443709"/>
          </a:xfrm>
        </p:spPr>
        <p:txBody>
          <a:bodyPr/>
          <a:lstStyle/>
          <a:p>
            <a:fld id="{8C8A7E8C-692E-4DB4-8A8F-144009DAFA6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504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31274" y="2554033"/>
            <a:ext cx="7641654" cy="271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02080"/>
            <a:ext cx="9601200" cy="4465320"/>
          </a:xfrm>
        </p:spPr>
        <p:txBody>
          <a:bodyPr/>
          <a:lstStyle/>
          <a:p>
            <a:r>
              <a:rPr lang="en-US" altLang="zh-TW" dirty="0" err="1"/>
              <a:t>TabLayout</a:t>
            </a:r>
            <a:r>
              <a:rPr lang="zh-TW" altLang="zh-TW" dirty="0" smtClean="0"/>
              <a:t>各</a:t>
            </a:r>
            <a:r>
              <a:rPr lang="zh-TW" altLang="en-US" dirty="0" smtClean="0"/>
              <a:t>菜</a:t>
            </a:r>
            <a:r>
              <a:rPr lang="zh-TW" altLang="en-US" dirty="0"/>
              <a:t>單</a:t>
            </a:r>
            <a:r>
              <a:rPr lang="zh-TW" altLang="zh-TW" dirty="0" smtClean="0"/>
              <a:t>按鈕</a:t>
            </a:r>
            <a:r>
              <a:rPr lang="zh-TW" altLang="zh-TW" dirty="0"/>
              <a:t>監聽</a:t>
            </a:r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600688" y="6335003"/>
            <a:ext cx="276356" cy="443709"/>
          </a:xfrm>
        </p:spPr>
        <p:txBody>
          <a:bodyPr/>
          <a:lstStyle/>
          <a:p>
            <a:fld id="{8C8A7E8C-692E-4DB4-8A8F-144009DAFA6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381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076507" y="940181"/>
            <a:ext cx="6524181" cy="52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02080"/>
            <a:ext cx="9601200" cy="573024"/>
          </a:xfrm>
        </p:spPr>
        <p:txBody>
          <a:bodyPr/>
          <a:lstStyle/>
          <a:p>
            <a:r>
              <a:rPr lang="zh-TW" altLang="zh-TW" dirty="0"/>
              <a:t>原先</a:t>
            </a:r>
            <a:r>
              <a:rPr lang="en-US" altLang="zh-TW" dirty="0" err="1"/>
              <a:t>FragmentTabLayout</a:t>
            </a:r>
            <a:r>
              <a:rPr lang="zh-TW" altLang="zh-TW" dirty="0"/>
              <a:t>初始化設定 在</a:t>
            </a:r>
            <a:r>
              <a:rPr lang="en-US" altLang="zh-TW" dirty="0" err="1"/>
              <a:t>onCreate</a:t>
            </a:r>
            <a:r>
              <a:rPr lang="en-US" altLang="zh-TW" dirty="0"/>
              <a:t>()</a:t>
            </a:r>
            <a:r>
              <a:rPr lang="zh-TW" altLang="zh-TW" dirty="0"/>
              <a:t>中使用</a:t>
            </a:r>
          </a:p>
          <a:p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600688" y="6335003"/>
            <a:ext cx="276356" cy="443709"/>
          </a:xfrm>
        </p:spPr>
        <p:txBody>
          <a:bodyPr/>
          <a:lstStyle/>
          <a:p>
            <a:fld id="{8C8A7E8C-692E-4DB4-8A8F-144009DAFA6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40210" y="1967791"/>
            <a:ext cx="4464168" cy="4367212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751027" y="1967791"/>
            <a:ext cx="4704908" cy="4510468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5751027" y="3058784"/>
            <a:ext cx="542036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4467</TotalTime>
  <Words>295</Words>
  <Application>Microsoft Office PowerPoint</Application>
  <PresentationFormat>寬螢幕</PresentationFormat>
  <Paragraphs>66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Franklin Gothic Book</vt:lpstr>
      <vt:lpstr>細明體</vt:lpstr>
      <vt:lpstr>微軟正黑體</vt:lpstr>
      <vt:lpstr>新細明體</vt:lpstr>
      <vt:lpstr>Arial</vt:lpstr>
      <vt:lpstr>Calibri</vt:lpstr>
      <vt:lpstr>Times New Roman</vt:lpstr>
      <vt:lpstr>Crop</vt:lpstr>
      <vt:lpstr>菜單按鈕轉型</vt:lpstr>
      <vt:lpstr>轉型原因</vt:lpstr>
      <vt:lpstr>範例</vt:lpstr>
      <vt:lpstr>範例</vt:lpstr>
      <vt:lpstr>範例</vt:lpstr>
      <vt:lpstr>範例</vt:lpstr>
      <vt:lpstr>範例</vt:lpstr>
      <vt:lpstr>範例</vt:lpstr>
      <vt:lpstr>範例</vt:lpstr>
      <vt:lpstr>範例</vt:lpstr>
      <vt:lpstr>範例</vt:lpstr>
      <vt:lpstr>範例</vt:lpstr>
      <vt:lpstr>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菜單按鈕轉型</dc:title>
  <dc:creator>Chiayi Pai(白佳怡)</dc:creator>
  <cp:lastModifiedBy>Chiayi Pai(白佳怡)</cp:lastModifiedBy>
  <cp:revision>15</cp:revision>
  <dcterms:created xsi:type="dcterms:W3CDTF">2020-03-10T03:27:00Z</dcterms:created>
  <dcterms:modified xsi:type="dcterms:W3CDTF">2020-03-20T08:19:06Z</dcterms:modified>
</cp:coreProperties>
</file>