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39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3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5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5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9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31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FE4F-6E12-4A14-854C-B48902D61CA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CA90-F404-45C3-AE4F-8909E47D1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TextInputLayout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EditText</a:t>
            </a:r>
            <a:r>
              <a:rPr lang="zh-TW" altLang="en-US" dirty="0" smtClean="0"/>
              <a:t>延伸新功能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71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TextInputLayout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</a:t>
            </a:r>
            <a:r>
              <a:rPr lang="en-US" altLang="zh-TW" dirty="0" err="1" smtClean="0"/>
              <a:t>EditText</a:t>
            </a:r>
            <a:r>
              <a:rPr lang="zh-TW" altLang="en-US" dirty="0" smtClean="0"/>
              <a:t>功能多了方便的操作方法及動畫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import library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18846" y="3395592"/>
            <a:ext cx="6646985" cy="584775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E8E8E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implementation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'com.google.android.material:material:1.1.0'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kumimoji="0" lang="zh-TW" altLang="zh-TW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8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37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EditText</a:t>
            </a:r>
            <a:r>
              <a:rPr lang="zh-TW" altLang="en-US" dirty="0" smtClean="0"/>
              <a:t>包圍起來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TextInputLayout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設定方法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65" y="2444262"/>
            <a:ext cx="5424070" cy="40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android:hint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370395" cy="4351338"/>
          </a:xfrm>
        </p:spPr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EditText</a:t>
            </a:r>
            <a:r>
              <a:rPr lang="zh-TW" altLang="en-US" dirty="0" smtClean="0"/>
              <a:t>後，將會變成標題</a:t>
            </a:r>
            <a:endParaRPr lang="zh-TW" altLang="en-US" dirty="0"/>
          </a:p>
        </p:txBody>
      </p:sp>
      <p:pic>
        <p:nvPicPr>
          <p:cNvPr id="4" name="1F03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8595" y="860728"/>
            <a:ext cx="2869712" cy="50477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885" y="2886857"/>
            <a:ext cx="4620673" cy="26347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03253" y="3562709"/>
            <a:ext cx="2191109" cy="33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輸入長度限制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022123" cy="4351338"/>
          </a:xfrm>
        </p:spPr>
        <p:txBody>
          <a:bodyPr/>
          <a:lstStyle/>
          <a:p>
            <a:r>
              <a:rPr lang="zh-TW" altLang="en-US" dirty="0" smtClean="0"/>
              <a:t>可以使</a:t>
            </a:r>
            <a:r>
              <a:rPr lang="en-US" altLang="zh-TW" dirty="0" err="1" smtClean="0"/>
              <a:t>EditText</a:t>
            </a:r>
            <a:r>
              <a:rPr lang="zh-TW" altLang="en-US" dirty="0" smtClean="0"/>
              <a:t>輸入時，下方有數字統計，提醒剩餘可輸入的數字量</a:t>
            </a:r>
            <a:endParaRPr lang="zh-TW" altLang="en-US" dirty="0"/>
          </a:p>
        </p:txBody>
      </p:sp>
      <p:pic>
        <p:nvPicPr>
          <p:cNvPr id="5" name="11817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74668" y="760901"/>
            <a:ext cx="3079132" cy="54160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292" y="2898266"/>
            <a:ext cx="3771708" cy="34136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87925" y="3717985"/>
            <a:ext cx="1761336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7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錯誤訊息提醒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在程式碼裡設定</a:t>
            </a:r>
            <a:r>
              <a:rPr lang="en-US" altLang="zh-TW" dirty="0" err="1" smtClean="0"/>
              <a:t>TextInputLayout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在按下按鈕後，判斷資料正確與否，顯示錯誤訊息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81" y="2367661"/>
            <a:ext cx="5329670" cy="8854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81" y="3973325"/>
            <a:ext cx="4915507" cy="2695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5668" y="4710023"/>
            <a:ext cx="2467155" cy="19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85668" y="5645128"/>
            <a:ext cx="2467155" cy="19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22798" y="6222298"/>
            <a:ext cx="2047336" cy="400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0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外觀設定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先另外設定好</a:t>
            </a:r>
            <a:r>
              <a:rPr lang="en-US" altLang="zh-TW" dirty="0" smtClean="0"/>
              <a:t>style</a:t>
            </a:r>
          </a:p>
          <a:p>
            <a:r>
              <a:rPr lang="zh-TW" altLang="en-US" dirty="0" smtClean="0"/>
              <a:t>改變</a:t>
            </a:r>
            <a:r>
              <a:rPr lang="en-US" altLang="zh-TW" dirty="0" err="1" smtClean="0"/>
              <a:t>editText</a:t>
            </a:r>
            <a:r>
              <a:rPr lang="zh-TW" altLang="en-US" dirty="0" smtClean="0"/>
              <a:t>的顏色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改變</a:t>
            </a:r>
            <a:r>
              <a:rPr lang="en-US" altLang="zh-TW" dirty="0" smtClean="0"/>
              <a:t>hint</a:t>
            </a:r>
            <a:r>
              <a:rPr lang="zh-TW" altLang="en-US" dirty="0" smtClean="0"/>
              <a:t>的顏</a:t>
            </a:r>
            <a:r>
              <a:rPr lang="zh-TW" altLang="en-US" dirty="0"/>
              <a:t>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17" y="3027067"/>
            <a:ext cx="9012387" cy="11229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17" y="5037355"/>
            <a:ext cx="7429638" cy="15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外觀設定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套用到</a:t>
            </a:r>
            <a:r>
              <a:rPr lang="en-US" altLang="zh-TW" dirty="0" err="1" smtClean="0"/>
              <a:t>TextInputLayout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15" y="2574953"/>
            <a:ext cx="6271725" cy="31224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44128" y="4718649"/>
            <a:ext cx="5538159" cy="672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6ECABB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15063" y="759124"/>
            <a:ext cx="3138737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如果想改</a:t>
            </a:r>
            <a:r>
              <a:rPr lang="zh-TW" altLang="en-US" dirty="0"/>
              <a:t>其</a:t>
            </a:r>
            <a:r>
              <a:rPr lang="zh-TW" altLang="en-US" dirty="0" smtClean="0"/>
              <a:t>他的外觀設定，都先額外設定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，再直接設定到</a:t>
            </a:r>
            <a:r>
              <a:rPr lang="en-US" altLang="zh-TW" dirty="0" err="1" smtClean="0"/>
              <a:t>TextInputLayout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就好</a:t>
            </a:r>
            <a:endParaRPr lang="en-US" altLang="zh-TW" dirty="0" smtClean="0"/>
          </a:p>
          <a:p>
            <a:r>
              <a:rPr lang="zh-TW" altLang="en-US" dirty="0" smtClean="0"/>
              <a:t>例如想更改錯誤訊息的外觀 更改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外觀設定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63" y="2871327"/>
            <a:ext cx="422969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1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147</Words>
  <Application>Microsoft Office PowerPoint</Application>
  <PresentationFormat>寬螢幕</PresentationFormat>
  <Paragraphs>30</Paragraphs>
  <Slides>9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細明體</vt:lpstr>
      <vt:lpstr>新細明體</vt:lpstr>
      <vt:lpstr>Arial</vt:lpstr>
      <vt:lpstr>Calibri</vt:lpstr>
      <vt:lpstr>Calibri Light</vt:lpstr>
      <vt:lpstr>Office 佈景主題</vt:lpstr>
      <vt:lpstr>TextInputLayout</vt:lpstr>
      <vt:lpstr>TextInputLayout</vt:lpstr>
      <vt:lpstr>TextInputLayout的view設定方法</vt:lpstr>
      <vt:lpstr>android:hint屬性</vt:lpstr>
      <vt:lpstr>輸入長度限制</vt:lpstr>
      <vt:lpstr>錯誤訊息提醒</vt:lpstr>
      <vt:lpstr>外觀設定</vt:lpstr>
      <vt:lpstr>外觀設定</vt:lpstr>
      <vt:lpstr>外觀設定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TextInputLayout</dc:title>
  <dc:creator>Chiayi Pai(白佳怡)</dc:creator>
  <cp:lastModifiedBy>Chiayi Pai(白佳怡)</cp:lastModifiedBy>
  <cp:revision>6</cp:revision>
  <dcterms:created xsi:type="dcterms:W3CDTF">2020-04-14T02:42:45Z</dcterms:created>
  <dcterms:modified xsi:type="dcterms:W3CDTF">2020-04-14T03:30:32Z</dcterms:modified>
</cp:coreProperties>
</file>