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2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6134-6B74-405E-ADDD-32080A7C386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Полет на Марс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Орунбаев Байизет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56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Автан\Pictures\Screenshots\Снимок экрана (30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4" y="1236874"/>
            <a:ext cx="11089746" cy="354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78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267" y="25505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Файл </a:t>
            </a:r>
            <a:r>
              <a:rPr lang="en-US" dirty="0"/>
              <a:t>login</a:t>
            </a:r>
            <a:r>
              <a:rPr lang="ru-RU" dirty="0"/>
              <a:t>_</a:t>
            </a:r>
            <a:r>
              <a:rPr lang="en-US" dirty="0"/>
              <a:t>form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создает окно, позволяющее войти в систему (Войти в).</a:t>
            </a:r>
          </a:p>
        </p:txBody>
      </p:sp>
      <p:pic>
        <p:nvPicPr>
          <p:cNvPr id="5" name="Рисунок 4" descr="C:\Users\Автан\Pictures\Screenshots\Снимок экрана (30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6" y="1753023"/>
            <a:ext cx="10555087" cy="423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7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Автан\Pictures\Screenshots\Снимок экрана (31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1" y="993350"/>
            <a:ext cx="11098213" cy="4272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7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0" y="737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jobs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создает таблицу в базе данных в которой хранится информация для персонала (Работа, объём работы, участники, начало работы, конец работы, состояние завершения, лидер команды). </a:t>
            </a:r>
          </a:p>
        </p:txBody>
      </p:sp>
      <p:pic>
        <p:nvPicPr>
          <p:cNvPr id="4" name="Рисунок 3" descr="C:\Users\Автан\Pictures\Screenshots\Снимок экрана (3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4" y="2812626"/>
            <a:ext cx="10903479" cy="3638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87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920" y="29203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Создается связь между </a:t>
            </a:r>
            <a:r>
              <a:rPr lang="en-US" dirty="0"/>
              <a:t>ID </a:t>
            </a:r>
            <a:r>
              <a:rPr lang="ru-RU" dirty="0"/>
              <a:t>из файла </a:t>
            </a:r>
            <a:r>
              <a:rPr lang="en-US" dirty="0"/>
              <a:t>users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(каждый член экипажа имеет свой </a:t>
            </a:r>
            <a:r>
              <a:rPr lang="en-US" dirty="0"/>
              <a:t>ID</a:t>
            </a:r>
            <a:r>
              <a:rPr lang="ru-RU" dirty="0"/>
              <a:t>) и распределяется работа. Файл </a:t>
            </a:r>
            <a:r>
              <a:rPr lang="en-US" dirty="0"/>
              <a:t>register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– регистрация нового члена экипажа. (Логин / почта, пароль, повтор пароля, ФИО, возраст, звание, специальность, адрес)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94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Автан\Pictures\Screenshots\Снимок экрана (31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490855"/>
            <a:ext cx="5940425" cy="587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44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0" y="737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_</a:t>
            </a:r>
            <a:r>
              <a:rPr lang="en-US" dirty="0"/>
              <a:t>add</a:t>
            </a:r>
            <a:r>
              <a:rPr lang="ru-RU" dirty="0"/>
              <a:t>_</a:t>
            </a:r>
            <a:r>
              <a:rPr lang="en-US" dirty="0"/>
              <a:t>job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проверяет регистрацию персонала: правильность пароля, существуют ли уже такой аккаунт, правильность логина / почты. 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C:\Users\Автан\Pictures\Screenshots\Снимок экрана (31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238269"/>
            <a:ext cx="11080947" cy="409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9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 smtClean="0">
                <a:solidFill>
                  <a:srgbClr val="FF0000"/>
                </a:solidFill>
              </a:rPr>
              <a:t>Заключение</a:t>
            </a:r>
            <a:endParaRPr lang="ru-RU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532" y="1270000"/>
            <a:ext cx="10515600" cy="4233334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В заключение хочу сказать, </a:t>
            </a:r>
            <a:r>
              <a:rPr lang="ru-RU" sz="4000" dirty="0"/>
              <a:t>что я применил </a:t>
            </a:r>
            <a:r>
              <a:rPr lang="ru-RU" sz="4000" dirty="0" smtClean="0"/>
              <a:t>опыт работы в </a:t>
            </a:r>
            <a:r>
              <a:rPr lang="en-US" sz="4000" dirty="0" err="1" smtClean="0"/>
              <a:t>SQLiteStudio</a:t>
            </a:r>
            <a:r>
              <a:rPr lang="ru-RU" sz="4000" dirty="0" smtClean="0"/>
              <a:t>, </a:t>
            </a:r>
            <a:r>
              <a:rPr lang="ru-RU" sz="4000" dirty="0"/>
              <a:t>поработал с </a:t>
            </a:r>
            <a:r>
              <a:rPr lang="ru-RU" sz="4000" dirty="0" smtClean="0"/>
              <a:t>базой данных, и создал сервер</a:t>
            </a:r>
            <a:r>
              <a:rPr lang="ru-RU" sz="4000" dirty="0" smtClean="0"/>
              <a:t>. </a:t>
            </a:r>
            <a:r>
              <a:rPr lang="ru-RU" sz="4000" dirty="0"/>
              <a:t>Функции проекта реализованы полностью. </a:t>
            </a:r>
            <a:r>
              <a:rPr lang="ru-RU" sz="4000" dirty="0" smtClean="0"/>
              <a:t>Однако, этот проект можно доработать несколькими вариантами.</a:t>
            </a:r>
            <a:br>
              <a:rPr lang="ru-RU" sz="4000" dirty="0" smtClean="0"/>
            </a:br>
            <a:r>
              <a:rPr lang="ru-RU" sz="4000" dirty="0" smtClean="0"/>
              <a:t>1)Добавить различные функции для </a:t>
            </a:r>
            <a:r>
              <a:rPr lang="ru-RU" sz="4000" dirty="0" err="1" smtClean="0"/>
              <a:t>комуникации</a:t>
            </a:r>
            <a:r>
              <a:rPr lang="ru-RU" sz="4000" dirty="0" smtClean="0"/>
              <a:t> экипажа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2) Написать функцию, которая будет </a:t>
            </a:r>
            <a:r>
              <a:rPr lang="ru-RU" sz="4000" dirty="0" smtClean="0"/>
              <a:t>показывать когда персонал вошел в систему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3)Приукрасить интерфейс</a:t>
            </a:r>
            <a:r>
              <a:rPr lang="ru-RU" sz="4000" smtClean="0"/>
              <a:t/>
            </a:r>
            <a:br>
              <a:rPr lang="ru-RU" sz="400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63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599" y="2193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13800" b="1" dirty="0" smtClean="0">
                <a:solidFill>
                  <a:srgbClr val="FF0000"/>
                </a:solidFill>
              </a:rPr>
              <a:t>Введение</a:t>
            </a:r>
            <a:endParaRPr lang="ru-RU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515533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В данной работе я захотел сделать </a:t>
            </a:r>
            <a:r>
              <a:rPr lang="ru-RU" sz="4000" dirty="0" smtClean="0"/>
              <a:t>сервер с информацией об экипаже, </a:t>
            </a:r>
            <a:r>
              <a:rPr lang="ru-RU" sz="4000" dirty="0"/>
              <a:t>который отправился на изучение Марса.</a:t>
            </a:r>
          </a:p>
        </p:txBody>
      </p:sp>
    </p:spTree>
    <p:extLst>
      <p:ext uri="{BB962C8B-B14F-4D97-AF65-F5344CB8AC3E}">
        <p14:creationId xmlns:p14="http://schemas.microsoft.com/office/powerpoint/2010/main" val="35330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8800" b="1" dirty="0" smtClean="0">
                <a:solidFill>
                  <a:srgbClr val="FF0000"/>
                </a:solidFill>
              </a:rPr>
              <a:t>Описание реализации</a:t>
            </a:r>
            <a:endParaRPr lang="ru-RU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667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реализации проекта мне нужно было вызвать ряд библиотек –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 err="1"/>
              <a:t>datatime</a:t>
            </a:r>
            <a:r>
              <a:rPr lang="ru-RU" dirty="0"/>
              <a:t>, </a:t>
            </a:r>
            <a:r>
              <a:rPr lang="ru-RU" dirty="0" err="1"/>
              <a:t>wtf</a:t>
            </a:r>
            <a:r>
              <a:rPr lang="ru-RU" dirty="0"/>
              <a:t> и к ним прилегающие.</a:t>
            </a:r>
            <a:endParaRPr lang="ru-RU" dirty="0"/>
          </a:p>
        </p:txBody>
      </p:sp>
      <p:pic>
        <p:nvPicPr>
          <p:cNvPr id="4" name="Рисунок 3" descr="C:\Users\Автан\Pictures\Screenshots\Снимок экрана (29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6" y="2169582"/>
            <a:ext cx="8414280" cy="245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Автан\Pictures\Screenshots\Снимок экрана (29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53" y="4622799"/>
            <a:ext cx="6670147" cy="2235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91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066" y="31337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</a:rPr>
              <a:t>Дальше распишу что из себя представляет код проекта. </a:t>
            </a:r>
            <a:br>
              <a:rPr lang="ru-RU" sz="6000" b="1" dirty="0">
                <a:solidFill>
                  <a:srgbClr val="FF0000"/>
                </a:solidFill>
              </a:rPr>
            </a:br>
            <a:r>
              <a:rPr lang="ru-RU" sz="6000" b="1" dirty="0" smtClean="0">
                <a:solidFill>
                  <a:srgbClr val="FF0000"/>
                </a:solidFill>
              </a:rPr>
              <a:t> </a:t>
            </a:r>
            <a:r>
              <a:rPr lang="ru-RU" sz="6000" b="1" dirty="0">
                <a:solidFill>
                  <a:srgbClr val="FF0000"/>
                </a:solidFill>
              </a:rPr>
              <a:t/>
            </a:r>
            <a:br>
              <a:rPr lang="ru-RU" sz="6000" b="1" dirty="0">
                <a:solidFill>
                  <a:srgbClr val="FF0000"/>
                </a:solidFill>
              </a:rPr>
            </a:br>
            <a:endParaRPr lang="ru-RU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add</a:t>
            </a:r>
            <a:r>
              <a:rPr lang="ru-RU" dirty="0"/>
              <a:t>_</a:t>
            </a:r>
            <a:r>
              <a:rPr lang="en-US" dirty="0"/>
              <a:t>job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создает колонки для анкеты каждого из персонала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C:\Users\Автан\Pictures\Screenshots\Снимок экрана (30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3845"/>
            <a:ext cx="10515600" cy="226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5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745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db</a:t>
            </a:r>
            <a:r>
              <a:rPr lang="ru-RU" dirty="0"/>
              <a:t>_</a:t>
            </a:r>
            <a:r>
              <a:rPr lang="en-US" dirty="0"/>
              <a:t>session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создаёт сессию и подключает базу данных. </a:t>
            </a:r>
            <a:r>
              <a:rPr lang="en-US" dirty="0"/>
              <a:t>Mars</a:t>
            </a:r>
            <a:r>
              <a:rPr lang="ru-RU" dirty="0"/>
              <a:t>_</a:t>
            </a:r>
            <a:r>
              <a:rPr lang="en-US" dirty="0"/>
              <a:t>explorer </a:t>
            </a:r>
            <a:endParaRPr lang="ru-RU" dirty="0"/>
          </a:p>
        </p:txBody>
      </p:sp>
      <p:pic>
        <p:nvPicPr>
          <p:cNvPr id="5" name="Рисунок 4" descr="C:\Users\Автан\Pictures\Screenshots\Снимок экрана (30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47757"/>
            <a:ext cx="8593667" cy="393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00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0" y="991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users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создает таблицу в базе данных в которой хранится информация персонала (</a:t>
            </a:r>
            <a:r>
              <a:rPr lang="en-US" dirty="0"/>
              <a:t>ID</a:t>
            </a:r>
            <a:r>
              <a:rPr lang="ru-RU" dirty="0"/>
              <a:t>, ФИО, возраст, звание, специальность, адрес, почта, пароль аккаунта). Также придается логический типа данных к каждым данным (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STRING</a:t>
            </a:r>
            <a:r>
              <a:rPr lang="ru-RU" dirty="0"/>
              <a:t>…..).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" b="54362"/>
          <a:stretch/>
        </p:blipFill>
        <p:spPr>
          <a:xfrm>
            <a:off x="1591733" y="3516630"/>
            <a:ext cx="8449733" cy="28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7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302</Words>
  <Application>Microsoft Office PowerPoint</Application>
  <PresentationFormat>Широкоэкранный</PresentationFormat>
  <Paragraphs>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“Полет на Марс”</vt:lpstr>
      <vt:lpstr>Введение</vt:lpstr>
      <vt:lpstr>Цель работы</vt:lpstr>
      <vt:lpstr>Описание реализации</vt:lpstr>
      <vt:lpstr>Для реализации проекта мне нужно было вызвать ряд библиотек – flask, sqlalchemy, datatime, wtf и к ним прилегающие.</vt:lpstr>
      <vt:lpstr>Дальше распишу что из себя представляет код проекта.    </vt:lpstr>
      <vt:lpstr>Файл add_job.py создает колонки для анкеты каждого из персонала. </vt:lpstr>
      <vt:lpstr>Файл db_session.py создаёт сессию и подключает базу данных. Mars_explorer </vt:lpstr>
      <vt:lpstr>Файл users.py создает таблицу в базе данных в которой хранится информация персонала (ID, ФИО, возраст, звание, специальность, адрес, почта, пароль аккаунта). Также придается логический типа данных к каждым данным (INTEGER, STRING…..).</vt:lpstr>
      <vt:lpstr>Презентация PowerPoint</vt:lpstr>
      <vt:lpstr>Файл login_form.py создает окно, позволяющее войти в систему (Войти в).</vt:lpstr>
      <vt:lpstr>Презентация PowerPoint</vt:lpstr>
      <vt:lpstr>Файл jobs.py создает таблицу в базе данных в которой хранится информация для персонала (Работа, объём работы, участники, начало работы, конец работы, состояние завершения, лидер команды). </vt:lpstr>
      <vt:lpstr>Создается связь между ID из файла users.py (каждый член экипажа имеет свой ID) и распределяется работа. Файл register.py – регистрация нового члена экипажа. (Логин / почта, пароль, повтор пароля, ФИО, возраст, звание, специальность, адрес) </vt:lpstr>
      <vt:lpstr>Презентация PowerPoint</vt:lpstr>
      <vt:lpstr>Файл main_add_job.py проверяет регистрацию персонала: правильность пароля, существуют ли уже такой аккаунт, правильность логина / почты.  </vt:lpstr>
      <vt:lpstr>Заключение</vt:lpstr>
      <vt:lpstr>В заключение хочу сказать, что я применил опыт работы в SQLiteStudio, поработал с базой данных, и создал сервер. Функции проекта реализованы полностью. Однако, этот проект можно доработать несколькими вариантами. 1)Добавить различные функции для комуникации экипажа 2) Написать функцию, которая будет показывать когда персонал вошел в систему 3)Приукрасить интерфейс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“Полет на Марс”</dc:title>
  <dc:creator>Байизет Орунбаев</dc:creator>
  <cp:lastModifiedBy>Байизет Орунбаев</cp:lastModifiedBy>
  <cp:revision>2</cp:revision>
  <dcterms:created xsi:type="dcterms:W3CDTF">2021-04-24T18:56:47Z</dcterms:created>
  <dcterms:modified xsi:type="dcterms:W3CDTF">2021-04-24T19:03:07Z</dcterms:modified>
</cp:coreProperties>
</file>