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6FD8-6DF6-4C6C-A7F0-286656F3135A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BAAA-2AB0-4D22-A0B4-A2E31E9D6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90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6FD8-6DF6-4C6C-A7F0-286656F3135A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BAAA-2AB0-4D22-A0B4-A2E31E9D6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71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6FD8-6DF6-4C6C-A7F0-286656F3135A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BAAA-2AB0-4D22-A0B4-A2E31E9D6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05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6FD8-6DF6-4C6C-A7F0-286656F3135A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BAAA-2AB0-4D22-A0B4-A2E31E9D6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89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6FD8-6DF6-4C6C-A7F0-286656F3135A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BAAA-2AB0-4D22-A0B4-A2E31E9D6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32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6FD8-6DF6-4C6C-A7F0-286656F3135A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BAAA-2AB0-4D22-A0B4-A2E31E9D6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62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6FD8-6DF6-4C6C-A7F0-286656F3135A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BAAA-2AB0-4D22-A0B4-A2E31E9D6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61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6FD8-6DF6-4C6C-A7F0-286656F3135A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BAAA-2AB0-4D22-A0B4-A2E31E9D6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88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6FD8-6DF6-4C6C-A7F0-286656F3135A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BAAA-2AB0-4D22-A0B4-A2E31E9D6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18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6FD8-6DF6-4C6C-A7F0-286656F3135A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BAAA-2AB0-4D22-A0B4-A2E31E9D6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8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6FD8-6DF6-4C6C-A7F0-286656F3135A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BAAA-2AB0-4D22-A0B4-A2E31E9D6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194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16FD8-6DF6-4C6C-A7F0-286656F3135A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ABAAA-2AB0-4D22-A0B4-A2E31E9D6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98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704270" y="25927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8000" dirty="0" smtClean="0">
                <a:solidFill>
                  <a:srgbClr val="006A0E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기묘한 농장 이야기</a:t>
            </a:r>
            <a:endParaRPr lang="ko-KR" altLang="en-US" sz="8000" dirty="0">
              <a:solidFill>
                <a:srgbClr val="006A0E"/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704270" y="35701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800" dirty="0" smtClean="0">
                <a:solidFill>
                  <a:srgbClr val="006A0E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백성현</a:t>
            </a:r>
            <a:endParaRPr lang="ko-KR" altLang="en-US" sz="2800" dirty="0">
              <a:solidFill>
                <a:srgbClr val="006A0E"/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9476507" y="3855062"/>
            <a:ext cx="1743363" cy="4114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2800" dirty="0" smtClean="0">
                <a:solidFill>
                  <a:srgbClr val="006A0E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Prototype</a:t>
            </a:r>
            <a:endParaRPr lang="ko-KR" altLang="en-US" sz="2800" dirty="0">
              <a:solidFill>
                <a:srgbClr val="006A0E"/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1445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타원 74"/>
          <p:cNvSpPr/>
          <p:nvPr/>
        </p:nvSpPr>
        <p:spPr>
          <a:xfrm>
            <a:off x="4232097" y="1737142"/>
            <a:ext cx="5379158" cy="26107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3323703" y="4410110"/>
            <a:ext cx="4218969" cy="2229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39436" y="-298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 smtClean="0">
                <a:solidFill>
                  <a:srgbClr val="006A0E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기본 흐름</a:t>
            </a:r>
            <a:endParaRPr lang="ko-KR" altLang="en-US" dirty="0">
              <a:solidFill>
                <a:srgbClr val="006A0E"/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28584" y="1498284"/>
            <a:ext cx="1440160" cy="594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타이틀 씬</a:t>
            </a:r>
            <a:endParaRPr lang="en-US" altLang="ko-KR" sz="2400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11002" y="2510898"/>
            <a:ext cx="1440160" cy="594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농장전경 씬</a:t>
            </a:r>
            <a:endParaRPr lang="en-US" altLang="ko-KR" sz="2400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96466" y="1923582"/>
            <a:ext cx="1901521" cy="21734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상점</a:t>
            </a:r>
            <a:endParaRPr lang="en-US" altLang="ko-KR" sz="2400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구조물 배치</a:t>
            </a:r>
            <a:endParaRPr lang="en-US" altLang="ko-KR" sz="2400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세이브</a:t>
            </a:r>
            <a:endParaRPr lang="en-US" altLang="ko-KR" sz="2400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스테이지 </a:t>
            </a:r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시작</a:t>
            </a:r>
            <a:endParaRPr lang="en-US" altLang="ko-KR" sz="2400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탐색</a:t>
            </a:r>
            <a:endParaRPr lang="en-US" altLang="ko-KR" sz="2400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종료</a:t>
            </a:r>
            <a:endParaRPr lang="en-US" altLang="ko-KR" sz="2400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cxnSp>
        <p:nvCxnSpPr>
          <p:cNvPr id="10" name="직선 화살표 연결선 9"/>
          <p:cNvCxnSpPr>
            <a:stCxn id="6" idx="2"/>
            <a:endCxn id="7" idx="0"/>
          </p:cNvCxnSpPr>
          <p:nvPr/>
        </p:nvCxnSpPr>
        <p:spPr>
          <a:xfrm flipH="1">
            <a:off x="4031082" y="2092350"/>
            <a:ext cx="17582" cy="41854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319793" y="4432307"/>
            <a:ext cx="1457742" cy="3240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스테이지 씬</a:t>
            </a:r>
            <a:endParaRPr lang="en-US" altLang="ko-KR" sz="2400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cxnSp>
        <p:nvCxnSpPr>
          <p:cNvPr id="14" name="직선 화살표 연결선 13"/>
          <p:cNvCxnSpPr>
            <a:stCxn id="7" idx="2"/>
            <a:endCxn id="13" idx="0"/>
          </p:cNvCxnSpPr>
          <p:nvPr/>
        </p:nvCxnSpPr>
        <p:spPr>
          <a:xfrm>
            <a:off x="4031082" y="3104964"/>
            <a:ext cx="17582" cy="132734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13" idx="1"/>
            <a:endCxn id="7" idx="1"/>
          </p:cNvCxnSpPr>
          <p:nvPr/>
        </p:nvCxnSpPr>
        <p:spPr>
          <a:xfrm rot="10800000">
            <a:off x="3311003" y="2807931"/>
            <a:ext cx="8791" cy="1786394"/>
          </a:xfrm>
          <a:prstGeom prst="bentConnector3">
            <a:avLst>
              <a:gd name="adj1" fmla="val 2700387"/>
            </a:avLst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967186" y="4947053"/>
            <a:ext cx="1872208" cy="3240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농장일 스테이지</a:t>
            </a:r>
            <a:endParaRPr lang="en-US" altLang="ko-KR" sz="2400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967186" y="5648372"/>
            <a:ext cx="1872208" cy="3240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판매 스테이지</a:t>
            </a:r>
            <a:endParaRPr lang="en-US" altLang="ko-KR" sz="2400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cxnSp>
        <p:nvCxnSpPr>
          <p:cNvPr id="20" name="Shape 53"/>
          <p:cNvCxnSpPr>
            <a:stCxn id="17" idx="1"/>
            <a:endCxn id="13" idx="2"/>
          </p:cNvCxnSpPr>
          <p:nvPr/>
        </p:nvCxnSpPr>
        <p:spPr>
          <a:xfrm rot="10800000">
            <a:off x="4048664" y="4756344"/>
            <a:ext cx="918522" cy="1054047"/>
          </a:xfrm>
          <a:prstGeom prst="bent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594769" y="3042521"/>
            <a:ext cx="1296144" cy="2607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594769" y="3796681"/>
            <a:ext cx="1296144" cy="236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391801" y="2645913"/>
            <a:ext cx="129614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491414" y="4476791"/>
            <a:ext cx="1089829" cy="236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flipH="1">
            <a:off x="5302023" y="5693879"/>
            <a:ext cx="1228092" cy="278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flipH="1">
            <a:off x="5207688" y="4977185"/>
            <a:ext cx="1387081" cy="2483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56" name="꺾인 연결선 55"/>
          <p:cNvCxnSpPr>
            <a:stCxn id="13" idx="3"/>
            <a:endCxn id="16" idx="0"/>
          </p:cNvCxnSpPr>
          <p:nvPr/>
        </p:nvCxnSpPr>
        <p:spPr>
          <a:xfrm>
            <a:off x="4777535" y="4594325"/>
            <a:ext cx="1125755" cy="352728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16" idx="2"/>
            <a:endCxn id="17" idx="0"/>
          </p:cNvCxnSpPr>
          <p:nvPr/>
        </p:nvCxnSpPr>
        <p:spPr>
          <a:xfrm>
            <a:off x="5903290" y="5271089"/>
            <a:ext cx="0" cy="37728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" idx="3"/>
            <a:endCxn id="9" idx="1"/>
          </p:cNvCxnSpPr>
          <p:nvPr/>
        </p:nvCxnSpPr>
        <p:spPr>
          <a:xfrm>
            <a:off x="4751162" y="2807931"/>
            <a:ext cx="1545304" cy="2023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5136132" y="1923582"/>
            <a:ext cx="1800200" cy="3780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기본 상태</a:t>
            </a:r>
            <a:endParaRPr lang="ko-KR" altLang="en-US" sz="24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10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39436" y="-298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 smtClean="0">
                <a:solidFill>
                  <a:srgbClr val="006A0E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농장 전경</a:t>
            </a:r>
            <a:endParaRPr lang="ko-KR" altLang="en-US" dirty="0">
              <a:solidFill>
                <a:srgbClr val="006A0E"/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5" y="1437739"/>
            <a:ext cx="10058400" cy="519057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713017" y="1902691"/>
            <a:ext cx="720437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스테이지</a:t>
            </a:r>
            <a:endParaRPr lang="en-US" altLang="ko-KR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algn="ctr"/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시작</a:t>
            </a:r>
            <a:endParaRPr lang="ko-KR" altLang="en-US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738581" y="1902691"/>
            <a:ext cx="720437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탐 색</a:t>
            </a:r>
            <a:endParaRPr lang="ko-KR" altLang="en-US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27201" y="1902691"/>
            <a:ext cx="757382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구조물</a:t>
            </a:r>
            <a:endParaRPr lang="en-US" altLang="ko-KR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algn="ctr"/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배치하기</a:t>
            </a:r>
            <a:endParaRPr lang="ko-KR" altLang="en-US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687453" y="1902691"/>
            <a:ext cx="720437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상 점</a:t>
            </a:r>
            <a:endParaRPr lang="ko-KR" altLang="en-US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6033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39436" y="-298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 smtClean="0">
                <a:solidFill>
                  <a:srgbClr val="006A0E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스테이지 구성 </a:t>
            </a:r>
            <a:r>
              <a:rPr lang="en-US" altLang="ko-KR" dirty="0" smtClean="0">
                <a:solidFill>
                  <a:srgbClr val="006A0E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– </a:t>
            </a:r>
            <a:r>
              <a:rPr lang="ko-KR" altLang="en-US" dirty="0" smtClean="0">
                <a:solidFill>
                  <a:srgbClr val="006A0E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농장일</a:t>
            </a:r>
            <a:endParaRPr lang="ko-KR" altLang="en-US" dirty="0">
              <a:solidFill>
                <a:srgbClr val="006A0E"/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877" y="1375399"/>
            <a:ext cx="10058400" cy="523248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146473" y="2733964"/>
            <a:ext cx="868219" cy="32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물</a:t>
            </a:r>
            <a:endParaRPr lang="ko-KR" altLang="en-US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488219" y="3306619"/>
            <a:ext cx="868219" cy="32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비료</a:t>
            </a:r>
            <a:endParaRPr lang="ko-KR" altLang="en-US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756073" y="4121358"/>
            <a:ext cx="868219" cy="32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흙</a:t>
            </a:r>
            <a:endParaRPr lang="ko-KR" altLang="en-US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7" name="구름 6"/>
          <p:cNvSpPr/>
          <p:nvPr/>
        </p:nvSpPr>
        <p:spPr>
          <a:xfrm>
            <a:off x="4488873" y="1856511"/>
            <a:ext cx="1108363" cy="65578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108887" y="2507061"/>
            <a:ext cx="166255" cy="1662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161949" y="2717754"/>
            <a:ext cx="113193" cy="1131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눈물 방울 9"/>
          <p:cNvSpPr/>
          <p:nvPr/>
        </p:nvSpPr>
        <p:spPr>
          <a:xfrm rot="18702408">
            <a:off x="4920202" y="2071036"/>
            <a:ext cx="248416" cy="241964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14787" y="2507061"/>
            <a:ext cx="124104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1</a:t>
            </a:r>
            <a:r>
              <a:rPr lang="en-US" altLang="ko-KR" sz="2800" b="1" cap="none" spc="0" baseline="300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st</a:t>
            </a:r>
            <a:r>
              <a:rPr lang="en-US" altLang="ko-KR" sz="28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</a:t>
            </a:r>
            <a:r>
              <a:rPr lang="en-US" altLang="ko-KR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Step</a:t>
            </a:r>
            <a:endParaRPr lang="en-US" altLang="ko-KR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62092" y="3062256"/>
            <a:ext cx="124585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2</a:t>
            </a:r>
            <a:r>
              <a:rPr lang="en-US" altLang="ko-KR" sz="2800" b="1" cap="none" spc="0" baseline="300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nd</a:t>
            </a:r>
            <a:r>
              <a:rPr lang="en-US" altLang="ko-KR" sz="28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</a:t>
            </a:r>
            <a:r>
              <a:rPr lang="en-US" altLang="ko-KR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Step</a:t>
            </a:r>
            <a:endParaRPr lang="en-US" altLang="ko-KR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16258" y="4303094"/>
            <a:ext cx="130195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3</a:t>
            </a:r>
            <a:r>
              <a:rPr lang="en-US" altLang="ko-KR" sz="2800" b="1" cap="none" spc="0" baseline="300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rd</a:t>
            </a:r>
            <a:r>
              <a:rPr lang="en-US" altLang="ko-KR" sz="28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</a:t>
            </a:r>
            <a:r>
              <a:rPr lang="en-US" altLang="ko-KR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Step</a:t>
            </a:r>
            <a:endParaRPr lang="en-US" altLang="ko-KR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58736" y="4564704"/>
            <a:ext cx="141256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Complete</a:t>
            </a:r>
            <a:endParaRPr lang="en-US" altLang="ko-KR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1294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39436" y="-298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 smtClean="0">
                <a:solidFill>
                  <a:srgbClr val="006A0E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스테이지 구성 </a:t>
            </a:r>
            <a:r>
              <a:rPr lang="en-US" altLang="ko-KR" dirty="0" smtClean="0">
                <a:solidFill>
                  <a:srgbClr val="006A0E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- </a:t>
            </a:r>
            <a:r>
              <a:rPr lang="ko-KR" altLang="en-US" dirty="0" smtClean="0">
                <a:solidFill>
                  <a:srgbClr val="006A0E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판매</a:t>
            </a:r>
            <a:endParaRPr lang="ko-KR" altLang="en-US" dirty="0">
              <a:solidFill>
                <a:srgbClr val="006A0E"/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702" y="1921164"/>
            <a:ext cx="8615225" cy="4450218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764376"/>
              </p:ext>
            </p:extLst>
          </p:nvPr>
        </p:nvGraphicFramePr>
        <p:xfrm>
          <a:off x="221673" y="1430865"/>
          <a:ext cx="22167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364"/>
                <a:gridCol w="110836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평균가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435926" y="2974102"/>
            <a:ext cx="591127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흥정</a:t>
            </a:r>
            <a:endParaRPr lang="en-US" altLang="ko-KR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algn="ctr"/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시도</a:t>
            </a:r>
            <a:endParaRPr lang="ko-KR" altLang="en-US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20177"/>
              </p:ext>
            </p:extLst>
          </p:nvPr>
        </p:nvGraphicFramePr>
        <p:xfrm>
          <a:off x="226290" y="3889468"/>
          <a:ext cx="221672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237"/>
                <a:gridCol w="144549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손님의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구매가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 +- ?%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80 </a:t>
                      </a:r>
                      <a:r>
                        <a:rPr lang="en-US" altLang="ko-KR" dirty="0" smtClean="0"/>
                        <a:t>+- ?%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55 </a:t>
                      </a:r>
                      <a:r>
                        <a:rPr lang="en-US" altLang="ko-KR" dirty="0" smtClean="0"/>
                        <a:t>+- ?%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50 </a:t>
                      </a:r>
                      <a:r>
                        <a:rPr lang="en-US" altLang="ko-KR" dirty="0" smtClean="0"/>
                        <a:t>+- ?%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435925" y="3664025"/>
            <a:ext cx="591127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추가</a:t>
            </a:r>
            <a:endParaRPr lang="en-US" altLang="ko-KR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algn="ctr"/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배치</a:t>
            </a:r>
            <a:endParaRPr lang="ko-KR" altLang="en-US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35925" y="4372556"/>
            <a:ext cx="591127" cy="790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도둑</a:t>
            </a:r>
            <a:endParaRPr lang="en-US" altLang="ko-KR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algn="ctr"/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잡기</a:t>
            </a:r>
            <a:endParaRPr lang="en-US" altLang="ko-KR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algn="ctr"/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전환</a:t>
            </a:r>
            <a:endParaRPr lang="ko-KR" altLang="en-US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504053" y="5382127"/>
            <a:ext cx="591127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바로</a:t>
            </a:r>
            <a:endParaRPr lang="en-US" altLang="ko-KR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algn="ctr"/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끝내기</a:t>
            </a:r>
            <a:endParaRPr lang="ko-KR" altLang="en-US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1652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39436" y="-298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 smtClean="0">
                <a:solidFill>
                  <a:srgbClr val="006A0E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스테이지 구성 </a:t>
            </a:r>
            <a:r>
              <a:rPr lang="en-US" altLang="ko-KR" dirty="0" smtClean="0">
                <a:solidFill>
                  <a:srgbClr val="006A0E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– </a:t>
            </a:r>
            <a:r>
              <a:rPr lang="ko-KR" altLang="en-US" dirty="0" smtClean="0">
                <a:solidFill>
                  <a:srgbClr val="006A0E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판매 중 도둑잡기 전환</a:t>
            </a:r>
            <a:endParaRPr lang="ko-KR" altLang="en-US" dirty="0">
              <a:solidFill>
                <a:srgbClr val="006A0E"/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520" y="1607126"/>
            <a:ext cx="8615225" cy="445021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99855" y="2715490"/>
            <a:ext cx="591127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직접</a:t>
            </a:r>
            <a:endParaRPr lang="en-US" altLang="ko-KR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algn="ctr"/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잡기</a:t>
            </a:r>
            <a:endParaRPr lang="ko-KR" altLang="en-US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99854" y="3405413"/>
            <a:ext cx="591127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어깨</a:t>
            </a:r>
            <a:endParaRPr lang="en-US" altLang="ko-KR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algn="ctr"/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고용</a:t>
            </a:r>
            <a:endParaRPr lang="ko-KR" altLang="en-US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99854" y="4113944"/>
            <a:ext cx="591127" cy="790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번개</a:t>
            </a:r>
            <a:endParaRPr lang="en-US" altLang="ko-KR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algn="ctr"/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튀기기</a:t>
            </a:r>
            <a:endParaRPr lang="ko-KR" altLang="en-US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227128" y="4541622"/>
            <a:ext cx="731981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돌아가기</a:t>
            </a:r>
            <a:endParaRPr lang="ko-KR" altLang="en-US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3388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667000" y="26487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8000" dirty="0" smtClean="0">
                <a:solidFill>
                  <a:srgbClr val="006A0E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물어볼 것이 있으신가요</a:t>
            </a:r>
            <a:r>
              <a:rPr lang="en-US" altLang="ko-KR" sz="8000" dirty="0" smtClean="0">
                <a:solidFill>
                  <a:srgbClr val="006A0E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?</a:t>
            </a:r>
            <a:endParaRPr lang="ko-KR" altLang="en-US" sz="8000" dirty="0">
              <a:solidFill>
                <a:srgbClr val="006A0E"/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737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111</Words>
  <Application>Microsoft Office PowerPoint</Application>
  <PresentationFormat>와이드스크린</PresentationFormat>
  <Paragraphs>71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1훈하얀고양이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10</cp:revision>
  <dcterms:created xsi:type="dcterms:W3CDTF">2016-06-01T11:29:40Z</dcterms:created>
  <dcterms:modified xsi:type="dcterms:W3CDTF">2016-06-01T15:46:28Z</dcterms:modified>
</cp:coreProperties>
</file>