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5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4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F84E-E435-4F93-B549-E425AA80A26C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824C-37C5-465A-9906-296F8696B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1056503" y="1532236"/>
            <a:ext cx="6919784" cy="327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자라는 작물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자라는 단계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농장 필드 위치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농장 필드 번호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7881" y="428368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농장 매니저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7881" y="1532234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농장</a:t>
            </a:r>
            <a:r>
              <a:rPr lang="en-US" altLang="ko-KR" dirty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25346" y="1532235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농장</a:t>
            </a:r>
            <a:r>
              <a:rPr lang="en-US" altLang="ko-KR" dirty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2810" y="1544592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농장</a:t>
            </a:r>
            <a:r>
              <a:rPr lang="en-US" altLang="ko-KR" dirty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60274" y="1544592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농장</a:t>
            </a:r>
            <a:r>
              <a:rPr lang="en-US" altLang="ko-KR" dirty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1742303" y="1161535"/>
            <a:ext cx="0" cy="3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6" idx="0"/>
          </p:cNvCxnSpPr>
          <p:nvPr/>
        </p:nvCxnSpPr>
        <p:spPr>
          <a:xfrm>
            <a:off x="2726724" y="794952"/>
            <a:ext cx="1283044" cy="737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7" idx="0"/>
          </p:cNvCxnSpPr>
          <p:nvPr/>
        </p:nvCxnSpPr>
        <p:spPr>
          <a:xfrm>
            <a:off x="2726724" y="794952"/>
            <a:ext cx="3550508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3"/>
            <a:endCxn id="8" idx="0"/>
          </p:cNvCxnSpPr>
          <p:nvPr/>
        </p:nvCxnSpPr>
        <p:spPr>
          <a:xfrm>
            <a:off x="2726724" y="794952"/>
            <a:ext cx="5817972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63827" y="4885038"/>
            <a:ext cx="4588476" cy="191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 제어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수거한 작물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랭크 연계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4" idx="1"/>
            <a:endCxn id="42" idx="2"/>
          </p:cNvCxnSpPr>
          <p:nvPr/>
        </p:nvCxnSpPr>
        <p:spPr>
          <a:xfrm rot="10800000" flipH="1" flipV="1">
            <a:off x="757881" y="794951"/>
            <a:ext cx="205946" cy="5045675"/>
          </a:xfrm>
          <a:prstGeom prst="bentConnector3">
            <a:avLst>
              <a:gd name="adj1" fmla="val -11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7880" y="4621427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옥수수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6237" y="4621426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54592" y="4621425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딸기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742302" y="1161535"/>
            <a:ext cx="1" cy="345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6" idx="0"/>
          </p:cNvCxnSpPr>
          <p:nvPr/>
        </p:nvCxnSpPr>
        <p:spPr>
          <a:xfrm rot="16200000" flipH="1">
            <a:off x="1161536" y="1742302"/>
            <a:ext cx="3459891" cy="2298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7" idx="0"/>
          </p:cNvCxnSpPr>
          <p:nvPr/>
        </p:nvCxnSpPr>
        <p:spPr>
          <a:xfrm rot="16200000" flipH="1">
            <a:off x="2310713" y="593124"/>
            <a:ext cx="3459890" cy="459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014150" y="98854"/>
            <a:ext cx="7228704" cy="359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수거 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 </a:t>
            </a:r>
            <a:r>
              <a:rPr lang="en-US" altLang="ko-KR" smtClean="0"/>
              <a:t>– string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자라나는 시간 </a:t>
            </a:r>
            <a:r>
              <a:rPr lang="en-US" altLang="ko-KR" dirty="0" smtClean="0"/>
              <a:t>- float</a:t>
            </a:r>
          </a:p>
          <a:p>
            <a:pPr algn="ctr"/>
            <a:r>
              <a:rPr lang="ko-KR" altLang="en-US" dirty="0" smtClean="0"/>
              <a:t>필요한 자원 </a:t>
            </a:r>
            <a:r>
              <a:rPr lang="en-US" altLang="ko-KR" dirty="0" smtClean="0"/>
              <a:t>– Resource array</a:t>
            </a:r>
          </a:p>
          <a:p>
            <a:pPr algn="ctr"/>
            <a:r>
              <a:rPr lang="ko-KR" altLang="en-US" dirty="0" smtClean="0"/>
              <a:t>랭크 당 평균가</a:t>
            </a:r>
            <a:r>
              <a:rPr lang="en-US" altLang="ko-KR" dirty="0"/>
              <a:t> </a:t>
            </a:r>
            <a:r>
              <a:rPr lang="en-US" altLang="ko-KR" dirty="0" smtClean="0"/>
              <a:t>– float array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/////////////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수거 후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랭크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판매 가격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7881" y="428368"/>
            <a:ext cx="1968843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작물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0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2016-06-02T11:40:16Z</dcterms:created>
  <dcterms:modified xsi:type="dcterms:W3CDTF">2016-06-02T11:53:14Z</dcterms:modified>
</cp:coreProperties>
</file>