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5" r:id="rId4"/>
    <p:sldId id="264" r:id="rId5"/>
    <p:sldId id="266" r:id="rId6"/>
    <p:sldId id="259" r:id="rId7"/>
    <p:sldId id="267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6FD8-6DF6-4C6C-A7F0-286656F3135A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BAAA-2AB0-4D22-A0B4-A2E31E9D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90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6FD8-6DF6-4C6C-A7F0-286656F3135A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BAAA-2AB0-4D22-A0B4-A2E31E9D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71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6FD8-6DF6-4C6C-A7F0-286656F3135A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BAAA-2AB0-4D22-A0B4-A2E31E9D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05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6FD8-6DF6-4C6C-A7F0-286656F3135A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BAAA-2AB0-4D22-A0B4-A2E31E9D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89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6FD8-6DF6-4C6C-A7F0-286656F3135A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BAAA-2AB0-4D22-A0B4-A2E31E9D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32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6FD8-6DF6-4C6C-A7F0-286656F3135A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BAAA-2AB0-4D22-A0B4-A2E31E9D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62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6FD8-6DF6-4C6C-A7F0-286656F3135A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BAAA-2AB0-4D22-A0B4-A2E31E9D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61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6FD8-6DF6-4C6C-A7F0-286656F3135A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BAAA-2AB0-4D22-A0B4-A2E31E9D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88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6FD8-6DF6-4C6C-A7F0-286656F3135A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BAAA-2AB0-4D22-A0B4-A2E31E9D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8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6FD8-6DF6-4C6C-A7F0-286656F3135A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BAAA-2AB0-4D22-A0B4-A2E31E9D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6FD8-6DF6-4C6C-A7F0-286656F3135A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BAAA-2AB0-4D22-A0B4-A2E31E9D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19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16FD8-6DF6-4C6C-A7F0-286656F3135A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ABAAA-2AB0-4D22-A0B4-A2E31E9D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98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704270" y="25927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8000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기묘한 농장 이야기</a:t>
            </a:r>
            <a:endParaRPr lang="ko-KR" altLang="en-US" sz="8000" dirty="0">
              <a:solidFill>
                <a:srgbClr val="006A0E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04270" y="35701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800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백성현</a:t>
            </a:r>
            <a:endParaRPr lang="ko-KR" altLang="en-US" sz="2800" dirty="0">
              <a:solidFill>
                <a:srgbClr val="006A0E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9476507" y="3855062"/>
            <a:ext cx="1743363" cy="4114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800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Prototype</a:t>
            </a:r>
            <a:endParaRPr lang="ko-KR" altLang="en-US" sz="2800" dirty="0">
              <a:solidFill>
                <a:srgbClr val="006A0E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144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타원 74"/>
          <p:cNvSpPr/>
          <p:nvPr/>
        </p:nvSpPr>
        <p:spPr>
          <a:xfrm>
            <a:off x="4232097" y="1737142"/>
            <a:ext cx="5379158" cy="2610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3323703" y="4410110"/>
            <a:ext cx="4218969" cy="2229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39436" y="-298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기본 흐름</a:t>
            </a:r>
            <a:endParaRPr lang="ko-KR" altLang="en-US" dirty="0">
              <a:solidFill>
                <a:srgbClr val="006A0E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28584" y="1498284"/>
            <a:ext cx="1440160" cy="594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타이틀 씬</a:t>
            </a:r>
            <a:endParaRPr lang="en-US" altLang="ko-KR" sz="24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11002" y="2510898"/>
            <a:ext cx="1440160" cy="594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농장전경 씬</a:t>
            </a:r>
            <a:endParaRPr lang="en-US" altLang="ko-KR" sz="24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96466" y="1923582"/>
            <a:ext cx="1901521" cy="21734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상점</a:t>
            </a:r>
            <a:endParaRPr lang="en-US" altLang="ko-KR" sz="24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구조물 배치</a:t>
            </a:r>
            <a:endParaRPr lang="en-US" altLang="ko-KR" sz="24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세이브</a:t>
            </a:r>
            <a:endParaRPr lang="en-US" altLang="ko-KR" sz="24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스테이지 시작</a:t>
            </a:r>
            <a:endParaRPr lang="en-US" altLang="ko-KR" sz="24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탐색</a:t>
            </a:r>
            <a:endParaRPr lang="en-US" altLang="ko-KR" sz="24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종료</a:t>
            </a:r>
            <a:endParaRPr lang="en-US" altLang="ko-KR" sz="24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cxnSp>
        <p:nvCxnSpPr>
          <p:cNvPr id="10" name="직선 화살표 연결선 9"/>
          <p:cNvCxnSpPr>
            <a:stCxn id="6" idx="2"/>
            <a:endCxn id="7" idx="0"/>
          </p:cNvCxnSpPr>
          <p:nvPr/>
        </p:nvCxnSpPr>
        <p:spPr>
          <a:xfrm flipH="1">
            <a:off x="4031082" y="2092350"/>
            <a:ext cx="17582" cy="41854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319793" y="4432307"/>
            <a:ext cx="1457742" cy="3240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스테이지 씬</a:t>
            </a:r>
            <a:endParaRPr lang="en-US" altLang="ko-KR" sz="24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cxnSp>
        <p:nvCxnSpPr>
          <p:cNvPr id="14" name="직선 화살표 연결선 13"/>
          <p:cNvCxnSpPr>
            <a:stCxn id="7" idx="2"/>
            <a:endCxn id="13" idx="0"/>
          </p:cNvCxnSpPr>
          <p:nvPr/>
        </p:nvCxnSpPr>
        <p:spPr>
          <a:xfrm>
            <a:off x="4031082" y="3104964"/>
            <a:ext cx="17582" cy="132734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13" idx="1"/>
            <a:endCxn id="7" idx="1"/>
          </p:cNvCxnSpPr>
          <p:nvPr/>
        </p:nvCxnSpPr>
        <p:spPr>
          <a:xfrm rot="10800000">
            <a:off x="3311003" y="2807931"/>
            <a:ext cx="8791" cy="1786394"/>
          </a:xfrm>
          <a:prstGeom prst="bentConnector3">
            <a:avLst>
              <a:gd name="adj1" fmla="val 2700387"/>
            </a:avLst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967186" y="4947053"/>
            <a:ext cx="1872208" cy="3240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농장일 스테이지</a:t>
            </a:r>
            <a:endParaRPr lang="en-US" altLang="ko-KR" sz="24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967186" y="5648372"/>
            <a:ext cx="1872208" cy="3240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판매 스테이지</a:t>
            </a:r>
            <a:endParaRPr lang="en-US" altLang="ko-KR" sz="24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cxnSp>
        <p:nvCxnSpPr>
          <p:cNvPr id="20" name="Shape 53"/>
          <p:cNvCxnSpPr>
            <a:stCxn id="17" idx="1"/>
            <a:endCxn id="13" idx="2"/>
          </p:cNvCxnSpPr>
          <p:nvPr/>
        </p:nvCxnSpPr>
        <p:spPr>
          <a:xfrm rot="10800000">
            <a:off x="4048664" y="4756344"/>
            <a:ext cx="918522" cy="1054047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594769" y="3042521"/>
            <a:ext cx="1296144" cy="260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594769" y="3796681"/>
            <a:ext cx="1296144" cy="236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391801" y="2645913"/>
            <a:ext cx="129614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491414" y="4476791"/>
            <a:ext cx="1089829" cy="236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flipH="1">
            <a:off x="5302023" y="5693879"/>
            <a:ext cx="1228092" cy="278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flipH="1">
            <a:off x="5207688" y="4977185"/>
            <a:ext cx="1387081" cy="2483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56" name="꺾인 연결선 55"/>
          <p:cNvCxnSpPr>
            <a:stCxn id="13" idx="3"/>
            <a:endCxn id="16" idx="0"/>
          </p:cNvCxnSpPr>
          <p:nvPr/>
        </p:nvCxnSpPr>
        <p:spPr>
          <a:xfrm>
            <a:off x="4777535" y="4594325"/>
            <a:ext cx="1125755" cy="352728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6" idx="2"/>
            <a:endCxn id="17" idx="0"/>
          </p:cNvCxnSpPr>
          <p:nvPr/>
        </p:nvCxnSpPr>
        <p:spPr>
          <a:xfrm>
            <a:off x="5903290" y="5271089"/>
            <a:ext cx="0" cy="3772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" idx="3"/>
            <a:endCxn id="9" idx="1"/>
          </p:cNvCxnSpPr>
          <p:nvPr/>
        </p:nvCxnSpPr>
        <p:spPr>
          <a:xfrm>
            <a:off x="4751162" y="2807931"/>
            <a:ext cx="1545304" cy="2023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5136132" y="1923582"/>
            <a:ext cx="1800200" cy="3780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기본 상태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0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91976" y="5359740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농장 매니저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339436" y="-298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게임 구성</a:t>
            </a:r>
            <a:endParaRPr lang="ko-KR" altLang="en-US" dirty="0">
              <a:solidFill>
                <a:srgbClr val="006A0E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678864" y="5359739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상점 </a:t>
            </a:r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매니저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91976" y="1464015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게임 </a:t>
            </a:r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매니저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185420" y="5359739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농장 </a:t>
            </a:r>
            <a:r>
              <a:rPr lang="en-US" altLang="ko-KR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UI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551186" y="1473641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게임</a:t>
            </a:r>
            <a:r>
              <a:rPr lang="en-US" altLang="ko-KR" sz="24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en-US" altLang="ko-KR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UI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172308" y="5359738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상점 </a:t>
            </a:r>
            <a:r>
              <a:rPr lang="en-US" altLang="ko-KR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UI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cxnSp>
        <p:nvCxnSpPr>
          <p:cNvPr id="18" name="직선 화살표 연결선 17"/>
          <p:cNvCxnSpPr>
            <a:stCxn id="23" idx="2"/>
            <a:endCxn id="4" idx="0"/>
          </p:cNvCxnSpPr>
          <p:nvPr/>
        </p:nvCxnSpPr>
        <p:spPr>
          <a:xfrm>
            <a:off x="1676398" y="2197182"/>
            <a:ext cx="0" cy="316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23" idx="2"/>
            <a:endCxn id="25" idx="0"/>
          </p:cNvCxnSpPr>
          <p:nvPr/>
        </p:nvCxnSpPr>
        <p:spPr>
          <a:xfrm rot="16200000" flipH="1">
            <a:off x="1341842" y="2531738"/>
            <a:ext cx="3162557" cy="2493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3" idx="3"/>
            <a:endCxn id="26" idx="1"/>
          </p:cNvCxnSpPr>
          <p:nvPr/>
        </p:nvCxnSpPr>
        <p:spPr>
          <a:xfrm>
            <a:off x="2660819" y="1830599"/>
            <a:ext cx="890367" cy="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2660819" y="2009775"/>
            <a:ext cx="890367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4" idx="3"/>
            <a:endCxn id="25" idx="1"/>
          </p:cNvCxnSpPr>
          <p:nvPr/>
        </p:nvCxnSpPr>
        <p:spPr>
          <a:xfrm flipV="1">
            <a:off x="2660819" y="5726323"/>
            <a:ext cx="5246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2660819" y="5915025"/>
            <a:ext cx="524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7647707" y="5934075"/>
            <a:ext cx="524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2" idx="3"/>
            <a:endCxn id="27" idx="1"/>
          </p:cNvCxnSpPr>
          <p:nvPr/>
        </p:nvCxnSpPr>
        <p:spPr>
          <a:xfrm flipV="1">
            <a:off x="7647707" y="5726322"/>
            <a:ext cx="5246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23" idx="2"/>
            <a:endCxn id="22" idx="0"/>
          </p:cNvCxnSpPr>
          <p:nvPr/>
        </p:nvCxnSpPr>
        <p:spPr>
          <a:xfrm rot="16200000" flipH="1">
            <a:off x="2588564" y="1285016"/>
            <a:ext cx="3162557" cy="49868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23" idx="2"/>
            <a:endCxn id="27" idx="0"/>
          </p:cNvCxnSpPr>
          <p:nvPr/>
        </p:nvCxnSpPr>
        <p:spPr>
          <a:xfrm rot="16200000" flipH="1">
            <a:off x="3835286" y="38294"/>
            <a:ext cx="3162556" cy="7480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676396" y="2920721"/>
            <a:ext cx="3746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매니저와 </a:t>
            </a:r>
            <a:r>
              <a:rPr lang="en-US" altLang="ko-KR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UI</a:t>
            </a:r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를 컨트롤하여 게임 흐름 구성</a:t>
            </a:r>
            <a:endParaRPr lang="en-US" altLang="ko-KR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매니저간 혹은 </a:t>
            </a:r>
            <a:r>
              <a:rPr lang="en-US" altLang="ko-KR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UI</a:t>
            </a:r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간 데이터 전송 시에 통로가 되기도 함</a:t>
            </a:r>
            <a:endParaRPr lang="ko-KR" altLang="en-US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27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91978" y="1746422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농장 매니저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91978" y="5964963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농장</a:t>
            </a:r>
            <a:r>
              <a:rPr lang="en-US" altLang="ko-KR" sz="24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필드</a:t>
            </a:r>
            <a:r>
              <a:rPr lang="en-US" altLang="ko-KR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1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64193" y="5964963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농장</a:t>
            </a:r>
            <a:r>
              <a:rPr lang="en-US" altLang="ko-KR" sz="24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필드</a:t>
            </a:r>
            <a:r>
              <a:rPr lang="en-US" altLang="ko-KR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2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36408" y="5964962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농장</a:t>
            </a:r>
            <a:r>
              <a:rPr lang="en-US" altLang="ko-KR" sz="24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필드</a:t>
            </a:r>
            <a:r>
              <a:rPr lang="en-US" altLang="ko-KR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3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08623" y="5964962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농장</a:t>
            </a:r>
            <a:r>
              <a:rPr lang="en-US" altLang="ko-KR" sz="24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필드</a:t>
            </a:r>
            <a:r>
              <a:rPr lang="en-US" altLang="ko-KR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4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cxnSp>
        <p:nvCxnSpPr>
          <p:cNvPr id="10" name="직선 화살표 연결선 9"/>
          <p:cNvCxnSpPr>
            <a:stCxn id="4" idx="2"/>
            <a:endCxn id="5" idx="0"/>
          </p:cNvCxnSpPr>
          <p:nvPr/>
        </p:nvCxnSpPr>
        <p:spPr>
          <a:xfrm>
            <a:off x="1676400" y="2479589"/>
            <a:ext cx="0" cy="348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endCxn id="6" idx="0"/>
          </p:cNvCxnSpPr>
          <p:nvPr/>
        </p:nvCxnSpPr>
        <p:spPr>
          <a:xfrm rot="16200000" flipH="1">
            <a:off x="1023939" y="3140286"/>
            <a:ext cx="3477137" cy="21722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4" idx="2"/>
            <a:endCxn id="7" idx="0"/>
          </p:cNvCxnSpPr>
          <p:nvPr/>
        </p:nvCxnSpPr>
        <p:spPr>
          <a:xfrm rot="16200000" flipH="1">
            <a:off x="2105929" y="2050060"/>
            <a:ext cx="3485373" cy="43444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4" idx="2"/>
            <a:endCxn id="8" idx="0"/>
          </p:cNvCxnSpPr>
          <p:nvPr/>
        </p:nvCxnSpPr>
        <p:spPr>
          <a:xfrm rot="16200000" flipH="1">
            <a:off x="3192036" y="963952"/>
            <a:ext cx="3485373" cy="65166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 txBox="1">
            <a:spLocks/>
          </p:cNvSpPr>
          <p:nvPr/>
        </p:nvSpPr>
        <p:spPr>
          <a:xfrm>
            <a:off x="339436" y="-298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농장 스테이지 구성</a:t>
            </a:r>
            <a:endParaRPr lang="ko-KR" altLang="en-US" dirty="0">
              <a:solidFill>
                <a:srgbClr val="006A0E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58089" y="1754658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농장 </a:t>
            </a:r>
            <a:r>
              <a:rPr lang="en-US" altLang="ko-KR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UI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cxnSp>
        <p:nvCxnSpPr>
          <p:cNvPr id="16" name="직선 화살표 연결선 15"/>
          <p:cNvCxnSpPr>
            <a:stCxn id="4" idx="3"/>
            <a:endCxn id="22" idx="1"/>
          </p:cNvCxnSpPr>
          <p:nvPr/>
        </p:nvCxnSpPr>
        <p:spPr>
          <a:xfrm>
            <a:off x="2660821" y="2113006"/>
            <a:ext cx="797268" cy="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48300" y="1742796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작물 정보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12814" y="2897193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작물 가공 정보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cxnSp>
        <p:nvCxnSpPr>
          <p:cNvPr id="37" name="꺾인 연결선 36"/>
          <p:cNvCxnSpPr>
            <a:stCxn id="38" idx="0"/>
            <a:endCxn id="4" idx="0"/>
          </p:cNvCxnSpPr>
          <p:nvPr/>
        </p:nvCxnSpPr>
        <p:spPr>
          <a:xfrm rot="16200000" flipH="1" flipV="1">
            <a:off x="5602748" y="-2183552"/>
            <a:ext cx="3626" cy="7856322"/>
          </a:xfrm>
          <a:prstGeom prst="bentConnector3">
            <a:avLst>
              <a:gd name="adj1" fmla="val -63044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4" idx="2"/>
            <a:endCxn id="39" idx="1"/>
          </p:cNvCxnSpPr>
          <p:nvPr/>
        </p:nvCxnSpPr>
        <p:spPr>
          <a:xfrm rot="16200000" flipH="1">
            <a:off x="2752513" y="1403476"/>
            <a:ext cx="784188" cy="29364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8660189" y="2897193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상점 </a:t>
            </a:r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매니저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cxnSp>
        <p:nvCxnSpPr>
          <p:cNvPr id="49" name="직선 화살표 연결선 48"/>
          <p:cNvCxnSpPr>
            <a:stCxn id="39" idx="3"/>
            <a:endCxn id="47" idx="1"/>
          </p:cNvCxnSpPr>
          <p:nvPr/>
        </p:nvCxnSpPr>
        <p:spPr>
          <a:xfrm>
            <a:off x="6581657" y="3263777"/>
            <a:ext cx="2078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0625" y="1195529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자동으로</a:t>
            </a:r>
            <a:r>
              <a:rPr lang="en-US" altLang="ko-KR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로딩한다</a:t>
            </a:r>
            <a:r>
              <a:rPr lang="en-US" altLang="ko-KR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.</a:t>
            </a:r>
            <a:endParaRPr lang="ko-KR" altLang="en-US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 flipH="1" flipV="1">
            <a:off x="2660821" y="2314575"/>
            <a:ext cx="797268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5426932" y="1997927"/>
            <a:ext cx="3121368" cy="2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5435040" y="2310453"/>
            <a:ext cx="3113260" cy="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789907" y="1974229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전처리 단계로 씨앗 구매함</a:t>
            </a:r>
            <a:endParaRPr lang="ko-KR" altLang="en-US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689825" y="2595066"/>
            <a:ext cx="2595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스테이지에서 가공한 정보를 </a:t>
            </a:r>
            <a:endParaRPr lang="en-US" altLang="ko-KR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r>
              <a:rPr lang="en-US" altLang="ko-KR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	</a:t>
            </a:r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상점 스테이지로 전송함</a:t>
            </a:r>
            <a:endParaRPr lang="ko-KR" altLang="en-US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676398" y="3852942"/>
            <a:ext cx="34403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이벤트 처리를 통해서 작물정보를 필드에 등록하고</a:t>
            </a:r>
            <a:endParaRPr lang="en-US" altLang="ko-KR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필드에서는 각 작물을 성장 시키며 </a:t>
            </a:r>
            <a:endParaRPr lang="en-US" altLang="ko-KR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중간에 플레이어에게 자원을 요구함</a:t>
            </a:r>
            <a:endParaRPr lang="en-US" altLang="ko-KR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다 자란 작물을 농장매니저의 이벤트 처리를 통해서</a:t>
            </a:r>
            <a:endParaRPr lang="en-US" altLang="ko-KR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작물 가공정보에 등록한다</a:t>
            </a:r>
            <a:r>
              <a:rPr lang="en-US" altLang="ko-KR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.</a:t>
            </a:r>
            <a:endParaRPr lang="ko-KR" altLang="en-US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97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06348" y="3650159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상점 </a:t>
            </a:r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매니저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06348" y="5975179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상점</a:t>
            </a:r>
            <a:r>
              <a:rPr lang="en-US" altLang="ko-KR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필드</a:t>
            </a:r>
            <a:r>
              <a:rPr lang="en-US" altLang="ko-KR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1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98416" y="5975178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상점</a:t>
            </a:r>
            <a:r>
              <a:rPr lang="en-US" altLang="ko-KR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필드</a:t>
            </a:r>
            <a:r>
              <a:rPr lang="en-US" altLang="ko-KR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2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690483" y="5975178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상점</a:t>
            </a:r>
            <a:r>
              <a:rPr lang="en-US" altLang="ko-KR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필드</a:t>
            </a:r>
            <a:r>
              <a:rPr lang="en-US" altLang="ko-KR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3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cxnSp>
        <p:nvCxnSpPr>
          <p:cNvPr id="10" name="직선 화살표 연결선 9"/>
          <p:cNvCxnSpPr>
            <a:stCxn id="4" idx="2"/>
            <a:endCxn id="5" idx="0"/>
          </p:cNvCxnSpPr>
          <p:nvPr/>
        </p:nvCxnSpPr>
        <p:spPr>
          <a:xfrm>
            <a:off x="4890770" y="4383326"/>
            <a:ext cx="0" cy="1591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4" idx="2"/>
            <a:endCxn id="6" idx="0"/>
          </p:cNvCxnSpPr>
          <p:nvPr/>
        </p:nvCxnSpPr>
        <p:spPr>
          <a:xfrm rot="16200000" flipH="1">
            <a:off x="5290878" y="3983218"/>
            <a:ext cx="1591852" cy="23920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4" idx="2"/>
            <a:endCxn id="7" idx="0"/>
          </p:cNvCxnSpPr>
          <p:nvPr/>
        </p:nvCxnSpPr>
        <p:spPr>
          <a:xfrm rot="16200000" flipH="1">
            <a:off x="6486911" y="2787184"/>
            <a:ext cx="1591852" cy="4784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 txBox="1">
            <a:spLocks/>
          </p:cNvSpPr>
          <p:nvPr/>
        </p:nvSpPr>
        <p:spPr>
          <a:xfrm>
            <a:off x="339436" y="-298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상점 스테이지 구성</a:t>
            </a:r>
            <a:endParaRPr lang="ko-KR" altLang="en-US" dirty="0">
              <a:solidFill>
                <a:srgbClr val="006A0E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34159" y="2475881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상점 </a:t>
            </a:r>
            <a:r>
              <a:rPr lang="en-US" altLang="ko-KR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UI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105902" y="2007654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작물 정보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cxnSp>
        <p:nvCxnSpPr>
          <p:cNvPr id="37" name="꺾인 연결선 36"/>
          <p:cNvCxnSpPr>
            <a:stCxn id="38" idx="0"/>
            <a:endCxn id="4" idx="0"/>
          </p:cNvCxnSpPr>
          <p:nvPr/>
        </p:nvCxnSpPr>
        <p:spPr>
          <a:xfrm rot="16200000" flipH="1" flipV="1">
            <a:off x="4669294" y="2229129"/>
            <a:ext cx="1642505" cy="1199554"/>
          </a:xfrm>
          <a:prstGeom prst="bentConnector3">
            <a:avLst>
              <a:gd name="adj1" fmla="val -13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7338982" y="2007653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스킬 정보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572063" y="2009520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사람 정보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cxnSp>
        <p:nvCxnSpPr>
          <p:cNvPr id="58" name="꺾인 연결선 57"/>
          <p:cNvCxnSpPr>
            <a:stCxn id="55" idx="0"/>
            <a:endCxn id="4" idx="0"/>
          </p:cNvCxnSpPr>
          <p:nvPr/>
        </p:nvCxnSpPr>
        <p:spPr>
          <a:xfrm rot="16200000" flipH="1" flipV="1">
            <a:off x="5785834" y="1112589"/>
            <a:ext cx="1642506" cy="3432634"/>
          </a:xfrm>
          <a:prstGeom prst="bentConnector3">
            <a:avLst>
              <a:gd name="adj1" fmla="val -13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56" idx="0"/>
            <a:endCxn id="4" idx="0"/>
          </p:cNvCxnSpPr>
          <p:nvPr/>
        </p:nvCxnSpPr>
        <p:spPr>
          <a:xfrm rot="16200000" flipH="1" flipV="1">
            <a:off x="6903308" y="-3019"/>
            <a:ext cx="1640639" cy="5665715"/>
          </a:xfrm>
          <a:prstGeom prst="bentConnector3">
            <a:avLst>
              <a:gd name="adj1" fmla="val -13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154710" y="1363443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농장</a:t>
            </a:r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매니저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54710" y="2463193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작물 가공 정보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cxnSp>
        <p:nvCxnSpPr>
          <p:cNvPr id="79" name="직선 화살표 연결선 78"/>
          <p:cNvCxnSpPr>
            <a:stCxn id="75" idx="2"/>
            <a:endCxn id="76" idx="0"/>
          </p:cNvCxnSpPr>
          <p:nvPr/>
        </p:nvCxnSpPr>
        <p:spPr>
          <a:xfrm>
            <a:off x="1139132" y="2096610"/>
            <a:ext cx="0" cy="36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490546" y="1325509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자동으로</a:t>
            </a:r>
            <a:r>
              <a:rPr lang="en-US" altLang="ko-KR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로딩한다</a:t>
            </a:r>
            <a:r>
              <a:rPr lang="en-US" altLang="ko-KR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.</a:t>
            </a:r>
            <a:endParaRPr lang="ko-KR" altLang="en-US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7632565" y="3651563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게임 </a:t>
            </a:r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매니저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cxnSp>
        <p:nvCxnSpPr>
          <p:cNvPr id="101" name="꺾인 연결선 100"/>
          <p:cNvCxnSpPr>
            <a:stCxn id="4" idx="2"/>
            <a:endCxn id="99" idx="2"/>
          </p:cNvCxnSpPr>
          <p:nvPr/>
        </p:nvCxnSpPr>
        <p:spPr>
          <a:xfrm rot="16200000" flipH="1">
            <a:off x="6753176" y="2520919"/>
            <a:ext cx="1404" cy="3726217"/>
          </a:xfrm>
          <a:prstGeom prst="bentConnector3">
            <a:avLst>
              <a:gd name="adj1" fmla="val 16382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992741" y="4573491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소지금</a:t>
            </a:r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정보 전송</a:t>
            </a:r>
            <a:endParaRPr lang="ko-KR" altLang="en-US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619531" y="3106438"/>
            <a:ext cx="1311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전 스테이지에서 </a:t>
            </a:r>
            <a:endParaRPr lang="en-US" altLang="ko-KR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가공된 정보 전송</a:t>
            </a:r>
            <a:endParaRPr lang="ko-KR" altLang="en-US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cxnSp>
        <p:nvCxnSpPr>
          <p:cNvPr id="123" name="직선 화살표 연결선 122"/>
          <p:cNvCxnSpPr/>
          <p:nvPr/>
        </p:nvCxnSpPr>
        <p:spPr>
          <a:xfrm>
            <a:off x="4295775" y="3209048"/>
            <a:ext cx="9525" cy="44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 flipV="1">
            <a:off x="4025306" y="3233464"/>
            <a:ext cx="13294" cy="41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76" idx="3"/>
            <a:endCxn id="22" idx="1"/>
          </p:cNvCxnSpPr>
          <p:nvPr/>
        </p:nvCxnSpPr>
        <p:spPr>
          <a:xfrm>
            <a:off x="2123553" y="2829777"/>
            <a:ext cx="410606" cy="1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4" idx="1"/>
            <a:endCxn id="132" idx="0"/>
          </p:cNvCxnSpPr>
          <p:nvPr/>
        </p:nvCxnSpPr>
        <p:spPr>
          <a:xfrm flipH="1">
            <a:off x="2275321" y="4016743"/>
            <a:ext cx="1631027" cy="1958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1290899" y="5975178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사람 생성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181111" y="5293662"/>
            <a:ext cx="2188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사람정보를 이용해서</a:t>
            </a:r>
            <a:endParaRPr lang="en-US" altLang="ko-KR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r>
              <a:rPr lang="ko-KR" altLang="en-US" dirty="0" err="1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랜덤하게</a:t>
            </a:r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구매자 </a:t>
            </a:r>
            <a:r>
              <a:rPr lang="en-US" altLang="ko-KR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/ </a:t>
            </a:r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도둑 생성</a:t>
            </a:r>
            <a:endParaRPr lang="ko-KR" altLang="en-US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313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/>
          <p:cNvSpPr/>
          <p:nvPr/>
        </p:nvSpPr>
        <p:spPr>
          <a:xfrm>
            <a:off x="8262267" y="3500566"/>
            <a:ext cx="3678384" cy="2447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36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이름으로</a:t>
            </a:r>
            <a:endParaRPr lang="en-US" altLang="ko-KR" sz="36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r"/>
            <a:r>
              <a:rPr lang="ko-KR" altLang="en-US" sz="36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구분하며</a:t>
            </a:r>
            <a:endParaRPr lang="en-US" altLang="ko-KR" sz="36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r"/>
            <a:r>
              <a:rPr lang="ko-KR" altLang="en-US" sz="36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불필요 자료는 삭제</a:t>
            </a:r>
            <a:endParaRPr lang="ko-KR" altLang="en-US" sz="36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1243" y="3867149"/>
            <a:ext cx="3514725" cy="2447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상속해서</a:t>
            </a:r>
            <a:endParaRPr lang="en-US" altLang="ko-KR" sz="36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r>
              <a:rPr lang="ko-KR" altLang="en-US" sz="36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실제 사용할 작물 구현함</a:t>
            </a:r>
            <a:endParaRPr lang="ko-KR" altLang="en-US" sz="36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861918" y="3867150"/>
            <a:ext cx="2571202" cy="2126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필요 자원을 </a:t>
            </a:r>
            <a:endParaRPr lang="en-US" altLang="ko-KR" sz="32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ctr"/>
            <a:r>
              <a:rPr lang="ko-KR" altLang="en-US" sz="32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제공하여 </a:t>
            </a:r>
            <a:endParaRPr lang="en-US" altLang="ko-KR" sz="32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ctr"/>
            <a:r>
              <a:rPr lang="ko-KR" altLang="en-US" sz="32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랭크를 산출</a:t>
            </a:r>
            <a:endParaRPr lang="ko-KR" altLang="en-US" sz="32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39436" y="-298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작물 정보 구성 </a:t>
            </a:r>
            <a:r>
              <a:rPr lang="en-US" altLang="ko-KR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( </a:t>
            </a:r>
            <a:r>
              <a:rPr lang="ko-KR" altLang="en-US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농장 스테이지 진행</a:t>
            </a:r>
            <a:r>
              <a:rPr lang="en-US" altLang="ko-KR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)</a:t>
            </a:r>
            <a:endParaRPr lang="ko-KR" altLang="en-US" dirty="0">
              <a:solidFill>
                <a:srgbClr val="006A0E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65167" y="2343150"/>
            <a:ext cx="216390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작물 정보</a:t>
            </a:r>
            <a:endParaRPr lang="ko-KR" altLang="en-US" sz="36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65166" y="2952750"/>
            <a:ext cx="2163907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이름</a:t>
            </a:r>
            <a:endParaRPr lang="en-US" altLang="ko-KR" sz="20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r>
              <a:rPr lang="ko-KR" altLang="en-US" sz="2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자라는 시간</a:t>
            </a:r>
            <a:endParaRPr lang="en-US" altLang="ko-KR" sz="20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r>
              <a:rPr lang="ko-KR" altLang="en-US" sz="2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씨앗의 개수</a:t>
            </a:r>
            <a:endParaRPr lang="en-US" altLang="ko-KR" sz="20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r>
              <a:rPr lang="ko-KR" altLang="en-US" sz="2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씨앗 가격</a:t>
            </a:r>
            <a:endParaRPr lang="en-US" altLang="ko-KR" sz="20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r>
              <a:rPr lang="ko-KR" altLang="en-US" sz="2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평균 가격</a:t>
            </a:r>
            <a:endParaRPr lang="en-US" altLang="ko-KR" sz="20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r>
              <a:rPr lang="ko-KR" altLang="en-US" sz="2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필요 자원</a:t>
            </a:r>
            <a:endParaRPr lang="en-US" altLang="ko-KR" sz="20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132617" y="2343150"/>
            <a:ext cx="2049609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작물 가공 정보</a:t>
            </a:r>
            <a:endParaRPr lang="ko-KR" altLang="en-US" sz="36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32616" y="2952750"/>
            <a:ext cx="204960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이름</a:t>
            </a:r>
            <a:endParaRPr lang="en-US" altLang="ko-KR" sz="20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r>
              <a:rPr lang="ko-KR" altLang="en-US" sz="2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작물 랭크</a:t>
            </a:r>
            <a:endParaRPr lang="en-US" altLang="ko-KR" sz="20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r>
              <a:rPr lang="ko-KR" altLang="en-US" sz="2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작물 가격</a:t>
            </a:r>
            <a:endParaRPr lang="en-US" altLang="ko-KR" sz="20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63098" y="3500566"/>
            <a:ext cx="1968843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농장</a:t>
            </a:r>
            <a:r>
              <a:rPr lang="en-US" altLang="ko-KR" sz="24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ko-KR" altLang="en-US" sz="24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필드</a:t>
            </a:r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cxnSp>
        <p:nvCxnSpPr>
          <p:cNvPr id="6" name="직선 화살표 연결선 5"/>
          <p:cNvCxnSpPr>
            <a:stCxn id="8" idx="3"/>
            <a:endCxn id="15" idx="1"/>
          </p:cNvCxnSpPr>
          <p:nvPr/>
        </p:nvCxnSpPr>
        <p:spPr>
          <a:xfrm>
            <a:off x="4029073" y="3867150"/>
            <a:ext cx="1134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5" idx="3"/>
            <a:endCxn id="12" idx="1"/>
          </p:cNvCxnSpPr>
          <p:nvPr/>
        </p:nvCxnSpPr>
        <p:spPr>
          <a:xfrm>
            <a:off x="7131941" y="3867150"/>
            <a:ext cx="1000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03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39436" y="-298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스킬 </a:t>
            </a:r>
            <a:r>
              <a:rPr lang="en-US" altLang="ko-KR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/ </a:t>
            </a:r>
            <a:r>
              <a:rPr lang="ko-KR" altLang="en-US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사람 정보 구성</a:t>
            </a:r>
            <a:endParaRPr lang="ko-KR" altLang="en-US" dirty="0">
              <a:solidFill>
                <a:srgbClr val="006A0E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9438" y="1790700"/>
            <a:ext cx="155603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사람 정보</a:t>
            </a:r>
            <a:endParaRPr lang="ko-KR" altLang="en-US" sz="36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9437" y="2400300"/>
            <a:ext cx="1556038" cy="1114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이동 속도</a:t>
            </a:r>
            <a:endParaRPr lang="en-US" altLang="ko-KR" sz="20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r>
              <a:rPr lang="ko-KR" altLang="en-US" sz="2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구매 의향</a:t>
            </a:r>
            <a:endParaRPr lang="en-US" altLang="ko-KR" sz="20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r>
              <a:rPr lang="ko-KR" altLang="en-US" sz="2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상태</a:t>
            </a:r>
            <a:endParaRPr lang="en-US" altLang="ko-KR" sz="20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9436" y="4467225"/>
            <a:ext cx="155603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구매자</a:t>
            </a:r>
            <a:endParaRPr lang="ko-KR" altLang="en-US" sz="36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25386" y="4467225"/>
            <a:ext cx="155603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도둑</a:t>
            </a:r>
            <a:endParaRPr lang="ko-KR" altLang="en-US" sz="36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cxnSp>
        <p:nvCxnSpPr>
          <p:cNvPr id="7" name="꺾인 연결선 6"/>
          <p:cNvCxnSpPr>
            <a:stCxn id="8" idx="2"/>
            <a:endCxn id="22" idx="0"/>
          </p:cNvCxnSpPr>
          <p:nvPr/>
        </p:nvCxnSpPr>
        <p:spPr>
          <a:xfrm rot="16200000" flipH="1">
            <a:off x="1584180" y="3048000"/>
            <a:ext cx="952500" cy="18859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8" idx="2"/>
            <a:endCxn id="20" idx="0"/>
          </p:cNvCxnSpPr>
          <p:nvPr/>
        </p:nvCxnSpPr>
        <p:spPr>
          <a:xfrm flipH="1">
            <a:off x="1117455" y="3514725"/>
            <a:ext cx="1" cy="95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606763" y="1857375"/>
            <a:ext cx="155603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스킬 정보</a:t>
            </a:r>
            <a:endParaRPr lang="ko-KR" altLang="en-US" sz="36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6762" y="2466975"/>
            <a:ext cx="1556038" cy="1228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스킬 이름</a:t>
            </a:r>
            <a:endParaRPr lang="en-US" altLang="ko-KR" sz="20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r>
              <a:rPr lang="ko-KR" altLang="en-US" sz="2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초기 개수</a:t>
            </a:r>
            <a:endParaRPr lang="en-US" altLang="ko-KR" sz="20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r>
              <a:rPr lang="ko-KR" altLang="en-US" sz="2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현재 개수</a:t>
            </a:r>
            <a:endParaRPr lang="en-US" altLang="ko-KR" sz="20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r>
              <a:rPr lang="ko-KR" altLang="en-US" sz="20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개당 가격</a:t>
            </a:r>
            <a:endParaRPr lang="en-US" altLang="ko-KR" sz="2000" dirty="0" smtClean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597236" y="4467225"/>
            <a:ext cx="155603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폭탄 </a:t>
            </a:r>
            <a:r>
              <a:rPr lang="ko-KR" altLang="en-US" sz="3600" dirty="0" err="1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드랍</a:t>
            </a:r>
            <a:endParaRPr lang="ko-KR" altLang="en-US" sz="36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13049" y="4467225"/>
            <a:ext cx="155603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함정 설치</a:t>
            </a:r>
            <a:endParaRPr lang="ko-KR" altLang="en-US" sz="36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228862" y="4467225"/>
            <a:ext cx="155603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번개</a:t>
            </a:r>
            <a:endParaRPr lang="ko-KR" altLang="en-US" sz="36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cxnSp>
        <p:nvCxnSpPr>
          <p:cNvPr id="29" name="꺾인 연결선 28"/>
          <p:cNvCxnSpPr>
            <a:stCxn id="25" idx="2"/>
            <a:endCxn id="27" idx="0"/>
          </p:cNvCxnSpPr>
          <p:nvPr/>
        </p:nvCxnSpPr>
        <p:spPr>
          <a:xfrm rot="16200000" flipH="1">
            <a:off x="6902162" y="3178318"/>
            <a:ext cx="771525" cy="1806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5" idx="2"/>
            <a:endCxn id="28" idx="0"/>
          </p:cNvCxnSpPr>
          <p:nvPr/>
        </p:nvCxnSpPr>
        <p:spPr>
          <a:xfrm rot="16200000" flipH="1">
            <a:off x="7810069" y="2270412"/>
            <a:ext cx="771525" cy="3622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5" idx="2"/>
            <a:endCxn id="26" idx="0"/>
          </p:cNvCxnSpPr>
          <p:nvPr/>
        </p:nvCxnSpPr>
        <p:spPr>
          <a:xfrm flipH="1">
            <a:off x="6375255" y="3695700"/>
            <a:ext cx="9526" cy="77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59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667000" y="26487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8000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물어볼 것이 있으신가요</a:t>
            </a:r>
            <a:r>
              <a:rPr lang="en-US" altLang="ko-KR" sz="8000" dirty="0" smtClean="0">
                <a:solidFill>
                  <a:srgbClr val="006A0E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?</a:t>
            </a:r>
            <a:endParaRPr lang="ko-KR" altLang="en-US" sz="8000" dirty="0">
              <a:solidFill>
                <a:srgbClr val="006A0E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3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248</Words>
  <Application>Microsoft Office PowerPoint</Application>
  <PresentationFormat>와이드스크린</PresentationFormat>
  <Paragraphs>100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1훈하얀고양이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18</cp:revision>
  <dcterms:created xsi:type="dcterms:W3CDTF">2016-06-01T11:29:40Z</dcterms:created>
  <dcterms:modified xsi:type="dcterms:W3CDTF">2016-06-19T19:22:30Z</dcterms:modified>
</cp:coreProperties>
</file>