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5" r:id="rId4"/>
    <p:sldId id="264" r:id="rId5"/>
    <p:sldId id="266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90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1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5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89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2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2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1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8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8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9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704270" y="25927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8000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기묘한 농장 이야기</a:t>
            </a:r>
            <a:endParaRPr lang="ko-KR" altLang="en-US" sz="8000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04270" y="35701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800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백성현</a:t>
            </a:r>
            <a:endParaRPr lang="ko-KR" altLang="en-US" sz="2800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476507" y="3855062"/>
            <a:ext cx="1743363" cy="4114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800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Prototype</a:t>
            </a:r>
            <a:endParaRPr lang="ko-KR" altLang="en-US" sz="2800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445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667000" y="2648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8000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물어볼 것이 있으신가요</a:t>
            </a:r>
            <a:r>
              <a:rPr lang="en-US" altLang="ko-KR" sz="8000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?</a:t>
            </a:r>
            <a:endParaRPr lang="ko-KR" altLang="en-US" sz="8000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3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타원 74"/>
          <p:cNvSpPr/>
          <p:nvPr/>
        </p:nvSpPr>
        <p:spPr>
          <a:xfrm>
            <a:off x="4232097" y="1737142"/>
            <a:ext cx="5379158" cy="2610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323703" y="4410110"/>
            <a:ext cx="4218969" cy="2229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39436" y="-29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기본 흐름</a:t>
            </a:r>
            <a:endParaRPr lang="ko-KR" altLang="en-US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28584" y="1498284"/>
            <a:ext cx="1440160" cy="594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타이틀 씬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1002" y="2510898"/>
            <a:ext cx="1440160" cy="594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농장전경 씬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96466" y="1923582"/>
            <a:ext cx="1901521" cy="21734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상점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구조물 배치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세이브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스테이지 시작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탐색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종료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10" name="직선 화살표 연결선 9"/>
          <p:cNvCxnSpPr>
            <a:stCxn id="6" idx="2"/>
            <a:endCxn id="7" idx="0"/>
          </p:cNvCxnSpPr>
          <p:nvPr/>
        </p:nvCxnSpPr>
        <p:spPr>
          <a:xfrm flipH="1">
            <a:off x="4031082" y="2092350"/>
            <a:ext cx="17582" cy="4185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19793" y="4432307"/>
            <a:ext cx="1457742" cy="324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스테이지 씬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14" name="직선 화살표 연결선 13"/>
          <p:cNvCxnSpPr>
            <a:stCxn id="7" idx="2"/>
            <a:endCxn id="13" idx="0"/>
          </p:cNvCxnSpPr>
          <p:nvPr/>
        </p:nvCxnSpPr>
        <p:spPr>
          <a:xfrm>
            <a:off x="4031082" y="3104964"/>
            <a:ext cx="17582" cy="13273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3" idx="1"/>
            <a:endCxn id="7" idx="1"/>
          </p:cNvCxnSpPr>
          <p:nvPr/>
        </p:nvCxnSpPr>
        <p:spPr>
          <a:xfrm rot="10800000">
            <a:off x="3311003" y="2807931"/>
            <a:ext cx="8791" cy="1786394"/>
          </a:xfrm>
          <a:prstGeom prst="bentConnector3">
            <a:avLst>
              <a:gd name="adj1" fmla="val 2700387"/>
            </a:avLst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967186" y="4947053"/>
            <a:ext cx="1872208" cy="324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농장일 스테이지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67186" y="5648372"/>
            <a:ext cx="1872208" cy="324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판매 스테이지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20" name="Shape 53"/>
          <p:cNvCxnSpPr>
            <a:stCxn id="17" idx="1"/>
            <a:endCxn id="13" idx="2"/>
          </p:cNvCxnSpPr>
          <p:nvPr/>
        </p:nvCxnSpPr>
        <p:spPr>
          <a:xfrm rot="10800000">
            <a:off x="4048664" y="4756344"/>
            <a:ext cx="918522" cy="1054047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594769" y="3042521"/>
            <a:ext cx="1296144" cy="260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594769" y="3796681"/>
            <a:ext cx="1296144" cy="23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391801" y="2645913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91414" y="4476791"/>
            <a:ext cx="1089829" cy="236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flipH="1">
            <a:off x="5302023" y="5693879"/>
            <a:ext cx="1228092" cy="278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flipH="1">
            <a:off x="5207688" y="4977185"/>
            <a:ext cx="1387081" cy="248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56" name="꺾인 연결선 55"/>
          <p:cNvCxnSpPr>
            <a:stCxn id="13" idx="3"/>
            <a:endCxn id="16" idx="0"/>
          </p:cNvCxnSpPr>
          <p:nvPr/>
        </p:nvCxnSpPr>
        <p:spPr>
          <a:xfrm>
            <a:off x="4777535" y="4594325"/>
            <a:ext cx="1125755" cy="35272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6" idx="2"/>
            <a:endCxn id="17" idx="0"/>
          </p:cNvCxnSpPr>
          <p:nvPr/>
        </p:nvCxnSpPr>
        <p:spPr>
          <a:xfrm>
            <a:off x="5903290" y="5271089"/>
            <a:ext cx="0" cy="3772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" idx="3"/>
            <a:endCxn id="9" idx="1"/>
          </p:cNvCxnSpPr>
          <p:nvPr/>
        </p:nvCxnSpPr>
        <p:spPr>
          <a:xfrm>
            <a:off x="4751162" y="2807931"/>
            <a:ext cx="1545304" cy="2023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5136132" y="1923582"/>
            <a:ext cx="1800200" cy="3780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기본 상태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0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91976" y="3788115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 매니저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339436" y="-29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게임 구성</a:t>
            </a:r>
            <a:endParaRPr lang="ko-KR" altLang="en-US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78864" y="3788114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상점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매니저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1976" y="1464015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게임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매니저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85420" y="3788114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 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UI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51186" y="1473641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게임</a:t>
            </a:r>
            <a:r>
              <a:rPr lang="en-US" altLang="ko-KR" sz="24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UI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72308" y="3788113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상점 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UI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18" name="직선 화살표 연결선 17"/>
          <p:cNvCxnSpPr>
            <a:stCxn id="23" idx="2"/>
            <a:endCxn id="4" idx="0"/>
          </p:cNvCxnSpPr>
          <p:nvPr/>
        </p:nvCxnSpPr>
        <p:spPr>
          <a:xfrm>
            <a:off x="1676398" y="2197182"/>
            <a:ext cx="0" cy="159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3" idx="2"/>
            <a:endCxn id="25" idx="0"/>
          </p:cNvCxnSpPr>
          <p:nvPr/>
        </p:nvCxnSpPr>
        <p:spPr>
          <a:xfrm rot="16200000" flipH="1">
            <a:off x="2127654" y="1745926"/>
            <a:ext cx="1590932" cy="2493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3" idx="3"/>
            <a:endCxn id="26" idx="1"/>
          </p:cNvCxnSpPr>
          <p:nvPr/>
        </p:nvCxnSpPr>
        <p:spPr>
          <a:xfrm>
            <a:off x="2660819" y="1830599"/>
            <a:ext cx="890367" cy="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2660819" y="2009775"/>
            <a:ext cx="890367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4" idx="3"/>
            <a:endCxn id="25" idx="1"/>
          </p:cNvCxnSpPr>
          <p:nvPr/>
        </p:nvCxnSpPr>
        <p:spPr>
          <a:xfrm flipV="1">
            <a:off x="2660819" y="4154698"/>
            <a:ext cx="5246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2660819" y="4343400"/>
            <a:ext cx="524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7647707" y="4343400"/>
            <a:ext cx="524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2" idx="3"/>
            <a:endCxn id="27" idx="1"/>
          </p:cNvCxnSpPr>
          <p:nvPr/>
        </p:nvCxnSpPr>
        <p:spPr>
          <a:xfrm flipV="1">
            <a:off x="7647707" y="4154697"/>
            <a:ext cx="5246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3" idx="2"/>
            <a:endCxn id="22" idx="0"/>
          </p:cNvCxnSpPr>
          <p:nvPr/>
        </p:nvCxnSpPr>
        <p:spPr>
          <a:xfrm rot="16200000" flipH="1">
            <a:off x="3374376" y="499204"/>
            <a:ext cx="1590932" cy="4986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3" idx="2"/>
            <a:endCxn id="27" idx="0"/>
          </p:cNvCxnSpPr>
          <p:nvPr/>
        </p:nvCxnSpPr>
        <p:spPr>
          <a:xfrm rot="16200000" flipH="1">
            <a:off x="4621099" y="-747519"/>
            <a:ext cx="1590931" cy="7480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27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91978" y="1746422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 매니저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1978" y="5964963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</a:t>
            </a:r>
            <a:r>
              <a:rPr lang="en-US" altLang="ko-KR" sz="24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필드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1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64193" y="5964963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</a:t>
            </a:r>
            <a:r>
              <a:rPr lang="en-US" altLang="ko-KR" sz="24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필드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2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36408" y="5964962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</a:t>
            </a:r>
            <a:r>
              <a:rPr lang="en-US" altLang="ko-KR" sz="24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필드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3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8623" y="5964962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</a:t>
            </a:r>
            <a:r>
              <a:rPr lang="en-US" altLang="ko-KR" sz="24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필드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4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>
            <a:off x="1676400" y="2479589"/>
            <a:ext cx="0" cy="348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endCxn id="6" idx="0"/>
          </p:cNvCxnSpPr>
          <p:nvPr/>
        </p:nvCxnSpPr>
        <p:spPr>
          <a:xfrm rot="16200000" flipH="1">
            <a:off x="1023939" y="3140286"/>
            <a:ext cx="3477137" cy="2172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2"/>
            <a:endCxn id="7" idx="0"/>
          </p:cNvCxnSpPr>
          <p:nvPr/>
        </p:nvCxnSpPr>
        <p:spPr>
          <a:xfrm rot="16200000" flipH="1">
            <a:off x="2105929" y="2050060"/>
            <a:ext cx="3485373" cy="4344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4" idx="2"/>
            <a:endCxn id="8" idx="0"/>
          </p:cNvCxnSpPr>
          <p:nvPr/>
        </p:nvCxnSpPr>
        <p:spPr>
          <a:xfrm rot="16200000" flipH="1">
            <a:off x="3192036" y="963952"/>
            <a:ext cx="3485373" cy="6516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339436" y="-29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 스테이지 구성</a:t>
            </a:r>
            <a:endParaRPr lang="ko-KR" altLang="en-US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58089" y="1754658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 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UI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16" name="직선 화살표 연결선 15"/>
          <p:cNvCxnSpPr>
            <a:stCxn id="4" idx="3"/>
            <a:endCxn id="22" idx="1"/>
          </p:cNvCxnSpPr>
          <p:nvPr/>
        </p:nvCxnSpPr>
        <p:spPr>
          <a:xfrm>
            <a:off x="2660821" y="2113006"/>
            <a:ext cx="797268" cy="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130625" y="1746418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작물 정보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2814" y="2897193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작물 가공 정보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37" name="꺾인 연결선 36"/>
          <p:cNvCxnSpPr>
            <a:stCxn id="38" idx="0"/>
            <a:endCxn id="4" idx="0"/>
          </p:cNvCxnSpPr>
          <p:nvPr/>
        </p:nvCxnSpPr>
        <p:spPr>
          <a:xfrm rot="16200000" flipH="1" flipV="1">
            <a:off x="4395722" y="-972904"/>
            <a:ext cx="4" cy="5438647"/>
          </a:xfrm>
          <a:prstGeom prst="bentConnector3">
            <a:avLst>
              <a:gd name="adj1" fmla="val -5715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4" idx="2"/>
            <a:endCxn id="39" idx="1"/>
          </p:cNvCxnSpPr>
          <p:nvPr/>
        </p:nvCxnSpPr>
        <p:spPr>
          <a:xfrm rot="16200000" flipH="1">
            <a:off x="2752513" y="1403476"/>
            <a:ext cx="784188" cy="2936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660189" y="2897193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상점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매니저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49" name="직선 화살표 연결선 48"/>
          <p:cNvCxnSpPr>
            <a:stCxn id="39" idx="3"/>
            <a:endCxn id="47" idx="1"/>
          </p:cNvCxnSpPr>
          <p:nvPr/>
        </p:nvCxnSpPr>
        <p:spPr>
          <a:xfrm>
            <a:off x="6581657" y="3263777"/>
            <a:ext cx="2078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71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91978" y="2464036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상점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매니저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1978" y="5964963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상점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필드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1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64193" y="5964963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상점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필드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2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36408" y="5964962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상점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필드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3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8623" y="5964962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</a:t>
            </a:r>
            <a:r>
              <a:rPr lang="en-US" altLang="ko-KR" sz="24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필드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4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>
            <a:off x="1676400" y="3197203"/>
            <a:ext cx="0" cy="276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2"/>
            <a:endCxn id="6" idx="0"/>
          </p:cNvCxnSpPr>
          <p:nvPr/>
        </p:nvCxnSpPr>
        <p:spPr>
          <a:xfrm rot="16200000" flipH="1">
            <a:off x="1378627" y="3494975"/>
            <a:ext cx="2767760" cy="21722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2"/>
            <a:endCxn id="7" idx="0"/>
          </p:cNvCxnSpPr>
          <p:nvPr/>
        </p:nvCxnSpPr>
        <p:spPr>
          <a:xfrm rot="16200000" flipH="1">
            <a:off x="2464736" y="2408867"/>
            <a:ext cx="2767759" cy="4344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4" idx="2"/>
            <a:endCxn id="8" idx="0"/>
          </p:cNvCxnSpPr>
          <p:nvPr/>
        </p:nvCxnSpPr>
        <p:spPr>
          <a:xfrm rot="16200000" flipH="1">
            <a:off x="3550843" y="1322759"/>
            <a:ext cx="2767759" cy="6516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339436" y="-29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상점 스테이지 구성</a:t>
            </a:r>
            <a:endParaRPr lang="ko-KR" altLang="en-US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48614" y="2464035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상점 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UI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16" name="직선 화살표 연결선 15"/>
          <p:cNvCxnSpPr>
            <a:stCxn id="4" idx="3"/>
            <a:endCxn id="22" idx="1"/>
          </p:cNvCxnSpPr>
          <p:nvPr/>
        </p:nvCxnSpPr>
        <p:spPr>
          <a:xfrm flipV="1">
            <a:off x="2660821" y="2830619"/>
            <a:ext cx="1187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224201" y="1513313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작물 정보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37" name="꺾인 연결선 36"/>
          <p:cNvCxnSpPr>
            <a:stCxn id="38" idx="0"/>
            <a:endCxn id="4" idx="0"/>
          </p:cNvCxnSpPr>
          <p:nvPr/>
        </p:nvCxnSpPr>
        <p:spPr>
          <a:xfrm rot="16200000" flipH="1" flipV="1">
            <a:off x="3967150" y="-777438"/>
            <a:ext cx="950723" cy="5532223"/>
          </a:xfrm>
          <a:prstGeom prst="bentConnector3">
            <a:avLst>
              <a:gd name="adj1" fmla="val -24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411995" y="2355257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스킬 정보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886193" y="1513313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사람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정보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13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39436" y="-29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 전경</a:t>
            </a:r>
            <a:endParaRPr lang="ko-KR" altLang="en-US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13017" y="1902691"/>
            <a:ext cx="720437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스테이지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시작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38581" y="1902691"/>
            <a:ext cx="720437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탐 색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7201" y="1902691"/>
            <a:ext cx="757382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구조물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배치하기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87453" y="1902691"/>
            <a:ext cx="720437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 점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03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39436" y="-29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스테이지 구성 </a:t>
            </a:r>
            <a:r>
              <a:rPr lang="en-US" altLang="ko-KR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– </a:t>
            </a:r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농장일</a:t>
            </a:r>
            <a:endParaRPr lang="ko-KR" altLang="en-US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77" y="1375399"/>
            <a:ext cx="10058400" cy="52324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146473" y="2733964"/>
            <a:ext cx="868219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물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88219" y="3306619"/>
            <a:ext cx="868219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비료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56073" y="4121358"/>
            <a:ext cx="868219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흙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7" name="구름 6"/>
          <p:cNvSpPr/>
          <p:nvPr/>
        </p:nvSpPr>
        <p:spPr>
          <a:xfrm>
            <a:off x="4488873" y="1856511"/>
            <a:ext cx="1108363" cy="65578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108887" y="2507061"/>
            <a:ext cx="166255" cy="1662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161949" y="2717754"/>
            <a:ext cx="113193" cy="1131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눈물 방울 9"/>
          <p:cNvSpPr/>
          <p:nvPr/>
        </p:nvSpPr>
        <p:spPr>
          <a:xfrm rot="18702408">
            <a:off x="4920202" y="2071036"/>
            <a:ext cx="248416" cy="241964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14787" y="2507061"/>
            <a:ext cx="12410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1</a:t>
            </a:r>
            <a:r>
              <a:rPr lang="en-US" altLang="ko-KR" sz="2800" b="1" cap="none" spc="0" baseline="30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st</a:t>
            </a:r>
            <a:r>
              <a:rPr lang="en-US" altLang="ko-KR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Step</a:t>
            </a:r>
            <a:endParaRPr lang="en-US" altLang="ko-KR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62092" y="3062256"/>
            <a:ext cx="12458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2</a:t>
            </a:r>
            <a:r>
              <a:rPr lang="en-US" altLang="ko-KR" sz="2800" b="1" cap="none" spc="0" baseline="30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nd</a:t>
            </a:r>
            <a:r>
              <a:rPr lang="en-US" altLang="ko-KR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Step</a:t>
            </a:r>
            <a:endParaRPr lang="en-US" altLang="ko-KR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16258" y="4303094"/>
            <a:ext cx="13019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3</a:t>
            </a:r>
            <a:r>
              <a:rPr lang="en-US" altLang="ko-KR" sz="2800" b="1" cap="none" spc="0" baseline="30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rd</a:t>
            </a:r>
            <a:r>
              <a:rPr lang="en-US" altLang="ko-KR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Step</a:t>
            </a:r>
            <a:endParaRPr lang="en-US" altLang="ko-KR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58736" y="4564704"/>
            <a:ext cx="14125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Complete</a:t>
            </a:r>
            <a:endParaRPr lang="en-US" altLang="ko-KR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29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39436" y="-29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스테이지 구성 </a:t>
            </a:r>
            <a:r>
              <a:rPr lang="en-US" altLang="ko-KR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판매</a:t>
            </a:r>
            <a:endParaRPr lang="ko-KR" altLang="en-US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702" y="1921164"/>
            <a:ext cx="8615225" cy="4450218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64376"/>
              </p:ext>
            </p:extLst>
          </p:nvPr>
        </p:nvGraphicFramePr>
        <p:xfrm>
          <a:off x="221673" y="1430865"/>
          <a:ext cx="22167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4"/>
                <a:gridCol w="11083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435926" y="2974102"/>
            <a:ext cx="591127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흥정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시도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20177"/>
              </p:ext>
            </p:extLst>
          </p:nvPr>
        </p:nvGraphicFramePr>
        <p:xfrm>
          <a:off x="226290" y="3889468"/>
          <a:ext cx="221672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37"/>
                <a:gridCol w="144549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손님의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구매가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 +- ?%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80 +- ?%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55 +- ?%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50 +- ?%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435925" y="3664025"/>
            <a:ext cx="591127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추가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배치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35925" y="4372556"/>
            <a:ext cx="591127" cy="79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도둑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잡기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전환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504053" y="5382127"/>
            <a:ext cx="591127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바로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끝내기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65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39436" y="-29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스테이지 구성 </a:t>
            </a:r>
            <a:r>
              <a:rPr lang="en-US" altLang="ko-KR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– </a:t>
            </a:r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판매 중 도둑잡기 전환</a:t>
            </a:r>
            <a:endParaRPr lang="ko-KR" altLang="en-US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20" y="1607126"/>
            <a:ext cx="8615225" cy="44502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99855" y="2715490"/>
            <a:ext cx="591127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직접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잡기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99854" y="3405413"/>
            <a:ext cx="591127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어깨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고용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99854" y="4113944"/>
            <a:ext cx="591127" cy="79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번개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튀기기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27128" y="4541622"/>
            <a:ext cx="73198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돌아가기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38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176</Words>
  <Application>Microsoft Office PowerPoint</Application>
  <PresentationFormat>와이드스크린</PresentationFormat>
  <Paragraphs>98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1훈하얀고양이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13</cp:revision>
  <dcterms:created xsi:type="dcterms:W3CDTF">2016-06-01T11:29:40Z</dcterms:created>
  <dcterms:modified xsi:type="dcterms:W3CDTF">2016-06-19T17:44:08Z</dcterms:modified>
</cp:coreProperties>
</file>