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333"/>
    <p:restoredTop sz="9644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837245" y="476630"/>
            <a:ext cx="1368171" cy="72009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목적지 설정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1657222" y="2590260"/>
            <a:ext cx="1728216" cy="4320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이동중 적 인식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1653540" y="3778408"/>
            <a:ext cx="1728216" cy="4320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추적 후 공격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1657222" y="4559871"/>
            <a:ext cx="1728216" cy="4320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파괴 후 탐색</a:t>
            </a:r>
            <a:endParaRPr lang="ko-KR" altLang="en-US"/>
          </a:p>
        </p:txBody>
      </p:sp>
      <p:cxnSp>
        <p:nvCxnSpPr>
          <p:cNvPr id="10" name=""/>
          <p:cNvCxnSpPr>
            <a:stCxn id="8" idx="1"/>
            <a:endCxn id="7" idx="1"/>
          </p:cNvCxnSpPr>
          <p:nvPr/>
        </p:nvCxnSpPr>
        <p:spPr>
          <a:xfrm flipH="1" flipV="1">
            <a:off x="1653540" y="3994435"/>
            <a:ext cx="3682" cy="781462"/>
          </a:xfrm>
          <a:prstGeom prst="bentConnector3">
            <a:avLst>
              <a:gd name="adj1" fmla="val 37199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8" idx="3"/>
            <a:endCxn id="4" idx="3"/>
          </p:cNvCxnSpPr>
          <p:nvPr/>
        </p:nvCxnSpPr>
        <p:spPr>
          <a:xfrm flipH="1" flipV="1">
            <a:off x="3205416" y="836675"/>
            <a:ext cx="180022" cy="3939222"/>
          </a:xfrm>
          <a:prstGeom prst="bentConnector3">
            <a:avLst>
              <a:gd name="adj1" fmla="val -6585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29" idx="2"/>
            <a:endCxn id="6" idx="0"/>
          </p:cNvCxnSpPr>
          <p:nvPr/>
        </p:nvCxnSpPr>
        <p:spPr>
          <a:xfrm rot="5400000">
            <a:off x="2334966" y="2403895"/>
            <a:ext cx="3727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6" idx="2"/>
            <a:endCxn id="7" idx="0"/>
          </p:cNvCxnSpPr>
          <p:nvPr/>
        </p:nvCxnSpPr>
        <p:spPr>
          <a:xfrm rot="5400000">
            <a:off x="2141442" y="3398520"/>
            <a:ext cx="756094" cy="3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>
            <a:stCxn id="7" idx="2"/>
            <a:endCxn id="8" idx="0"/>
          </p:cNvCxnSpPr>
          <p:nvPr/>
        </p:nvCxnSpPr>
        <p:spPr>
          <a:xfrm rot="16200000" flipH="1">
            <a:off x="2344785" y="4383325"/>
            <a:ext cx="349408" cy="3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0" y="3505771"/>
            <a:ext cx="1653540" cy="64331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인식거리 안에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다른 적이 있음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4500181" y="2439955"/>
            <a:ext cx="2325433" cy="366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저장된 목적지가 있음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1365503" y="3249644"/>
            <a:ext cx="2630425" cy="358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NavMesh</a:t>
            </a:r>
            <a:r>
              <a:rPr lang="ko-KR" altLang="en-US"/>
              <a:t> 목적지 초기화</a:t>
            </a:r>
            <a:endParaRPr lang="ko-KR" altLang="en-US"/>
          </a:p>
        </p:txBody>
      </p:sp>
      <p:cxnSp>
        <p:nvCxnSpPr>
          <p:cNvPr id="20" name=""/>
          <p:cNvCxnSpPr>
            <a:stCxn id="8" idx="2"/>
            <a:endCxn id="21" idx="0"/>
          </p:cNvCxnSpPr>
          <p:nvPr/>
        </p:nvCxnSpPr>
        <p:spPr>
          <a:xfrm rot="5400000">
            <a:off x="2089182" y="5420391"/>
            <a:ext cx="860615" cy="3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/>
          <p:nvPr/>
        </p:nvSpPr>
        <p:spPr>
          <a:xfrm>
            <a:off x="1562481" y="5852540"/>
            <a:ext cx="1910334" cy="4320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현 위치에서 대기</a:t>
            </a: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4904421" y="692657"/>
            <a:ext cx="2475930" cy="64808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목적지 도착시 저장된 목적지 초기화</a:t>
            </a: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2542190" y="239331"/>
            <a:ext cx="753238" cy="237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000"/>
              <a:t>State.Idle</a:t>
            </a:r>
            <a:endParaRPr lang="en-US" altLang="ko-KR" sz="1000"/>
          </a:p>
        </p:txBody>
      </p:sp>
      <p:sp>
        <p:nvSpPr>
          <p:cNvPr id="29" name=""/>
          <p:cNvSpPr/>
          <p:nvPr/>
        </p:nvSpPr>
        <p:spPr>
          <a:xfrm>
            <a:off x="1657223" y="1785476"/>
            <a:ext cx="1728216" cy="4320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목적지로 이동</a:t>
            </a:r>
            <a:endParaRPr lang="ko-KR" altLang="en-US"/>
          </a:p>
        </p:txBody>
      </p:sp>
      <p:cxnSp>
        <p:nvCxnSpPr>
          <p:cNvPr id="30" name=""/>
          <p:cNvCxnSpPr>
            <a:stCxn id="4" idx="2"/>
            <a:endCxn id="29" idx="0"/>
          </p:cNvCxnSpPr>
          <p:nvPr/>
        </p:nvCxnSpPr>
        <p:spPr>
          <a:xfrm rot="16200000" flipH="1">
            <a:off x="2226953" y="1491098"/>
            <a:ext cx="588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2628518" y="1548177"/>
            <a:ext cx="1215772" cy="2406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000"/>
              <a:t>State.AttackMove</a:t>
            </a:r>
            <a:endParaRPr lang="en-US" altLang="ko-KR" sz="1000"/>
          </a:p>
        </p:txBody>
      </p:sp>
      <p:sp>
        <p:nvSpPr>
          <p:cNvPr id="32" name=""/>
          <p:cNvSpPr txBox="1"/>
          <p:nvPr/>
        </p:nvSpPr>
        <p:spPr>
          <a:xfrm>
            <a:off x="2680715" y="2349642"/>
            <a:ext cx="1220725" cy="2406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000"/>
              <a:t>State.AttackMove</a:t>
            </a:r>
            <a:endParaRPr lang="en-US" altLang="ko-KR" sz="1000"/>
          </a:p>
        </p:txBody>
      </p:sp>
      <p:sp>
        <p:nvSpPr>
          <p:cNvPr id="33" name=""/>
          <p:cNvSpPr txBox="1"/>
          <p:nvPr/>
        </p:nvSpPr>
        <p:spPr>
          <a:xfrm>
            <a:off x="2628518" y="3537790"/>
            <a:ext cx="1215772" cy="241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000"/>
              <a:t>State.AttackMove</a:t>
            </a:r>
            <a:endParaRPr lang="en-US" altLang="ko-KR" sz="1000"/>
          </a:p>
        </p:txBody>
      </p:sp>
      <p:sp>
        <p:nvSpPr>
          <p:cNvPr id="35" name=""/>
          <p:cNvSpPr txBox="1"/>
          <p:nvPr/>
        </p:nvSpPr>
        <p:spPr>
          <a:xfrm>
            <a:off x="2542190" y="4322571"/>
            <a:ext cx="1216375" cy="237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000"/>
              <a:t>State.AttackMove</a:t>
            </a:r>
            <a:endParaRPr lang="en-US" altLang="ko-KR" sz="1000"/>
          </a:p>
        </p:txBody>
      </p:sp>
      <p:sp>
        <p:nvSpPr>
          <p:cNvPr id="36" name=""/>
          <p:cNvSpPr txBox="1"/>
          <p:nvPr/>
        </p:nvSpPr>
        <p:spPr>
          <a:xfrm>
            <a:off x="2718815" y="5614541"/>
            <a:ext cx="754000" cy="241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000"/>
              <a:t>State.Idle</a:t>
            </a:r>
            <a:endParaRPr lang="en-US" altLang="ko-KR" sz="1000"/>
          </a:p>
        </p:txBody>
      </p:sp>
      <p:sp>
        <p:nvSpPr>
          <p:cNvPr id="37" name=""/>
          <p:cNvSpPr txBox="1"/>
          <p:nvPr/>
        </p:nvSpPr>
        <p:spPr>
          <a:xfrm>
            <a:off x="6444234" y="476630"/>
            <a:ext cx="753238" cy="238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000"/>
              <a:t>State.Idle</a:t>
            </a:r>
            <a:endParaRPr lang="en-US" altLang="ko-KR" sz="1000"/>
          </a:p>
        </p:txBody>
      </p:sp>
      <p:sp>
        <p:nvSpPr>
          <p:cNvPr id="38" name=""/>
          <p:cNvSpPr txBox="1"/>
          <p:nvPr/>
        </p:nvSpPr>
        <p:spPr>
          <a:xfrm>
            <a:off x="4679442" y="3178619"/>
            <a:ext cx="4464558" cy="3105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1. 중간에 다른 목적지가 설정될 경우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목적지 설정으로 돌아감 (① 적용)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정지 버튼이 입력될 경우 현재 행동을 정지함 </a:t>
            </a:r>
            <a:r>
              <a:rPr lang="ko-KR" altLang="en-US"/>
              <a:t>(② 적용)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위치 사수 버튼이 입력될 경우 위치 사수로 처리함 (③ 적용)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일반 이동으로 이동시에는 적을 모두 무시하고 목적지로 이동만 실행</a:t>
            </a:r>
            <a:endParaRPr lang="ko-KR" altLang="en-US"/>
          </a:p>
        </p:txBody>
      </p:sp>
      <mc:AlternateContent xmlns:mc="http://schemas.openxmlformats.org/markup-compatibility/2006">
        <mc:Choice xmlns:hp="http://schemas.haansoft.com/office/presentation/8.0" Requires="hp">
          <hp:hncWordshop xmlns:hp="http://schemas.haansoft.com/office/presentation/8.0" templateIndex="5" shapeIndex="0" text="①" fontName="함초롬돋움" fontSize="54" i="0" b="0">
            <p:nvSpPr>
              <p:cNvPr id="39" name=""/>
              <p:cNvSpPr>
                <a:spLocks noEditPoints="1" noChangeShapeType="1" noTextEdit="1"/>
              </p:cNvSpPr>
              <p:nvPr/>
            </p:nvSpPr>
            <p:spPr>
              <a:xfrm>
                <a:off x="1300733" y="239331"/>
                <a:ext cx="527684" cy="514350"/>
              </a:xfrm>
              <a:gradFill rotWithShape="1">
                <a:gsLst>
                  <a:gs pos="0">
                    <a:srgbClr val="36c0ff"/>
                  </a:gs>
                  <a:gs pos="60000">
                    <a:srgbClr val="000173"/>
                  </a:gs>
                  <a:gs pos="100000">
                    <a:srgbClr val="00b0f0"/>
                  </a:gs>
                </a:gsLst>
                <a:lin ang="5400000" scaled="0"/>
                <a:tileRect/>
              </a:gradFill>
              <a:ln w="12700" cap="flat" cmpd="sng" algn="ctr">
                <a:solidFill>
                  <a:srgbClr val="0070c0"/>
                </a:solidFill>
                <a:prstDash val="solid"/>
                <a:round/>
              </a:ln>
              <a:effectLst>
                <a:outerShdw blurRad="50800" dist="38100" dir="18900000" rotWithShape="0">
                  <a:srgbClr val="000000">
                    <a:alpha val="40000"/>
                  </a:srgbClr>
                </a:outerShdw>
              </a:effectLst>
            </p:spPr>
            <p:t>①</p:t>
          </hp:hncWordshop>
        </mc:Choice>
        <mc:Fallback>
          <p:sp>
            <p:nvSpPr>
              <p:cNvPr id="39" name=""/>
              <p:cNvSpPr>
                <a:spLocks noEditPoints="1" noChangeShapeType="1" noTextEdit="1"/>
              </p:cNvSpPr>
              <p:nvPr/>
            </p:nvSpPr>
            <p:spPr>
              <a:xfrm>
                <a:off x="1300733" y="239331"/>
                <a:ext cx="527684" cy="514350"/>
              </a:xfrm>
              <a:custGeom>
                <a:avLst/>
                <a:gdLst/>
                <a:rect l="l" t="t" r="r" b="b"/>
                <a:pathLst>
                  <a:path w="527684" h="514350">
                    <a:moveTo>
                      <a:pt x="295275" y="438150"/>
                    </a:moveTo>
                    <a:lnTo>
                      <a:pt x="257175" y="438150"/>
                    </a:lnTo>
                    <a:lnTo>
                      <a:pt x="257175" y="123825"/>
                    </a:lnTo>
                    <a:lnTo>
                      <a:pt x="200025" y="171450"/>
                    </a:lnTo>
                    <a:lnTo>
                      <a:pt x="180975" y="142875"/>
                    </a:lnTo>
                    <a:lnTo>
                      <a:pt x="257175" y="85725"/>
                    </a:lnTo>
                    <a:lnTo>
                      <a:pt x="295275" y="85725"/>
                    </a:lnTo>
                    <a:lnTo>
                      <a:pt x="295275" y="438150"/>
                    </a:lnTo>
                    <a:moveTo>
                      <a:pt x="0" y="257175"/>
                    </a:moveTo>
                    <a:cubicBezTo>
                      <a:pt x="0" y="257175"/>
                      <a:pt x="0" y="200025"/>
                      <a:pt x="19050" y="152400"/>
                    </a:cubicBezTo>
                    <a:cubicBezTo>
                      <a:pt x="19050" y="152400"/>
                      <a:pt x="38100" y="104775"/>
                      <a:pt x="76200" y="76200"/>
                    </a:cubicBezTo>
                    <a:cubicBezTo>
                      <a:pt x="76200" y="76200"/>
                      <a:pt x="114300" y="38100"/>
                      <a:pt x="161925" y="19050"/>
                    </a:cubicBezTo>
                    <a:cubicBezTo>
                      <a:pt x="161925" y="19050"/>
                      <a:pt x="209550" y="0"/>
                      <a:pt x="257175" y="0"/>
                    </a:cubicBezTo>
                    <a:cubicBezTo>
                      <a:pt x="257175" y="0"/>
                      <a:pt x="314325" y="0"/>
                      <a:pt x="361950" y="19050"/>
                    </a:cubicBezTo>
                    <a:cubicBezTo>
                      <a:pt x="361950" y="19050"/>
                      <a:pt x="409575" y="38100"/>
                      <a:pt x="447675" y="76200"/>
                    </a:cubicBezTo>
                    <a:cubicBezTo>
                      <a:pt x="447675" y="76200"/>
                      <a:pt x="485775" y="104775"/>
                      <a:pt x="504824" y="152400"/>
                    </a:cubicBezTo>
                    <a:cubicBezTo>
                      <a:pt x="504824" y="152400"/>
                      <a:pt x="523875" y="200025"/>
                      <a:pt x="523875" y="257175"/>
                    </a:cubicBezTo>
                    <a:cubicBezTo>
                      <a:pt x="523875" y="257175"/>
                      <a:pt x="523875" y="314325"/>
                      <a:pt x="504824" y="361950"/>
                    </a:cubicBezTo>
                    <a:cubicBezTo>
                      <a:pt x="504824" y="361950"/>
                      <a:pt x="485775" y="400050"/>
                      <a:pt x="447675" y="438150"/>
                    </a:cubicBezTo>
                    <a:cubicBezTo>
                      <a:pt x="447675" y="438150"/>
                      <a:pt x="409575" y="476249"/>
                      <a:pt x="361950" y="495300"/>
                    </a:cubicBezTo>
                    <a:cubicBezTo>
                      <a:pt x="361950" y="495300"/>
                      <a:pt x="314325" y="514350"/>
                      <a:pt x="257175" y="514350"/>
                    </a:cubicBezTo>
                    <a:cubicBezTo>
                      <a:pt x="257175" y="514350"/>
                      <a:pt x="209550" y="514350"/>
                      <a:pt x="161925" y="495300"/>
                    </a:cubicBezTo>
                    <a:cubicBezTo>
                      <a:pt x="161925" y="495300"/>
                      <a:pt x="114300" y="476249"/>
                      <a:pt x="76200" y="438150"/>
                    </a:cubicBezTo>
                    <a:cubicBezTo>
                      <a:pt x="76200" y="438150"/>
                      <a:pt x="38100" y="400050"/>
                      <a:pt x="19050" y="361950"/>
                    </a:cubicBezTo>
                    <a:cubicBezTo>
                      <a:pt x="19050" y="361950"/>
                      <a:pt x="0" y="314325"/>
                      <a:pt x="0" y="257175"/>
                    </a:cubicBezTo>
                    <a:lnTo>
                      <a:pt x="0" y="257175"/>
                    </a:lnTo>
                    <a:moveTo>
                      <a:pt x="28575" y="257175"/>
                    </a:moveTo>
                    <a:cubicBezTo>
                      <a:pt x="28575" y="257175"/>
                      <a:pt x="28575" y="304800"/>
                      <a:pt x="47625" y="342900"/>
                    </a:cubicBezTo>
                    <a:cubicBezTo>
                      <a:pt x="47625" y="342900"/>
                      <a:pt x="66675" y="390525"/>
                      <a:pt x="95250" y="419100"/>
                    </a:cubicBezTo>
                    <a:cubicBezTo>
                      <a:pt x="95250" y="419100"/>
                      <a:pt x="133350" y="447675"/>
                      <a:pt x="171450" y="466725"/>
                    </a:cubicBezTo>
                    <a:cubicBezTo>
                      <a:pt x="171450" y="466725"/>
                      <a:pt x="209550" y="485775"/>
                      <a:pt x="257175" y="485775"/>
                    </a:cubicBezTo>
                    <a:cubicBezTo>
                      <a:pt x="257175" y="485775"/>
                      <a:pt x="304800" y="485775"/>
                      <a:pt x="352425" y="466725"/>
                    </a:cubicBezTo>
                    <a:cubicBezTo>
                      <a:pt x="352425" y="466725"/>
                      <a:pt x="390525" y="447675"/>
                      <a:pt x="428625" y="419100"/>
                    </a:cubicBezTo>
                    <a:cubicBezTo>
                      <a:pt x="428625" y="419100"/>
                      <a:pt x="457200" y="390525"/>
                      <a:pt x="476249" y="342900"/>
                    </a:cubicBezTo>
                    <a:cubicBezTo>
                      <a:pt x="476249" y="342900"/>
                      <a:pt x="495300" y="304800"/>
                      <a:pt x="495300" y="257175"/>
                    </a:cubicBezTo>
                    <a:cubicBezTo>
                      <a:pt x="495300" y="257175"/>
                      <a:pt x="495300" y="209550"/>
                      <a:pt x="476249" y="171450"/>
                    </a:cubicBezTo>
                    <a:cubicBezTo>
                      <a:pt x="476249" y="171450"/>
                      <a:pt x="457200" y="123825"/>
                      <a:pt x="428625" y="95250"/>
                    </a:cubicBezTo>
                    <a:cubicBezTo>
                      <a:pt x="428625" y="95250"/>
                      <a:pt x="390525" y="66675"/>
                      <a:pt x="352425" y="47625"/>
                    </a:cubicBezTo>
                    <a:cubicBezTo>
                      <a:pt x="352425" y="47625"/>
                      <a:pt x="304800" y="28575"/>
                      <a:pt x="257175" y="28575"/>
                    </a:cubicBezTo>
                    <a:cubicBezTo>
                      <a:pt x="257175" y="28575"/>
                      <a:pt x="209550" y="28575"/>
                      <a:pt x="171450" y="47625"/>
                    </a:cubicBezTo>
                    <a:cubicBezTo>
                      <a:pt x="171450" y="47625"/>
                      <a:pt x="133350" y="66675"/>
                      <a:pt x="95250" y="95250"/>
                    </a:cubicBezTo>
                    <a:cubicBezTo>
                      <a:pt x="95250" y="95250"/>
                      <a:pt x="66675" y="123825"/>
                      <a:pt x="47625" y="171450"/>
                    </a:cubicBezTo>
                    <a:cubicBezTo>
                      <a:pt x="47625" y="171450"/>
                      <a:pt x="28575" y="209550"/>
                      <a:pt x="28575" y="257175"/>
                    </a:cubicBezTo>
                    <a:lnTo>
                      <a:pt x="28575" y="257175"/>
                    </a:lnTo>
                  </a:path>
                </a:pathLst>
              </a:custGeom>
              <a:gradFill rotWithShape="1">
                <a:gsLst>
                  <a:gs pos="0">
                    <a:srgbClr val="36c0ff"/>
                  </a:gs>
                  <a:gs pos="60000">
                    <a:srgbClr val="000173"/>
                  </a:gs>
                  <a:gs pos="100000">
                    <a:srgbClr val="00b0f0"/>
                  </a:gs>
                </a:gsLst>
                <a:lin ang="5400000" scaled="0"/>
                <a:tileRect/>
              </a:gradFill>
              <a:ln w="12700" cap="flat" cmpd="sng" algn="ctr">
                <a:solidFill>
                  <a:srgbClr val="0070c0"/>
                </a:solidFill>
                <a:prstDash val="solid"/>
                <a:round/>
              </a:ln>
              <a:effectLst>
                <a:outerShdw blurRad="50800" dist="38100" dir="18900000" rotWithShape="0">
                  <a:srgbClr val="000000">
                    <a:alpha val="40000"/>
                  </a:srgbClr>
                </a:outerShdw>
              </a:effectLst>
            </p:spPr>
          </p:sp>
        </mc:Fallback>
      </mc:AlternateContent>
      <p:cxnSp>
        <p:nvCxnSpPr>
          <p:cNvPr id="41" name=""/>
          <p:cNvCxnSpPr>
            <a:stCxn id="29" idx="1"/>
            <a:endCxn id="22" idx="0"/>
          </p:cNvCxnSpPr>
          <p:nvPr/>
        </p:nvCxnSpPr>
        <p:spPr>
          <a:xfrm flipV="1">
            <a:off x="1657219" y="692657"/>
            <a:ext cx="4485167" cy="1308835"/>
          </a:xfrm>
          <a:prstGeom prst="bentConnector4">
            <a:avLst>
              <a:gd name="adj1" fmla="val -15025"/>
              <a:gd name="adj2" fmla="val 1395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/>
          <p:cNvSpPr txBox="1"/>
          <p:nvPr/>
        </p:nvSpPr>
        <p:spPr>
          <a:xfrm>
            <a:off x="1742740" y="5157216"/>
            <a:ext cx="2325197" cy="367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저장된 목적지가 없음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316420" y="154305"/>
            <a:ext cx="3031427" cy="269862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861440" y="764667"/>
            <a:ext cx="1910334" cy="4320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위치 사수로 대기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863028" y="2132838"/>
            <a:ext cx="1910334" cy="4320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적 공격</a:t>
            </a:r>
            <a:endParaRPr lang="ko-KR" altLang="en-US"/>
          </a:p>
        </p:txBody>
      </p:sp>
      <p:cxnSp>
        <p:nvCxnSpPr>
          <p:cNvPr id="6" name=""/>
          <p:cNvCxnSpPr>
            <a:stCxn id="4" idx="3"/>
            <a:endCxn id="5" idx="3"/>
          </p:cNvCxnSpPr>
          <p:nvPr/>
        </p:nvCxnSpPr>
        <p:spPr>
          <a:xfrm>
            <a:off x="2771774" y="980694"/>
            <a:ext cx="1588" cy="1368171"/>
          </a:xfrm>
          <a:prstGeom prst="bentConnector3">
            <a:avLst>
              <a:gd name="adj1" fmla="val 84384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>
            <a:stCxn id="5" idx="0"/>
            <a:endCxn id="4" idx="2"/>
          </p:cNvCxnSpPr>
          <p:nvPr/>
        </p:nvCxnSpPr>
        <p:spPr>
          <a:xfrm rot="16200000" flipV="1">
            <a:off x="1349343" y="1663985"/>
            <a:ext cx="93611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3995928" y="4511230"/>
            <a:ext cx="2318385" cy="64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적이 공격거리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내에 들어옴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1475612" y="1482042"/>
            <a:ext cx="1036319" cy="365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적 파괴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866201" y="3645027"/>
            <a:ext cx="1910334" cy="4320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현 위치에서 대기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572000" y="5589270"/>
            <a:ext cx="1910334" cy="4320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적 공격 / 파괴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572000" y="3645027"/>
            <a:ext cx="1910334" cy="4320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적 추적</a:t>
            </a:r>
            <a:endParaRPr lang="ko-KR" altLang="en-US"/>
          </a:p>
        </p:txBody>
      </p:sp>
      <p:cxnSp>
        <p:nvCxnSpPr>
          <p:cNvPr id="13" name=""/>
          <p:cNvCxnSpPr>
            <a:stCxn id="10" idx="3"/>
            <a:endCxn id="12" idx="1"/>
          </p:cNvCxnSpPr>
          <p:nvPr/>
        </p:nvCxnSpPr>
        <p:spPr>
          <a:xfrm flipV="1">
            <a:off x="3776535" y="3861054"/>
            <a:ext cx="795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12" idx="2"/>
            <a:endCxn id="11" idx="0"/>
          </p:cNvCxnSpPr>
          <p:nvPr/>
        </p:nvCxnSpPr>
        <p:spPr>
          <a:xfrm rot="16200000" flipH="1">
            <a:off x="4771072" y="4833175"/>
            <a:ext cx="1512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11" idx="1"/>
            <a:endCxn id="10" idx="2"/>
          </p:cNvCxnSpPr>
          <p:nvPr/>
        </p:nvCxnSpPr>
        <p:spPr>
          <a:xfrm flipH="1" flipV="1">
            <a:off x="2821368" y="4077081"/>
            <a:ext cx="1750632" cy="17282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>
            <a:stCxn id="11" idx="3"/>
            <a:endCxn id="12" idx="3"/>
          </p:cNvCxnSpPr>
          <p:nvPr/>
        </p:nvCxnSpPr>
        <p:spPr>
          <a:xfrm flipV="1">
            <a:off x="6482334" y="3861054"/>
            <a:ext cx="1588" cy="1944243"/>
          </a:xfrm>
          <a:prstGeom prst="bentConnector3">
            <a:avLst>
              <a:gd name="adj1" fmla="val 84384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6660261" y="4475225"/>
            <a:ext cx="1658111" cy="643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인식거리 안에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다른 적이 있음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1948434" y="5805297"/>
            <a:ext cx="1658111" cy="643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인식거리 안에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다른 적이 없음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4572000" y="980694"/>
            <a:ext cx="3876293" cy="3664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위치 사수 여부는 </a:t>
            </a:r>
            <a:r>
              <a:rPr lang="en-US" altLang="ko-KR"/>
              <a:t>bool</a:t>
            </a:r>
            <a:r>
              <a:rPr lang="ko-KR" altLang="en-US"/>
              <a:t> 타입으로 확인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2971228" y="3429000"/>
            <a:ext cx="753238" cy="243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000"/>
              <a:t>State.Idle</a:t>
            </a:r>
            <a:endParaRPr lang="en-US" altLang="ko-KR" sz="1000"/>
          </a:p>
        </p:txBody>
      </p:sp>
      <p:sp>
        <p:nvSpPr>
          <p:cNvPr id="21" name=""/>
          <p:cNvSpPr txBox="1"/>
          <p:nvPr/>
        </p:nvSpPr>
        <p:spPr>
          <a:xfrm>
            <a:off x="1838927" y="1893633"/>
            <a:ext cx="911289" cy="239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000"/>
              <a:t>State.Attack</a:t>
            </a:r>
            <a:endParaRPr lang="en-US" altLang="ko-KR" sz="1000"/>
          </a:p>
        </p:txBody>
      </p:sp>
      <p:sp>
        <p:nvSpPr>
          <p:cNvPr id="22" name=""/>
          <p:cNvSpPr txBox="1"/>
          <p:nvPr/>
        </p:nvSpPr>
        <p:spPr>
          <a:xfrm>
            <a:off x="1917953" y="520889"/>
            <a:ext cx="753238" cy="24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000"/>
              <a:t>State.Idle</a:t>
            </a:r>
            <a:endParaRPr lang="en-US" altLang="ko-KR" sz="1000"/>
          </a:p>
        </p:txBody>
      </p:sp>
      <p:sp>
        <p:nvSpPr>
          <p:cNvPr id="23" name=""/>
          <p:cNvSpPr txBox="1"/>
          <p:nvPr/>
        </p:nvSpPr>
        <p:spPr>
          <a:xfrm>
            <a:off x="5600764" y="3429000"/>
            <a:ext cx="910525" cy="243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000"/>
              <a:t>State.Attack</a:t>
            </a:r>
            <a:endParaRPr lang="en-US" altLang="ko-KR" sz="1000"/>
          </a:p>
        </p:txBody>
      </p:sp>
      <p:sp>
        <p:nvSpPr>
          <p:cNvPr id="25" name=""/>
          <p:cNvSpPr txBox="1"/>
          <p:nvPr/>
        </p:nvSpPr>
        <p:spPr>
          <a:xfrm>
            <a:off x="5529501" y="5345684"/>
            <a:ext cx="915113" cy="243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000"/>
              <a:t>State.Attack</a:t>
            </a:r>
            <a:endParaRPr lang="en-US" altLang="ko-KR" sz="1000"/>
          </a:p>
        </p:txBody>
      </p:sp>
      <mc:AlternateContent xmlns:mc="http://schemas.openxmlformats.org/markup-compatibility/2006">
        <mc:Choice xmlns:hp="http://schemas.haansoft.com/office/presentation/8.0" Requires="hp">
          <hp:hncWordshop xmlns:hp="http://schemas.haansoft.com/office/presentation/8.0" templateIndex="5" shapeIndex="0" text="②" fontName="함초롬돋움" fontSize="54" i="0" b="0">
            <p:nvSpPr>
              <p:cNvPr id="27" name=""/>
              <p:cNvSpPr>
                <a:spLocks noEditPoints="1" noChangeShapeType="1" noTextEdit="1"/>
              </p:cNvSpPr>
              <p:nvPr/>
            </p:nvSpPr>
            <p:spPr>
              <a:xfrm>
                <a:off x="559578" y="216027"/>
                <a:ext cx="603725" cy="514350"/>
              </a:xfrm>
              <a:gradFill rotWithShape="1">
                <a:gsLst>
                  <a:gs pos="0">
                    <a:srgbClr val="36c0ff"/>
                  </a:gs>
                  <a:gs pos="60000">
                    <a:srgbClr val="000173"/>
                  </a:gs>
                  <a:gs pos="100000">
                    <a:srgbClr val="00b0f0"/>
                  </a:gs>
                </a:gsLst>
                <a:lin ang="5400000" scaled="0"/>
                <a:tileRect/>
              </a:gradFill>
              <a:ln w="12700" cap="flat" cmpd="sng" algn="ctr">
                <a:solidFill>
                  <a:srgbClr val="0070c0"/>
                </a:solidFill>
                <a:prstDash val="solid"/>
                <a:round/>
              </a:ln>
              <a:effectLst>
                <a:outerShdw blurRad="50800" dist="38100" dir="18900000" rotWithShape="0">
                  <a:srgbClr val="000000">
                    <a:alpha val="40000"/>
                  </a:srgbClr>
                </a:outerShdw>
              </a:effectLst>
            </p:spPr>
            <p:t>②</p:t>
          </hp:hncWordshop>
        </mc:Choice>
        <mc:Fallback>
          <p:sp>
            <p:nvSpPr>
              <p:cNvPr id="27" name=""/>
              <p:cNvSpPr>
                <a:spLocks noEditPoints="1" noChangeShapeType="1" noTextEdit="1"/>
              </p:cNvSpPr>
              <p:nvPr/>
            </p:nvSpPr>
            <p:spPr>
              <a:xfrm>
                <a:off x="559578" y="216027"/>
                <a:ext cx="603725" cy="514350"/>
              </a:xfrm>
              <a:custGeom>
                <a:avLst/>
                <a:gdLst/>
                <a:rect l="l" t="t" r="r" b="b"/>
                <a:pathLst>
                  <a:path w="603725" h="514350">
                    <a:moveTo>
                      <a:pt x="419100" y="438150"/>
                    </a:moveTo>
                    <a:lnTo>
                      <a:pt x="180975" y="438150"/>
                    </a:lnTo>
                    <a:lnTo>
                      <a:pt x="180975" y="400050"/>
                    </a:lnTo>
                    <a:lnTo>
                      <a:pt x="333375" y="247650"/>
                    </a:lnTo>
                    <a:cubicBezTo>
                      <a:pt x="333375" y="247650"/>
                      <a:pt x="333375" y="238124"/>
                      <a:pt x="342900" y="228600"/>
                    </a:cubicBezTo>
                    <a:cubicBezTo>
                      <a:pt x="342900" y="228600"/>
                      <a:pt x="352425" y="219075"/>
                      <a:pt x="361950" y="209550"/>
                    </a:cubicBezTo>
                    <a:cubicBezTo>
                      <a:pt x="361950" y="209550"/>
                      <a:pt x="361950" y="200025"/>
                      <a:pt x="371475" y="190500"/>
                    </a:cubicBezTo>
                    <a:cubicBezTo>
                      <a:pt x="371475" y="190500"/>
                      <a:pt x="371475" y="180975"/>
                      <a:pt x="371475" y="161925"/>
                    </a:cubicBezTo>
                    <a:cubicBezTo>
                      <a:pt x="371475" y="161925"/>
                      <a:pt x="371475" y="152400"/>
                      <a:pt x="371475" y="142875"/>
                    </a:cubicBezTo>
                    <a:cubicBezTo>
                      <a:pt x="371475" y="142875"/>
                      <a:pt x="361950" y="133350"/>
                      <a:pt x="352425" y="133350"/>
                    </a:cubicBezTo>
                    <a:cubicBezTo>
                      <a:pt x="352425" y="133350"/>
                      <a:pt x="352425" y="123825"/>
                      <a:pt x="333375" y="114300"/>
                    </a:cubicBezTo>
                    <a:cubicBezTo>
                      <a:pt x="333375" y="114300"/>
                      <a:pt x="323850" y="104775"/>
                      <a:pt x="304800" y="104775"/>
                    </a:cubicBezTo>
                    <a:cubicBezTo>
                      <a:pt x="304800" y="104775"/>
                      <a:pt x="276225" y="104775"/>
                      <a:pt x="257175" y="123825"/>
                    </a:cubicBezTo>
                    <a:cubicBezTo>
                      <a:pt x="257175" y="123825"/>
                      <a:pt x="238124" y="133350"/>
                      <a:pt x="219075" y="161925"/>
                    </a:cubicBezTo>
                    <a:lnTo>
                      <a:pt x="180975" y="152400"/>
                    </a:lnTo>
                    <a:cubicBezTo>
                      <a:pt x="180975" y="152400"/>
                      <a:pt x="200025" y="114300"/>
                      <a:pt x="228600" y="95250"/>
                    </a:cubicBezTo>
                    <a:cubicBezTo>
                      <a:pt x="228600" y="95250"/>
                      <a:pt x="266700" y="76200"/>
                      <a:pt x="304800" y="76200"/>
                    </a:cubicBezTo>
                    <a:cubicBezTo>
                      <a:pt x="304800" y="76200"/>
                      <a:pt x="323850" y="76200"/>
                      <a:pt x="342900" y="85725"/>
                    </a:cubicBezTo>
                    <a:cubicBezTo>
                      <a:pt x="342900" y="85725"/>
                      <a:pt x="361950" y="85725"/>
                      <a:pt x="381000" y="104775"/>
                    </a:cubicBezTo>
                    <a:cubicBezTo>
                      <a:pt x="381000" y="104775"/>
                      <a:pt x="400050" y="114300"/>
                      <a:pt x="409575" y="133350"/>
                    </a:cubicBezTo>
                    <a:cubicBezTo>
                      <a:pt x="409575" y="133350"/>
                      <a:pt x="419100" y="142875"/>
                      <a:pt x="419100" y="161925"/>
                    </a:cubicBezTo>
                    <a:cubicBezTo>
                      <a:pt x="419100" y="161925"/>
                      <a:pt x="419100" y="180975"/>
                      <a:pt x="409575" y="190500"/>
                    </a:cubicBezTo>
                    <a:cubicBezTo>
                      <a:pt x="409575" y="190500"/>
                      <a:pt x="409575" y="209550"/>
                      <a:pt x="400050" y="219075"/>
                    </a:cubicBezTo>
                    <a:cubicBezTo>
                      <a:pt x="400050" y="219075"/>
                      <a:pt x="390525" y="228600"/>
                      <a:pt x="381000" y="238124"/>
                    </a:cubicBezTo>
                    <a:cubicBezTo>
                      <a:pt x="381000" y="238124"/>
                      <a:pt x="371475" y="257175"/>
                      <a:pt x="361950" y="266700"/>
                    </a:cubicBezTo>
                    <a:lnTo>
                      <a:pt x="238124" y="400050"/>
                    </a:lnTo>
                    <a:lnTo>
                      <a:pt x="419100" y="400050"/>
                    </a:lnTo>
                    <a:lnTo>
                      <a:pt x="419100" y="438150"/>
                    </a:lnTo>
                    <a:moveTo>
                      <a:pt x="0" y="257175"/>
                    </a:moveTo>
                    <a:cubicBezTo>
                      <a:pt x="0" y="257175"/>
                      <a:pt x="0" y="200025"/>
                      <a:pt x="19050" y="152400"/>
                    </a:cubicBezTo>
                    <a:cubicBezTo>
                      <a:pt x="19050" y="152400"/>
                      <a:pt x="47625" y="104775"/>
                      <a:pt x="85725" y="76200"/>
                    </a:cubicBezTo>
                    <a:cubicBezTo>
                      <a:pt x="85725" y="76200"/>
                      <a:pt x="123825" y="38100"/>
                      <a:pt x="180975" y="19050"/>
                    </a:cubicBezTo>
                    <a:cubicBezTo>
                      <a:pt x="180975" y="19050"/>
                      <a:pt x="238124" y="0"/>
                      <a:pt x="295275" y="0"/>
                    </a:cubicBezTo>
                    <a:cubicBezTo>
                      <a:pt x="295275" y="0"/>
                      <a:pt x="361950" y="0"/>
                      <a:pt x="419100" y="19050"/>
                    </a:cubicBezTo>
                    <a:cubicBezTo>
                      <a:pt x="419100" y="19050"/>
                      <a:pt x="476249" y="38100"/>
                      <a:pt x="514350" y="76200"/>
                    </a:cubicBezTo>
                    <a:cubicBezTo>
                      <a:pt x="514350" y="76200"/>
                      <a:pt x="552450" y="104775"/>
                      <a:pt x="581025" y="152400"/>
                    </a:cubicBezTo>
                    <a:cubicBezTo>
                      <a:pt x="581025" y="152400"/>
                      <a:pt x="600075" y="200025"/>
                      <a:pt x="600075" y="257175"/>
                    </a:cubicBezTo>
                    <a:cubicBezTo>
                      <a:pt x="600075" y="257175"/>
                      <a:pt x="600075" y="314325"/>
                      <a:pt x="581025" y="361950"/>
                    </a:cubicBezTo>
                    <a:cubicBezTo>
                      <a:pt x="581025" y="361950"/>
                      <a:pt x="552450" y="400050"/>
                      <a:pt x="514350" y="438150"/>
                    </a:cubicBezTo>
                    <a:cubicBezTo>
                      <a:pt x="514350" y="438150"/>
                      <a:pt x="476249" y="476249"/>
                      <a:pt x="419100" y="495300"/>
                    </a:cubicBezTo>
                    <a:cubicBezTo>
                      <a:pt x="419100" y="495300"/>
                      <a:pt x="361950" y="514350"/>
                      <a:pt x="295275" y="514350"/>
                    </a:cubicBezTo>
                    <a:cubicBezTo>
                      <a:pt x="295275" y="514350"/>
                      <a:pt x="238124" y="514350"/>
                      <a:pt x="180975" y="495300"/>
                    </a:cubicBezTo>
                    <a:cubicBezTo>
                      <a:pt x="180975" y="495300"/>
                      <a:pt x="123825" y="476249"/>
                      <a:pt x="85725" y="438150"/>
                    </a:cubicBezTo>
                    <a:cubicBezTo>
                      <a:pt x="85725" y="438150"/>
                      <a:pt x="47625" y="400050"/>
                      <a:pt x="19050" y="361950"/>
                    </a:cubicBezTo>
                    <a:cubicBezTo>
                      <a:pt x="19050" y="361950"/>
                      <a:pt x="0" y="314325"/>
                      <a:pt x="0" y="257175"/>
                    </a:cubicBezTo>
                    <a:lnTo>
                      <a:pt x="0" y="257175"/>
                    </a:lnTo>
                    <a:moveTo>
                      <a:pt x="38100" y="257175"/>
                    </a:moveTo>
                    <a:cubicBezTo>
                      <a:pt x="38100" y="257175"/>
                      <a:pt x="38100" y="304800"/>
                      <a:pt x="57150" y="342900"/>
                    </a:cubicBezTo>
                    <a:cubicBezTo>
                      <a:pt x="57150" y="342900"/>
                      <a:pt x="76200" y="390525"/>
                      <a:pt x="114300" y="419100"/>
                    </a:cubicBezTo>
                    <a:cubicBezTo>
                      <a:pt x="114300" y="419100"/>
                      <a:pt x="152400" y="447675"/>
                      <a:pt x="200025" y="466725"/>
                    </a:cubicBezTo>
                    <a:cubicBezTo>
                      <a:pt x="200025" y="466725"/>
                      <a:pt x="247650" y="485775"/>
                      <a:pt x="295275" y="485775"/>
                    </a:cubicBezTo>
                    <a:cubicBezTo>
                      <a:pt x="295275" y="485775"/>
                      <a:pt x="352425" y="485775"/>
                      <a:pt x="400050" y="466725"/>
                    </a:cubicBezTo>
                    <a:cubicBezTo>
                      <a:pt x="400050" y="466725"/>
                      <a:pt x="447675" y="447675"/>
                      <a:pt x="485775" y="419100"/>
                    </a:cubicBezTo>
                    <a:cubicBezTo>
                      <a:pt x="485775" y="419100"/>
                      <a:pt x="523875" y="390525"/>
                      <a:pt x="542925" y="342900"/>
                    </a:cubicBezTo>
                    <a:cubicBezTo>
                      <a:pt x="542925" y="342900"/>
                      <a:pt x="561975" y="304800"/>
                      <a:pt x="561975" y="257175"/>
                    </a:cubicBezTo>
                    <a:cubicBezTo>
                      <a:pt x="561975" y="257175"/>
                      <a:pt x="561975" y="209550"/>
                      <a:pt x="542925" y="171450"/>
                    </a:cubicBezTo>
                    <a:cubicBezTo>
                      <a:pt x="542925" y="171450"/>
                      <a:pt x="523875" y="123825"/>
                      <a:pt x="485775" y="95250"/>
                    </a:cubicBezTo>
                    <a:cubicBezTo>
                      <a:pt x="485775" y="95250"/>
                      <a:pt x="447675" y="66675"/>
                      <a:pt x="400050" y="47625"/>
                    </a:cubicBezTo>
                    <a:cubicBezTo>
                      <a:pt x="400050" y="47625"/>
                      <a:pt x="352425" y="28575"/>
                      <a:pt x="295275" y="28575"/>
                    </a:cubicBezTo>
                    <a:cubicBezTo>
                      <a:pt x="295275" y="28575"/>
                      <a:pt x="247650" y="28575"/>
                      <a:pt x="200025" y="47625"/>
                    </a:cubicBezTo>
                    <a:cubicBezTo>
                      <a:pt x="200025" y="47625"/>
                      <a:pt x="152400" y="66675"/>
                      <a:pt x="114300" y="95250"/>
                    </a:cubicBezTo>
                    <a:cubicBezTo>
                      <a:pt x="114300" y="95250"/>
                      <a:pt x="76200" y="123825"/>
                      <a:pt x="57150" y="171450"/>
                    </a:cubicBezTo>
                    <a:cubicBezTo>
                      <a:pt x="57150" y="171450"/>
                      <a:pt x="38100" y="209550"/>
                      <a:pt x="38100" y="257175"/>
                    </a:cubicBezTo>
                    <a:lnTo>
                      <a:pt x="38100" y="257175"/>
                    </a:lnTo>
                  </a:path>
                </a:pathLst>
              </a:custGeom>
              <a:gradFill rotWithShape="1">
                <a:gsLst>
                  <a:gs pos="0">
                    <a:srgbClr val="36c0ff"/>
                  </a:gs>
                  <a:gs pos="60000">
                    <a:srgbClr val="000173"/>
                  </a:gs>
                  <a:gs pos="100000">
                    <a:srgbClr val="00b0f0"/>
                  </a:gs>
                </a:gsLst>
                <a:lin ang="5400000" scaled="0"/>
                <a:tileRect/>
              </a:gradFill>
              <a:ln w="12700" cap="flat" cmpd="sng" algn="ctr">
                <a:solidFill>
                  <a:srgbClr val="0070c0"/>
                </a:solidFill>
                <a:prstDash val="solid"/>
                <a:round/>
              </a:ln>
              <a:effectLst>
                <a:outerShdw blurRad="50800" dist="38100" dir="18900000" rotWithShape="0">
                  <a:srgbClr val="000000">
                    <a:alpha val="40000"/>
                  </a:srgbClr>
                </a:outerShdw>
              </a:effectLst>
            </p:spPr>
          </p:sp>
        </mc:Fallback>
      </mc:AlternateContent>
      <mc:AlternateContent xmlns:mc="http://schemas.openxmlformats.org/markup-compatibility/2006">
        <mc:Choice xmlns:hp="http://schemas.haansoft.com/office/presentation/8.0" Requires="hp">
          <hp:hncWordshop xmlns:hp="http://schemas.haansoft.com/office/presentation/8.0" templateIndex="5" shapeIndex="0" text="③" fontName="함초롬돋움" fontSize="54" i="0" b="0">
            <p:nvSpPr>
              <p:cNvPr id="28" name=""/>
              <p:cNvSpPr>
                <a:spLocks noEditPoints="1" noChangeShapeType="1" noTextEdit="1"/>
              </p:cNvSpPr>
              <p:nvPr/>
            </p:nvSpPr>
            <p:spPr>
              <a:xfrm>
                <a:off x="1691909" y="4511230"/>
                <a:ext cx="603725" cy="514350"/>
              </a:xfrm>
              <a:gradFill rotWithShape="1">
                <a:gsLst>
                  <a:gs pos="0">
                    <a:srgbClr val="36c0ff"/>
                  </a:gs>
                  <a:gs pos="60000">
                    <a:srgbClr val="000173"/>
                  </a:gs>
                  <a:gs pos="100000">
                    <a:srgbClr val="00b0f0"/>
                  </a:gs>
                </a:gsLst>
                <a:lin ang="5400000" scaled="0"/>
                <a:tileRect/>
              </a:gradFill>
              <a:ln w="12700" cap="flat" cmpd="sng" algn="ctr">
                <a:solidFill>
                  <a:srgbClr val="0070c0"/>
                </a:solidFill>
                <a:prstDash val="solid"/>
                <a:round/>
              </a:ln>
              <a:effectLst>
                <a:outerShdw blurRad="50800" dist="38100" dir="18900000" rotWithShape="0">
                  <a:srgbClr val="000000">
                    <a:alpha val="40000"/>
                  </a:srgbClr>
                </a:outerShdw>
              </a:effectLst>
            </p:spPr>
            <p:t>③</p:t>
          </hp:hncWordshop>
        </mc:Choice>
        <mc:Fallback>
          <p:sp>
            <p:nvSpPr>
              <p:cNvPr id="28" name=""/>
              <p:cNvSpPr>
                <a:spLocks noEditPoints="1" noChangeShapeType="1" noTextEdit="1"/>
              </p:cNvSpPr>
              <p:nvPr/>
            </p:nvSpPr>
            <p:spPr>
              <a:xfrm>
                <a:off x="1691909" y="4511230"/>
                <a:ext cx="603725" cy="514350"/>
              </a:xfrm>
              <a:custGeom>
                <a:avLst/>
                <a:gdLst/>
                <a:rect l="l" t="t" r="r" b="b"/>
                <a:pathLst>
                  <a:path w="603725" h="514350">
                    <a:moveTo>
                      <a:pt x="419100" y="342900"/>
                    </a:moveTo>
                    <a:cubicBezTo>
                      <a:pt x="419100" y="342900"/>
                      <a:pt x="419100" y="361950"/>
                      <a:pt x="409575" y="381000"/>
                    </a:cubicBezTo>
                    <a:cubicBezTo>
                      <a:pt x="409575" y="381000"/>
                      <a:pt x="400050" y="400050"/>
                      <a:pt x="381000" y="409575"/>
                    </a:cubicBezTo>
                    <a:cubicBezTo>
                      <a:pt x="381000" y="409575"/>
                      <a:pt x="371475" y="428625"/>
                      <a:pt x="342900" y="438150"/>
                    </a:cubicBezTo>
                    <a:cubicBezTo>
                      <a:pt x="342900" y="438150"/>
                      <a:pt x="323850" y="438150"/>
                      <a:pt x="295275" y="438150"/>
                    </a:cubicBezTo>
                    <a:cubicBezTo>
                      <a:pt x="295275" y="438150"/>
                      <a:pt x="276225" y="438150"/>
                      <a:pt x="257175" y="438150"/>
                    </a:cubicBezTo>
                    <a:cubicBezTo>
                      <a:pt x="257175" y="438150"/>
                      <a:pt x="238124" y="438150"/>
                      <a:pt x="228600" y="428625"/>
                    </a:cubicBezTo>
                    <a:cubicBezTo>
                      <a:pt x="228600" y="428625"/>
                      <a:pt x="209550" y="419100"/>
                      <a:pt x="200025" y="409575"/>
                    </a:cubicBezTo>
                    <a:cubicBezTo>
                      <a:pt x="200025" y="409575"/>
                      <a:pt x="190500" y="400050"/>
                      <a:pt x="180975" y="390525"/>
                    </a:cubicBezTo>
                    <a:lnTo>
                      <a:pt x="209550" y="361950"/>
                    </a:lnTo>
                    <a:cubicBezTo>
                      <a:pt x="209550" y="361950"/>
                      <a:pt x="228600" y="381000"/>
                      <a:pt x="247650" y="400050"/>
                    </a:cubicBezTo>
                    <a:cubicBezTo>
                      <a:pt x="247650" y="400050"/>
                      <a:pt x="266700" y="409575"/>
                      <a:pt x="295275" y="409575"/>
                    </a:cubicBezTo>
                    <a:cubicBezTo>
                      <a:pt x="295275" y="409575"/>
                      <a:pt x="314325" y="409575"/>
                      <a:pt x="323850" y="400050"/>
                    </a:cubicBezTo>
                    <a:cubicBezTo>
                      <a:pt x="323850" y="400050"/>
                      <a:pt x="342900" y="400050"/>
                      <a:pt x="352425" y="390525"/>
                    </a:cubicBezTo>
                    <a:cubicBezTo>
                      <a:pt x="352425" y="390525"/>
                      <a:pt x="361950" y="381000"/>
                      <a:pt x="371475" y="371475"/>
                    </a:cubicBezTo>
                    <a:cubicBezTo>
                      <a:pt x="371475" y="371475"/>
                      <a:pt x="381000" y="352425"/>
                      <a:pt x="381000" y="333375"/>
                    </a:cubicBezTo>
                    <a:cubicBezTo>
                      <a:pt x="381000" y="333375"/>
                      <a:pt x="381000" y="323850"/>
                      <a:pt x="371475" y="314325"/>
                    </a:cubicBezTo>
                    <a:cubicBezTo>
                      <a:pt x="371475" y="314325"/>
                      <a:pt x="371475" y="295275"/>
                      <a:pt x="361950" y="285750"/>
                    </a:cubicBezTo>
                    <a:cubicBezTo>
                      <a:pt x="361950" y="285750"/>
                      <a:pt x="352425" y="276225"/>
                      <a:pt x="342900" y="276225"/>
                    </a:cubicBezTo>
                    <a:cubicBezTo>
                      <a:pt x="342900" y="276225"/>
                      <a:pt x="323850" y="266700"/>
                      <a:pt x="295275" y="266700"/>
                    </a:cubicBezTo>
                    <a:lnTo>
                      <a:pt x="285750" y="266700"/>
                    </a:lnTo>
                    <a:lnTo>
                      <a:pt x="285750" y="228600"/>
                    </a:lnTo>
                    <a:lnTo>
                      <a:pt x="295275" y="228600"/>
                    </a:lnTo>
                    <a:cubicBezTo>
                      <a:pt x="295275" y="228600"/>
                      <a:pt x="333375" y="228600"/>
                      <a:pt x="352425" y="219075"/>
                    </a:cubicBezTo>
                    <a:cubicBezTo>
                      <a:pt x="352425" y="219075"/>
                      <a:pt x="371475" y="200025"/>
                      <a:pt x="371475" y="171450"/>
                    </a:cubicBezTo>
                    <a:cubicBezTo>
                      <a:pt x="371475" y="171450"/>
                      <a:pt x="371475" y="161925"/>
                      <a:pt x="371475" y="152400"/>
                    </a:cubicBezTo>
                    <a:cubicBezTo>
                      <a:pt x="371475" y="152400"/>
                      <a:pt x="361950" y="133350"/>
                      <a:pt x="352425" y="133350"/>
                    </a:cubicBezTo>
                    <a:cubicBezTo>
                      <a:pt x="352425" y="133350"/>
                      <a:pt x="352425" y="123825"/>
                      <a:pt x="333375" y="114300"/>
                    </a:cubicBezTo>
                    <a:cubicBezTo>
                      <a:pt x="333375" y="114300"/>
                      <a:pt x="314325" y="104775"/>
                      <a:pt x="295275" y="104775"/>
                    </a:cubicBezTo>
                    <a:cubicBezTo>
                      <a:pt x="295275" y="104775"/>
                      <a:pt x="276225" y="104775"/>
                      <a:pt x="257175" y="123825"/>
                    </a:cubicBezTo>
                    <a:cubicBezTo>
                      <a:pt x="257175" y="123825"/>
                      <a:pt x="228600" y="133350"/>
                      <a:pt x="219075" y="152400"/>
                    </a:cubicBezTo>
                    <a:lnTo>
                      <a:pt x="190500" y="133350"/>
                    </a:lnTo>
                    <a:cubicBezTo>
                      <a:pt x="190500" y="133350"/>
                      <a:pt x="190500" y="123825"/>
                      <a:pt x="209550" y="114300"/>
                    </a:cubicBezTo>
                    <a:cubicBezTo>
                      <a:pt x="209550" y="114300"/>
                      <a:pt x="219075" y="95250"/>
                      <a:pt x="238124" y="95250"/>
                    </a:cubicBezTo>
                    <a:cubicBezTo>
                      <a:pt x="238124" y="95250"/>
                      <a:pt x="247650" y="85725"/>
                      <a:pt x="266700" y="76200"/>
                    </a:cubicBezTo>
                    <a:cubicBezTo>
                      <a:pt x="266700" y="76200"/>
                      <a:pt x="285750" y="76200"/>
                      <a:pt x="295275" y="76200"/>
                    </a:cubicBezTo>
                    <a:cubicBezTo>
                      <a:pt x="295275" y="76200"/>
                      <a:pt x="314325" y="76200"/>
                      <a:pt x="342900" y="85725"/>
                    </a:cubicBezTo>
                    <a:cubicBezTo>
                      <a:pt x="342900" y="85725"/>
                      <a:pt x="361950" y="85725"/>
                      <a:pt x="381000" y="95250"/>
                    </a:cubicBezTo>
                    <a:cubicBezTo>
                      <a:pt x="381000" y="95250"/>
                      <a:pt x="390525" y="104775"/>
                      <a:pt x="400050" y="123825"/>
                    </a:cubicBezTo>
                    <a:cubicBezTo>
                      <a:pt x="400050" y="123825"/>
                      <a:pt x="409575" y="142875"/>
                      <a:pt x="409575" y="171450"/>
                    </a:cubicBezTo>
                    <a:cubicBezTo>
                      <a:pt x="409575" y="171450"/>
                      <a:pt x="409575" y="190500"/>
                      <a:pt x="409575" y="200025"/>
                    </a:cubicBezTo>
                    <a:cubicBezTo>
                      <a:pt x="409575" y="200025"/>
                      <a:pt x="400050" y="219075"/>
                      <a:pt x="400050" y="219075"/>
                    </a:cubicBezTo>
                    <a:cubicBezTo>
                      <a:pt x="400050" y="219075"/>
                      <a:pt x="390525" y="228600"/>
                      <a:pt x="381000" y="238124"/>
                    </a:cubicBezTo>
                    <a:cubicBezTo>
                      <a:pt x="381000" y="238124"/>
                      <a:pt x="371475" y="247650"/>
                      <a:pt x="361950" y="247650"/>
                    </a:cubicBezTo>
                    <a:cubicBezTo>
                      <a:pt x="361950" y="247650"/>
                      <a:pt x="381000" y="257175"/>
                      <a:pt x="390525" y="266700"/>
                    </a:cubicBezTo>
                    <a:cubicBezTo>
                      <a:pt x="390525" y="266700"/>
                      <a:pt x="409575" y="276225"/>
                      <a:pt x="409575" y="285750"/>
                    </a:cubicBezTo>
                    <a:cubicBezTo>
                      <a:pt x="409575" y="285750"/>
                      <a:pt x="419100" y="295275"/>
                      <a:pt x="419100" y="314325"/>
                    </a:cubicBezTo>
                    <a:cubicBezTo>
                      <a:pt x="419100" y="314325"/>
                      <a:pt x="419100" y="323850"/>
                      <a:pt x="419100" y="342900"/>
                    </a:cubicBezTo>
                    <a:lnTo>
                      <a:pt x="419100" y="342900"/>
                    </a:lnTo>
                    <a:moveTo>
                      <a:pt x="0" y="257175"/>
                    </a:moveTo>
                    <a:cubicBezTo>
                      <a:pt x="0" y="257175"/>
                      <a:pt x="0" y="200025"/>
                      <a:pt x="19050" y="152400"/>
                    </a:cubicBezTo>
                    <a:cubicBezTo>
                      <a:pt x="19050" y="152400"/>
                      <a:pt x="47625" y="104775"/>
                      <a:pt x="85725" y="76200"/>
                    </a:cubicBezTo>
                    <a:cubicBezTo>
                      <a:pt x="85725" y="76200"/>
                      <a:pt x="123825" y="38100"/>
                      <a:pt x="180975" y="19050"/>
                    </a:cubicBezTo>
                    <a:cubicBezTo>
                      <a:pt x="180975" y="19050"/>
                      <a:pt x="238124" y="0"/>
                      <a:pt x="295275" y="0"/>
                    </a:cubicBezTo>
                    <a:cubicBezTo>
                      <a:pt x="295275" y="0"/>
                      <a:pt x="361950" y="0"/>
                      <a:pt x="419100" y="19050"/>
                    </a:cubicBezTo>
                    <a:cubicBezTo>
                      <a:pt x="419100" y="19050"/>
                      <a:pt x="476249" y="38100"/>
                      <a:pt x="514350" y="76200"/>
                    </a:cubicBezTo>
                    <a:cubicBezTo>
                      <a:pt x="514350" y="76200"/>
                      <a:pt x="552450" y="104775"/>
                      <a:pt x="581025" y="152400"/>
                    </a:cubicBezTo>
                    <a:cubicBezTo>
                      <a:pt x="581025" y="152400"/>
                      <a:pt x="600075" y="200025"/>
                      <a:pt x="600075" y="257175"/>
                    </a:cubicBezTo>
                    <a:cubicBezTo>
                      <a:pt x="600075" y="257175"/>
                      <a:pt x="600075" y="314325"/>
                      <a:pt x="581025" y="361950"/>
                    </a:cubicBezTo>
                    <a:cubicBezTo>
                      <a:pt x="581025" y="361950"/>
                      <a:pt x="552450" y="400050"/>
                      <a:pt x="514350" y="438150"/>
                    </a:cubicBezTo>
                    <a:cubicBezTo>
                      <a:pt x="514350" y="438150"/>
                      <a:pt x="476249" y="476249"/>
                      <a:pt x="419100" y="495300"/>
                    </a:cubicBezTo>
                    <a:cubicBezTo>
                      <a:pt x="419100" y="495300"/>
                      <a:pt x="361950" y="514350"/>
                      <a:pt x="295275" y="514350"/>
                    </a:cubicBezTo>
                    <a:cubicBezTo>
                      <a:pt x="295275" y="514350"/>
                      <a:pt x="238124" y="514350"/>
                      <a:pt x="180975" y="495300"/>
                    </a:cubicBezTo>
                    <a:cubicBezTo>
                      <a:pt x="180975" y="495300"/>
                      <a:pt x="123825" y="476249"/>
                      <a:pt x="85725" y="438150"/>
                    </a:cubicBezTo>
                    <a:cubicBezTo>
                      <a:pt x="85725" y="438150"/>
                      <a:pt x="47625" y="400050"/>
                      <a:pt x="19050" y="361950"/>
                    </a:cubicBezTo>
                    <a:cubicBezTo>
                      <a:pt x="19050" y="361950"/>
                      <a:pt x="0" y="314325"/>
                      <a:pt x="0" y="257175"/>
                    </a:cubicBezTo>
                    <a:lnTo>
                      <a:pt x="0" y="257175"/>
                    </a:lnTo>
                    <a:moveTo>
                      <a:pt x="38100" y="257175"/>
                    </a:moveTo>
                    <a:cubicBezTo>
                      <a:pt x="38100" y="257175"/>
                      <a:pt x="38100" y="304800"/>
                      <a:pt x="57150" y="342900"/>
                    </a:cubicBezTo>
                    <a:cubicBezTo>
                      <a:pt x="57150" y="342900"/>
                      <a:pt x="76200" y="390525"/>
                      <a:pt x="114300" y="419100"/>
                    </a:cubicBezTo>
                    <a:cubicBezTo>
                      <a:pt x="114300" y="419100"/>
                      <a:pt x="152400" y="447675"/>
                      <a:pt x="200025" y="466725"/>
                    </a:cubicBezTo>
                    <a:cubicBezTo>
                      <a:pt x="200025" y="466725"/>
                      <a:pt x="247650" y="485775"/>
                      <a:pt x="295275" y="485775"/>
                    </a:cubicBezTo>
                    <a:cubicBezTo>
                      <a:pt x="295275" y="485775"/>
                      <a:pt x="352425" y="485775"/>
                      <a:pt x="400050" y="466725"/>
                    </a:cubicBezTo>
                    <a:cubicBezTo>
                      <a:pt x="400050" y="466725"/>
                      <a:pt x="447675" y="447675"/>
                      <a:pt x="485775" y="419100"/>
                    </a:cubicBezTo>
                    <a:cubicBezTo>
                      <a:pt x="485775" y="419100"/>
                      <a:pt x="523875" y="390525"/>
                      <a:pt x="542925" y="342900"/>
                    </a:cubicBezTo>
                    <a:cubicBezTo>
                      <a:pt x="542925" y="342900"/>
                      <a:pt x="561975" y="304800"/>
                      <a:pt x="561975" y="257175"/>
                    </a:cubicBezTo>
                    <a:cubicBezTo>
                      <a:pt x="561975" y="257175"/>
                      <a:pt x="561975" y="209550"/>
                      <a:pt x="542925" y="171450"/>
                    </a:cubicBezTo>
                    <a:cubicBezTo>
                      <a:pt x="542925" y="171450"/>
                      <a:pt x="523875" y="123825"/>
                      <a:pt x="485775" y="95250"/>
                    </a:cubicBezTo>
                    <a:cubicBezTo>
                      <a:pt x="485775" y="95250"/>
                      <a:pt x="447675" y="66675"/>
                      <a:pt x="400050" y="47625"/>
                    </a:cubicBezTo>
                    <a:cubicBezTo>
                      <a:pt x="400050" y="47625"/>
                      <a:pt x="352425" y="28575"/>
                      <a:pt x="295275" y="28575"/>
                    </a:cubicBezTo>
                    <a:cubicBezTo>
                      <a:pt x="295275" y="28575"/>
                      <a:pt x="247650" y="28575"/>
                      <a:pt x="200025" y="47625"/>
                    </a:cubicBezTo>
                    <a:cubicBezTo>
                      <a:pt x="200025" y="47625"/>
                      <a:pt x="152400" y="66675"/>
                      <a:pt x="114300" y="95250"/>
                    </a:cubicBezTo>
                    <a:cubicBezTo>
                      <a:pt x="114300" y="95250"/>
                      <a:pt x="76200" y="123825"/>
                      <a:pt x="57150" y="171450"/>
                    </a:cubicBezTo>
                    <a:cubicBezTo>
                      <a:pt x="57150" y="171450"/>
                      <a:pt x="38100" y="209550"/>
                      <a:pt x="38100" y="257175"/>
                    </a:cubicBezTo>
                    <a:lnTo>
                      <a:pt x="38100" y="257175"/>
                    </a:lnTo>
                  </a:path>
                </a:pathLst>
              </a:custGeom>
              <a:gradFill rotWithShape="1">
                <a:gsLst>
                  <a:gs pos="0">
                    <a:srgbClr val="36c0ff"/>
                  </a:gs>
                  <a:gs pos="60000">
                    <a:srgbClr val="000173"/>
                  </a:gs>
                  <a:gs pos="100000">
                    <a:srgbClr val="00b0f0"/>
                  </a:gs>
                </a:gsLst>
                <a:lin ang="5400000" scaled="0"/>
                <a:tileRect/>
              </a:gradFill>
              <a:ln w="12700" cap="flat" cmpd="sng" algn="ctr">
                <a:solidFill>
                  <a:srgbClr val="0070c0"/>
                </a:solidFill>
                <a:prstDash val="solid"/>
                <a:round/>
              </a:ln>
              <a:effectLst>
                <a:outerShdw blurRad="50800" dist="38100" dir="18900000" rotWithShape="0">
                  <a:srgbClr val="000000">
                    <a:alpha val="40000"/>
                  </a:srgbClr>
                </a:outerShdw>
              </a:effectLst>
            </p:spPr>
          </p:sp>
        </mc:Fallback>
      </mc:AlternateContent>
      <p:sp>
        <p:nvSpPr>
          <p:cNvPr id="30" name=""/>
          <p:cNvSpPr/>
          <p:nvPr/>
        </p:nvSpPr>
        <p:spPr>
          <a:xfrm>
            <a:off x="1540573" y="3112230"/>
            <a:ext cx="6907719" cy="355717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128</ep:Words>
  <ep:PresentationFormat>화면 슬라이드 쇼(4:3)</ep:PresentationFormat>
  <ep:Paragraphs>41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2016-08-10T06:15:38.528</dcterms:created>
  <dc:creator>user</dc:creator>
  <cp:lastModifiedBy>user</cp:lastModifiedBy>
  <dcterms:modified xsi:type="dcterms:W3CDTF">2016-08-10T09:07:19.512</dcterms:modified>
  <cp:revision>10</cp:revision>
</cp:coreProperties>
</file>