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0" r:id="rId6"/>
    <p:sldId id="263" r:id="rId7"/>
    <p:sldId id="266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6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0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5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7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6358-A606-4EB0-93CE-17EA5AC5A92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8B85-1FFA-4748-972B-D0D44B9D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2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Store Upgrade 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게임이 업그레이드 되는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2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궁극적으로 무슨 재미를 주고 싶으신가요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가게의 성장 및 </a:t>
            </a:r>
            <a:r>
              <a:rPr lang="ko-KR" altLang="en-US" dirty="0" err="1" smtClean="0"/>
              <a:t>게임콜렉팅의</a:t>
            </a:r>
            <a:r>
              <a:rPr lang="ko-KR" altLang="en-US" dirty="0" smtClean="0"/>
              <a:t> 재미를 주고 싶으며 추후 가게 성장을 통해 대형가게로 성장한 경우 다양한 웃기는</a:t>
            </a:r>
            <a:r>
              <a:rPr lang="en-US" altLang="ko-KR" dirty="0" smtClean="0"/>
              <a:t>(?) NPC</a:t>
            </a:r>
            <a:r>
              <a:rPr lang="ko-KR" altLang="en-US" dirty="0" smtClean="0"/>
              <a:t>의 고용을 통해 또 다른 </a:t>
            </a:r>
            <a:r>
              <a:rPr lang="ko-KR" altLang="en-US" dirty="0" err="1" smtClean="0"/>
              <a:t>콜렉팅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스스템을</a:t>
            </a:r>
            <a:r>
              <a:rPr lang="ko-KR" altLang="en-US" dirty="0" smtClean="0"/>
              <a:t> 주고자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다만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의 경우 구현의 문제로 어떻게 구성할까에 대해서는 </a:t>
            </a:r>
            <a:r>
              <a:rPr lang="ko-KR" altLang="en-US" dirty="0" err="1" smtClean="0"/>
              <a:t>고민중입니다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05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7454" y="17565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기본은 가게를 운영하는 게임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978" y="1655806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양피지 단계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1978" y="2500185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노상 단계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1978" y="3344564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조그만 가게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1978" y="4188943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어엿한 가게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91978" y="5033322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대형 가게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91978" y="5877701"/>
            <a:ext cx="186175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점포 다수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8487" y="5936051"/>
            <a:ext cx="817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 점포를 두어 일정 시간 동안 소규모의 매상을 획득합니다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개까지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8487" y="4953172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꾸미기가 가능한 내 점포가 업그레이드 되어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의 고용이 가능해지고 </a:t>
            </a:r>
            <a:endParaRPr lang="en-US" altLang="ko-KR" dirty="0" smtClean="0"/>
          </a:p>
          <a:p>
            <a:r>
              <a:rPr lang="ko-KR" altLang="en-US" dirty="0" smtClean="0"/>
              <a:t>좀더 많은 오브젝트를 </a:t>
            </a:r>
            <a:r>
              <a:rPr lang="ko-KR" altLang="en-US" dirty="0" err="1" smtClean="0"/>
              <a:t>커스터마이징에</a:t>
            </a:r>
            <a:r>
              <a:rPr lang="ko-KR" altLang="en-US" dirty="0" smtClean="0"/>
              <a:t> 사용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8487" y="4108793"/>
            <a:ext cx="914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꾸미기가 가능한 내 점포가 업그레이드 되어 자동 판매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 매대 채우기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가능해지고</a:t>
            </a:r>
            <a:endParaRPr lang="en-US" altLang="ko-KR" dirty="0" smtClean="0"/>
          </a:p>
          <a:p>
            <a:r>
              <a:rPr lang="ko-KR" altLang="en-US" dirty="0" smtClean="0"/>
              <a:t>좀더 많은 오브젝트를 </a:t>
            </a:r>
            <a:r>
              <a:rPr lang="ko-KR" altLang="en-US" dirty="0" err="1" smtClean="0"/>
              <a:t>커스터마이징에</a:t>
            </a:r>
            <a:r>
              <a:rPr lang="ko-KR" altLang="en-US" dirty="0" smtClean="0"/>
              <a:t> 사용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18485" y="3125915"/>
            <a:ext cx="8820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꾸미기가 가능한 내 점포가 업그레이드 되어 자동 생산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미리 등록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가능해지고</a:t>
            </a:r>
            <a:endParaRPr lang="en-US" altLang="ko-KR" dirty="0" smtClean="0"/>
          </a:p>
          <a:p>
            <a:r>
              <a:rPr lang="ko-KR" altLang="en-US" dirty="0" smtClean="0"/>
              <a:t>오브젝트를 이용한 </a:t>
            </a:r>
            <a:r>
              <a:rPr lang="ko-KR" altLang="en-US" dirty="0" err="1" smtClean="0"/>
              <a:t>커스터마이징이</a:t>
            </a:r>
            <a:r>
              <a:rPr lang="ko-KR" altLang="en-US" dirty="0" smtClean="0"/>
              <a:t> 가능해집니다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특수재료 구매 및 판매에 필요한 </a:t>
            </a:r>
            <a:endParaRPr lang="en-US" altLang="ko-KR" dirty="0" smtClean="0"/>
          </a:p>
          <a:p>
            <a:r>
              <a:rPr lang="ko-KR" altLang="en-US" dirty="0" smtClean="0"/>
              <a:t>경매장 사용이 가능해집니다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8486" y="2542142"/>
            <a:ext cx="928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점포가 생성되어 자동 판매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매대에</a:t>
            </a:r>
            <a:r>
              <a:rPr lang="ko-KR" altLang="en-US" dirty="0" smtClean="0"/>
              <a:t> 놓고 팔기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가능해지고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화면으로 전환됩니다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18485" y="1699265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점포가 없는 상태로 </a:t>
            </a:r>
            <a:r>
              <a:rPr lang="en-US" altLang="ko-KR" dirty="0" smtClean="0"/>
              <a:t>2D</a:t>
            </a:r>
            <a:r>
              <a:rPr lang="ko-KR" altLang="en-US" dirty="0" smtClean="0"/>
              <a:t>로 진행되며 재료를 통해 아이템을 생산하고</a:t>
            </a:r>
            <a:endParaRPr lang="en-US" altLang="ko-KR" dirty="0" smtClean="0"/>
          </a:p>
          <a:p>
            <a:r>
              <a:rPr lang="ko-KR" altLang="en-US" dirty="0" smtClean="0"/>
              <a:t>상품을 도매상에 하한가로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럭키보너스가</a:t>
            </a:r>
            <a:r>
              <a:rPr lang="ko-KR" altLang="en-US" dirty="0" smtClean="0"/>
              <a:t> 발생가능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판매가 가능합니다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691978" y="1225922"/>
            <a:ext cx="3275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레벨업에</a:t>
            </a:r>
            <a:r>
              <a:rPr lang="ko-KR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따라 단계가 변화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93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서버는 무슨 일을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플레이어의 계정 정보를 가집니다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계정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보유중인 가게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가게의 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커스터마이징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매대 정보 등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접속을 요구하면 계정명과 비밀번호를 비교하여 접속을 하며 중복 접속을 막습니다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접속시에</a:t>
            </a:r>
            <a:r>
              <a:rPr lang="ko-KR" altLang="en-US" dirty="0" smtClean="0"/>
              <a:t> 가게 정보를 클라이언트에게 전송해줍니다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클라이언트에서 정보 변조가 있을 때마다 데이터를 받아 데이터를 갱신합니다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45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클라이언트는 무슨 일을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게임을 할 수 있게 합니다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계정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비번입력을 통해 서버에 접속하여 게임을 실행합니다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접속시에</a:t>
            </a:r>
            <a:r>
              <a:rPr lang="ko-KR" altLang="en-US" dirty="0" smtClean="0"/>
              <a:t> 가게 정보를 서버에게 전달받아 게임을 초기화 하여 실행합니다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 게임이나 신규 가게인 경우 초기화 정보를 기준으로 실행합니다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정보 변조가 있을 때마다 데이터를 서버로 전송하여 데이터를 갱신합니다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4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판매방법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하한가로 도매상에 팝니다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하한가는 도매상에서 매 시간마다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결정됩니다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자동판매에 등록합니다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판매 중 랜덤 하게 온 손님에게 등록된 가격에 팔립니다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물품의 상한선 이상으로는 판매될 확률이 매우 낮아집니다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도와줘요 </a:t>
            </a:r>
            <a:r>
              <a:rPr lang="ko-KR" altLang="en-US" dirty="0" err="1" smtClean="0"/>
              <a:t>호갱님</a:t>
            </a:r>
            <a:r>
              <a:rPr lang="en-US" altLang="ko-KR" dirty="0" smtClean="0"/>
              <a:t>!)</a:t>
            </a:r>
          </a:p>
          <a:p>
            <a:endParaRPr lang="en-US" altLang="ko-KR" dirty="0"/>
          </a:p>
          <a:p>
            <a:r>
              <a:rPr lang="ko-KR" altLang="en-US" dirty="0" smtClean="0"/>
              <a:t>자동판매에 등록된 물건이 게임 중 </a:t>
            </a:r>
            <a:r>
              <a:rPr lang="ko-KR" altLang="en-US" dirty="0" err="1" smtClean="0"/>
              <a:t>다른행동</a:t>
            </a:r>
            <a:r>
              <a:rPr lang="ko-KR" altLang="en-US" dirty="0" smtClean="0"/>
              <a:t> 혹은 게임을 하고 있지 않을 때 물건이 팔릴 수도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6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물건팔기만</a:t>
            </a:r>
            <a:r>
              <a:rPr lang="ko-KR" altLang="en-US" dirty="0" smtClean="0"/>
              <a:t> 하고 끝인가요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아니요 가게를 운영하는 도중에 미니게임을 수집하여 할 수 있습니다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레벨 업을 하는 경우 해당 레벨에 제공되는 미니게임을 여태 번 골드로 해금가능하며 이 미니게임을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하는 것으로 특수재료를 획득 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가게가 성장할수록 가게를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할 수 있으며 </a:t>
            </a:r>
            <a:r>
              <a:rPr lang="ko-KR" altLang="en-US" dirty="0" err="1" smtClean="0"/>
              <a:t>커스터마이징에</a:t>
            </a:r>
            <a:r>
              <a:rPr lang="ko-KR" altLang="en-US" dirty="0" smtClean="0"/>
              <a:t> 들어가는 오브젝트를 통해 가게 운영에 이로운 여러 효과를 얻을 수 있습니다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매대 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하한가 </a:t>
            </a:r>
            <a:r>
              <a:rPr lang="ko-KR" altLang="en-US" dirty="0" smtClean="0"/>
              <a:t>상승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잦은 손님 방문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40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물건팔기만</a:t>
            </a:r>
            <a:r>
              <a:rPr lang="ko-KR" altLang="en-US" dirty="0" smtClean="0"/>
              <a:t> 하고 끝인가요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레벨업을</a:t>
            </a:r>
            <a:r>
              <a:rPr lang="ko-KR" altLang="en-US" dirty="0" smtClean="0"/>
              <a:t> 하기 위해선 레벨에 맞는 상품을 제작해서 팔아야 </a:t>
            </a:r>
            <a:r>
              <a:rPr lang="ko-KR" altLang="en-US" dirty="0" err="1" smtClean="0"/>
              <a:t>레벨업이</a:t>
            </a:r>
            <a:r>
              <a:rPr lang="ko-KR" altLang="en-US" dirty="0" smtClean="0"/>
              <a:t> 가능하고 이 물건들을 제작하기 위해서는 특수재료를 필요로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특수재료의 경우 경매장을 이용하여 제작된 제품을 구매하거나 미니게임을 통해 획득가능하며 </a:t>
            </a:r>
            <a:r>
              <a:rPr lang="ko-KR" altLang="en-US" dirty="0" err="1" smtClean="0"/>
              <a:t>레벨업을</a:t>
            </a:r>
            <a:r>
              <a:rPr lang="ko-KR" altLang="en-US" dirty="0" smtClean="0"/>
              <a:t> 위해서는 필수불가결하기 때문에 다른 습득 방식을 사용해야 합니다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673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미니게임은 </a:t>
            </a:r>
            <a:r>
              <a:rPr lang="ko-KR" altLang="en-US" dirty="0" err="1" smtClean="0"/>
              <a:t>어떤것들이</a:t>
            </a:r>
            <a:r>
              <a:rPr lang="ko-KR" altLang="en-US" dirty="0" smtClean="0"/>
              <a:t>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숲 </a:t>
            </a:r>
            <a:r>
              <a:rPr lang="ko-KR" altLang="en-US" dirty="0" err="1" smtClean="0"/>
              <a:t>탐사하기등</a:t>
            </a:r>
            <a:r>
              <a:rPr lang="ko-KR" altLang="en-US" dirty="0" smtClean="0"/>
              <a:t> 다양한 게임이 추가될 예정입니다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물론 미니게임은 모두 </a:t>
            </a:r>
            <a:r>
              <a:rPr lang="en-US" altLang="ko-KR" dirty="0" smtClean="0"/>
              <a:t>3D</a:t>
            </a:r>
            <a:r>
              <a:rPr lang="ko-KR" altLang="en-US" dirty="0" smtClean="0"/>
              <a:t>로 구성됩니다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33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미니게임이 </a:t>
            </a:r>
            <a:r>
              <a:rPr lang="ko-KR" altLang="en-US" dirty="0" smtClean="0"/>
              <a:t>불편한 사람은 어떻게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미니게임의 경우 서브 </a:t>
            </a:r>
            <a:r>
              <a:rPr lang="ko-KR" altLang="en-US" dirty="0" err="1" smtClean="0"/>
              <a:t>컨텐츠로</a:t>
            </a:r>
            <a:r>
              <a:rPr lang="ko-KR" altLang="en-US" dirty="0" smtClean="0"/>
              <a:t> 추가적인 특수재료를 얻는데 도움을 주지만 반드시 모으실 </a:t>
            </a:r>
            <a:r>
              <a:rPr lang="ko-KR" altLang="en-US" dirty="0" smtClean="0"/>
              <a:t>필요는 없으며 특수재료는 경매장에서도 구매 가능합니다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너무 자주 해서 플레이가 </a:t>
            </a:r>
            <a:r>
              <a:rPr lang="ko-KR" altLang="en-US" dirty="0" err="1" smtClean="0"/>
              <a:t>지루하실까봐</a:t>
            </a:r>
            <a:r>
              <a:rPr lang="ko-KR" altLang="en-US" dirty="0" smtClean="0"/>
              <a:t> 나중에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고용을 통해서 대리진행 또한 구현됩니다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221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524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Store Upgrade Game</vt:lpstr>
      <vt:lpstr>기본은 가게를 운영하는 게임</vt:lpstr>
      <vt:lpstr>서버는 무슨 일을 하나요?</vt:lpstr>
      <vt:lpstr>클라이언트는 무슨 일을 하나요?</vt:lpstr>
      <vt:lpstr>판매방법</vt:lpstr>
      <vt:lpstr>물건팔기만 하고 끝인가요?</vt:lpstr>
      <vt:lpstr>물건팔기만 하고 끝인가요?</vt:lpstr>
      <vt:lpstr>미니게임은 어떤것들이 있나요?</vt:lpstr>
      <vt:lpstr>미니게임이 불편한 사람은 어떻게 하나요?</vt:lpstr>
      <vt:lpstr>궁극적으로 무슨 재미를 주고 싶으신가요?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Upgrade Game</dc:title>
  <dc:creator>Registered User</dc:creator>
  <cp:lastModifiedBy>Registered User</cp:lastModifiedBy>
  <cp:revision>14</cp:revision>
  <dcterms:created xsi:type="dcterms:W3CDTF">2016-08-29T11:23:22Z</dcterms:created>
  <dcterms:modified xsi:type="dcterms:W3CDTF">2016-08-29T14:32:19Z</dcterms:modified>
</cp:coreProperties>
</file>