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8" r:id="rId3"/>
    <p:sldId id="269" r:id="rId4"/>
    <p:sldId id="270" r:id="rId5"/>
    <p:sldId id="276" r:id="rId6"/>
    <p:sldId id="273" r:id="rId7"/>
    <p:sldId id="274" r:id="rId8"/>
    <p:sldId id="277" r:id="rId9"/>
    <p:sldId id="272" r:id="rId10"/>
    <p:sldId id="275" r:id="rId11"/>
    <p:sldId id="279" r:id="rId12"/>
    <p:sldId id="278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5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AC9E3-CF0F-478F-97F4-D07E5DF86349}" type="datetimeFigureOut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FADB7-4AFD-4BF2-9E03-5F7FF4427B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FADB7-4AFD-4BF2-9E03-5F7FF4427BA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3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6140-2BF6-469F-A15F-192CE35BB11F}" type="datetimeFigureOut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6140-2BF6-469F-A15F-192CE35BB11F}" type="datetimeFigureOut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D1BD3-8984-45BF-94A0-C9E7F82C4F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3"/>
          <p:cNvGrpSpPr/>
          <p:nvPr/>
        </p:nvGrpSpPr>
        <p:grpSpPr>
          <a:xfrm>
            <a:off x="3935760" y="1488799"/>
            <a:ext cx="4843653" cy="3246098"/>
            <a:chOff x="2643174" y="1785926"/>
            <a:chExt cx="4071966" cy="27289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43174" y="1785926"/>
              <a:ext cx="4071966" cy="217171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2643174" y="1785926"/>
              <a:ext cx="4071966" cy="642943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4792267" y="3714752"/>
              <a:ext cx="1131102" cy="800106"/>
            </a:xfrm>
            <a:prstGeom prst="triangle">
              <a:avLst>
                <a:gd name="adj" fmla="val 11337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43174" y="2357430"/>
              <a:ext cx="4071966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524000" y="5786454"/>
            <a:ext cx="9144000" cy="10715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286388"/>
            <a:ext cx="12192000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2016.07.11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DGA. </a:t>
            </a:r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98970" y="2585466"/>
            <a:ext cx="41453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Project</a:t>
            </a:r>
          </a:p>
          <a:p>
            <a:pPr algn="r"/>
            <a:r>
              <a:rPr lang="en-US" altLang="ko-KR" sz="32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  - Sweet </a:t>
            </a:r>
            <a:r>
              <a:rPr lang="en-US" altLang="ko-KR" sz="32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Reaper</a:t>
            </a:r>
            <a:endParaRPr lang="en-US" altLang="ko-KR" sz="1600" b="1" dirty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9776" y="1686527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PRESENTATION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7240" y="6039170"/>
            <a:ext cx="184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200" dirty="0">
              <a:ln>
                <a:solidFill>
                  <a:schemeClr val="bg1">
                    <a:alpha val="44000"/>
                  </a:schemeClr>
                </a:solidFill>
              </a:ln>
              <a:solidFill>
                <a:schemeClr val="bg1"/>
              </a:solidFill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5786454"/>
            <a:ext cx="12192000" cy="10715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>
              <a:ln>
                <a:solidFill>
                  <a:schemeClr val="bg1">
                    <a:alpha val="44000"/>
                  </a:schemeClr>
                </a:solidFill>
              </a:ln>
              <a:solidFill>
                <a:schemeClr val="bg1"/>
              </a:solidFill>
              <a:latin typeface="HY수평선B" pitchFamily="18" charset="-127"/>
              <a:ea typeface="HY수평선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– Version Management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1052736"/>
            <a:ext cx="8184232" cy="4603631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8490474" y="1988840"/>
            <a:ext cx="37015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소스코드의 경우 초기에는 </a:t>
            </a:r>
            <a:endParaRPr lang="en-US" altLang="ko-KR" dirty="0" smtClean="0"/>
          </a:p>
          <a:p>
            <a:r>
              <a:rPr lang="ko-KR" altLang="en-US" dirty="0" smtClean="0"/>
              <a:t>개인단위로 초안 작성하였음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단위개발이 끝난 이후에는 </a:t>
            </a:r>
            <a:endParaRPr lang="en-US" altLang="ko-KR" dirty="0" smtClean="0"/>
          </a:p>
          <a:p>
            <a:r>
              <a:rPr lang="ko-KR" altLang="en-US" dirty="0" smtClean="0"/>
              <a:t>통합하여 일괄적으로 관리함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초기에는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-Desktop </a:t>
            </a:r>
            <a:r>
              <a:rPr lang="ko-KR" altLang="en-US" dirty="0" smtClean="0"/>
              <a:t>사용했으나</a:t>
            </a:r>
            <a:endParaRPr lang="en-US" altLang="ko-KR" dirty="0" smtClean="0"/>
          </a:p>
          <a:p>
            <a:r>
              <a:rPr lang="ko-KR" altLang="en-US" dirty="0" smtClean="0"/>
              <a:t>관리가 불편하여 </a:t>
            </a:r>
            <a:r>
              <a:rPr lang="en-US" altLang="ko-KR" dirty="0" smtClean="0"/>
              <a:t>Source tree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3"/>
          <p:cNvGrpSpPr/>
          <p:nvPr/>
        </p:nvGrpSpPr>
        <p:grpSpPr>
          <a:xfrm>
            <a:off x="4060017" y="1772816"/>
            <a:ext cx="4071966" cy="2728932"/>
            <a:chOff x="2643174" y="1785926"/>
            <a:chExt cx="4071966" cy="27289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43174" y="1785926"/>
              <a:ext cx="4071966" cy="217171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2643174" y="1785926"/>
              <a:ext cx="4071966" cy="642943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4792267" y="3714752"/>
              <a:ext cx="1131102" cy="800106"/>
            </a:xfrm>
            <a:prstGeom prst="triangle">
              <a:avLst>
                <a:gd name="adj" fmla="val 11337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43174" y="2357430"/>
              <a:ext cx="4071966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5786454"/>
            <a:ext cx="12192000" cy="10715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286388"/>
            <a:ext cx="12192000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79776" y="2492896"/>
            <a:ext cx="4030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Source code</a:t>
            </a:r>
          </a:p>
          <a:p>
            <a:r>
              <a:rPr lang="en-US" altLang="ko-KR" sz="36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		</a:t>
            </a:r>
            <a:r>
              <a:rPr lang="en-US" altLang="ko-KR" sz="36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	</a:t>
            </a:r>
            <a:r>
              <a:rPr lang="en-US" altLang="ko-KR" sz="3600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Time</a:t>
            </a:r>
            <a:endParaRPr lang="en-US" altLang="ko-KR" sz="3600" b="1" dirty="0">
              <a:solidFill>
                <a:schemeClr val="bg1"/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60153" y="1903550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– Sweet Reaper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87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23392" y="1115177"/>
            <a:ext cx="10945216" cy="51706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– After Project….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7368" y="548680"/>
            <a:ext cx="48558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짧은 기간이 지나고 든 생각들</a:t>
            </a:r>
            <a:r>
              <a:rPr lang="en-US" altLang="ko-KR" sz="2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……</a:t>
            </a:r>
            <a:endParaRPr lang="en-US" altLang="ko-KR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5480" y="1281534"/>
            <a:ext cx="6813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◎ 역시나 처음에 설계를 잘해야 고생을 안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-&gt; </a:t>
            </a:r>
            <a:r>
              <a:rPr lang="ko-KR" altLang="en-US" dirty="0" smtClean="0"/>
              <a:t>고민을 많이 했다고 생각했지만 여전히 빠진 부분이 많고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중간에 주먹구구식으로 개발을 한 감이 없지 않아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15480" y="2321876"/>
            <a:ext cx="6798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◎ 여럿이 작업하니 얼마 안됐어도 한 것을 또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-&gt; </a:t>
            </a:r>
            <a:r>
              <a:rPr lang="ko-KR" altLang="en-US" dirty="0" smtClean="0"/>
              <a:t>아직 배우는 단계라서 이것저것 해봐야 한다고 생각하는데</a:t>
            </a:r>
            <a:endParaRPr lang="en-US" altLang="ko-KR" dirty="0" smtClean="0"/>
          </a:p>
          <a:p>
            <a:r>
              <a:rPr lang="ko-KR" altLang="en-US" dirty="0" smtClean="0"/>
              <a:t>       여럿이서 하다 보니 그래도 해봤던 부분을 맡게 되어 </a:t>
            </a:r>
            <a:endParaRPr lang="en-US" altLang="ko-KR" dirty="0" smtClean="0"/>
          </a:p>
          <a:p>
            <a:r>
              <a:rPr lang="ko-KR" altLang="en-US" dirty="0" smtClean="0"/>
              <a:t>       다른 작업 영역을 체험하지 못한 것이 아쉽게 느껴진다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15480" y="3537175"/>
            <a:ext cx="10031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◎ 생각보다 의사소통이 어렵다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같은 시간 같은 자리에서 서로 끄덕이며 얘기해서 서로 다 이해한 줄 알았는데</a:t>
            </a:r>
            <a:endParaRPr lang="en-US" altLang="ko-KR" dirty="0" smtClean="0"/>
          </a:p>
          <a:p>
            <a:r>
              <a:rPr lang="ko-KR" altLang="en-US" dirty="0" smtClean="0"/>
              <a:t>        알고 보니 서로 다른 생각을 가져서 결국 개발한 뒤에 보면 서로 충돌하는 경우가 있었다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곤란했던 부분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더 많이 대화하고 의견을 나누는 것으로 보완했다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15480" y="4834274"/>
            <a:ext cx="7899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◎ 조금 미흡한 느낌이 없지 않아 있어도 다 하긴 한 것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-&gt; </a:t>
            </a:r>
            <a:r>
              <a:rPr lang="ko-KR" altLang="en-US" dirty="0" smtClean="0"/>
              <a:t>시간도 짧은데다 할 일은 많고 그 와중에 서로 의사소통도 어려운데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그래도 서로간에 협력하고 의견도 많이 내면서 좀더 친해지면서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어떻게든 작업을 잘 끝낼 수 있었던 것 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1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3"/>
          <p:cNvGrpSpPr/>
          <p:nvPr/>
        </p:nvGrpSpPr>
        <p:grpSpPr>
          <a:xfrm>
            <a:off x="4060017" y="1772816"/>
            <a:ext cx="4071966" cy="2728932"/>
            <a:chOff x="2643174" y="1785926"/>
            <a:chExt cx="4071966" cy="27289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43174" y="1785926"/>
              <a:ext cx="4071966" cy="217171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2643174" y="1785926"/>
              <a:ext cx="4071966" cy="642943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4792267" y="3714752"/>
              <a:ext cx="1131102" cy="800106"/>
            </a:xfrm>
            <a:prstGeom prst="triangle">
              <a:avLst>
                <a:gd name="adj" fmla="val 11337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43174" y="2357430"/>
              <a:ext cx="4071966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5786454"/>
            <a:ext cx="12192000" cy="10715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286388"/>
            <a:ext cx="12192000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20961" y="2630073"/>
            <a:ext cx="37681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600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Thank You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60153" y="1903550"/>
            <a:ext cx="3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– Sweet Reaper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- Synopsis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07468" y="1074509"/>
            <a:ext cx="9577064" cy="4708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Arial" pitchFamily="34" charset="0"/>
              <a:buChar char="•"/>
            </a:pPr>
            <a:endParaRPr lang="en-US" altLang="ko-KR" sz="2500" dirty="0" smtClean="0"/>
          </a:p>
          <a:p>
            <a:pPr marL="514350" indent="-5143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500" dirty="0" smtClean="0"/>
              <a:t>강렬한 액션을 보여줄 수 있는 캐릭터 </a:t>
            </a:r>
            <a:r>
              <a:rPr lang="en-US" altLang="ko-KR" sz="2500" dirty="0" smtClean="0"/>
              <a:t>RPG </a:t>
            </a:r>
            <a:r>
              <a:rPr lang="ko-KR" altLang="en-US" sz="2500" dirty="0" smtClean="0"/>
              <a:t>게임을 구성합니다</a:t>
            </a:r>
            <a:r>
              <a:rPr lang="en-US" altLang="ko-KR" sz="2500" dirty="0" smtClean="0"/>
              <a:t>.</a:t>
            </a:r>
          </a:p>
          <a:p>
            <a:pPr marL="514350" indent="-514350">
              <a:lnSpc>
                <a:spcPct val="120000"/>
              </a:lnSpc>
              <a:buFont typeface="Arial" pitchFamily="34" charset="0"/>
              <a:buChar char="•"/>
            </a:pPr>
            <a:endParaRPr lang="en-US" altLang="ko-KR" sz="2500" dirty="0"/>
          </a:p>
          <a:p>
            <a:pPr marL="514350" indent="-5143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500" dirty="0" smtClean="0"/>
              <a:t>캐릭터를 </a:t>
            </a:r>
            <a:r>
              <a:rPr lang="ko-KR" altLang="en-US" sz="2500" dirty="0" err="1" smtClean="0"/>
              <a:t>쿼터뷰</a:t>
            </a:r>
            <a:r>
              <a:rPr lang="ko-KR" altLang="en-US" sz="2500" dirty="0" smtClean="0"/>
              <a:t> 시점으로 바라보며 마우스 위치 지정에 따라 캐릭터를 움직이고 게임을 플레이 합니다</a:t>
            </a:r>
            <a:r>
              <a:rPr lang="en-US" altLang="ko-KR" sz="2500" dirty="0" smtClean="0"/>
              <a:t>.</a:t>
            </a:r>
          </a:p>
          <a:p>
            <a:pPr marL="514350" indent="-514350">
              <a:lnSpc>
                <a:spcPct val="120000"/>
              </a:lnSpc>
              <a:buFont typeface="Arial" pitchFamily="34" charset="0"/>
              <a:buChar char="•"/>
            </a:pPr>
            <a:endParaRPr lang="en-US" altLang="ko-KR" sz="2500" dirty="0"/>
          </a:p>
          <a:p>
            <a:pPr marL="514350" indent="-5143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500" dirty="0" smtClean="0"/>
              <a:t>캐릭터는 주둔지를 기점으로 활동하며 </a:t>
            </a:r>
            <a:endParaRPr lang="en-US" altLang="ko-KR" sz="2500" dirty="0" smtClean="0"/>
          </a:p>
          <a:p>
            <a:pPr>
              <a:lnSpc>
                <a:spcPct val="120000"/>
              </a:lnSpc>
            </a:pPr>
            <a:r>
              <a:rPr lang="en-US" altLang="ko-KR" sz="2500" dirty="0"/>
              <a:t>	</a:t>
            </a:r>
            <a:r>
              <a:rPr lang="en-US" altLang="ko-KR" sz="2500" dirty="0" smtClean="0"/>
              <a:t>			</a:t>
            </a:r>
            <a:r>
              <a:rPr lang="ko-KR" altLang="en-US" sz="2500" dirty="0" err="1" smtClean="0"/>
              <a:t>인스턴스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던전을</a:t>
            </a:r>
            <a:r>
              <a:rPr lang="ko-KR" altLang="en-US" sz="2500" dirty="0" smtClean="0"/>
              <a:t> 탐험하여 성장합니다</a:t>
            </a:r>
            <a:r>
              <a:rPr lang="en-US" altLang="ko-KR" sz="2500" dirty="0" smtClean="0"/>
              <a:t>.</a:t>
            </a:r>
          </a:p>
          <a:p>
            <a:pPr marL="514350" indent="-514350">
              <a:lnSpc>
                <a:spcPct val="120000"/>
              </a:lnSpc>
              <a:buFont typeface="Arial" pitchFamily="34" charset="0"/>
              <a:buChar char="•"/>
            </a:pPr>
            <a:endParaRPr lang="en-US" altLang="ko-KR" sz="2500" dirty="0"/>
          </a:p>
          <a:p>
            <a:pPr marL="514350" indent="-514350">
              <a:lnSpc>
                <a:spcPct val="120000"/>
              </a:lnSpc>
              <a:buFont typeface="Arial" pitchFamily="34" charset="0"/>
              <a:buChar char="•"/>
            </a:pPr>
            <a:endParaRPr lang="en-US" altLang="ko-KR" sz="2500" dirty="0"/>
          </a:p>
        </p:txBody>
      </p:sp>
      <p:sp>
        <p:nvSpPr>
          <p:cNvPr id="6" name="직사각형 5"/>
          <p:cNvSpPr/>
          <p:nvPr/>
        </p:nvSpPr>
        <p:spPr>
          <a:xfrm>
            <a:off x="538819" y="548680"/>
            <a:ext cx="45929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가제는 진짜 제목이 되었습니다</a:t>
            </a:r>
            <a:r>
              <a:rPr lang="en-US" altLang="ko-K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altLang="ko-KR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43472" y="850642"/>
            <a:ext cx="9577064" cy="51706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</p:txBody>
      </p:sp>
      <p:sp>
        <p:nvSpPr>
          <p:cNvPr id="15" name="타원 14"/>
          <p:cNvSpPr/>
          <p:nvPr/>
        </p:nvSpPr>
        <p:spPr>
          <a:xfrm>
            <a:off x="5131694" y="1520788"/>
            <a:ext cx="5328591" cy="3816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– Standard flow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979565" y="15207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튜토리얼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79565" y="31049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주둔지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79565" y="4715941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던전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2" idx="2"/>
            <a:endCxn id="8" idx="0"/>
          </p:cNvCxnSpPr>
          <p:nvPr/>
        </p:nvCxnSpPr>
        <p:spPr>
          <a:xfrm>
            <a:off x="4771653" y="2240868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4339605" y="3825044"/>
            <a:ext cx="0" cy="89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203701" y="3825044"/>
            <a:ext cx="0" cy="89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41466" y="2138947"/>
            <a:ext cx="2376264" cy="79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채집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제작 시스템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8" idx="3"/>
            <a:endCxn id="16" idx="1"/>
          </p:cNvCxnSpPr>
          <p:nvPr/>
        </p:nvCxnSpPr>
        <p:spPr>
          <a:xfrm flipV="1">
            <a:off x="5563741" y="2535010"/>
            <a:ext cx="1077725" cy="9299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641466" y="3037893"/>
            <a:ext cx="2376264" cy="79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퀘스트</a:t>
            </a:r>
            <a:r>
              <a:rPr lang="ko-KR" altLang="en-US" dirty="0" smtClean="0"/>
              <a:t> 수락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8" idx="3"/>
            <a:endCxn id="21" idx="1"/>
          </p:cNvCxnSpPr>
          <p:nvPr/>
        </p:nvCxnSpPr>
        <p:spPr>
          <a:xfrm flipV="1">
            <a:off x="5563741" y="3433956"/>
            <a:ext cx="1077725" cy="310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636676" y="3949711"/>
            <a:ext cx="2376264" cy="79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던전</a:t>
            </a:r>
            <a:r>
              <a:rPr lang="ko-KR" altLang="en-US" dirty="0" smtClean="0"/>
              <a:t> 입장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8" idx="3"/>
            <a:endCxn id="27" idx="1"/>
          </p:cNvCxnSpPr>
          <p:nvPr/>
        </p:nvCxnSpPr>
        <p:spPr>
          <a:xfrm>
            <a:off x="5563741" y="3465004"/>
            <a:ext cx="1072935" cy="8807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26761" y="3997438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주둔지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던전</a:t>
            </a:r>
            <a:r>
              <a:rPr lang="ko-KR" altLang="en-US" dirty="0" smtClean="0"/>
              <a:t> 간 이동은</a:t>
            </a:r>
            <a:endParaRPr lang="en-US" altLang="ko-KR" dirty="0" smtClean="0"/>
          </a:p>
          <a:p>
            <a:r>
              <a:rPr lang="en-US" altLang="ko-KR" dirty="0" smtClean="0"/>
              <a:t>Scene</a:t>
            </a:r>
            <a:r>
              <a:rPr lang="ko-KR" altLang="en-US" dirty="0" smtClean="0"/>
              <a:t>의 전환으로 구현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95800" y="3302059"/>
            <a:ext cx="955402" cy="342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3509" y="4818427"/>
            <a:ext cx="1011722" cy="528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833402" y="4174291"/>
            <a:ext cx="1998901" cy="342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1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727212"/>
            <a:ext cx="9685866" cy="544830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4107708"/>
            <a:ext cx="1422222" cy="140952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– Character Move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8" name="왼쪽 화살표 17"/>
          <p:cNvSpPr/>
          <p:nvPr/>
        </p:nvSpPr>
        <p:spPr>
          <a:xfrm rot="20641774">
            <a:off x="3352985" y="3544329"/>
            <a:ext cx="2449969" cy="294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99656" y="3978390"/>
            <a:ext cx="262968" cy="24144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575720" y="4242574"/>
            <a:ext cx="7793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Click !</a:t>
            </a:r>
            <a:endParaRPr lang="en-US" altLang="ko-KR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3503712" y="4437112"/>
            <a:ext cx="103771" cy="17180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82149" y="401612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클릭한 곳으로 움직인다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06122" y="4462865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드래그 하는 경우 해당 위치로 계속 이동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727212"/>
            <a:ext cx="9685866" cy="5448299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– Skill Chain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80649" y="4365104"/>
            <a:ext cx="23134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입력시간 중 추가 </a:t>
            </a:r>
            <a:r>
              <a:rPr lang="ko-KR" altLang="en-US" sz="16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시전</a:t>
            </a:r>
            <a:r>
              <a:rPr lang="en-US" altLang="ko-KR" sz="1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en-US" altLang="ko-KR" sz="1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75920" y="4725144"/>
            <a:ext cx="1224135" cy="1173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151866" y="1730498"/>
            <a:ext cx="8088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키보드 입력에 따라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캐릭터가 </a:t>
            </a:r>
            <a:r>
              <a:rPr lang="ko-KR" altLang="en-US" dirty="0"/>
              <a:t>바라보고 있는 방향으로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err="1" smtClean="0"/>
              <a:t>스킬을</a:t>
            </a:r>
            <a:r>
              <a:rPr lang="ko-KR" altLang="en-US" dirty="0" smtClean="0"/>
              <a:t> </a:t>
            </a:r>
            <a:r>
              <a:rPr lang="ko-KR" altLang="en-US" dirty="0" err="1"/>
              <a:t>시전합니다</a:t>
            </a:r>
            <a:r>
              <a:rPr lang="en-US" altLang="ko-KR" dirty="0"/>
              <a:t>.</a:t>
            </a:r>
          </a:p>
        </p:txBody>
      </p:sp>
      <p:sp>
        <p:nvSpPr>
          <p:cNvPr id="16" name="왼쪽 화살표 15"/>
          <p:cNvSpPr/>
          <p:nvPr/>
        </p:nvSpPr>
        <p:spPr>
          <a:xfrm>
            <a:off x="5153185" y="3068960"/>
            <a:ext cx="582775" cy="294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- Crafting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3472" y="850642"/>
            <a:ext cx="9577064" cy="51706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30" y="1733919"/>
            <a:ext cx="4429186" cy="34040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67407" y="2132856"/>
            <a:ext cx="4549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○ 주둔지에 작물을 재배 가능한 농장이 있고 일정 시간 단위로 작물이 자라남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종류는 랜덤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○ 낚시와 마찬가지 방법으로 이미 자란 작물을 클릭하면 수확을 시도하며 성공하면 작물은 사라지고 작물 아이템이 바닥으로 </a:t>
            </a:r>
            <a:r>
              <a:rPr lang="ko-KR" altLang="en-US" dirty="0" err="1" smtClean="0"/>
              <a:t>드랍됨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1632209">
            <a:off x="551384" y="3278017"/>
            <a:ext cx="11089232" cy="3989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9885601">
            <a:off x="619557" y="3320298"/>
            <a:ext cx="11089232" cy="3989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2509" y="2971800"/>
            <a:ext cx="76687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Crafting</a:t>
            </a:r>
            <a:r>
              <a:rPr lang="ko-KR" altLang="en-US" dirty="0" smtClean="0"/>
              <a:t>의 경우 초기 기획 회의에서 삭제하기로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7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1384" y="994658"/>
            <a:ext cx="10945216" cy="51706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– Camp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6" y="1844824"/>
            <a:ext cx="5591944" cy="30289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56352" y="2671752"/>
            <a:ext cx="4666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주둔지의 경우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몇 가지 오브젝트를 배치하여 구성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던전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입장시에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주둔지에 있는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게시판을 선택해서 입장한다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071664" y="3878123"/>
            <a:ext cx="360040" cy="126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9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1384" y="994658"/>
            <a:ext cx="10945216" cy="51706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– Instance Dungeon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7" y="1984207"/>
            <a:ext cx="5591942" cy="3028969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664069" y="2206029"/>
            <a:ext cx="46121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던전에</a:t>
            </a:r>
            <a:r>
              <a:rPr lang="ko-KR" altLang="en-US" dirty="0" smtClean="0"/>
              <a:t> 입장 후에는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특정 영역에 있는 모든 </a:t>
            </a:r>
            <a:r>
              <a:rPr lang="ko-KR" altLang="en-US" dirty="0" err="1" smtClean="0"/>
              <a:t>몬스터를</a:t>
            </a:r>
            <a:endParaRPr lang="en-US" altLang="ko-KR" dirty="0" smtClean="0"/>
          </a:p>
          <a:p>
            <a:r>
              <a:rPr lang="ko-KR" altLang="en-US" dirty="0" smtClean="0"/>
              <a:t>         처치해야 다음 영역으로 갈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마지막에는 보스가 있으며 </a:t>
            </a:r>
            <a:endParaRPr lang="en-US" altLang="ko-KR" dirty="0" smtClean="0"/>
          </a:p>
          <a:p>
            <a:r>
              <a:rPr lang="ko-KR" altLang="en-US" dirty="0" smtClean="0"/>
              <a:t>    이를 처치하면</a:t>
            </a:r>
            <a:endParaRPr lang="en-US" altLang="ko-KR" dirty="0" smtClean="0"/>
          </a:p>
          <a:p>
            <a:r>
              <a:rPr lang="ko-KR" altLang="en-US" dirty="0" smtClean="0"/>
              <a:t>          캠프로 돌아 갈 수 있는 </a:t>
            </a:r>
            <a:endParaRPr lang="en-US" altLang="ko-KR" dirty="0" smtClean="0"/>
          </a:p>
          <a:p>
            <a:r>
              <a:rPr lang="ko-KR" altLang="en-US" dirty="0" smtClean="0"/>
              <a:t>                 오브젝트가 생성되어 </a:t>
            </a:r>
            <a:endParaRPr lang="en-US" altLang="ko-KR" dirty="0" smtClean="0"/>
          </a:p>
          <a:p>
            <a:r>
              <a:rPr lang="ko-KR" altLang="en-US" dirty="0" smtClean="0"/>
              <a:t>                         복귀가 가능해진다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31704" y="3284984"/>
            <a:ext cx="144016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83632" y="2780927"/>
            <a:ext cx="144016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4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384" y="850642"/>
            <a:ext cx="10945216" cy="51706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 smtClean="0"/>
          </a:p>
          <a:p>
            <a:pPr>
              <a:lnSpc>
                <a:spcPct val="120000"/>
              </a:lnSpc>
            </a:pPr>
            <a:endParaRPr lang="en-US" altLang="ko-KR" sz="2500" dirty="0"/>
          </a:p>
          <a:p>
            <a:pPr>
              <a:lnSpc>
                <a:spcPct val="120000"/>
              </a:lnSpc>
            </a:pPr>
            <a:endParaRPr lang="en-US" altLang="ko-KR" sz="2500" dirty="0"/>
          </a:p>
        </p:txBody>
      </p:sp>
      <p:sp>
        <p:nvSpPr>
          <p:cNvPr id="37" name="직사각형 36"/>
          <p:cNvSpPr/>
          <p:nvPr/>
        </p:nvSpPr>
        <p:spPr>
          <a:xfrm>
            <a:off x="6786941" y="3406452"/>
            <a:ext cx="2088232" cy="2537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Inventory</a:t>
            </a:r>
          </a:p>
          <a:p>
            <a:pPr algn="ctr"/>
            <a:r>
              <a:rPr lang="en-US" altLang="ko-KR" dirty="0" err="1" smtClean="0"/>
              <a:t>SkillUI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StatusUI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EnterDungeon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DeathPopUp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QuickStatus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QuickSkill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QuickSlot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ExpGauge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336" y="58575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Project Sweet Reaper – Build Concept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357958"/>
            <a:ext cx="12192000" cy="5000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Team - Dev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09252" y="1228276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Controller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98994" y="2569899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Character</a:t>
            </a:r>
          </a:p>
          <a:p>
            <a:pPr algn="ctr"/>
            <a:r>
              <a:rPr lang="en-US" altLang="ko-KR" dirty="0" smtClean="0"/>
              <a:t>Faye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81339" y="395497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Character</a:t>
            </a:r>
          </a:p>
          <a:p>
            <a:pPr algn="ctr"/>
            <a:r>
              <a:rPr lang="en-US" altLang="ko-KR" dirty="0" smtClean="0"/>
              <a:t>Information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8019" y="395497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Weapon</a:t>
            </a:r>
            <a:endParaRPr lang="ko-KR" altLang="en-US" dirty="0"/>
          </a:p>
        </p:txBody>
      </p:sp>
      <p:cxnSp>
        <p:nvCxnSpPr>
          <p:cNvPr id="4" name="꺾인 연결선 3"/>
          <p:cNvCxnSpPr>
            <a:stCxn id="9" idx="1"/>
            <a:endCxn id="10" idx="0"/>
          </p:cNvCxnSpPr>
          <p:nvPr/>
        </p:nvCxnSpPr>
        <p:spPr>
          <a:xfrm rot="10800000" flipV="1">
            <a:off x="2491082" y="1588315"/>
            <a:ext cx="1318170" cy="981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  <a:endCxn id="13" idx="0"/>
          </p:cNvCxnSpPr>
          <p:nvPr/>
        </p:nvCxnSpPr>
        <p:spPr>
          <a:xfrm flipH="1">
            <a:off x="1600107" y="3289979"/>
            <a:ext cx="890975" cy="66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2"/>
            <a:endCxn id="11" idx="0"/>
          </p:cNvCxnSpPr>
          <p:nvPr/>
        </p:nvCxnSpPr>
        <p:spPr>
          <a:xfrm>
            <a:off x="2491082" y="3289979"/>
            <a:ext cx="882345" cy="66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407249" y="2544661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</a:t>
            </a:r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cxnSp>
        <p:nvCxnSpPr>
          <p:cNvPr id="24" name="꺾인 연결선 23"/>
          <p:cNvCxnSpPr>
            <a:stCxn id="9" idx="3"/>
            <a:endCxn id="22" idx="0"/>
          </p:cNvCxnSpPr>
          <p:nvPr/>
        </p:nvCxnSpPr>
        <p:spPr>
          <a:xfrm>
            <a:off x="5393428" y="1588316"/>
            <a:ext cx="805909" cy="956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407249" y="394553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Extra </a:t>
            </a:r>
          </a:p>
          <a:p>
            <a:pPr algn="ctr"/>
            <a:r>
              <a:rPr lang="en-US" altLang="ko-KR" dirty="0" smtClean="0"/>
              <a:t>Element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22" idx="2"/>
            <a:endCxn id="33" idx="0"/>
          </p:cNvCxnSpPr>
          <p:nvPr/>
        </p:nvCxnSpPr>
        <p:spPr>
          <a:xfrm>
            <a:off x="6199337" y="3264741"/>
            <a:ext cx="0" cy="68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76037" y="858943"/>
            <a:ext cx="427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중앙에서 모든 입력을 제어하고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6906" y="2159246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캐릭터는 받은 입력에 따라 제어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77604" y="1751916"/>
            <a:ext cx="35125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는 입력에 따라 </a:t>
            </a:r>
            <a:endParaRPr lang="en-US" altLang="ko-KR" dirty="0" smtClean="0"/>
          </a:p>
          <a:p>
            <a:r>
              <a:rPr lang="ko-KR" altLang="en-US" dirty="0" smtClean="0"/>
              <a:t>열리는 창의 경우 입력으로 제어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즉시 업데이트가 필요한 경우 </a:t>
            </a:r>
            <a:endParaRPr lang="en-US" altLang="ko-KR" dirty="0" smtClean="0"/>
          </a:p>
          <a:p>
            <a:r>
              <a:rPr lang="en-US" altLang="ko-KR" dirty="0" smtClean="0"/>
              <a:t>Controller</a:t>
            </a:r>
            <a:r>
              <a:rPr lang="ko-KR" altLang="en-US" dirty="0" smtClean="0"/>
              <a:t>에서 업데이트 처리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51" name="직선 화살표 연결선 50"/>
          <p:cNvCxnSpPr>
            <a:stCxn id="11" idx="3"/>
            <a:endCxn id="22" idx="1"/>
          </p:cNvCxnSpPr>
          <p:nvPr/>
        </p:nvCxnSpPr>
        <p:spPr>
          <a:xfrm flipV="1">
            <a:off x="4165515" y="2904701"/>
            <a:ext cx="1241734" cy="1410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504</Words>
  <Application>Microsoft Office PowerPoint</Application>
  <PresentationFormat>와이드스크린</PresentationFormat>
  <Paragraphs>179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HY수평선B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Registered User</cp:lastModifiedBy>
  <cp:revision>72</cp:revision>
  <dcterms:created xsi:type="dcterms:W3CDTF">2013-08-04T16:22:00Z</dcterms:created>
  <dcterms:modified xsi:type="dcterms:W3CDTF">2016-07-10T23:06:05Z</dcterms:modified>
</cp:coreProperties>
</file>