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2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AC9E3-CF0F-478F-97F4-D07E5DF86349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ADB7-4AFD-4BF2-9E03-5F7FF4427B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FADB7-4AFD-4BF2-9E03-5F7FF4427B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6140-2BF6-469F-A15F-192CE35BB11F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3935760" y="1488799"/>
            <a:ext cx="4843653" cy="3246098"/>
            <a:chOff x="2643174" y="1785926"/>
            <a:chExt cx="4071966" cy="27289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43174" y="1785926"/>
              <a:ext cx="4071966" cy="217171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2643174" y="1785926"/>
              <a:ext cx="4071966" cy="642943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4792267" y="3714752"/>
              <a:ext cx="1131102" cy="800106"/>
            </a:xfrm>
            <a:prstGeom prst="triangle">
              <a:avLst>
                <a:gd name="adj" fmla="val 1133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43174" y="2357430"/>
              <a:ext cx="4071966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524000" y="5786454"/>
            <a:ext cx="9144000" cy="1071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286388"/>
            <a:ext cx="12192000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2016.06.24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DGA. </a:t>
            </a:r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98970" y="2585466"/>
            <a:ext cx="4145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Project</a:t>
            </a: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  - Sweet Reaper </a:t>
            </a:r>
            <a:r>
              <a:rPr lang="en-US" altLang="ko-KR" sz="16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가제</a:t>
            </a:r>
            <a:r>
              <a:rPr lang="en-US" altLang="ko-KR" sz="16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9776" y="1686527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PRESENTATION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7240" y="6039170"/>
            <a:ext cx="184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200" dirty="0">
              <a:ln>
                <a:solidFill>
                  <a:schemeClr val="bg1">
                    <a:alpha val="44000"/>
                  </a:schemeClr>
                </a:solidFill>
              </a:ln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786454"/>
            <a:ext cx="12192000" cy="1071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ln>
                <a:solidFill>
                  <a:schemeClr val="bg1">
                    <a:alpha val="44000"/>
                  </a:schemeClr>
                </a:solidFill>
              </a:ln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- Synopsis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07468" y="1074509"/>
            <a:ext cx="9577064" cy="4708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 smtClean="0"/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500" dirty="0" smtClean="0"/>
              <a:t>강렬한 액션을 보여줄 수 있는 캐릭터 </a:t>
            </a:r>
            <a:r>
              <a:rPr lang="en-US" altLang="ko-KR" sz="2500" dirty="0" smtClean="0"/>
              <a:t>RPG </a:t>
            </a:r>
            <a:r>
              <a:rPr lang="ko-KR" altLang="en-US" sz="2500" dirty="0" smtClean="0"/>
              <a:t>게임을 구성합니다</a:t>
            </a:r>
            <a:r>
              <a:rPr lang="en-US" altLang="ko-KR" sz="2500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/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500" dirty="0" smtClean="0"/>
              <a:t>캐릭터를 </a:t>
            </a:r>
            <a:r>
              <a:rPr lang="ko-KR" altLang="en-US" sz="2500" dirty="0" err="1" smtClean="0"/>
              <a:t>쿼터뷰</a:t>
            </a:r>
            <a:r>
              <a:rPr lang="ko-KR" altLang="en-US" sz="2500" dirty="0" smtClean="0"/>
              <a:t> 시점으로 바라보며 마우스 위치 지정에 따라 캐릭터를 움직이고 게임을 플레이 합니다</a:t>
            </a:r>
            <a:r>
              <a:rPr lang="en-US" altLang="ko-KR" sz="2500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/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500" dirty="0" smtClean="0"/>
              <a:t>캐릭터는 주둔지를 기점으로 활동하며 </a:t>
            </a:r>
            <a:r>
              <a:rPr lang="ko-KR" altLang="en-US" sz="2500" dirty="0" err="1" smtClean="0"/>
              <a:t>퀘스트나</a:t>
            </a:r>
            <a:r>
              <a:rPr lang="ko-KR" altLang="en-US" sz="2500" dirty="0" smtClean="0"/>
              <a:t> 개인의 필요에 따라 </a:t>
            </a:r>
            <a:r>
              <a:rPr lang="ko-KR" altLang="en-US" sz="2500" dirty="0" err="1" smtClean="0"/>
              <a:t>인스턴스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던전을</a:t>
            </a:r>
            <a:r>
              <a:rPr lang="ko-KR" altLang="en-US" sz="2500" dirty="0" smtClean="0"/>
              <a:t> 탐험하여 성장합니다</a:t>
            </a:r>
            <a:r>
              <a:rPr lang="en-US" altLang="ko-KR" sz="2500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/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43472" y="850642"/>
            <a:ext cx="9577064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15" name="타원 14"/>
          <p:cNvSpPr/>
          <p:nvPr/>
        </p:nvSpPr>
        <p:spPr>
          <a:xfrm>
            <a:off x="5131694" y="1520788"/>
            <a:ext cx="5328591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Standard flow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79565" y="15207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튜토리얼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79565" y="31049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주둔지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79565" y="4715941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던전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" idx="2"/>
            <a:endCxn id="8" idx="0"/>
          </p:cNvCxnSpPr>
          <p:nvPr/>
        </p:nvCxnSpPr>
        <p:spPr>
          <a:xfrm>
            <a:off x="4771653" y="2240868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339605" y="3825044"/>
            <a:ext cx="0" cy="89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203701" y="3825044"/>
            <a:ext cx="0" cy="89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41466" y="2138947"/>
            <a:ext cx="2376264" cy="79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제작 시스템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8" idx="3"/>
            <a:endCxn id="16" idx="1"/>
          </p:cNvCxnSpPr>
          <p:nvPr/>
        </p:nvCxnSpPr>
        <p:spPr>
          <a:xfrm flipV="1">
            <a:off x="5563741" y="2535010"/>
            <a:ext cx="1077725" cy="9299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41466" y="3037893"/>
            <a:ext cx="2376264" cy="79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퀘스트</a:t>
            </a:r>
            <a:r>
              <a:rPr lang="ko-KR" altLang="en-US" dirty="0" smtClean="0"/>
              <a:t> 수락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8" idx="3"/>
            <a:endCxn id="21" idx="1"/>
          </p:cNvCxnSpPr>
          <p:nvPr/>
        </p:nvCxnSpPr>
        <p:spPr>
          <a:xfrm flipV="1">
            <a:off x="5563741" y="3433956"/>
            <a:ext cx="1077725" cy="31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636676" y="3949711"/>
            <a:ext cx="2376264" cy="79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입장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8" idx="3"/>
            <a:endCxn id="27" idx="1"/>
          </p:cNvCxnSpPr>
          <p:nvPr/>
        </p:nvCxnSpPr>
        <p:spPr>
          <a:xfrm>
            <a:off x="5563741" y="3465004"/>
            <a:ext cx="1072935" cy="8807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6761" y="3997438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주둔지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간 이동은</a:t>
            </a:r>
            <a:endParaRPr lang="en-US" altLang="ko-KR" dirty="0" smtClean="0"/>
          </a:p>
          <a:p>
            <a:r>
              <a:rPr lang="en-US" altLang="ko-KR" dirty="0" smtClean="0"/>
              <a:t>Scene</a:t>
            </a:r>
            <a:r>
              <a:rPr lang="ko-KR" altLang="en-US" dirty="0" smtClean="0"/>
              <a:t>의 전환으로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1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43472" y="850642"/>
            <a:ext cx="9577064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Character Move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032104" y="1772816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51" y="4140735"/>
            <a:ext cx="1060202" cy="1060202"/>
          </a:xfrm>
          <a:prstGeom prst="rect">
            <a:avLst/>
          </a:prstGeom>
        </p:spPr>
      </p:pic>
      <p:sp>
        <p:nvSpPr>
          <p:cNvPr id="18" name="왼쪽 화살표 17"/>
          <p:cNvSpPr/>
          <p:nvPr/>
        </p:nvSpPr>
        <p:spPr>
          <a:xfrm rot="19978386">
            <a:off x="3486076" y="3085046"/>
            <a:ext cx="367240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49488" y="4050555"/>
            <a:ext cx="262968" cy="24144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9491" y="4050555"/>
            <a:ext cx="7793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Click !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3606620" y="4377513"/>
            <a:ext cx="103771" cy="17180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97860" y="45550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클릭한 곳으로 움직인다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98998" y="5033344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드래그 하는 경우 해당 위치로 계속 이동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43472" y="850642"/>
            <a:ext cx="9577064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Character Skill Chain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18" y="3311187"/>
            <a:ext cx="564857" cy="5648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06" y="3311187"/>
            <a:ext cx="564857" cy="564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73" y="3311187"/>
            <a:ext cx="564857" cy="564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96" y="3311188"/>
            <a:ext cx="564857" cy="5648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84" y="3311187"/>
            <a:ext cx="564857" cy="56485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22652" y="3308922"/>
            <a:ext cx="4079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en-US" altLang="ko-KR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46745" y="3308922"/>
            <a:ext cx="4079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</a:t>
            </a:r>
            <a:endParaRPr lang="en-US" altLang="ko-KR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44539" y="3308922"/>
            <a:ext cx="4079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  <a:endParaRPr lang="en-US" altLang="ko-KR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40216" y="3314001"/>
            <a:ext cx="6845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Ctrl</a:t>
            </a:r>
            <a:endParaRPr lang="en-US" altLang="ko-KR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42333" y="3329771"/>
            <a:ext cx="4079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endParaRPr lang="en-US" altLang="ko-KR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840" y="4142194"/>
            <a:ext cx="8225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키보드 입력에 따라 캐릭터가 바라보고 있는 방향으로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시전합니다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이때 캐릭터 위에 추가 스킬 입력 시간이 주어지게 되고 </a:t>
            </a:r>
            <a:endParaRPr lang="en-US" altLang="ko-KR" dirty="0" smtClean="0"/>
          </a:p>
          <a:p>
            <a:r>
              <a:rPr lang="ko-KR" altLang="en-US" dirty="0" smtClean="0"/>
              <a:t>이 시간 내에 연계되는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사용하는 경우 스킬 체인이 발동하며 </a:t>
            </a:r>
            <a:endParaRPr lang="en-US" altLang="ko-KR" dirty="0" smtClean="0"/>
          </a:p>
          <a:p>
            <a:r>
              <a:rPr lang="ko-KR" altLang="en-US" dirty="0" err="1" smtClean="0"/>
              <a:t>스킬의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증가하거나 </a:t>
            </a:r>
            <a:r>
              <a:rPr lang="ko-KR" altLang="en-US" dirty="0" err="1" smtClean="0"/>
              <a:t>스킬이</a:t>
            </a:r>
            <a:r>
              <a:rPr lang="ko-KR" altLang="en-US" dirty="0" smtClean="0"/>
              <a:t> 기존과는 다른 모션을 가지며 발동됩니다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223792" y="1844824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>
            <a:off x="3610906" y="2132856"/>
            <a:ext cx="51682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91599" y="2397179"/>
            <a:ext cx="20361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뱡향으로</a:t>
            </a:r>
            <a:r>
              <a:rPr lang="ko-KR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스킬 </a:t>
            </a:r>
            <a:r>
              <a:rPr lang="ko-KR" altLang="en-US" sz="16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시전</a:t>
            </a:r>
            <a:r>
              <a:rPr lang="en-US" altLang="ko-KR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27734" y="1499238"/>
            <a:ext cx="1082857" cy="24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31737" y="1509960"/>
            <a:ext cx="432049" cy="2343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16330" y="1081084"/>
            <a:ext cx="23134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입력시간 중 추가 </a:t>
            </a:r>
            <a:r>
              <a:rPr lang="ko-KR" altLang="en-US" sz="16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시전</a:t>
            </a:r>
            <a:r>
              <a:rPr lang="en-US" altLang="ko-KR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76154" y="3023543"/>
            <a:ext cx="15536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입력으로 </a:t>
            </a:r>
            <a:r>
              <a:rPr lang="ko-KR" altLang="en-US" sz="1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시전</a:t>
            </a:r>
            <a:r>
              <a:rPr lang="en-US" altLang="ko-KR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31420" y="2579498"/>
            <a:ext cx="22862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추가 </a:t>
            </a:r>
            <a:r>
              <a:rPr lang="ko-KR" altLang="en-US" sz="1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시전</a:t>
            </a:r>
            <a:r>
              <a:rPr lang="en-US" altLang="ko-KR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 – </a:t>
            </a:r>
            <a:r>
              <a:rPr lang="ko-KR" alt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스킬 증폭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6517663" y="2935987"/>
            <a:ext cx="231179" cy="372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442181" y="2186654"/>
            <a:ext cx="22862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추가 </a:t>
            </a:r>
            <a:r>
              <a:rPr lang="ko-KR" altLang="en-US" sz="1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시전</a:t>
            </a:r>
            <a:r>
              <a:rPr lang="en-US" altLang="ko-KR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 – </a:t>
            </a:r>
            <a:r>
              <a:rPr lang="ko-KR" alt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스킬 변화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7076156" y="2558066"/>
            <a:ext cx="258216" cy="773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312024" y="1812482"/>
            <a:ext cx="23583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추가 </a:t>
            </a:r>
            <a:r>
              <a:rPr lang="ko-KR" altLang="en-US" sz="1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시전</a:t>
            </a:r>
            <a:r>
              <a:rPr lang="en-US" altLang="ko-KR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 – </a:t>
            </a:r>
            <a:r>
              <a:rPr lang="ko-KR" alt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추가 타격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7679071" y="2204864"/>
            <a:ext cx="282429" cy="1100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- Crafting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3472" y="850642"/>
            <a:ext cx="9577064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30" y="1710642"/>
            <a:ext cx="4429186" cy="3450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7407" y="2420888"/>
            <a:ext cx="4549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주둔지에 낚시가 가능한 호수가 있고</a:t>
            </a:r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ko-KR" altLang="en-US" dirty="0" err="1" smtClean="0"/>
              <a:t>스폿을</a:t>
            </a:r>
            <a:r>
              <a:rPr lang="ko-KR" altLang="en-US" dirty="0" smtClean="0"/>
              <a:t> 클릭하여 자동으로 낚시를 시작함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○ 낚시가 성공하면 </a:t>
            </a:r>
            <a:r>
              <a:rPr lang="ko-KR" altLang="en-US" dirty="0" err="1" smtClean="0"/>
              <a:t>스폿이</a:t>
            </a:r>
            <a:r>
              <a:rPr lang="ko-KR" altLang="en-US" dirty="0" smtClean="0"/>
              <a:t> 사라지고 물고기 아이템이 필드에 등장함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9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- Crafting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3472" y="850642"/>
            <a:ext cx="9577064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30" y="1733919"/>
            <a:ext cx="4429186" cy="3404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7407" y="2132856"/>
            <a:ext cx="4549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주둔지에 작물을 재배 가능한 농장이 있고 일정 시간 단위로 작물이 자라남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종류는 랜덤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○ 낚시와 마찬가지 방법으로 이미 자란 작물을 클릭하면 수확을 시도하며 성공하면 작물은 사라지고 작물 아이템이 바닥으로 </a:t>
            </a:r>
            <a:r>
              <a:rPr lang="ko-KR" altLang="en-US" dirty="0" err="1" smtClean="0"/>
              <a:t>드랍됨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7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Instance Dungeon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3472" y="850642"/>
            <a:ext cx="9577064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1583488" y="1268760"/>
            <a:ext cx="9049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게임에서 파티나 개인이 </a:t>
            </a:r>
            <a:r>
              <a:rPr lang="ko-KR" altLang="en-US" dirty="0" err="1" smtClean="0"/>
              <a:t>던전에</a:t>
            </a:r>
            <a:r>
              <a:rPr lang="ko-KR" altLang="en-US" dirty="0" smtClean="0"/>
              <a:t> 들어갈 때마다 해당 지역의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복사 혹은 패턴에 따라 새로 생성하여 구성하는 형식의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○ 이번 게임에 사용되는 </a:t>
            </a:r>
            <a:r>
              <a:rPr lang="ko-KR" altLang="en-US" dirty="0" err="1" smtClean="0"/>
              <a:t>던전은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던전으로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다른씬을</a:t>
            </a:r>
            <a:r>
              <a:rPr lang="ko-KR" altLang="en-US" dirty="0" smtClean="0"/>
              <a:t> 구성해서 이 </a:t>
            </a:r>
            <a:r>
              <a:rPr lang="ko-KR" altLang="en-US" dirty="0" err="1" smtClean="0"/>
              <a:t>씬을</a:t>
            </a:r>
            <a:r>
              <a:rPr lang="ko-KR" altLang="en-US" dirty="0" smtClean="0"/>
              <a:t> 불러오는 방식으로 구성할 예정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164206"/>
            <a:ext cx="3376613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2693"/>
            <a:ext cx="4320480" cy="24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4060017" y="1772816"/>
            <a:ext cx="4071966" cy="2728932"/>
            <a:chOff x="2643174" y="1785926"/>
            <a:chExt cx="4071966" cy="27289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43174" y="1785926"/>
              <a:ext cx="4071966" cy="217171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2643174" y="1785926"/>
              <a:ext cx="4071966" cy="642943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4792267" y="3714752"/>
              <a:ext cx="1131102" cy="800106"/>
            </a:xfrm>
            <a:prstGeom prst="triangle">
              <a:avLst>
                <a:gd name="adj" fmla="val 1133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43174" y="2357430"/>
              <a:ext cx="4071966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5786454"/>
            <a:ext cx="12192000" cy="1071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286388"/>
            <a:ext cx="12192000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20961" y="2630073"/>
            <a:ext cx="3768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Thank You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60153" y="1903550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PRESENTATION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318</Words>
  <Application>Microsoft Office PowerPoint</Application>
  <PresentationFormat>와이드스크린</PresentationFormat>
  <Paragraphs>121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HY수평선B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Registered User</cp:lastModifiedBy>
  <cp:revision>52</cp:revision>
  <dcterms:created xsi:type="dcterms:W3CDTF">2013-08-04T16:22:00Z</dcterms:created>
  <dcterms:modified xsi:type="dcterms:W3CDTF">2016-06-23T17:05:31Z</dcterms:modified>
</cp:coreProperties>
</file>