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6" r:id="rId4"/>
    <p:sldId id="264" r:id="rId5"/>
    <p:sldId id="268" r:id="rId6"/>
    <p:sldId id="267" r:id="rId7"/>
    <p:sldId id="258" r:id="rId8"/>
    <p:sldId id="259" r:id="rId9"/>
    <p:sldId id="261" r:id="rId10"/>
    <p:sldId id="262" r:id="rId11"/>
    <p:sldId id="270" r:id="rId12"/>
    <p:sldId id="271" r:id="rId13"/>
    <p:sldId id="273" r:id="rId14"/>
    <p:sldId id="272" r:id="rId15"/>
    <p:sldId id="26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1AB16-0934-48EF-A654-8CDE2C3038C5}" v="1" dt="2022-03-11T22:37:18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 Bhardvaj" userId="28832d79ac31961b" providerId="LiveId" clId="{FA21AB16-0934-48EF-A654-8CDE2C3038C5}"/>
    <pc:docChg chg="modSld">
      <pc:chgData name="Tara Bhardvaj" userId="28832d79ac31961b" providerId="LiveId" clId="{FA21AB16-0934-48EF-A654-8CDE2C3038C5}" dt="2022-03-11T22:40:24.087" v="5" actId="20577"/>
      <pc:docMkLst>
        <pc:docMk/>
      </pc:docMkLst>
      <pc:sldChg chg="modSp mod">
        <pc:chgData name="Tara Bhardvaj" userId="28832d79ac31961b" providerId="LiveId" clId="{FA21AB16-0934-48EF-A654-8CDE2C3038C5}" dt="2022-03-11T22:40:24.087" v="5" actId="20577"/>
        <pc:sldMkLst>
          <pc:docMk/>
          <pc:sldMk cId="2809346452" sldId="258"/>
        </pc:sldMkLst>
        <pc:spChg chg="mod">
          <ac:chgData name="Tara Bhardvaj" userId="28832d79ac31961b" providerId="LiveId" clId="{FA21AB16-0934-48EF-A654-8CDE2C3038C5}" dt="2022-03-11T22:40:24.087" v="5" actId="20577"/>
          <ac:spMkLst>
            <pc:docMk/>
            <pc:sldMk cId="2809346452" sldId="258"/>
            <ac:spMk id="179" creationId="{8699E0B9-1E2D-4432-8456-8521CC71EE5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4A68C-1BEB-4583-B81C-E626DF155A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614CB4-7A96-4368-B083-26D887EFB5BC}">
      <dgm:prSet/>
      <dgm:spPr/>
      <dgm:t>
        <a:bodyPr/>
        <a:lstStyle/>
        <a:p>
          <a:r>
            <a:rPr lang="en-US"/>
            <a:t>Can we predict whether bail will be set?</a:t>
          </a:r>
        </a:p>
      </dgm:t>
    </dgm:pt>
    <dgm:pt modelId="{BD3E272E-CF4E-4C60-B570-701DEA5A98C5}" type="parTrans" cxnId="{B5D0A9CE-732E-4455-86A0-3E577B04F753}">
      <dgm:prSet/>
      <dgm:spPr/>
      <dgm:t>
        <a:bodyPr/>
        <a:lstStyle/>
        <a:p>
          <a:endParaRPr lang="en-US"/>
        </a:p>
      </dgm:t>
    </dgm:pt>
    <dgm:pt modelId="{3DE55A19-B05B-478C-B85A-B4ADBD89C001}" type="sibTrans" cxnId="{B5D0A9CE-732E-4455-86A0-3E577B04F753}">
      <dgm:prSet/>
      <dgm:spPr/>
      <dgm:t>
        <a:bodyPr/>
        <a:lstStyle/>
        <a:p>
          <a:endParaRPr lang="en-US"/>
        </a:p>
      </dgm:t>
    </dgm:pt>
    <dgm:pt modelId="{E419227C-A26F-456A-A453-000D708D2469}">
      <dgm:prSet/>
      <dgm:spPr/>
      <dgm:t>
        <a:bodyPr/>
        <a:lstStyle/>
        <a:p>
          <a:r>
            <a:rPr lang="en-US"/>
            <a:t>ML models ( decision trees, binary classification)</a:t>
          </a:r>
        </a:p>
      </dgm:t>
    </dgm:pt>
    <dgm:pt modelId="{B85583E1-2642-458E-AC54-7593B15C1ED3}" type="parTrans" cxnId="{7375D87B-62FC-41A3-A67D-5A0ACCD0C867}">
      <dgm:prSet/>
      <dgm:spPr/>
      <dgm:t>
        <a:bodyPr/>
        <a:lstStyle/>
        <a:p>
          <a:endParaRPr lang="en-US"/>
        </a:p>
      </dgm:t>
    </dgm:pt>
    <dgm:pt modelId="{E59C2A65-1EEE-4964-85FF-618B332A293B}" type="sibTrans" cxnId="{7375D87B-62FC-41A3-A67D-5A0ACCD0C867}">
      <dgm:prSet/>
      <dgm:spPr/>
      <dgm:t>
        <a:bodyPr/>
        <a:lstStyle/>
        <a:p>
          <a:endParaRPr lang="en-US"/>
        </a:p>
      </dgm:t>
    </dgm:pt>
    <dgm:pt modelId="{1887E301-B51B-454B-A057-6D8BD325D64A}">
      <dgm:prSet/>
      <dgm:spPr/>
      <dgm:t>
        <a:bodyPr/>
        <a:lstStyle/>
        <a:p>
          <a:r>
            <a:rPr lang="en-US"/>
            <a:t>Can we predict the bail amount?</a:t>
          </a:r>
        </a:p>
      </dgm:t>
    </dgm:pt>
    <dgm:pt modelId="{987F0362-6F12-42D0-8D09-A9622F823933}" type="parTrans" cxnId="{E68697FE-C470-49CB-8DC1-8AB2B4D60926}">
      <dgm:prSet/>
      <dgm:spPr/>
      <dgm:t>
        <a:bodyPr/>
        <a:lstStyle/>
        <a:p>
          <a:endParaRPr lang="en-US"/>
        </a:p>
      </dgm:t>
    </dgm:pt>
    <dgm:pt modelId="{7A962945-F280-4C5E-A217-960C4327CA96}" type="sibTrans" cxnId="{E68697FE-C470-49CB-8DC1-8AB2B4D60926}">
      <dgm:prSet/>
      <dgm:spPr/>
      <dgm:t>
        <a:bodyPr/>
        <a:lstStyle/>
        <a:p>
          <a:endParaRPr lang="en-US"/>
        </a:p>
      </dgm:t>
    </dgm:pt>
    <dgm:pt modelId="{09268DE0-B8A0-4249-9B3E-4A294ACDECCC}">
      <dgm:prSet/>
      <dgm:spPr/>
      <dgm:t>
        <a:bodyPr/>
        <a:lstStyle/>
        <a:p>
          <a:r>
            <a:rPr lang="en-US"/>
            <a:t>Predictive Classification models</a:t>
          </a:r>
        </a:p>
      </dgm:t>
    </dgm:pt>
    <dgm:pt modelId="{B9C737AD-CF68-42AB-8918-0A0503C5111B}" type="parTrans" cxnId="{CFB0A4D3-00F3-4038-B21C-262FF8C04284}">
      <dgm:prSet/>
      <dgm:spPr/>
      <dgm:t>
        <a:bodyPr/>
        <a:lstStyle/>
        <a:p>
          <a:endParaRPr lang="en-US"/>
        </a:p>
      </dgm:t>
    </dgm:pt>
    <dgm:pt modelId="{37337D1E-20A6-4AD0-9851-94621335C351}" type="sibTrans" cxnId="{CFB0A4D3-00F3-4038-B21C-262FF8C04284}">
      <dgm:prSet/>
      <dgm:spPr/>
      <dgm:t>
        <a:bodyPr/>
        <a:lstStyle/>
        <a:p>
          <a:endParaRPr lang="en-US"/>
        </a:p>
      </dgm:t>
    </dgm:pt>
    <dgm:pt modelId="{47966479-154C-4C97-8E08-2D75FBD571EB}">
      <dgm:prSet/>
      <dgm:spPr/>
      <dgm:t>
        <a:bodyPr/>
        <a:lstStyle/>
        <a:p>
          <a:r>
            <a:rPr lang="en-US"/>
            <a:t>What factors are the most closely related to the bail decisions being made?</a:t>
          </a:r>
        </a:p>
      </dgm:t>
    </dgm:pt>
    <dgm:pt modelId="{2BD8777E-509E-41D5-9152-F96CFDC62224}" type="parTrans" cxnId="{233998B3-0128-4FBF-9202-BE90EF14F4DB}">
      <dgm:prSet/>
      <dgm:spPr/>
      <dgm:t>
        <a:bodyPr/>
        <a:lstStyle/>
        <a:p>
          <a:endParaRPr lang="en-US"/>
        </a:p>
      </dgm:t>
    </dgm:pt>
    <dgm:pt modelId="{3BDA5A5E-7EC4-4FC9-9CB7-540714070062}" type="sibTrans" cxnId="{233998B3-0128-4FBF-9202-BE90EF14F4DB}">
      <dgm:prSet/>
      <dgm:spPr/>
      <dgm:t>
        <a:bodyPr/>
        <a:lstStyle/>
        <a:p>
          <a:endParaRPr lang="en-US"/>
        </a:p>
      </dgm:t>
    </dgm:pt>
    <dgm:pt modelId="{3EE4E886-6EB7-424A-852F-1D2E30D76A76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70246389-3C5E-40BC-9AF2-BC027E54149B}" type="parTrans" cxnId="{F84649EC-4EC6-4154-8F04-494E005B0252}">
      <dgm:prSet/>
      <dgm:spPr/>
      <dgm:t>
        <a:bodyPr/>
        <a:lstStyle/>
        <a:p>
          <a:endParaRPr lang="en-US"/>
        </a:p>
      </dgm:t>
    </dgm:pt>
    <dgm:pt modelId="{27EF56B7-9253-48EE-B700-7800375E2899}" type="sibTrans" cxnId="{F84649EC-4EC6-4154-8F04-494E005B0252}">
      <dgm:prSet/>
      <dgm:spPr/>
      <dgm:t>
        <a:bodyPr/>
        <a:lstStyle/>
        <a:p>
          <a:endParaRPr lang="en-US"/>
        </a:p>
      </dgm:t>
    </dgm:pt>
    <dgm:pt modelId="{DCE36DAC-DBD3-43AE-B4FF-CBC4A958E56B}">
      <dgm:prSet/>
      <dgm:spPr/>
      <dgm:t>
        <a:bodyPr/>
        <a:lstStyle/>
        <a:p>
          <a:r>
            <a:rPr lang="en-US"/>
            <a:t>Do we observe any biases in how bail is determined?</a:t>
          </a:r>
        </a:p>
      </dgm:t>
    </dgm:pt>
    <dgm:pt modelId="{28F3D5E9-1A1F-4B94-AD87-9FD296EB079C}" type="parTrans" cxnId="{B05160F0-D480-4553-A95D-253EC5C81F48}">
      <dgm:prSet/>
      <dgm:spPr/>
      <dgm:t>
        <a:bodyPr/>
        <a:lstStyle/>
        <a:p>
          <a:endParaRPr lang="en-US"/>
        </a:p>
      </dgm:t>
    </dgm:pt>
    <dgm:pt modelId="{C87D337A-4325-4DDF-8B43-50D317F42E2A}" type="sibTrans" cxnId="{B05160F0-D480-4553-A95D-253EC5C81F48}">
      <dgm:prSet/>
      <dgm:spPr/>
      <dgm:t>
        <a:bodyPr/>
        <a:lstStyle/>
        <a:p>
          <a:endParaRPr lang="en-US"/>
        </a:p>
      </dgm:t>
    </dgm:pt>
    <dgm:pt modelId="{A9098718-466B-4F9D-9812-430C3E441013}">
      <dgm:prSet/>
      <dgm:spPr/>
      <dgm:t>
        <a:bodyPr/>
        <a:lstStyle/>
        <a:p>
          <a:r>
            <a:rPr lang="en-US"/>
            <a:t>Determined via data visualization and statistical modelling </a:t>
          </a:r>
        </a:p>
      </dgm:t>
    </dgm:pt>
    <dgm:pt modelId="{2CD8FEF6-ED65-47C4-B387-4766C4513253}" type="parTrans" cxnId="{683CF884-9280-4870-8F91-47F8ABAAE6B1}">
      <dgm:prSet/>
      <dgm:spPr/>
      <dgm:t>
        <a:bodyPr/>
        <a:lstStyle/>
        <a:p>
          <a:endParaRPr lang="en-US"/>
        </a:p>
      </dgm:t>
    </dgm:pt>
    <dgm:pt modelId="{2A54CA17-3F75-4B5B-97AE-886DE8243EA2}" type="sibTrans" cxnId="{683CF884-9280-4870-8F91-47F8ABAAE6B1}">
      <dgm:prSet/>
      <dgm:spPr/>
      <dgm:t>
        <a:bodyPr/>
        <a:lstStyle/>
        <a:p>
          <a:endParaRPr lang="en-US"/>
        </a:p>
      </dgm:t>
    </dgm:pt>
    <dgm:pt modelId="{38B0ECF9-6C92-465E-A71D-8EFF46B98383}" type="pres">
      <dgm:prSet presAssocID="{6874A68C-1BEB-4583-B81C-E626DF155A59}" presName="Name0" presStyleCnt="0">
        <dgm:presLayoutVars>
          <dgm:dir/>
          <dgm:animLvl val="lvl"/>
          <dgm:resizeHandles val="exact"/>
        </dgm:presLayoutVars>
      </dgm:prSet>
      <dgm:spPr/>
    </dgm:pt>
    <dgm:pt modelId="{3AA781F1-8DAF-4542-8DF3-D0419E7BAE2E}" type="pres">
      <dgm:prSet presAssocID="{E7614CB4-7A96-4368-B083-26D887EFB5BC}" presName="linNode" presStyleCnt="0"/>
      <dgm:spPr/>
    </dgm:pt>
    <dgm:pt modelId="{7B5B3109-0FCA-40AB-87BF-5AB3F68E4ED1}" type="pres">
      <dgm:prSet presAssocID="{E7614CB4-7A96-4368-B083-26D887EFB5B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1126640-5703-4415-A05F-3EDE156D0DBB}" type="pres">
      <dgm:prSet presAssocID="{E7614CB4-7A96-4368-B083-26D887EFB5BC}" presName="descendantText" presStyleLbl="alignAccFollowNode1" presStyleIdx="0" presStyleCnt="4">
        <dgm:presLayoutVars>
          <dgm:bulletEnabled val="1"/>
        </dgm:presLayoutVars>
      </dgm:prSet>
      <dgm:spPr/>
    </dgm:pt>
    <dgm:pt modelId="{1A723E7F-6DCE-48BE-891F-2A2ACC761A2E}" type="pres">
      <dgm:prSet presAssocID="{3DE55A19-B05B-478C-B85A-B4ADBD89C001}" presName="sp" presStyleCnt="0"/>
      <dgm:spPr/>
    </dgm:pt>
    <dgm:pt modelId="{CBE151B2-3F4C-48C7-B573-0593332AD3ED}" type="pres">
      <dgm:prSet presAssocID="{1887E301-B51B-454B-A057-6D8BD325D64A}" presName="linNode" presStyleCnt="0"/>
      <dgm:spPr/>
    </dgm:pt>
    <dgm:pt modelId="{EEA0C728-3423-4D67-8B07-A1DB693C60DB}" type="pres">
      <dgm:prSet presAssocID="{1887E301-B51B-454B-A057-6D8BD325D64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BF78915-3998-45A6-9D7B-DB245EFA9C94}" type="pres">
      <dgm:prSet presAssocID="{1887E301-B51B-454B-A057-6D8BD325D64A}" presName="descendantText" presStyleLbl="alignAccFollowNode1" presStyleIdx="1" presStyleCnt="4">
        <dgm:presLayoutVars>
          <dgm:bulletEnabled val="1"/>
        </dgm:presLayoutVars>
      </dgm:prSet>
      <dgm:spPr/>
    </dgm:pt>
    <dgm:pt modelId="{7FB99C43-AEE4-462E-BE96-DB65270837CC}" type="pres">
      <dgm:prSet presAssocID="{7A962945-F280-4C5E-A217-960C4327CA96}" presName="sp" presStyleCnt="0"/>
      <dgm:spPr/>
    </dgm:pt>
    <dgm:pt modelId="{BA36DDED-060E-4EA1-82FF-936E72A06905}" type="pres">
      <dgm:prSet presAssocID="{47966479-154C-4C97-8E08-2D75FBD571EB}" presName="linNode" presStyleCnt="0"/>
      <dgm:spPr/>
    </dgm:pt>
    <dgm:pt modelId="{0935DEB4-D75B-4E4C-AE61-53511213EF76}" type="pres">
      <dgm:prSet presAssocID="{47966479-154C-4C97-8E08-2D75FBD571E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96E0C1B-D535-4155-9280-55AB3624C630}" type="pres">
      <dgm:prSet presAssocID="{47966479-154C-4C97-8E08-2D75FBD571EB}" presName="descendantText" presStyleLbl="alignAccFollowNode1" presStyleIdx="2" presStyleCnt="4">
        <dgm:presLayoutVars>
          <dgm:bulletEnabled val="1"/>
        </dgm:presLayoutVars>
      </dgm:prSet>
      <dgm:spPr/>
    </dgm:pt>
    <dgm:pt modelId="{5E634D77-E7BE-4AE1-8538-FF5A7956584D}" type="pres">
      <dgm:prSet presAssocID="{3BDA5A5E-7EC4-4FC9-9CB7-540714070062}" presName="sp" presStyleCnt="0"/>
      <dgm:spPr/>
    </dgm:pt>
    <dgm:pt modelId="{604FF8DC-8C6A-4C82-9C6D-3C55D818F40D}" type="pres">
      <dgm:prSet presAssocID="{DCE36DAC-DBD3-43AE-B4FF-CBC4A958E56B}" presName="linNode" presStyleCnt="0"/>
      <dgm:spPr/>
    </dgm:pt>
    <dgm:pt modelId="{E31225D9-60A8-4998-A858-4D3E62F89C20}" type="pres">
      <dgm:prSet presAssocID="{DCE36DAC-DBD3-43AE-B4FF-CBC4A958E56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27E33AE-0D36-406D-A8F8-E37435C0C6ED}" type="pres">
      <dgm:prSet presAssocID="{DCE36DAC-DBD3-43AE-B4FF-CBC4A958E56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1D42B215-1EA0-4D6D-886A-5BAF125B440A}" type="presOf" srcId="{DCE36DAC-DBD3-43AE-B4FF-CBC4A958E56B}" destId="{E31225D9-60A8-4998-A858-4D3E62F89C20}" srcOrd="0" destOrd="0" presId="urn:microsoft.com/office/officeart/2005/8/layout/vList5"/>
    <dgm:cxn modelId="{6AFFEE19-B24C-4613-A2A6-49C45282286A}" type="presOf" srcId="{E7614CB4-7A96-4368-B083-26D887EFB5BC}" destId="{7B5B3109-0FCA-40AB-87BF-5AB3F68E4ED1}" srcOrd="0" destOrd="0" presId="urn:microsoft.com/office/officeart/2005/8/layout/vList5"/>
    <dgm:cxn modelId="{57283447-38DE-48A3-8DF9-EB255950BBA1}" type="presOf" srcId="{1887E301-B51B-454B-A057-6D8BD325D64A}" destId="{EEA0C728-3423-4D67-8B07-A1DB693C60DB}" srcOrd="0" destOrd="0" presId="urn:microsoft.com/office/officeart/2005/8/layout/vList5"/>
    <dgm:cxn modelId="{03A40871-29BF-400F-90A6-16CF9F432B36}" type="presOf" srcId="{09268DE0-B8A0-4249-9B3E-4A294ACDECCC}" destId="{1BF78915-3998-45A6-9D7B-DB245EFA9C94}" srcOrd="0" destOrd="0" presId="urn:microsoft.com/office/officeart/2005/8/layout/vList5"/>
    <dgm:cxn modelId="{7375D87B-62FC-41A3-A67D-5A0ACCD0C867}" srcId="{E7614CB4-7A96-4368-B083-26D887EFB5BC}" destId="{E419227C-A26F-456A-A453-000D708D2469}" srcOrd="0" destOrd="0" parTransId="{B85583E1-2642-458E-AC54-7593B15C1ED3}" sibTransId="{E59C2A65-1EEE-4964-85FF-618B332A293B}"/>
    <dgm:cxn modelId="{9AAC2280-6275-4AA1-A34B-C15D8F2AB996}" type="presOf" srcId="{47966479-154C-4C97-8E08-2D75FBD571EB}" destId="{0935DEB4-D75B-4E4C-AE61-53511213EF76}" srcOrd="0" destOrd="0" presId="urn:microsoft.com/office/officeart/2005/8/layout/vList5"/>
    <dgm:cxn modelId="{683CF884-9280-4870-8F91-47F8ABAAE6B1}" srcId="{DCE36DAC-DBD3-43AE-B4FF-CBC4A958E56B}" destId="{A9098718-466B-4F9D-9812-430C3E441013}" srcOrd="0" destOrd="0" parTransId="{2CD8FEF6-ED65-47C4-B387-4766C4513253}" sibTransId="{2A54CA17-3F75-4B5B-97AE-886DE8243EA2}"/>
    <dgm:cxn modelId="{34715988-7B90-4C5C-9E48-7DFC8A000A2C}" type="presOf" srcId="{E419227C-A26F-456A-A453-000D708D2469}" destId="{B1126640-5703-4415-A05F-3EDE156D0DBB}" srcOrd="0" destOrd="0" presId="urn:microsoft.com/office/officeart/2005/8/layout/vList5"/>
    <dgm:cxn modelId="{0CE13995-D11D-4F7B-B95E-5C027A9BED30}" type="presOf" srcId="{3EE4E886-6EB7-424A-852F-1D2E30D76A76}" destId="{B96E0C1B-D535-4155-9280-55AB3624C630}" srcOrd="0" destOrd="0" presId="urn:microsoft.com/office/officeart/2005/8/layout/vList5"/>
    <dgm:cxn modelId="{233998B3-0128-4FBF-9202-BE90EF14F4DB}" srcId="{6874A68C-1BEB-4583-B81C-E626DF155A59}" destId="{47966479-154C-4C97-8E08-2D75FBD571EB}" srcOrd="2" destOrd="0" parTransId="{2BD8777E-509E-41D5-9152-F96CFDC62224}" sibTransId="{3BDA5A5E-7EC4-4FC9-9CB7-540714070062}"/>
    <dgm:cxn modelId="{B5D0A9CE-732E-4455-86A0-3E577B04F753}" srcId="{6874A68C-1BEB-4583-B81C-E626DF155A59}" destId="{E7614CB4-7A96-4368-B083-26D887EFB5BC}" srcOrd="0" destOrd="0" parTransId="{BD3E272E-CF4E-4C60-B570-701DEA5A98C5}" sibTransId="{3DE55A19-B05B-478C-B85A-B4ADBD89C001}"/>
    <dgm:cxn modelId="{CFB0A4D3-00F3-4038-B21C-262FF8C04284}" srcId="{1887E301-B51B-454B-A057-6D8BD325D64A}" destId="{09268DE0-B8A0-4249-9B3E-4A294ACDECCC}" srcOrd="0" destOrd="0" parTransId="{B9C737AD-CF68-42AB-8918-0A0503C5111B}" sibTransId="{37337D1E-20A6-4AD0-9851-94621335C351}"/>
    <dgm:cxn modelId="{FDE5CBDA-1FED-4E4E-9D99-11D531F06167}" type="presOf" srcId="{A9098718-466B-4F9D-9812-430C3E441013}" destId="{527E33AE-0D36-406D-A8F8-E37435C0C6ED}" srcOrd="0" destOrd="0" presId="urn:microsoft.com/office/officeart/2005/8/layout/vList5"/>
    <dgm:cxn modelId="{47FCC7E4-93D1-4161-830A-6F4C8AB56911}" type="presOf" srcId="{6874A68C-1BEB-4583-B81C-E626DF155A59}" destId="{38B0ECF9-6C92-465E-A71D-8EFF46B98383}" srcOrd="0" destOrd="0" presId="urn:microsoft.com/office/officeart/2005/8/layout/vList5"/>
    <dgm:cxn modelId="{F84649EC-4EC6-4154-8F04-494E005B0252}" srcId="{47966479-154C-4C97-8E08-2D75FBD571EB}" destId="{3EE4E886-6EB7-424A-852F-1D2E30D76A76}" srcOrd="0" destOrd="0" parTransId="{70246389-3C5E-40BC-9AF2-BC027E54149B}" sibTransId="{27EF56B7-9253-48EE-B700-7800375E2899}"/>
    <dgm:cxn modelId="{B05160F0-D480-4553-A95D-253EC5C81F48}" srcId="{6874A68C-1BEB-4583-B81C-E626DF155A59}" destId="{DCE36DAC-DBD3-43AE-B4FF-CBC4A958E56B}" srcOrd="3" destOrd="0" parTransId="{28F3D5E9-1A1F-4B94-AD87-9FD296EB079C}" sibTransId="{C87D337A-4325-4DDF-8B43-50D317F42E2A}"/>
    <dgm:cxn modelId="{E68697FE-C470-49CB-8DC1-8AB2B4D60926}" srcId="{6874A68C-1BEB-4583-B81C-E626DF155A59}" destId="{1887E301-B51B-454B-A057-6D8BD325D64A}" srcOrd="1" destOrd="0" parTransId="{987F0362-6F12-42D0-8D09-A9622F823933}" sibTransId="{7A962945-F280-4C5E-A217-960C4327CA96}"/>
    <dgm:cxn modelId="{96D58298-4EBB-4156-9AAC-23AA52E6AECA}" type="presParOf" srcId="{38B0ECF9-6C92-465E-A71D-8EFF46B98383}" destId="{3AA781F1-8DAF-4542-8DF3-D0419E7BAE2E}" srcOrd="0" destOrd="0" presId="urn:microsoft.com/office/officeart/2005/8/layout/vList5"/>
    <dgm:cxn modelId="{1E07F9A9-4E3E-42F2-9B07-3085D09C7292}" type="presParOf" srcId="{3AA781F1-8DAF-4542-8DF3-D0419E7BAE2E}" destId="{7B5B3109-0FCA-40AB-87BF-5AB3F68E4ED1}" srcOrd="0" destOrd="0" presId="urn:microsoft.com/office/officeart/2005/8/layout/vList5"/>
    <dgm:cxn modelId="{20246DA0-5ECA-4C88-87D7-E9CB66E29DEE}" type="presParOf" srcId="{3AA781F1-8DAF-4542-8DF3-D0419E7BAE2E}" destId="{B1126640-5703-4415-A05F-3EDE156D0DBB}" srcOrd="1" destOrd="0" presId="urn:microsoft.com/office/officeart/2005/8/layout/vList5"/>
    <dgm:cxn modelId="{5FBF6AF7-7AE4-451A-973F-4173771357C4}" type="presParOf" srcId="{38B0ECF9-6C92-465E-A71D-8EFF46B98383}" destId="{1A723E7F-6DCE-48BE-891F-2A2ACC761A2E}" srcOrd="1" destOrd="0" presId="urn:microsoft.com/office/officeart/2005/8/layout/vList5"/>
    <dgm:cxn modelId="{CCD5C3C1-3649-4AC0-A4E0-9B6AFB5CEA52}" type="presParOf" srcId="{38B0ECF9-6C92-465E-A71D-8EFF46B98383}" destId="{CBE151B2-3F4C-48C7-B573-0593332AD3ED}" srcOrd="2" destOrd="0" presId="urn:microsoft.com/office/officeart/2005/8/layout/vList5"/>
    <dgm:cxn modelId="{9E7A126B-64D6-4C89-8778-D39182A0F81D}" type="presParOf" srcId="{CBE151B2-3F4C-48C7-B573-0593332AD3ED}" destId="{EEA0C728-3423-4D67-8B07-A1DB693C60DB}" srcOrd="0" destOrd="0" presId="urn:microsoft.com/office/officeart/2005/8/layout/vList5"/>
    <dgm:cxn modelId="{68D5C691-5E7C-4915-AC43-0797122CD269}" type="presParOf" srcId="{CBE151B2-3F4C-48C7-B573-0593332AD3ED}" destId="{1BF78915-3998-45A6-9D7B-DB245EFA9C94}" srcOrd="1" destOrd="0" presId="urn:microsoft.com/office/officeart/2005/8/layout/vList5"/>
    <dgm:cxn modelId="{D9E1D959-BE4D-44EA-ACD7-02036A327385}" type="presParOf" srcId="{38B0ECF9-6C92-465E-A71D-8EFF46B98383}" destId="{7FB99C43-AEE4-462E-BE96-DB65270837CC}" srcOrd="3" destOrd="0" presId="urn:microsoft.com/office/officeart/2005/8/layout/vList5"/>
    <dgm:cxn modelId="{C7E4DF1F-0300-4EEB-8DFF-4326CC52706E}" type="presParOf" srcId="{38B0ECF9-6C92-465E-A71D-8EFF46B98383}" destId="{BA36DDED-060E-4EA1-82FF-936E72A06905}" srcOrd="4" destOrd="0" presId="urn:microsoft.com/office/officeart/2005/8/layout/vList5"/>
    <dgm:cxn modelId="{237ADEC0-8813-478E-8995-3EF2B5F0645F}" type="presParOf" srcId="{BA36DDED-060E-4EA1-82FF-936E72A06905}" destId="{0935DEB4-D75B-4E4C-AE61-53511213EF76}" srcOrd="0" destOrd="0" presId="urn:microsoft.com/office/officeart/2005/8/layout/vList5"/>
    <dgm:cxn modelId="{F94936B1-AD51-4AE1-9564-3316764C338A}" type="presParOf" srcId="{BA36DDED-060E-4EA1-82FF-936E72A06905}" destId="{B96E0C1B-D535-4155-9280-55AB3624C630}" srcOrd="1" destOrd="0" presId="urn:microsoft.com/office/officeart/2005/8/layout/vList5"/>
    <dgm:cxn modelId="{0E533040-141C-4B43-B976-6F58685778E6}" type="presParOf" srcId="{38B0ECF9-6C92-465E-A71D-8EFF46B98383}" destId="{5E634D77-E7BE-4AE1-8538-FF5A7956584D}" srcOrd="5" destOrd="0" presId="urn:microsoft.com/office/officeart/2005/8/layout/vList5"/>
    <dgm:cxn modelId="{0E377828-2CCF-4682-ABF3-615CE150BDA2}" type="presParOf" srcId="{38B0ECF9-6C92-465E-A71D-8EFF46B98383}" destId="{604FF8DC-8C6A-4C82-9C6D-3C55D818F40D}" srcOrd="6" destOrd="0" presId="urn:microsoft.com/office/officeart/2005/8/layout/vList5"/>
    <dgm:cxn modelId="{BC99FF01-F1F3-4B4D-B8ED-10F7DAF99D5B}" type="presParOf" srcId="{604FF8DC-8C6A-4C82-9C6D-3C55D818F40D}" destId="{E31225D9-60A8-4998-A858-4D3E62F89C20}" srcOrd="0" destOrd="0" presId="urn:microsoft.com/office/officeart/2005/8/layout/vList5"/>
    <dgm:cxn modelId="{D2E0CC1A-D28D-4A7E-95C9-45B2DCC0CB4D}" type="presParOf" srcId="{604FF8DC-8C6A-4C82-9C6D-3C55D818F40D}" destId="{527E33AE-0D36-406D-A8F8-E37435C0C6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26640-5703-4415-A05F-3EDE156D0DBB}">
      <dsp:nvSpPr>
        <dsp:cNvPr id="0" name=""/>
        <dsp:cNvSpPr/>
      </dsp:nvSpPr>
      <dsp:spPr>
        <a:xfrm rot="5400000">
          <a:off x="3766288" y="-1375841"/>
          <a:ext cx="1010769" cy="4020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ML models ( decision trees, binary classification)</a:t>
          </a:r>
        </a:p>
      </dsp:txBody>
      <dsp:txXfrm rot="-5400000">
        <a:off x="2261474" y="178315"/>
        <a:ext cx="3971056" cy="912085"/>
      </dsp:txXfrm>
    </dsp:sp>
    <dsp:sp modelId="{7B5B3109-0FCA-40AB-87BF-5AB3F68E4ED1}">
      <dsp:nvSpPr>
        <dsp:cNvPr id="0" name=""/>
        <dsp:cNvSpPr/>
      </dsp:nvSpPr>
      <dsp:spPr>
        <a:xfrm>
          <a:off x="0" y="2626"/>
          <a:ext cx="2261474" cy="1263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we predict whether bail will be set?</a:t>
          </a:r>
        </a:p>
      </dsp:txBody>
      <dsp:txXfrm>
        <a:off x="61677" y="64303"/>
        <a:ext cx="2138120" cy="1140108"/>
      </dsp:txXfrm>
    </dsp:sp>
    <dsp:sp modelId="{1BF78915-3998-45A6-9D7B-DB245EFA9C94}">
      <dsp:nvSpPr>
        <dsp:cNvPr id="0" name=""/>
        <dsp:cNvSpPr/>
      </dsp:nvSpPr>
      <dsp:spPr>
        <a:xfrm rot="5400000">
          <a:off x="3766288" y="-49206"/>
          <a:ext cx="1010769" cy="4020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Predictive Classification models</a:t>
          </a:r>
        </a:p>
      </dsp:txBody>
      <dsp:txXfrm rot="-5400000">
        <a:off x="2261474" y="1504950"/>
        <a:ext cx="3971056" cy="912085"/>
      </dsp:txXfrm>
    </dsp:sp>
    <dsp:sp modelId="{EEA0C728-3423-4D67-8B07-A1DB693C60DB}">
      <dsp:nvSpPr>
        <dsp:cNvPr id="0" name=""/>
        <dsp:cNvSpPr/>
      </dsp:nvSpPr>
      <dsp:spPr>
        <a:xfrm>
          <a:off x="0" y="1329262"/>
          <a:ext cx="2261474" cy="1263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Can we predict the bail amount?</a:t>
          </a:r>
        </a:p>
      </dsp:txBody>
      <dsp:txXfrm>
        <a:off x="61677" y="1390939"/>
        <a:ext cx="2138120" cy="1140108"/>
      </dsp:txXfrm>
    </dsp:sp>
    <dsp:sp modelId="{B96E0C1B-D535-4155-9280-55AB3624C630}">
      <dsp:nvSpPr>
        <dsp:cNvPr id="0" name=""/>
        <dsp:cNvSpPr/>
      </dsp:nvSpPr>
      <dsp:spPr>
        <a:xfrm rot="5400000">
          <a:off x="3766288" y="1277429"/>
          <a:ext cx="1010769" cy="4020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Decision Trees</a:t>
          </a:r>
        </a:p>
      </dsp:txBody>
      <dsp:txXfrm rot="-5400000">
        <a:off x="2261474" y="2831585"/>
        <a:ext cx="3971056" cy="912085"/>
      </dsp:txXfrm>
    </dsp:sp>
    <dsp:sp modelId="{0935DEB4-D75B-4E4C-AE61-53511213EF76}">
      <dsp:nvSpPr>
        <dsp:cNvPr id="0" name=""/>
        <dsp:cNvSpPr/>
      </dsp:nvSpPr>
      <dsp:spPr>
        <a:xfrm>
          <a:off x="0" y="2655897"/>
          <a:ext cx="2261474" cy="1263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factors are the most closely related to the bail decisions being made?</a:t>
          </a:r>
        </a:p>
      </dsp:txBody>
      <dsp:txXfrm>
        <a:off x="61677" y="2717574"/>
        <a:ext cx="2138120" cy="1140108"/>
      </dsp:txXfrm>
    </dsp:sp>
    <dsp:sp modelId="{527E33AE-0D36-406D-A8F8-E37435C0C6ED}">
      <dsp:nvSpPr>
        <dsp:cNvPr id="0" name=""/>
        <dsp:cNvSpPr/>
      </dsp:nvSpPr>
      <dsp:spPr>
        <a:xfrm rot="5400000">
          <a:off x="3766288" y="2604064"/>
          <a:ext cx="1010769" cy="40203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Determined via data visualization and statistical modelling </a:t>
          </a:r>
        </a:p>
      </dsp:txBody>
      <dsp:txXfrm rot="-5400000">
        <a:off x="2261474" y="4158220"/>
        <a:ext cx="3971056" cy="912085"/>
      </dsp:txXfrm>
    </dsp:sp>
    <dsp:sp modelId="{E31225D9-60A8-4998-A858-4D3E62F89C20}">
      <dsp:nvSpPr>
        <dsp:cNvPr id="0" name=""/>
        <dsp:cNvSpPr/>
      </dsp:nvSpPr>
      <dsp:spPr>
        <a:xfrm>
          <a:off x="0" y="3982532"/>
          <a:ext cx="2261474" cy="12634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we observe any biases in how bail is determined?</a:t>
          </a:r>
        </a:p>
      </dsp:txBody>
      <dsp:txXfrm>
        <a:off x="61677" y="4044209"/>
        <a:ext cx="2138120" cy="1140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202A-6895-4687-A43C-3B2E24D1C67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E8DC-4C1D-4E63-AF63-A125A00F0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04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intercept.com/2020/07/12/risk-assessment-tools-bail-reform/" TargetMode="External"/><Relationship Id="rId2" Type="http://schemas.openxmlformats.org/officeDocument/2006/relationships/hyperlink" Target="https://www.americanbar.org/groups/public_education/resources/law_related_education_network/how_courts_work/bai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red.com/story/algorithms-supposed-fix-bail-system-they-haven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philadao.com/Bail_Report.html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2.nycourts.gov/pretrial-release-data-3313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E74F28-0B9A-408B-8D59-C08DBECD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US" dirty="0"/>
              <a:t>Bail Bond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4A13-20DF-439E-B44E-767FB85C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 dirty="0"/>
              <a:t>Hannah </a:t>
            </a:r>
            <a:r>
              <a:rPr lang="en-US" dirty="0" err="1"/>
              <a:t>Laper</a:t>
            </a:r>
            <a:r>
              <a:rPr lang="en-US" dirty="0"/>
              <a:t> </a:t>
            </a:r>
          </a:p>
          <a:p>
            <a:r>
              <a:rPr lang="en-US" dirty="0"/>
              <a:t>Venkatesh </a:t>
            </a:r>
            <a:r>
              <a:rPr lang="en-US" dirty="0" err="1"/>
              <a:t>Rudrappa</a:t>
            </a:r>
            <a:r>
              <a:rPr lang="en-US" dirty="0"/>
              <a:t> </a:t>
            </a:r>
          </a:p>
          <a:p>
            <a:r>
              <a:rPr lang="en-US" dirty="0"/>
              <a:t>Tara Bhardvaj</a:t>
            </a:r>
          </a:p>
        </p:txBody>
      </p:sp>
    </p:spTree>
    <p:extLst>
      <p:ext uri="{BB962C8B-B14F-4D97-AF65-F5344CB8AC3E}">
        <p14:creationId xmlns:p14="http://schemas.microsoft.com/office/powerpoint/2010/main" val="76660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A03D5E-1373-41BA-B3F2-BF0459B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Age at crime 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812B6-734E-4FD6-95B8-9377021C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61" y="1375934"/>
            <a:ext cx="6401318" cy="504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0909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0" y="214312"/>
            <a:ext cx="11642766" cy="653680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8" dirty="0"/>
          </a:p>
        </p:txBody>
      </p:sp>
      <p:sp>
        <p:nvSpPr>
          <p:cNvPr id="4" name="object 4"/>
          <p:cNvSpPr txBox="1"/>
          <p:nvPr/>
        </p:nvSpPr>
        <p:spPr>
          <a:xfrm>
            <a:off x="413761" y="178653"/>
            <a:ext cx="1124545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70" dirty="0">
                <a:solidFill>
                  <a:srgbClr val="252423"/>
                </a:solidFill>
                <a:latin typeface="Tahoma"/>
                <a:cs typeface="Tahoma"/>
              </a:rPr>
              <a:t>Co</a:t>
            </a:r>
            <a:r>
              <a:rPr sz="1313" spc="-89" dirty="0">
                <a:solidFill>
                  <a:srgbClr val="252423"/>
                </a:solidFill>
                <a:latin typeface="Tahoma"/>
                <a:cs typeface="Tahoma"/>
              </a:rPr>
              <a:t>u</a:t>
            </a:r>
            <a:r>
              <a:rPr sz="1313" spc="-61" dirty="0">
                <a:solidFill>
                  <a:srgbClr val="252423"/>
                </a:solidFill>
                <a:latin typeface="Tahoma"/>
                <a:cs typeface="Tahoma"/>
              </a:rPr>
              <a:t>nt</a:t>
            </a:r>
            <a:r>
              <a:rPr sz="1313" spc="-107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313" spc="-70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1313" spc="-107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313" spc="-197" dirty="0">
                <a:solidFill>
                  <a:srgbClr val="252423"/>
                </a:solidFill>
                <a:latin typeface="Tahoma"/>
                <a:cs typeface="Tahoma"/>
              </a:rPr>
              <a:t>O</a:t>
            </a:r>
            <a:r>
              <a:rPr sz="1313" spc="-66" dirty="0">
                <a:solidFill>
                  <a:srgbClr val="252423"/>
                </a:solidFill>
                <a:latin typeface="Tahoma"/>
                <a:cs typeface="Tahoma"/>
              </a:rPr>
              <a:t>ff</a:t>
            </a:r>
            <a:r>
              <a:rPr sz="1313" spc="-38" dirty="0">
                <a:solidFill>
                  <a:srgbClr val="252423"/>
                </a:solidFill>
                <a:latin typeface="Tahoma"/>
                <a:cs typeface="Tahoma"/>
              </a:rPr>
              <a:t>ens</a:t>
            </a:r>
            <a:r>
              <a:rPr sz="1313" spc="-52" dirty="0">
                <a:solidFill>
                  <a:srgbClr val="252423"/>
                </a:solidFill>
                <a:latin typeface="Tahoma"/>
                <a:cs typeface="Tahoma"/>
              </a:rPr>
              <a:t>e</a:t>
            </a:r>
            <a:endParaRPr sz="1313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6805" y="1356553"/>
            <a:ext cx="2846189" cy="2627114"/>
            <a:chOff x="842791" y="1446989"/>
            <a:chExt cx="3035935" cy="2802255"/>
          </a:xfrm>
        </p:grpSpPr>
        <p:sp>
          <p:nvSpPr>
            <p:cNvPr id="6" name="object 6"/>
            <p:cNvSpPr/>
            <p:nvPr/>
          </p:nvSpPr>
          <p:spPr>
            <a:xfrm>
              <a:off x="2376506" y="1588785"/>
              <a:ext cx="693420" cy="1259840"/>
            </a:xfrm>
            <a:custGeom>
              <a:avLst/>
              <a:gdLst/>
              <a:ahLst/>
              <a:cxnLst/>
              <a:rect l="l" t="t" r="r" b="b"/>
              <a:pathLst>
                <a:path w="693419" h="1259839">
                  <a:moveTo>
                    <a:pt x="0" y="1259214"/>
                  </a:moveTo>
                  <a:lnTo>
                    <a:pt x="0" y="0"/>
                  </a:lnTo>
                  <a:lnTo>
                    <a:pt x="45901" y="833"/>
                  </a:lnTo>
                  <a:lnTo>
                    <a:pt x="91680" y="3333"/>
                  </a:lnTo>
                  <a:lnTo>
                    <a:pt x="137338" y="7500"/>
                  </a:lnTo>
                  <a:lnTo>
                    <a:pt x="182874" y="13334"/>
                  </a:lnTo>
                  <a:lnTo>
                    <a:pt x="228168" y="20817"/>
                  </a:lnTo>
                  <a:lnTo>
                    <a:pt x="273099" y="29931"/>
                  </a:lnTo>
                  <a:lnTo>
                    <a:pt x="317669" y="40677"/>
                  </a:lnTo>
                  <a:lnTo>
                    <a:pt x="361875" y="53054"/>
                  </a:lnTo>
                  <a:lnTo>
                    <a:pt x="405603" y="67028"/>
                  </a:lnTo>
                  <a:lnTo>
                    <a:pt x="448735" y="82563"/>
                  </a:lnTo>
                  <a:lnTo>
                    <a:pt x="491271" y="99661"/>
                  </a:lnTo>
                  <a:lnTo>
                    <a:pt x="533212" y="118319"/>
                  </a:lnTo>
                  <a:lnTo>
                    <a:pt x="574448" y="138488"/>
                  </a:lnTo>
                  <a:lnTo>
                    <a:pt x="614867" y="160116"/>
                  </a:lnTo>
                  <a:lnTo>
                    <a:pt x="654470" y="183202"/>
                  </a:lnTo>
                  <a:lnTo>
                    <a:pt x="693257" y="207747"/>
                  </a:lnTo>
                  <a:lnTo>
                    <a:pt x="0" y="1259214"/>
                  </a:lnTo>
                  <a:close/>
                </a:path>
              </a:pathLst>
            </a:custGeom>
            <a:solidFill>
              <a:srgbClr val="BDA64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" name="object 7"/>
            <p:cNvSpPr/>
            <p:nvPr/>
          </p:nvSpPr>
          <p:spPr>
            <a:xfrm>
              <a:off x="2376506" y="1796532"/>
              <a:ext cx="1099820" cy="1051560"/>
            </a:xfrm>
            <a:custGeom>
              <a:avLst/>
              <a:gdLst/>
              <a:ahLst/>
              <a:cxnLst/>
              <a:rect l="l" t="t" r="r" b="b"/>
              <a:pathLst>
                <a:path w="1099820" h="1051560">
                  <a:moveTo>
                    <a:pt x="0" y="1051467"/>
                  </a:moveTo>
                  <a:lnTo>
                    <a:pt x="693257" y="0"/>
                  </a:lnTo>
                  <a:lnTo>
                    <a:pt x="734724" y="28498"/>
                  </a:lnTo>
                  <a:lnTo>
                    <a:pt x="774897" y="58527"/>
                  </a:lnTo>
                  <a:lnTo>
                    <a:pt x="813774" y="90085"/>
                  </a:lnTo>
                  <a:lnTo>
                    <a:pt x="851358" y="123172"/>
                  </a:lnTo>
                  <a:lnTo>
                    <a:pt x="887646" y="157789"/>
                  </a:lnTo>
                  <a:lnTo>
                    <a:pt x="922640" y="193935"/>
                  </a:lnTo>
                  <a:lnTo>
                    <a:pt x="956177" y="231435"/>
                  </a:lnTo>
                  <a:lnTo>
                    <a:pt x="988093" y="270116"/>
                  </a:lnTo>
                  <a:lnTo>
                    <a:pt x="1018390" y="309975"/>
                  </a:lnTo>
                  <a:lnTo>
                    <a:pt x="1047066" y="351015"/>
                  </a:lnTo>
                  <a:lnTo>
                    <a:pt x="1074122" y="393234"/>
                  </a:lnTo>
                  <a:lnTo>
                    <a:pt x="1099558" y="436633"/>
                  </a:lnTo>
                  <a:lnTo>
                    <a:pt x="0" y="1051467"/>
                  </a:lnTo>
                  <a:close/>
                </a:path>
              </a:pathLst>
            </a:custGeom>
            <a:solidFill>
              <a:srgbClr val="5C1B4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8" name="object 8"/>
            <p:cNvSpPr/>
            <p:nvPr/>
          </p:nvSpPr>
          <p:spPr>
            <a:xfrm>
              <a:off x="2376506" y="2233166"/>
              <a:ext cx="1256030" cy="615315"/>
            </a:xfrm>
            <a:custGeom>
              <a:avLst/>
              <a:gdLst/>
              <a:ahLst/>
              <a:cxnLst/>
              <a:rect l="l" t="t" r="r" b="b"/>
              <a:pathLst>
                <a:path w="1256029" h="615314">
                  <a:moveTo>
                    <a:pt x="0" y="614833"/>
                  </a:moveTo>
                  <a:lnTo>
                    <a:pt x="1099558" y="0"/>
                  </a:lnTo>
                  <a:lnTo>
                    <a:pt x="1125062" y="47936"/>
                  </a:lnTo>
                  <a:lnTo>
                    <a:pt x="1148415" y="96788"/>
                  </a:lnTo>
                  <a:lnTo>
                    <a:pt x="1169616" y="146556"/>
                  </a:lnTo>
                  <a:lnTo>
                    <a:pt x="1188666" y="197239"/>
                  </a:lnTo>
                  <a:lnTo>
                    <a:pt x="1205564" y="248838"/>
                  </a:lnTo>
                  <a:lnTo>
                    <a:pt x="1220238" y="301112"/>
                  </a:lnTo>
                  <a:lnTo>
                    <a:pt x="1232614" y="353821"/>
                  </a:lnTo>
                  <a:lnTo>
                    <a:pt x="1242693" y="406966"/>
                  </a:lnTo>
                  <a:lnTo>
                    <a:pt x="1250474" y="460545"/>
                  </a:lnTo>
                  <a:lnTo>
                    <a:pt x="1255957" y="514560"/>
                  </a:lnTo>
                  <a:lnTo>
                    <a:pt x="0" y="614833"/>
                  </a:lnTo>
                  <a:close/>
                </a:path>
              </a:pathLst>
            </a:custGeom>
            <a:solidFill>
              <a:srgbClr val="00204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9" name="object 9"/>
            <p:cNvSpPr/>
            <p:nvPr/>
          </p:nvSpPr>
          <p:spPr>
            <a:xfrm>
              <a:off x="2376506" y="2747726"/>
              <a:ext cx="1260475" cy="497840"/>
            </a:xfrm>
            <a:custGeom>
              <a:avLst/>
              <a:gdLst/>
              <a:ahLst/>
              <a:cxnLst/>
              <a:rect l="l" t="t" r="r" b="b"/>
              <a:pathLst>
                <a:path w="1260475" h="497839">
                  <a:moveTo>
                    <a:pt x="1195678" y="497342"/>
                  </a:moveTo>
                  <a:lnTo>
                    <a:pt x="0" y="100273"/>
                  </a:lnTo>
                  <a:lnTo>
                    <a:pt x="1255957" y="0"/>
                  </a:lnTo>
                  <a:lnTo>
                    <a:pt x="1258977" y="50422"/>
                  </a:lnTo>
                  <a:lnTo>
                    <a:pt x="1259973" y="100802"/>
                  </a:lnTo>
                  <a:lnTo>
                    <a:pt x="1258945" y="151142"/>
                  </a:lnTo>
                  <a:lnTo>
                    <a:pt x="1255892" y="201440"/>
                  </a:lnTo>
                  <a:lnTo>
                    <a:pt x="1250816" y="251697"/>
                  </a:lnTo>
                  <a:lnTo>
                    <a:pt x="1243739" y="301712"/>
                  </a:lnTo>
                  <a:lnTo>
                    <a:pt x="1234687" y="351283"/>
                  </a:lnTo>
                  <a:lnTo>
                    <a:pt x="1223659" y="400412"/>
                  </a:lnTo>
                  <a:lnTo>
                    <a:pt x="1210656" y="449098"/>
                  </a:lnTo>
                  <a:lnTo>
                    <a:pt x="1195678" y="497342"/>
                  </a:lnTo>
                  <a:close/>
                </a:path>
              </a:pathLst>
            </a:custGeom>
            <a:solidFill>
              <a:srgbClr val="3C523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76506" y="2847999"/>
              <a:ext cx="1195705" cy="735330"/>
            </a:xfrm>
            <a:custGeom>
              <a:avLst/>
              <a:gdLst/>
              <a:ahLst/>
              <a:cxnLst/>
              <a:rect l="l" t="t" r="r" b="b"/>
              <a:pathLst>
                <a:path w="1195704" h="735329">
                  <a:moveTo>
                    <a:pt x="1023040" y="735013"/>
                  </a:moveTo>
                  <a:lnTo>
                    <a:pt x="0" y="0"/>
                  </a:lnTo>
                  <a:lnTo>
                    <a:pt x="1195678" y="397068"/>
                  </a:lnTo>
                  <a:lnTo>
                    <a:pt x="1179735" y="442187"/>
                  </a:lnTo>
                  <a:lnTo>
                    <a:pt x="1162181" y="486485"/>
                  </a:lnTo>
                  <a:lnTo>
                    <a:pt x="1143017" y="529961"/>
                  </a:lnTo>
                  <a:lnTo>
                    <a:pt x="1122243" y="572615"/>
                  </a:lnTo>
                  <a:lnTo>
                    <a:pt x="1099858" y="614447"/>
                  </a:lnTo>
                  <a:lnTo>
                    <a:pt x="1075863" y="655457"/>
                  </a:lnTo>
                  <a:lnTo>
                    <a:pt x="1050257" y="695646"/>
                  </a:lnTo>
                  <a:lnTo>
                    <a:pt x="1023040" y="735013"/>
                  </a:lnTo>
                  <a:close/>
                </a:path>
              </a:pathLst>
            </a:custGeom>
            <a:solidFill>
              <a:srgbClr val="5E646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6506" y="2847999"/>
              <a:ext cx="1023619" cy="976630"/>
            </a:xfrm>
            <a:custGeom>
              <a:avLst/>
              <a:gdLst/>
              <a:ahLst/>
              <a:cxnLst/>
              <a:rect l="l" t="t" r="r" b="b"/>
              <a:pathLst>
                <a:path w="1023620" h="976629">
                  <a:moveTo>
                    <a:pt x="796003" y="976088"/>
                  </a:moveTo>
                  <a:lnTo>
                    <a:pt x="0" y="0"/>
                  </a:lnTo>
                  <a:lnTo>
                    <a:pt x="1023040" y="735013"/>
                  </a:lnTo>
                  <a:lnTo>
                    <a:pt x="994523" y="773137"/>
                  </a:lnTo>
                  <a:lnTo>
                    <a:pt x="964701" y="810032"/>
                  </a:lnTo>
                  <a:lnTo>
                    <a:pt x="933572" y="845700"/>
                  </a:lnTo>
                  <a:lnTo>
                    <a:pt x="901138" y="880139"/>
                  </a:lnTo>
                  <a:lnTo>
                    <a:pt x="867399" y="913350"/>
                  </a:lnTo>
                  <a:lnTo>
                    <a:pt x="832354" y="945333"/>
                  </a:lnTo>
                  <a:lnTo>
                    <a:pt x="796003" y="976088"/>
                  </a:lnTo>
                  <a:close/>
                </a:path>
              </a:pathLst>
            </a:custGeom>
            <a:solidFill>
              <a:srgbClr val="38374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6506" y="2847999"/>
              <a:ext cx="796290" cy="1146175"/>
            </a:xfrm>
            <a:custGeom>
              <a:avLst/>
              <a:gdLst/>
              <a:ahLst/>
              <a:cxnLst/>
              <a:rect l="l" t="t" r="r" b="b"/>
              <a:pathLst>
                <a:path w="796289" h="1146175">
                  <a:moveTo>
                    <a:pt x="522223" y="1145960"/>
                  </a:moveTo>
                  <a:lnTo>
                    <a:pt x="0" y="0"/>
                  </a:lnTo>
                  <a:lnTo>
                    <a:pt x="796003" y="976088"/>
                  </a:lnTo>
                  <a:lnTo>
                    <a:pt x="753417" y="1009300"/>
                  </a:lnTo>
                  <a:lnTo>
                    <a:pt x="709613" y="1040552"/>
                  </a:lnTo>
                  <a:lnTo>
                    <a:pt x="664592" y="1069844"/>
                  </a:lnTo>
                  <a:lnTo>
                    <a:pt x="618353" y="1097176"/>
                  </a:lnTo>
                  <a:lnTo>
                    <a:pt x="570897" y="1122548"/>
                  </a:lnTo>
                  <a:lnTo>
                    <a:pt x="522223" y="1145960"/>
                  </a:lnTo>
                  <a:close/>
                </a:path>
              </a:pathLst>
            </a:custGeom>
            <a:solidFill>
              <a:srgbClr val="1F998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6506" y="2847999"/>
              <a:ext cx="522605" cy="1238885"/>
            </a:xfrm>
            <a:custGeom>
              <a:avLst/>
              <a:gdLst/>
              <a:ahLst/>
              <a:cxnLst/>
              <a:rect l="l" t="t" r="r" b="b"/>
              <a:pathLst>
                <a:path w="522605" h="1238885">
                  <a:moveTo>
                    <a:pt x="226355" y="1238727"/>
                  </a:moveTo>
                  <a:lnTo>
                    <a:pt x="0" y="0"/>
                  </a:lnTo>
                  <a:lnTo>
                    <a:pt x="522223" y="1145960"/>
                  </a:lnTo>
                  <a:lnTo>
                    <a:pt x="474510" y="1166514"/>
                  </a:lnTo>
                  <a:lnTo>
                    <a:pt x="426158" y="1185030"/>
                  </a:lnTo>
                  <a:lnTo>
                    <a:pt x="377166" y="1201510"/>
                  </a:lnTo>
                  <a:lnTo>
                    <a:pt x="327535" y="1215952"/>
                  </a:lnTo>
                  <a:lnTo>
                    <a:pt x="277265" y="1228358"/>
                  </a:lnTo>
                  <a:lnTo>
                    <a:pt x="226355" y="1238727"/>
                  </a:lnTo>
                  <a:close/>
                </a:path>
              </a:pathLst>
            </a:custGeom>
            <a:solidFill>
              <a:srgbClr val="41374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7543" y="2847999"/>
              <a:ext cx="295910" cy="1259205"/>
            </a:xfrm>
            <a:custGeom>
              <a:avLst/>
              <a:gdLst/>
              <a:ahLst/>
              <a:cxnLst/>
              <a:rect l="l" t="t" r="r" b="b"/>
              <a:pathLst>
                <a:path w="295910" h="1259204">
                  <a:moveTo>
                    <a:pt x="49525" y="1259074"/>
                  </a:moveTo>
                  <a:lnTo>
                    <a:pt x="0" y="1257326"/>
                  </a:lnTo>
                  <a:lnTo>
                    <a:pt x="68963" y="0"/>
                  </a:lnTo>
                  <a:lnTo>
                    <a:pt x="295318" y="1238727"/>
                  </a:lnTo>
                  <a:lnTo>
                    <a:pt x="246404" y="1246674"/>
                  </a:lnTo>
                  <a:lnTo>
                    <a:pt x="197367" y="1252682"/>
                  </a:lnTo>
                  <a:lnTo>
                    <a:pt x="148209" y="1256751"/>
                  </a:lnTo>
                  <a:lnTo>
                    <a:pt x="98928" y="1258882"/>
                  </a:lnTo>
                  <a:lnTo>
                    <a:pt x="49525" y="1259074"/>
                  </a:lnTo>
                  <a:close/>
                </a:path>
              </a:pathLst>
            </a:custGeom>
            <a:solidFill>
              <a:srgbClr val="49374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022161" y="2847999"/>
              <a:ext cx="354965" cy="1257935"/>
            </a:xfrm>
            <a:custGeom>
              <a:avLst/>
              <a:gdLst/>
              <a:ahLst/>
              <a:cxnLst/>
              <a:rect l="l" t="t" r="r" b="b"/>
              <a:pathLst>
                <a:path w="354964" h="1257935">
                  <a:moveTo>
                    <a:pt x="285382" y="1257326"/>
                  </a:moveTo>
                  <a:lnTo>
                    <a:pt x="237031" y="1253753"/>
                  </a:lnTo>
                  <a:lnTo>
                    <a:pt x="188996" y="1248346"/>
                  </a:lnTo>
                  <a:lnTo>
                    <a:pt x="141275" y="1241106"/>
                  </a:lnTo>
                  <a:lnTo>
                    <a:pt x="93868" y="1232034"/>
                  </a:lnTo>
                  <a:lnTo>
                    <a:pt x="46777" y="1221129"/>
                  </a:lnTo>
                  <a:lnTo>
                    <a:pt x="0" y="1208390"/>
                  </a:lnTo>
                  <a:lnTo>
                    <a:pt x="354345" y="0"/>
                  </a:lnTo>
                  <a:lnTo>
                    <a:pt x="285382" y="1257326"/>
                  </a:lnTo>
                  <a:close/>
                </a:path>
              </a:pathLst>
            </a:custGeom>
            <a:solidFill>
              <a:srgbClr val="000DB8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436" y="2847999"/>
              <a:ext cx="611505" cy="1208405"/>
            </a:xfrm>
            <a:custGeom>
              <a:avLst/>
              <a:gdLst/>
              <a:ahLst/>
              <a:cxnLst/>
              <a:rect l="l" t="t" r="r" b="b"/>
              <a:pathLst>
                <a:path w="611505" h="1208404">
                  <a:moveTo>
                    <a:pt x="256724" y="1208390"/>
                  </a:moveTo>
                  <a:lnTo>
                    <a:pt x="203473" y="1191514"/>
                  </a:lnTo>
                  <a:lnTo>
                    <a:pt x="151175" y="1172357"/>
                  </a:lnTo>
                  <a:lnTo>
                    <a:pt x="99830" y="1150920"/>
                  </a:lnTo>
                  <a:lnTo>
                    <a:pt x="49438" y="1127203"/>
                  </a:lnTo>
                  <a:lnTo>
                    <a:pt x="0" y="1101206"/>
                  </a:lnTo>
                  <a:lnTo>
                    <a:pt x="611069" y="0"/>
                  </a:lnTo>
                  <a:lnTo>
                    <a:pt x="256724" y="1208390"/>
                  </a:lnTo>
                  <a:close/>
                </a:path>
              </a:pathLst>
            </a:custGeom>
            <a:solidFill>
              <a:srgbClr val="6F676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6368" y="2847999"/>
              <a:ext cx="810260" cy="1101725"/>
            </a:xfrm>
            <a:custGeom>
              <a:avLst/>
              <a:gdLst/>
              <a:ahLst/>
              <a:cxnLst/>
              <a:rect l="l" t="t" r="r" b="b"/>
              <a:pathLst>
                <a:path w="810260" h="1101725">
                  <a:moveTo>
                    <a:pt x="199067" y="1101206"/>
                  </a:moveTo>
                  <a:lnTo>
                    <a:pt x="157144" y="1076911"/>
                  </a:lnTo>
                  <a:lnTo>
                    <a:pt x="116276" y="1051084"/>
                  </a:lnTo>
                  <a:lnTo>
                    <a:pt x="76463" y="1023723"/>
                  </a:lnTo>
                  <a:lnTo>
                    <a:pt x="37704" y="994829"/>
                  </a:lnTo>
                  <a:lnTo>
                    <a:pt x="0" y="964403"/>
                  </a:lnTo>
                  <a:lnTo>
                    <a:pt x="810137" y="0"/>
                  </a:lnTo>
                  <a:lnTo>
                    <a:pt x="199067" y="1101206"/>
                  </a:lnTo>
                  <a:close/>
                </a:path>
              </a:pathLst>
            </a:custGeom>
            <a:solidFill>
              <a:srgbClr val="33124E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0766" y="2847999"/>
              <a:ext cx="975994" cy="964565"/>
            </a:xfrm>
            <a:custGeom>
              <a:avLst/>
              <a:gdLst/>
              <a:ahLst/>
              <a:cxnLst/>
              <a:rect l="l" t="t" r="r" b="b"/>
              <a:pathLst>
                <a:path w="975994" h="964564">
                  <a:moveTo>
                    <a:pt x="165602" y="964403"/>
                  </a:moveTo>
                  <a:lnTo>
                    <a:pt x="129958" y="933344"/>
                  </a:lnTo>
                  <a:lnTo>
                    <a:pt x="95575" y="901041"/>
                  </a:lnTo>
                  <a:lnTo>
                    <a:pt x="62455" y="867493"/>
                  </a:lnTo>
                  <a:lnTo>
                    <a:pt x="30596" y="832702"/>
                  </a:lnTo>
                  <a:lnTo>
                    <a:pt x="0" y="796665"/>
                  </a:lnTo>
                  <a:lnTo>
                    <a:pt x="975740" y="0"/>
                  </a:lnTo>
                  <a:lnTo>
                    <a:pt x="165602" y="964403"/>
                  </a:lnTo>
                  <a:close/>
                </a:path>
              </a:pathLst>
            </a:custGeom>
            <a:solidFill>
              <a:srgbClr val="58C8F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270972" y="2847999"/>
              <a:ext cx="1105535" cy="796925"/>
            </a:xfrm>
            <a:custGeom>
              <a:avLst/>
              <a:gdLst/>
              <a:ahLst/>
              <a:cxnLst/>
              <a:rect l="l" t="t" r="r" b="b"/>
              <a:pathLst>
                <a:path w="1105535" h="796925">
                  <a:moveTo>
                    <a:pt x="129793" y="796665"/>
                  </a:moveTo>
                  <a:lnTo>
                    <a:pt x="100979" y="760062"/>
                  </a:lnTo>
                  <a:lnTo>
                    <a:pt x="73592" y="722497"/>
                  </a:lnTo>
                  <a:lnTo>
                    <a:pt x="47633" y="683971"/>
                  </a:lnTo>
                  <a:lnTo>
                    <a:pt x="23102" y="644484"/>
                  </a:lnTo>
                  <a:lnTo>
                    <a:pt x="0" y="604036"/>
                  </a:lnTo>
                  <a:lnTo>
                    <a:pt x="1105534" y="0"/>
                  </a:lnTo>
                  <a:lnTo>
                    <a:pt x="129793" y="796665"/>
                  </a:lnTo>
                  <a:close/>
                </a:path>
              </a:pathLst>
            </a:custGeom>
            <a:solidFill>
              <a:srgbClr val="A8FD5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6036" y="2847999"/>
              <a:ext cx="1190625" cy="604520"/>
            </a:xfrm>
            <a:custGeom>
              <a:avLst/>
              <a:gdLst/>
              <a:ahLst/>
              <a:cxnLst/>
              <a:rect l="l" t="t" r="r" b="b"/>
              <a:pathLst>
                <a:path w="1190625" h="604520">
                  <a:moveTo>
                    <a:pt x="84936" y="604036"/>
                  </a:moveTo>
                  <a:lnTo>
                    <a:pt x="60699" y="557457"/>
                  </a:lnTo>
                  <a:lnTo>
                    <a:pt x="38464" y="509991"/>
                  </a:lnTo>
                  <a:lnTo>
                    <a:pt x="18231" y="461640"/>
                  </a:lnTo>
                  <a:lnTo>
                    <a:pt x="0" y="412403"/>
                  </a:lnTo>
                  <a:lnTo>
                    <a:pt x="1190470" y="0"/>
                  </a:lnTo>
                  <a:lnTo>
                    <a:pt x="84936" y="604036"/>
                  </a:lnTo>
                  <a:close/>
                </a:path>
              </a:pathLst>
            </a:custGeom>
            <a:solidFill>
              <a:srgbClr val="94B586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5972" y="2847999"/>
              <a:ext cx="1240790" cy="412750"/>
            </a:xfrm>
            <a:custGeom>
              <a:avLst/>
              <a:gdLst/>
              <a:ahLst/>
              <a:cxnLst/>
              <a:rect l="l" t="t" r="r" b="b"/>
              <a:pathLst>
                <a:path w="1240789" h="412750">
                  <a:moveTo>
                    <a:pt x="50064" y="412403"/>
                  </a:moveTo>
                  <a:lnTo>
                    <a:pt x="34697" y="365109"/>
                  </a:lnTo>
                  <a:lnTo>
                    <a:pt x="21230" y="317320"/>
                  </a:lnTo>
                  <a:lnTo>
                    <a:pt x="9665" y="269037"/>
                  </a:lnTo>
                  <a:lnTo>
                    <a:pt x="0" y="220259"/>
                  </a:lnTo>
                  <a:lnTo>
                    <a:pt x="1240534" y="0"/>
                  </a:lnTo>
                  <a:lnTo>
                    <a:pt x="50064" y="412403"/>
                  </a:lnTo>
                  <a:close/>
                </a:path>
              </a:pathLst>
            </a:custGeom>
            <a:solidFill>
              <a:srgbClr val="4B523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1116948" y="2847999"/>
              <a:ext cx="1259840" cy="220345"/>
            </a:xfrm>
            <a:custGeom>
              <a:avLst/>
              <a:gdLst/>
              <a:ahLst/>
              <a:cxnLst/>
              <a:rect l="l" t="t" r="r" b="b"/>
              <a:pathLst>
                <a:path w="1259839" h="220344">
                  <a:moveTo>
                    <a:pt x="19023" y="220259"/>
                  </a:moveTo>
                  <a:lnTo>
                    <a:pt x="11600" y="173406"/>
                  </a:lnTo>
                  <a:lnTo>
                    <a:pt x="5955" y="126373"/>
                  </a:lnTo>
                  <a:lnTo>
                    <a:pt x="2088" y="79162"/>
                  </a:lnTo>
                  <a:lnTo>
                    <a:pt x="0" y="31771"/>
                  </a:lnTo>
                  <a:lnTo>
                    <a:pt x="1259558" y="0"/>
                  </a:lnTo>
                  <a:lnTo>
                    <a:pt x="19023" y="220259"/>
                  </a:lnTo>
                  <a:close/>
                </a:path>
              </a:pathLst>
            </a:custGeom>
            <a:solidFill>
              <a:srgbClr val="B5006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6620" y="2697952"/>
              <a:ext cx="1260475" cy="182245"/>
            </a:xfrm>
            <a:custGeom>
              <a:avLst/>
              <a:gdLst/>
              <a:ahLst/>
              <a:cxnLst/>
              <a:rect l="l" t="t" r="r" b="b"/>
              <a:pathLst>
                <a:path w="1260475" h="182244">
                  <a:moveTo>
                    <a:pt x="327" y="181818"/>
                  </a:moveTo>
                  <a:lnTo>
                    <a:pt x="0" y="136247"/>
                  </a:lnTo>
                  <a:lnTo>
                    <a:pt x="1320" y="90754"/>
                  </a:lnTo>
                  <a:lnTo>
                    <a:pt x="4287" y="45338"/>
                  </a:lnTo>
                  <a:lnTo>
                    <a:pt x="8903" y="0"/>
                  </a:lnTo>
                  <a:lnTo>
                    <a:pt x="1259885" y="150047"/>
                  </a:lnTo>
                  <a:lnTo>
                    <a:pt x="327" y="181818"/>
                  </a:lnTo>
                  <a:close/>
                </a:path>
              </a:pathLst>
            </a:custGeom>
            <a:solidFill>
              <a:srgbClr val="EDA3B8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125524" y="2526332"/>
              <a:ext cx="1251585" cy="321945"/>
            </a:xfrm>
            <a:custGeom>
              <a:avLst/>
              <a:gdLst/>
              <a:ahLst/>
              <a:cxnLst/>
              <a:rect l="l" t="t" r="r" b="b"/>
              <a:pathLst>
                <a:path w="1251585" h="321944">
                  <a:moveTo>
                    <a:pt x="1250982" y="321667"/>
                  </a:moveTo>
                  <a:lnTo>
                    <a:pt x="0" y="171620"/>
                  </a:lnTo>
                  <a:lnTo>
                    <a:pt x="5967" y="128287"/>
                  </a:lnTo>
                  <a:lnTo>
                    <a:pt x="13427" y="85239"/>
                  </a:lnTo>
                  <a:lnTo>
                    <a:pt x="22380" y="42477"/>
                  </a:lnTo>
                  <a:lnTo>
                    <a:pt x="32825" y="0"/>
                  </a:lnTo>
                  <a:lnTo>
                    <a:pt x="1250982" y="321667"/>
                  </a:lnTo>
                  <a:close/>
                </a:path>
              </a:pathLst>
            </a:custGeom>
            <a:solidFill>
              <a:srgbClr val="0A501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8350" y="2397992"/>
              <a:ext cx="1218565" cy="450215"/>
            </a:xfrm>
            <a:custGeom>
              <a:avLst/>
              <a:gdLst/>
              <a:ahLst/>
              <a:cxnLst/>
              <a:rect l="l" t="t" r="r" b="b"/>
              <a:pathLst>
                <a:path w="1218564" h="450214">
                  <a:moveTo>
                    <a:pt x="1218156" y="450007"/>
                  </a:moveTo>
                  <a:lnTo>
                    <a:pt x="0" y="128339"/>
                  </a:lnTo>
                  <a:lnTo>
                    <a:pt x="9059" y="95838"/>
                  </a:lnTo>
                  <a:lnTo>
                    <a:pt x="18979" y="63615"/>
                  </a:lnTo>
                  <a:lnTo>
                    <a:pt x="29760" y="31668"/>
                  </a:lnTo>
                  <a:lnTo>
                    <a:pt x="41401" y="0"/>
                  </a:lnTo>
                  <a:lnTo>
                    <a:pt x="1218156" y="450007"/>
                  </a:lnTo>
                  <a:close/>
                </a:path>
              </a:pathLst>
            </a:custGeom>
            <a:solidFill>
              <a:srgbClr val="FDE38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9752" y="2277850"/>
              <a:ext cx="1177290" cy="570230"/>
            </a:xfrm>
            <a:custGeom>
              <a:avLst/>
              <a:gdLst/>
              <a:ahLst/>
              <a:cxnLst/>
              <a:rect l="l" t="t" r="r" b="b"/>
              <a:pathLst>
                <a:path w="1177289" h="570230">
                  <a:moveTo>
                    <a:pt x="1176754" y="570149"/>
                  </a:moveTo>
                  <a:lnTo>
                    <a:pt x="0" y="120141"/>
                  </a:lnTo>
                  <a:lnTo>
                    <a:pt x="12158" y="89583"/>
                  </a:lnTo>
                  <a:lnTo>
                    <a:pt x="25103" y="59374"/>
                  </a:lnTo>
                  <a:lnTo>
                    <a:pt x="38832" y="29512"/>
                  </a:lnTo>
                  <a:lnTo>
                    <a:pt x="53347" y="0"/>
                  </a:lnTo>
                  <a:lnTo>
                    <a:pt x="1176754" y="570149"/>
                  </a:lnTo>
                  <a:close/>
                </a:path>
              </a:pathLst>
            </a:custGeom>
            <a:solidFill>
              <a:srgbClr val="FDB05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3099" y="2201085"/>
              <a:ext cx="1123950" cy="647065"/>
            </a:xfrm>
            <a:custGeom>
              <a:avLst/>
              <a:gdLst/>
              <a:ahLst/>
              <a:cxnLst/>
              <a:rect l="l" t="t" r="r" b="b"/>
              <a:pathLst>
                <a:path w="1123950" h="647064">
                  <a:moveTo>
                    <a:pt x="1123406" y="646914"/>
                  </a:moveTo>
                  <a:lnTo>
                    <a:pt x="0" y="76765"/>
                  </a:lnTo>
                  <a:lnTo>
                    <a:pt x="10106" y="57296"/>
                  </a:lnTo>
                  <a:lnTo>
                    <a:pt x="20547" y="38013"/>
                  </a:lnTo>
                  <a:lnTo>
                    <a:pt x="31322" y="18914"/>
                  </a:lnTo>
                  <a:lnTo>
                    <a:pt x="42433" y="0"/>
                  </a:lnTo>
                  <a:lnTo>
                    <a:pt x="1123406" y="646914"/>
                  </a:lnTo>
                  <a:close/>
                </a:path>
              </a:pathLst>
            </a:custGeom>
            <a:solidFill>
              <a:srgbClr val="6A7CB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295532" y="2130446"/>
              <a:ext cx="1081405" cy="717550"/>
            </a:xfrm>
            <a:custGeom>
              <a:avLst/>
              <a:gdLst/>
              <a:ahLst/>
              <a:cxnLst/>
              <a:rect l="l" t="t" r="r" b="b"/>
              <a:pathLst>
                <a:path w="1081405" h="717550">
                  <a:moveTo>
                    <a:pt x="1080973" y="717552"/>
                  </a:moveTo>
                  <a:lnTo>
                    <a:pt x="0" y="70638"/>
                  </a:lnTo>
                  <a:lnTo>
                    <a:pt x="10956" y="52693"/>
                  </a:lnTo>
                  <a:lnTo>
                    <a:pt x="22208" y="34938"/>
                  </a:lnTo>
                  <a:lnTo>
                    <a:pt x="33754" y="17374"/>
                  </a:lnTo>
                  <a:lnTo>
                    <a:pt x="45596" y="0"/>
                  </a:lnTo>
                  <a:lnTo>
                    <a:pt x="1080973" y="717552"/>
                  </a:lnTo>
                  <a:close/>
                </a:path>
              </a:pathLst>
            </a:custGeom>
            <a:solidFill>
              <a:srgbClr val="25B44B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1341129" y="2068533"/>
              <a:ext cx="1035685" cy="779780"/>
            </a:xfrm>
            <a:custGeom>
              <a:avLst/>
              <a:gdLst/>
              <a:ahLst/>
              <a:cxnLst/>
              <a:rect l="l" t="t" r="r" b="b"/>
              <a:pathLst>
                <a:path w="1035685" h="779780">
                  <a:moveTo>
                    <a:pt x="1035377" y="779466"/>
                  </a:moveTo>
                  <a:lnTo>
                    <a:pt x="0" y="61913"/>
                  </a:lnTo>
                  <a:lnTo>
                    <a:pt x="11101" y="46172"/>
                  </a:lnTo>
                  <a:lnTo>
                    <a:pt x="22439" y="30606"/>
                  </a:lnTo>
                  <a:lnTo>
                    <a:pt x="34014" y="15215"/>
                  </a:lnTo>
                  <a:lnTo>
                    <a:pt x="45826" y="0"/>
                  </a:lnTo>
                  <a:lnTo>
                    <a:pt x="1035377" y="779466"/>
                  </a:lnTo>
                  <a:close/>
                </a:path>
              </a:pathLst>
            </a:custGeom>
            <a:solidFill>
              <a:srgbClr val="00DAB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6955" y="2012794"/>
              <a:ext cx="989965" cy="835660"/>
            </a:xfrm>
            <a:custGeom>
              <a:avLst/>
              <a:gdLst/>
              <a:ahLst/>
              <a:cxnLst/>
              <a:rect l="l" t="t" r="r" b="b"/>
              <a:pathLst>
                <a:path w="989964" h="835660">
                  <a:moveTo>
                    <a:pt x="989550" y="835205"/>
                  </a:moveTo>
                  <a:lnTo>
                    <a:pt x="0" y="55739"/>
                  </a:lnTo>
                  <a:lnTo>
                    <a:pt x="11355" y="41552"/>
                  </a:lnTo>
                  <a:lnTo>
                    <a:pt x="22911" y="27533"/>
                  </a:lnTo>
                  <a:lnTo>
                    <a:pt x="34669" y="13682"/>
                  </a:lnTo>
                  <a:lnTo>
                    <a:pt x="46627" y="0"/>
                  </a:lnTo>
                  <a:lnTo>
                    <a:pt x="989550" y="835205"/>
                  </a:lnTo>
                  <a:close/>
                </a:path>
              </a:pathLst>
            </a:custGeom>
            <a:solidFill>
              <a:srgbClr val="BEDEC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3583" y="1961554"/>
              <a:ext cx="942975" cy="886460"/>
            </a:xfrm>
            <a:custGeom>
              <a:avLst/>
              <a:gdLst/>
              <a:ahLst/>
              <a:cxnLst/>
              <a:rect l="l" t="t" r="r" b="b"/>
              <a:pathLst>
                <a:path w="942975" h="886460">
                  <a:moveTo>
                    <a:pt x="942923" y="886444"/>
                  </a:moveTo>
                  <a:lnTo>
                    <a:pt x="0" y="51239"/>
                  </a:lnTo>
                  <a:lnTo>
                    <a:pt x="11746" y="38178"/>
                  </a:lnTo>
                  <a:lnTo>
                    <a:pt x="23671" y="25284"/>
                  </a:lnTo>
                  <a:lnTo>
                    <a:pt x="35775" y="12558"/>
                  </a:lnTo>
                  <a:lnTo>
                    <a:pt x="48058" y="0"/>
                  </a:lnTo>
                  <a:lnTo>
                    <a:pt x="942923" y="886444"/>
                  </a:lnTo>
                  <a:close/>
                </a:path>
              </a:pathLst>
            </a:custGeom>
            <a:solidFill>
              <a:srgbClr val="1B2B5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1641" y="1915417"/>
              <a:ext cx="895350" cy="932815"/>
            </a:xfrm>
            <a:custGeom>
              <a:avLst/>
              <a:gdLst/>
              <a:ahLst/>
              <a:cxnLst/>
              <a:rect l="l" t="t" r="r" b="b"/>
              <a:pathLst>
                <a:path w="895350" h="932814">
                  <a:moveTo>
                    <a:pt x="894864" y="932581"/>
                  </a:moveTo>
                  <a:lnTo>
                    <a:pt x="0" y="46136"/>
                  </a:lnTo>
                  <a:lnTo>
                    <a:pt x="11832" y="34363"/>
                  </a:lnTo>
                  <a:lnTo>
                    <a:pt x="23818" y="22748"/>
                  </a:lnTo>
                  <a:lnTo>
                    <a:pt x="35956" y="11294"/>
                  </a:lnTo>
                  <a:lnTo>
                    <a:pt x="48248" y="0"/>
                  </a:lnTo>
                  <a:lnTo>
                    <a:pt x="894864" y="932581"/>
                  </a:lnTo>
                  <a:close/>
                </a:path>
              </a:pathLst>
            </a:custGeom>
            <a:solidFill>
              <a:srgbClr val="37F10E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890" y="1872350"/>
              <a:ext cx="847090" cy="975994"/>
            </a:xfrm>
            <a:custGeom>
              <a:avLst/>
              <a:gdLst/>
              <a:ahLst/>
              <a:cxnLst/>
              <a:rect l="l" t="t" r="r" b="b"/>
              <a:pathLst>
                <a:path w="847089" h="975994">
                  <a:moveTo>
                    <a:pt x="846616" y="975649"/>
                  </a:moveTo>
                  <a:lnTo>
                    <a:pt x="0" y="43067"/>
                  </a:lnTo>
                  <a:lnTo>
                    <a:pt x="12306" y="32054"/>
                  </a:lnTo>
                  <a:lnTo>
                    <a:pt x="24754" y="21205"/>
                  </a:lnTo>
                  <a:lnTo>
                    <a:pt x="37343" y="10520"/>
                  </a:lnTo>
                  <a:lnTo>
                    <a:pt x="50073" y="0"/>
                  </a:lnTo>
                  <a:lnTo>
                    <a:pt x="846616" y="975649"/>
                  </a:lnTo>
                  <a:close/>
                </a:path>
              </a:pathLst>
            </a:custGeom>
            <a:solidFill>
              <a:srgbClr val="7B4E5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1579964" y="1832008"/>
              <a:ext cx="796925" cy="1016000"/>
            </a:xfrm>
            <a:custGeom>
              <a:avLst/>
              <a:gdLst/>
              <a:ahLst/>
              <a:cxnLst/>
              <a:rect l="l" t="t" r="r" b="b"/>
              <a:pathLst>
                <a:path w="796925" h="1016000">
                  <a:moveTo>
                    <a:pt x="796542" y="1015991"/>
                  </a:moveTo>
                  <a:lnTo>
                    <a:pt x="0" y="40342"/>
                  </a:lnTo>
                  <a:lnTo>
                    <a:pt x="12852" y="30000"/>
                  </a:lnTo>
                  <a:lnTo>
                    <a:pt x="25838" y="19829"/>
                  </a:lnTo>
                  <a:lnTo>
                    <a:pt x="38955" y="9829"/>
                  </a:lnTo>
                  <a:lnTo>
                    <a:pt x="52205" y="0"/>
                  </a:lnTo>
                  <a:lnTo>
                    <a:pt x="796542" y="1015991"/>
                  </a:lnTo>
                  <a:close/>
                </a:path>
              </a:pathLst>
            </a:custGeom>
            <a:solidFill>
              <a:srgbClr val="89FDE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2169" y="1796943"/>
              <a:ext cx="744855" cy="1051560"/>
            </a:xfrm>
            <a:custGeom>
              <a:avLst/>
              <a:gdLst/>
              <a:ahLst/>
              <a:cxnLst/>
              <a:rect l="l" t="t" r="r" b="b"/>
              <a:pathLst>
                <a:path w="744855" h="1051560">
                  <a:moveTo>
                    <a:pt x="744337" y="1051056"/>
                  </a:moveTo>
                  <a:lnTo>
                    <a:pt x="0" y="35064"/>
                  </a:lnTo>
                  <a:lnTo>
                    <a:pt x="25014" y="17224"/>
                  </a:lnTo>
                  <a:lnTo>
                    <a:pt x="50455" y="0"/>
                  </a:lnTo>
                  <a:lnTo>
                    <a:pt x="744337" y="1051056"/>
                  </a:lnTo>
                  <a:close/>
                </a:path>
              </a:pathLst>
            </a:custGeom>
            <a:solidFill>
              <a:srgbClr val="DECFBE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2625" y="1765186"/>
              <a:ext cx="694055" cy="1083310"/>
            </a:xfrm>
            <a:custGeom>
              <a:avLst/>
              <a:gdLst/>
              <a:ahLst/>
              <a:cxnLst/>
              <a:rect l="l" t="t" r="r" b="b"/>
              <a:pathLst>
                <a:path w="694055" h="1083310">
                  <a:moveTo>
                    <a:pt x="693881" y="1082812"/>
                  </a:moveTo>
                  <a:lnTo>
                    <a:pt x="0" y="31756"/>
                  </a:lnTo>
                  <a:lnTo>
                    <a:pt x="25182" y="15577"/>
                  </a:lnTo>
                  <a:lnTo>
                    <a:pt x="50743" y="0"/>
                  </a:lnTo>
                  <a:lnTo>
                    <a:pt x="693881" y="1082812"/>
                  </a:lnTo>
                  <a:close/>
                </a:path>
              </a:pathLst>
            </a:custGeom>
            <a:solidFill>
              <a:srgbClr val="0090D5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1733368" y="1737048"/>
              <a:ext cx="643255" cy="1111250"/>
            </a:xfrm>
            <a:custGeom>
              <a:avLst/>
              <a:gdLst/>
              <a:ahLst/>
              <a:cxnLst/>
              <a:rect l="l" t="t" r="r" b="b"/>
              <a:pathLst>
                <a:path w="643255" h="1111250">
                  <a:moveTo>
                    <a:pt x="643137" y="1110951"/>
                  </a:moveTo>
                  <a:lnTo>
                    <a:pt x="0" y="28138"/>
                  </a:lnTo>
                  <a:lnTo>
                    <a:pt x="24834" y="13784"/>
                  </a:lnTo>
                  <a:lnTo>
                    <a:pt x="49989" y="0"/>
                  </a:lnTo>
                  <a:lnTo>
                    <a:pt x="643137" y="1110951"/>
                  </a:lnTo>
                  <a:close/>
                </a:path>
              </a:pathLst>
            </a:custGeom>
            <a:solidFill>
              <a:srgbClr val="0057A2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1783358" y="1711230"/>
              <a:ext cx="593725" cy="1137285"/>
            </a:xfrm>
            <a:custGeom>
              <a:avLst/>
              <a:gdLst/>
              <a:ahLst/>
              <a:cxnLst/>
              <a:rect l="l" t="t" r="r" b="b"/>
              <a:pathLst>
                <a:path w="593725" h="1137285">
                  <a:moveTo>
                    <a:pt x="593147" y="1136769"/>
                  </a:moveTo>
                  <a:lnTo>
                    <a:pt x="0" y="25818"/>
                  </a:lnTo>
                  <a:lnTo>
                    <a:pt x="25445" y="12618"/>
                  </a:lnTo>
                  <a:lnTo>
                    <a:pt x="51185" y="0"/>
                  </a:lnTo>
                  <a:lnTo>
                    <a:pt x="593147" y="1136769"/>
                  </a:lnTo>
                  <a:close/>
                </a:path>
              </a:pathLst>
            </a:custGeom>
            <a:solidFill>
              <a:srgbClr val="9CBD4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1834544" y="1688144"/>
              <a:ext cx="542290" cy="1160145"/>
            </a:xfrm>
            <a:custGeom>
              <a:avLst/>
              <a:gdLst/>
              <a:ahLst/>
              <a:cxnLst/>
              <a:rect l="l" t="t" r="r" b="b"/>
              <a:pathLst>
                <a:path w="542289" h="1160145">
                  <a:moveTo>
                    <a:pt x="541962" y="1159855"/>
                  </a:moveTo>
                  <a:lnTo>
                    <a:pt x="0" y="23086"/>
                  </a:lnTo>
                  <a:lnTo>
                    <a:pt x="25576" y="11255"/>
                  </a:lnTo>
                  <a:lnTo>
                    <a:pt x="51411" y="0"/>
                  </a:lnTo>
                  <a:lnTo>
                    <a:pt x="541962" y="1159855"/>
                  </a:lnTo>
                  <a:close/>
                </a:path>
              </a:pathLst>
            </a:custGeom>
            <a:solidFill>
              <a:srgbClr val="52464A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1885955" y="1670542"/>
              <a:ext cx="490855" cy="1177925"/>
            </a:xfrm>
            <a:custGeom>
              <a:avLst/>
              <a:gdLst/>
              <a:ahLst/>
              <a:cxnLst/>
              <a:rect l="l" t="t" r="r" b="b"/>
              <a:pathLst>
                <a:path w="490855" h="1177925">
                  <a:moveTo>
                    <a:pt x="490551" y="1177457"/>
                  </a:moveTo>
                  <a:lnTo>
                    <a:pt x="0" y="17601"/>
                  </a:lnTo>
                  <a:lnTo>
                    <a:pt x="21893" y="8594"/>
                  </a:lnTo>
                  <a:lnTo>
                    <a:pt x="43952" y="0"/>
                  </a:lnTo>
                  <a:lnTo>
                    <a:pt x="490551" y="1177457"/>
                  </a:lnTo>
                  <a:close/>
                </a:path>
              </a:pathLst>
            </a:custGeom>
            <a:solidFill>
              <a:srgbClr val="450E5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1929907" y="1654627"/>
              <a:ext cx="447040" cy="1193800"/>
            </a:xfrm>
            <a:custGeom>
              <a:avLst/>
              <a:gdLst/>
              <a:ahLst/>
              <a:cxnLst/>
              <a:rect l="l" t="t" r="r" b="b"/>
              <a:pathLst>
                <a:path w="447039" h="1193800">
                  <a:moveTo>
                    <a:pt x="446598" y="1193372"/>
                  </a:moveTo>
                  <a:lnTo>
                    <a:pt x="0" y="15915"/>
                  </a:lnTo>
                  <a:lnTo>
                    <a:pt x="22181" y="7748"/>
                  </a:lnTo>
                  <a:lnTo>
                    <a:pt x="44512" y="0"/>
                  </a:lnTo>
                  <a:lnTo>
                    <a:pt x="446598" y="1193372"/>
                  </a:lnTo>
                  <a:close/>
                </a:path>
              </a:pathLst>
            </a:custGeom>
            <a:solidFill>
              <a:srgbClr val="3457B8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1974419" y="1640706"/>
              <a:ext cx="402590" cy="1207770"/>
            </a:xfrm>
            <a:custGeom>
              <a:avLst/>
              <a:gdLst/>
              <a:ahLst/>
              <a:cxnLst/>
              <a:rect l="l" t="t" r="r" b="b"/>
              <a:pathLst>
                <a:path w="402589" h="1207770">
                  <a:moveTo>
                    <a:pt x="402086" y="1207293"/>
                  </a:moveTo>
                  <a:lnTo>
                    <a:pt x="0" y="13921"/>
                  </a:lnTo>
                  <a:lnTo>
                    <a:pt x="21944" y="6758"/>
                  </a:lnTo>
                  <a:lnTo>
                    <a:pt x="44016" y="0"/>
                  </a:lnTo>
                  <a:lnTo>
                    <a:pt x="402086" y="1207293"/>
                  </a:lnTo>
                  <a:close/>
                </a:path>
              </a:pathLst>
            </a:custGeom>
            <a:solidFill>
              <a:srgbClr val="4A90C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2018436" y="1628812"/>
              <a:ext cx="358140" cy="1219200"/>
            </a:xfrm>
            <a:custGeom>
              <a:avLst/>
              <a:gdLst/>
              <a:ahLst/>
              <a:cxnLst/>
              <a:rect l="l" t="t" r="r" b="b"/>
              <a:pathLst>
                <a:path w="358139" h="1219200">
                  <a:moveTo>
                    <a:pt x="358070" y="1219187"/>
                  </a:moveTo>
                  <a:lnTo>
                    <a:pt x="0" y="11893"/>
                  </a:lnTo>
                  <a:lnTo>
                    <a:pt x="21406" y="5757"/>
                  </a:lnTo>
                  <a:lnTo>
                    <a:pt x="42917" y="0"/>
                  </a:lnTo>
                  <a:lnTo>
                    <a:pt x="358070" y="1219187"/>
                  </a:lnTo>
                  <a:close/>
                </a:path>
              </a:pathLst>
            </a:custGeom>
            <a:solidFill>
              <a:srgbClr val="2E0E5C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1353" y="1618791"/>
              <a:ext cx="315595" cy="1229360"/>
            </a:xfrm>
            <a:custGeom>
              <a:avLst/>
              <a:gdLst/>
              <a:ahLst/>
              <a:cxnLst/>
              <a:rect l="l" t="t" r="r" b="b"/>
              <a:pathLst>
                <a:path w="315594" h="1229360">
                  <a:moveTo>
                    <a:pt x="315152" y="1229207"/>
                  </a:moveTo>
                  <a:lnTo>
                    <a:pt x="0" y="10020"/>
                  </a:lnTo>
                  <a:lnTo>
                    <a:pt x="31269" y="2371"/>
                  </a:lnTo>
                  <a:lnTo>
                    <a:pt x="41734" y="0"/>
                  </a:lnTo>
                  <a:lnTo>
                    <a:pt x="315152" y="1229207"/>
                  </a:lnTo>
                  <a:close/>
                </a:path>
              </a:pathLst>
            </a:custGeom>
            <a:solidFill>
              <a:srgbClr val="251B21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2103088" y="1610365"/>
              <a:ext cx="273685" cy="1238250"/>
            </a:xfrm>
            <a:custGeom>
              <a:avLst/>
              <a:gdLst/>
              <a:ahLst/>
              <a:cxnLst/>
              <a:rect l="l" t="t" r="r" b="b"/>
              <a:pathLst>
                <a:path w="273685" h="1238250">
                  <a:moveTo>
                    <a:pt x="273417" y="1237634"/>
                  </a:moveTo>
                  <a:lnTo>
                    <a:pt x="0" y="8426"/>
                  </a:lnTo>
                  <a:lnTo>
                    <a:pt x="30838" y="1977"/>
                  </a:lnTo>
                  <a:lnTo>
                    <a:pt x="41153" y="0"/>
                  </a:lnTo>
                  <a:lnTo>
                    <a:pt x="273417" y="1237634"/>
                  </a:lnTo>
                  <a:close/>
                </a:path>
              </a:pathLst>
            </a:custGeom>
            <a:solidFill>
              <a:srgbClr val="6A592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2144242" y="1603718"/>
              <a:ext cx="232410" cy="1244600"/>
            </a:xfrm>
            <a:custGeom>
              <a:avLst/>
              <a:gdLst/>
              <a:ahLst/>
              <a:cxnLst/>
              <a:rect l="l" t="t" r="r" b="b"/>
              <a:pathLst>
                <a:path w="232410" h="1244600">
                  <a:moveTo>
                    <a:pt x="232264" y="1244281"/>
                  </a:moveTo>
                  <a:lnTo>
                    <a:pt x="0" y="6647"/>
                  </a:lnTo>
                  <a:lnTo>
                    <a:pt x="29078" y="1548"/>
                  </a:lnTo>
                  <a:lnTo>
                    <a:pt x="38796" y="0"/>
                  </a:lnTo>
                  <a:lnTo>
                    <a:pt x="232264" y="1244281"/>
                  </a:lnTo>
                  <a:close/>
                </a:path>
              </a:pathLst>
            </a:custGeom>
            <a:solidFill>
              <a:srgbClr val="EB8AA2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2183038" y="1598774"/>
              <a:ext cx="193675" cy="1249680"/>
            </a:xfrm>
            <a:custGeom>
              <a:avLst/>
              <a:gdLst/>
              <a:ahLst/>
              <a:cxnLst/>
              <a:rect l="l" t="t" r="r" b="b"/>
              <a:pathLst>
                <a:path w="193675" h="1249680">
                  <a:moveTo>
                    <a:pt x="193467" y="1249225"/>
                  </a:moveTo>
                  <a:lnTo>
                    <a:pt x="0" y="4944"/>
                  </a:lnTo>
                  <a:lnTo>
                    <a:pt x="35083" y="0"/>
                  </a:lnTo>
                  <a:lnTo>
                    <a:pt x="193467" y="1249225"/>
                  </a:lnTo>
                  <a:close/>
                </a:path>
              </a:pathLst>
            </a:custGeom>
            <a:solidFill>
              <a:srgbClr val="676F6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2218122" y="1594872"/>
              <a:ext cx="158750" cy="1253490"/>
            </a:xfrm>
            <a:custGeom>
              <a:avLst/>
              <a:gdLst/>
              <a:ahLst/>
              <a:cxnLst/>
              <a:rect l="l" t="t" r="r" b="b"/>
              <a:pathLst>
                <a:path w="158750" h="1253489">
                  <a:moveTo>
                    <a:pt x="158384" y="1253127"/>
                  </a:moveTo>
                  <a:lnTo>
                    <a:pt x="0" y="3901"/>
                  </a:lnTo>
                  <a:lnTo>
                    <a:pt x="34649" y="0"/>
                  </a:lnTo>
                  <a:lnTo>
                    <a:pt x="158384" y="1253127"/>
                  </a:lnTo>
                  <a:close/>
                </a:path>
              </a:pathLst>
            </a:custGeom>
            <a:solidFill>
              <a:srgbClr val="B58F86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2252771" y="1592088"/>
              <a:ext cx="123825" cy="1256030"/>
            </a:xfrm>
            <a:custGeom>
              <a:avLst/>
              <a:gdLst/>
              <a:ahLst/>
              <a:cxnLst/>
              <a:rect l="l" t="t" r="r" b="b"/>
              <a:pathLst>
                <a:path w="123825" h="1256030">
                  <a:moveTo>
                    <a:pt x="123734" y="1255911"/>
                  </a:moveTo>
                  <a:lnTo>
                    <a:pt x="0" y="2783"/>
                  </a:lnTo>
                  <a:lnTo>
                    <a:pt x="32537" y="0"/>
                  </a:lnTo>
                  <a:lnTo>
                    <a:pt x="123734" y="1255911"/>
                  </a:lnTo>
                  <a:close/>
                </a:path>
              </a:pathLst>
            </a:custGeom>
            <a:solidFill>
              <a:srgbClr val="B8345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2285308" y="1590172"/>
              <a:ext cx="91440" cy="1257935"/>
            </a:xfrm>
            <a:custGeom>
              <a:avLst/>
              <a:gdLst/>
              <a:ahLst/>
              <a:cxnLst/>
              <a:rect l="l" t="t" r="r" b="b"/>
              <a:pathLst>
                <a:path w="91439" h="1257935">
                  <a:moveTo>
                    <a:pt x="91197" y="1257826"/>
                  </a:moveTo>
                  <a:lnTo>
                    <a:pt x="0" y="1915"/>
                  </a:lnTo>
                  <a:lnTo>
                    <a:pt x="32065" y="0"/>
                  </a:lnTo>
                  <a:lnTo>
                    <a:pt x="91197" y="1257826"/>
                  </a:lnTo>
                  <a:close/>
                </a:path>
              </a:pathLst>
            </a:custGeom>
            <a:solidFill>
              <a:srgbClr val="2F323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2317374" y="1589131"/>
              <a:ext cx="59690" cy="1259205"/>
            </a:xfrm>
            <a:custGeom>
              <a:avLst/>
              <a:gdLst/>
              <a:ahLst/>
              <a:cxnLst/>
              <a:rect l="l" t="t" r="r" b="b"/>
              <a:pathLst>
                <a:path w="59689" h="1259205">
                  <a:moveTo>
                    <a:pt x="59132" y="1258867"/>
                  </a:moveTo>
                  <a:lnTo>
                    <a:pt x="0" y="1041"/>
                  </a:lnTo>
                  <a:lnTo>
                    <a:pt x="29571" y="0"/>
                  </a:lnTo>
                  <a:lnTo>
                    <a:pt x="59132" y="1258867"/>
                  </a:lnTo>
                  <a:close/>
                </a:path>
              </a:pathLst>
            </a:custGeom>
            <a:solidFill>
              <a:srgbClr val="FF404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2346945" y="1588785"/>
              <a:ext cx="29845" cy="1259840"/>
            </a:xfrm>
            <a:custGeom>
              <a:avLst/>
              <a:gdLst/>
              <a:ahLst/>
              <a:cxnLst/>
              <a:rect l="l" t="t" r="r" b="b"/>
              <a:pathLst>
                <a:path w="29844" h="1259839">
                  <a:moveTo>
                    <a:pt x="29561" y="1259214"/>
                  </a:moveTo>
                  <a:lnTo>
                    <a:pt x="0" y="346"/>
                  </a:lnTo>
                  <a:lnTo>
                    <a:pt x="29561" y="0"/>
                  </a:lnTo>
                  <a:lnTo>
                    <a:pt x="29561" y="1259214"/>
                  </a:lnTo>
                  <a:close/>
                </a:path>
              </a:pathLst>
            </a:custGeom>
            <a:solidFill>
              <a:srgbClr val="A66779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747429" y="1491069"/>
              <a:ext cx="150495" cy="120650"/>
            </a:xfrm>
            <a:custGeom>
              <a:avLst/>
              <a:gdLst/>
              <a:ahLst/>
              <a:cxnLst/>
              <a:rect l="l" t="t" r="r" b="b"/>
              <a:pathLst>
                <a:path w="150494" h="120650">
                  <a:moveTo>
                    <a:pt x="0" y="120615"/>
                  </a:moveTo>
                  <a:lnTo>
                    <a:pt x="36187" y="0"/>
                  </a:lnTo>
                  <a:lnTo>
                    <a:pt x="150487" y="0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3322213" y="1883276"/>
              <a:ext cx="207010" cy="86360"/>
            </a:xfrm>
            <a:custGeom>
              <a:avLst/>
              <a:gdLst/>
              <a:ahLst/>
              <a:cxnLst/>
              <a:rect l="l" t="t" r="r" b="b"/>
              <a:pathLst>
                <a:path w="207010" h="86360">
                  <a:moveTo>
                    <a:pt x="0" y="85753"/>
                  </a:moveTo>
                  <a:lnTo>
                    <a:pt x="92264" y="0"/>
                  </a:lnTo>
                  <a:lnTo>
                    <a:pt x="206564" y="0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3564753" y="2293074"/>
              <a:ext cx="230504" cy="49530"/>
            </a:xfrm>
            <a:custGeom>
              <a:avLst/>
              <a:gdLst/>
              <a:ahLst/>
              <a:cxnLst/>
              <a:rect l="l" t="t" r="r" b="b"/>
              <a:pathLst>
                <a:path w="230504" h="49530">
                  <a:moveTo>
                    <a:pt x="0" y="49326"/>
                  </a:moveTo>
                  <a:lnTo>
                    <a:pt x="115926" y="0"/>
                  </a:lnTo>
                  <a:lnTo>
                    <a:pt x="230226" y="0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3636646" y="3130517"/>
              <a:ext cx="237490" cy="27940"/>
            </a:xfrm>
            <a:custGeom>
              <a:avLst/>
              <a:gdLst/>
              <a:ahLst/>
              <a:cxnLst/>
              <a:rect l="l" t="t" r="r" b="b"/>
              <a:pathLst>
                <a:path w="237489" h="27939">
                  <a:moveTo>
                    <a:pt x="0" y="0"/>
                  </a:moveTo>
                  <a:lnTo>
                    <a:pt x="122940" y="27562"/>
                  </a:lnTo>
                  <a:lnTo>
                    <a:pt x="237240" y="27562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3479078" y="3520060"/>
              <a:ext cx="222250" cy="66040"/>
            </a:xfrm>
            <a:custGeom>
              <a:avLst/>
              <a:gdLst/>
              <a:ahLst/>
              <a:cxnLst/>
              <a:rect l="l" t="t" r="r" b="b"/>
              <a:pathLst>
                <a:path w="222250" h="66039">
                  <a:moveTo>
                    <a:pt x="0" y="0"/>
                  </a:moveTo>
                  <a:lnTo>
                    <a:pt x="107567" y="65566"/>
                  </a:lnTo>
                  <a:lnTo>
                    <a:pt x="221867" y="65566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3316927" y="3732616"/>
              <a:ext cx="206375" cy="86360"/>
            </a:xfrm>
            <a:custGeom>
              <a:avLst/>
              <a:gdLst/>
              <a:ahLst/>
              <a:cxnLst/>
              <a:rect l="l" t="t" r="r" b="b"/>
              <a:pathLst>
                <a:path w="206375" h="86360">
                  <a:moveTo>
                    <a:pt x="0" y="0"/>
                  </a:moveTo>
                  <a:lnTo>
                    <a:pt x="91748" y="86304"/>
                  </a:lnTo>
                  <a:lnTo>
                    <a:pt x="206048" y="86304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3057690" y="3944553"/>
              <a:ext cx="180975" cy="107314"/>
            </a:xfrm>
            <a:custGeom>
              <a:avLst/>
              <a:gdLst/>
              <a:ahLst/>
              <a:cxnLst/>
              <a:rect l="l" t="t" r="r" b="b"/>
              <a:pathLst>
                <a:path w="180975" h="107314">
                  <a:moveTo>
                    <a:pt x="0" y="0"/>
                  </a:moveTo>
                  <a:lnTo>
                    <a:pt x="66456" y="106980"/>
                  </a:lnTo>
                  <a:lnTo>
                    <a:pt x="180756" y="106980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2686395" y="4100986"/>
              <a:ext cx="144780" cy="122555"/>
            </a:xfrm>
            <a:custGeom>
              <a:avLst/>
              <a:gdLst/>
              <a:ahLst/>
              <a:cxnLst/>
              <a:rect l="l" t="t" r="r" b="b"/>
              <a:pathLst>
                <a:path w="144780" h="122554">
                  <a:moveTo>
                    <a:pt x="0" y="0"/>
                  </a:moveTo>
                  <a:lnTo>
                    <a:pt x="30233" y="122242"/>
                  </a:lnTo>
                  <a:lnTo>
                    <a:pt x="144533" y="122242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022507" y="4120106"/>
              <a:ext cx="135890" cy="124460"/>
            </a:xfrm>
            <a:custGeom>
              <a:avLst/>
              <a:gdLst/>
              <a:ahLst/>
              <a:cxnLst/>
              <a:rect l="l" t="t" r="r" b="b"/>
              <a:pathLst>
                <a:path w="135889" h="124460">
                  <a:moveTo>
                    <a:pt x="135606" y="0"/>
                  </a:moveTo>
                  <a:lnTo>
                    <a:pt x="114299" y="124107"/>
                  </a:lnTo>
                  <a:lnTo>
                    <a:pt x="0" y="124107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1459077" y="3911523"/>
              <a:ext cx="186055" cy="104139"/>
            </a:xfrm>
            <a:custGeom>
              <a:avLst/>
              <a:gdLst/>
              <a:ahLst/>
              <a:cxnLst/>
              <a:rect l="l" t="t" r="r" b="b"/>
              <a:pathLst>
                <a:path w="186055" h="104139">
                  <a:moveTo>
                    <a:pt x="185689" y="0"/>
                  </a:moveTo>
                  <a:lnTo>
                    <a:pt x="114299" y="103758"/>
                  </a:lnTo>
                  <a:lnTo>
                    <a:pt x="0" y="103758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7703" y="3710500"/>
              <a:ext cx="208279" cy="84455"/>
            </a:xfrm>
            <a:custGeom>
              <a:avLst/>
              <a:gdLst/>
              <a:ahLst/>
              <a:cxnLst/>
              <a:rect l="l" t="t" r="r" b="b"/>
              <a:pathLst>
                <a:path w="208280" h="84454">
                  <a:moveTo>
                    <a:pt x="208033" y="0"/>
                  </a:moveTo>
                  <a:lnTo>
                    <a:pt x="114299" y="84146"/>
                  </a:lnTo>
                  <a:lnTo>
                    <a:pt x="0" y="84146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1051189" y="3518748"/>
              <a:ext cx="222250" cy="66040"/>
            </a:xfrm>
            <a:custGeom>
              <a:avLst/>
              <a:gdLst/>
              <a:ahLst/>
              <a:cxnLst/>
              <a:rect l="l" t="t" r="r" b="b"/>
              <a:pathLst>
                <a:path w="222250" h="66039">
                  <a:moveTo>
                    <a:pt x="221945" y="0"/>
                  </a:moveTo>
                  <a:lnTo>
                    <a:pt x="114299" y="65438"/>
                  </a:lnTo>
                  <a:lnTo>
                    <a:pt x="0" y="65438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943423" y="3321136"/>
              <a:ext cx="231775" cy="46355"/>
            </a:xfrm>
            <a:custGeom>
              <a:avLst/>
              <a:gdLst/>
              <a:ahLst/>
              <a:cxnLst/>
              <a:rect l="l" t="t" r="r" b="b"/>
              <a:pathLst>
                <a:path w="231775" h="46354">
                  <a:moveTo>
                    <a:pt x="231525" y="0"/>
                  </a:moveTo>
                  <a:lnTo>
                    <a:pt x="114299" y="46159"/>
                  </a:lnTo>
                  <a:lnTo>
                    <a:pt x="0" y="46159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890496" y="3173251"/>
              <a:ext cx="236854" cy="31750"/>
            </a:xfrm>
            <a:custGeom>
              <a:avLst/>
              <a:gdLst/>
              <a:ahLst/>
              <a:cxnLst/>
              <a:rect l="l" t="t" r="r" b="b"/>
              <a:pathLst>
                <a:path w="236855" h="31750">
                  <a:moveTo>
                    <a:pt x="236229" y="0"/>
                  </a:moveTo>
                  <a:lnTo>
                    <a:pt x="114299" y="31731"/>
                  </a:lnTo>
                  <a:lnTo>
                    <a:pt x="0" y="31731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847553" y="2929106"/>
              <a:ext cx="240665" cy="8255"/>
            </a:xfrm>
            <a:custGeom>
              <a:avLst/>
              <a:gdLst/>
              <a:ahLst/>
              <a:cxnLst/>
              <a:rect l="l" t="t" r="r" b="b"/>
              <a:pathLst>
                <a:path w="240665" h="8255">
                  <a:moveTo>
                    <a:pt x="240046" y="0"/>
                  </a:moveTo>
                  <a:lnTo>
                    <a:pt x="114299" y="7912"/>
                  </a:lnTo>
                  <a:lnTo>
                    <a:pt x="0" y="7912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880038" y="2533882"/>
              <a:ext cx="237490" cy="27940"/>
            </a:xfrm>
            <a:custGeom>
              <a:avLst/>
              <a:gdLst/>
              <a:ahLst/>
              <a:cxnLst/>
              <a:rect l="l" t="t" r="r" b="b"/>
              <a:pathLst>
                <a:path w="237490" h="27939">
                  <a:moveTo>
                    <a:pt x="237159" y="27921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982051" y="2239773"/>
              <a:ext cx="228600" cy="54610"/>
            </a:xfrm>
            <a:custGeom>
              <a:avLst/>
              <a:gdLst/>
              <a:ahLst/>
              <a:cxnLst/>
              <a:rect l="l" t="t" r="r" b="b"/>
              <a:pathLst>
                <a:path w="228600" h="54610">
                  <a:moveTo>
                    <a:pt x="228091" y="54064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1084087" y="2060296"/>
              <a:ext cx="219075" cy="70485"/>
            </a:xfrm>
            <a:custGeom>
              <a:avLst/>
              <a:gdLst/>
              <a:ahLst/>
              <a:cxnLst/>
              <a:rect l="l" t="t" r="r" b="b"/>
              <a:pathLst>
                <a:path w="219075" h="70485">
                  <a:moveTo>
                    <a:pt x="219021" y="70018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19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1228048" y="1879194"/>
              <a:ext cx="206375" cy="86360"/>
            </a:xfrm>
            <a:custGeom>
              <a:avLst/>
              <a:gdLst/>
              <a:ahLst/>
              <a:cxnLst/>
              <a:rect l="l" t="t" r="r" b="b"/>
              <a:pathLst>
                <a:path w="206375" h="86360">
                  <a:moveTo>
                    <a:pt x="206225" y="86115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1409922" y="1716066"/>
              <a:ext cx="190500" cy="100965"/>
            </a:xfrm>
            <a:custGeom>
              <a:avLst/>
              <a:gdLst/>
              <a:ahLst/>
              <a:cxnLst/>
              <a:rect l="l" t="t" r="r" b="b"/>
              <a:pathLst>
                <a:path w="190500" h="100964">
                  <a:moveTo>
                    <a:pt x="190058" y="100616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0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1681272" y="1555825"/>
              <a:ext cx="166370" cy="114935"/>
            </a:xfrm>
            <a:custGeom>
              <a:avLst/>
              <a:gdLst/>
              <a:ahLst/>
              <a:cxnLst/>
              <a:rect l="l" t="t" r="r" b="b"/>
              <a:pathLst>
                <a:path w="166369" h="114935">
                  <a:moveTo>
                    <a:pt x="165938" y="114859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2022703" y="1451752"/>
              <a:ext cx="135890" cy="124460"/>
            </a:xfrm>
            <a:custGeom>
              <a:avLst/>
              <a:gdLst/>
              <a:ahLst/>
              <a:cxnLst/>
              <a:rect l="l" t="t" r="r" b="b"/>
              <a:pathLst>
                <a:path w="135889" h="124459">
                  <a:moveTo>
                    <a:pt x="135589" y="124111"/>
                  </a:moveTo>
                  <a:lnTo>
                    <a:pt x="114299" y="0"/>
                  </a:lnTo>
                  <a:lnTo>
                    <a:pt x="0" y="0"/>
                  </a:lnTo>
                </a:path>
              </a:pathLst>
            </a:custGeom>
            <a:ln w="9521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907297" y="1323501"/>
            <a:ext cx="63758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365K (9.27%)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98729" y="1691195"/>
            <a:ext cx="63758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299K (7.61%)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48293" y="1989706"/>
            <a:ext cx="373261" cy="28889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>
              <a:lnSpc>
                <a:spcPct val="111000"/>
              </a:lnSpc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269K </a:t>
            </a:r>
            <a:r>
              <a:rPr sz="844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(6.85%)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844496" y="2800650"/>
            <a:ext cx="1350764" cy="123504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89409" marR="4763">
              <a:lnSpc>
                <a:spcPct val="111000"/>
              </a:lnSpc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251K </a:t>
            </a:r>
            <a:r>
              <a:rPr sz="844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(6.37%)</a:t>
            </a:r>
            <a:endParaRPr sz="844">
              <a:latin typeface="Segoe UI"/>
              <a:cs typeface="Segoe UI"/>
            </a:endParaRPr>
          </a:p>
          <a:p>
            <a:pPr marL="827484" marR="166688">
              <a:lnSpc>
                <a:spcPct val="111000"/>
              </a:lnSpc>
              <a:spcBef>
                <a:spcPts val="909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189K </a:t>
            </a:r>
            <a:r>
              <a:rPr sz="844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(4.81%)</a:t>
            </a:r>
            <a:endParaRPr sz="844">
              <a:latin typeface="Segoe UI"/>
              <a:cs typeface="Segoe UI"/>
            </a:endParaRPr>
          </a:p>
          <a:p>
            <a:pPr marL="660202">
              <a:spcBef>
                <a:spcPts val="145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165K (4.2%)</a:t>
            </a:r>
            <a:endParaRPr sz="844">
              <a:latin typeface="Segoe UI"/>
              <a:cs typeface="Segoe UI"/>
            </a:endParaRPr>
          </a:p>
          <a:p>
            <a:pPr marL="393501">
              <a:spcBef>
                <a:spcPts val="703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160K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(4.08%)</a:t>
            </a:r>
            <a:endParaRPr sz="844">
              <a:latin typeface="Segoe UI"/>
              <a:cs typeface="Segoe UI"/>
            </a:endParaRPr>
          </a:p>
          <a:p>
            <a:pPr marL="11906">
              <a:spcBef>
                <a:spcPts val="258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154K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(3.93%)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90705" y="1174793"/>
            <a:ext cx="1572816" cy="2893933"/>
          </a:xfrm>
          <a:prstGeom prst="rect">
            <a:avLst/>
          </a:prstGeom>
        </p:spPr>
        <p:txBody>
          <a:bodyPr vert="horz" wrap="square" lIns="0" tIns="52387" rIns="0" bIns="0" rtlCol="0">
            <a:spAutoFit/>
          </a:bodyPr>
          <a:lstStyle/>
          <a:p>
            <a:pPr marR="28575" algn="r">
              <a:spcBef>
                <a:spcPts val="412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844">
              <a:latin typeface="Segoe UI"/>
              <a:cs typeface="Segoe UI"/>
            </a:endParaRPr>
          </a:p>
          <a:p>
            <a:pPr marL="660202">
              <a:spcBef>
                <a:spcPts val="31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28K</a:t>
            </a:r>
            <a:r>
              <a:rPr sz="844" spc="-47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(0.71%)</a:t>
            </a:r>
            <a:r>
              <a:rPr sz="844" spc="-5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baseline="12345" dirty="0">
                <a:solidFill>
                  <a:srgbClr val="605D5C"/>
                </a:solidFill>
                <a:latin typeface="Segoe UI"/>
                <a:cs typeface="Segoe UI"/>
              </a:rPr>
              <a:t>(0.5%)</a:t>
            </a:r>
            <a:endParaRPr sz="1266" baseline="12345">
              <a:latin typeface="Segoe UI"/>
              <a:cs typeface="Segoe UI"/>
            </a:endParaRPr>
          </a:p>
          <a:p>
            <a:pPr marL="406003">
              <a:spcBef>
                <a:spcPts val="173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33K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(0.83%)</a:t>
            </a:r>
            <a:endParaRPr sz="844">
              <a:latin typeface="Segoe UI"/>
              <a:cs typeface="Segoe UI"/>
            </a:endParaRPr>
          </a:p>
          <a:p>
            <a:pPr marL="235148">
              <a:spcBef>
                <a:spcPts val="191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35K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(0.89%)</a:t>
            </a:r>
            <a:endParaRPr sz="844">
              <a:latin typeface="Segoe UI"/>
              <a:cs typeface="Segoe UI"/>
            </a:endParaRPr>
          </a:p>
          <a:p>
            <a:pPr marL="167283">
              <a:spcBef>
                <a:spcPts val="323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42K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(1.0…)</a:t>
            </a:r>
            <a:endParaRPr sz="844">
              <a:latin typeface="Segoe UI"/>
              <a:cs typeface="Segoe UI"/>
            </a:endParaRPr>
          </a:p>
          <a:p>
            <a:pPr marL="71438">
              <a:spcBef>
                <a:spcPts val="309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65K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(1.6…)</a:t>
            </a:r>
            <a:endParaRPr sz="844">
              <a:latin typeface="Segoe UI"/>
              <a:cs typeface="Segoe UI"/>
            </a:endParaRPr>
          </a:p>
          <a:p>
            <a:pPr marL="116086" marR="1099542" indent="170855">
              <a:lnSpc>
                <a:spcPct val="111000"/>
              </a:lnSpc>
              <a:spcBef>
                <a:spcPts val="488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87K  (2.21%)</a:t>
            </a:r>
            <a:endParaRPr sz="844">
              <a:latin typeface="Segoe UI"/>
              <a:cs typeface="Segoe UI"/>
            </a:endParaRPr>
          </a:p>
          <a:p>
            <a:pPr marL="143470" marR="1129903" indent="113109" algn="r">
              <a:lnSpc>
                <a:spcPct val="111000"/>
              </a:lnSpc>
              <a:spcBef>
                <a:spcPts val="727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94K  (2.4%)</a:t>
            </a:r>
            <a:endParaRPr sz="844">
              <a:latin typeface="Segoe UI"/>
              <a:cs typeface="Segoe UI"/>
            </a:endParaRPr>
          </a:p>
          <a:p>
            <a:pPr marR="1090017" algn="r">
              <a:spcBef>
                <a:spcPts val="403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99K (2.…)</a:t>
            </a:r>
            <a:endParaRPr sz="844">
              <a:latin typeface="Segoe UI"/>
              <a:cs typeface="Segoe UI"/>
            </a:endParaRPr>
          </a:p>
          <a:p>
            <a:pPr marR="1040011" algn="r">
              <a:spcBef>
                <a:spcPts val="188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104K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(2.…)</a:t>
            </a:r>
            <a:endParaRPr sz="844">
              <a:latin typeface="Segoe UI"/>
              <a:cs typeface="Segoe UI"/>
            </a:endParaRPr>
          </a:p>
          <a:p>
            <a:pPr marL="78581">
              <a:spcBef>
                <a:spcPts val="586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116K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(2.9…)</a:t>
            </a:r>
            <a:endParaRPr sz="844">
              <a:latin typeface="Segoe UI"/>
              <a:cs typeface="Segoe UI"/>
            </a:endParaRPr>
          </a:p>
          <a:p>
            <a:pPr marL="158353">
              <a:spcBef>
                <a:spcPts val="54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117K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(2.98%)</a:t>
            </a:r>
            <a:endParaRPr sz="844">
              <a:latin typeface="Segoe UI"/>
              <a:cs typeface="Segoe UI"/>
            </a:endParaRPr>
          </a:p>
          <a:p>
            <a:pPr marL="394097">
              <a:spcBef>
                <a:spcPts val="61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120K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(3.06%)</a:t>
            </a:r>
            <a:endParaRPr sz="844">
              <a:latin typeface="Segoe UI"/>
              <a:cs typeface="Segoe UI"/>
            </a:endParaRPr>
          </a:p>
          <a:p>
            <a:pPr marL="922139">
              <a:spcBef>
                <a:spcPts val="680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144K</a:t>
            </a:r>
            <a:r>
              <a:rPr sz="844" spc="-42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(3.67%)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373085" y="655351"/>
            <a:ext cx="88702" cy="541139"/>
            <a:chOff x="4486824" y="699041"/>
            <a:chExt cx="94615" cy="577215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824" y="699041"/>
              <a:ext cx="94268" cy="97776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824" y="943617"/>
              <a:ext cx="94268" cy="9401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824" y="1181742"/>
              <a:ext cx="94268" cy="94016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4351751" y="378017"/>
            <a:ext cx="1599009" cy="831230"/>
          </a:xfrm>
          <a:prstGeom prst="rect">
            <a:avLst/>
          </a:prstGeom>
        </p:spPr>
        <p:txBody>
          <a:bodyPr vert="horz" wrap="square" lIns="0" tIns="56555" rIns="0" bIns="0" rtlCol="0">
            <a:spAutoFit/>
          </a:bodyPr>
          <a:lstStyle/>
          <a:p>
            <a:pPr marL="11906">
              <a:spcBef>
                <a:spcPts val="445"/>
              </a:spcBef>
            </a:pPr>
            <a:r>
              <a:rPr sz="938" b="1" dirty="0">
                <a:solidFill>
                  <a:srgbClr val="605D5C"/>
                </a:solidFill>
                <a:latin typeface="Segoe UI"/>
                <a:cs typeface="Segoe UI"/>
              </a:rPr>
              <a:t>OFFENSE</a:t>
            </a:r>
            <a:endParaRPr sz="938">
              <a:latin typeface="Segoe UI"/>
              <a:cs typeface="Segoe UI"/>
            </a:endParaRPr>
          </a:p>
          <a:p>
            <a:pPr marL="128588">
              <a:spcBef>
                <a:spcPts val="352"/>
              </a:spcBef>
            </a:pP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VIOLATION</a:t>
            </a:r>
            <a:r>
              <a:rPr sz="938" spc="-3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PROBATIO…</a:t>
            </a:r>
            <a:endParaRPr sz="938">
              <a:latin typeface="Segoe UI"/>
              <a:cs typeface="Segoe UI"/>
            </a:endParaRPr>
          </a:p>
          <a:p>
            <a:pPr marL="128588" marR="4763">
              <a:lnSpc>
                <a:spcPct val="156300"/>
              </a:lnSpc>
              <a:spcBef>
                <a:spcPts val="70"/>
              </a:spcBef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CRIM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VIOL</a:t>
            </a:r>
            <a:r>
              <a:rPr sz="938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PROTECTIV… </a:t>
            </a:r>
            <a:r>
              <a:rPr sz="938" spc="-23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INJURY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OR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RISK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INJUR…</a:t>
            </a:r>
            <a:endParaRPr sz="938">
              <a:latin typeface="Segoe UI"/>
              <a:cs typeface="Segoe U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373085" y="1334008"/>
            <a:ext cx="88702" cy="541139"/>
            <a:chOff x="4486824" y="1422941"/>
            <a:chExt cx="94615" cy="577215"/>
          </a:xfrm>
        </p:grpSpPr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824" y="1422941"/>
              <a:ext cx="94268" cy="97776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6824" y="1667517"/>
              <a:ext cx="94268" cy="94016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6824" y="1905642"/>
              <a:ext cx="94268" cy="94016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4468954" y="1288881"/>
            <a:ext cx="1506141" cy="61173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  <a:tabLst>
                <a:tab pos="1406128" algn="l"/>
              </a:tabLst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ASS</a:t>
            </a:r>
            <a:r>
              <a:rPr sz="938" spc="-19" dirty="0">
                <a:solidFill>
                  <a:srgbClr val="605D5C"/>
                </a:solidFill>
                <a:latin typeface="Segoe UI"/>
                <a:cs typeface="Segoe UI"/>
              </a:rPr>
              <a:t>A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U</a:t>
            </a:r>
            <a:r>
              <a:rPr sz="938" spc="-66" dirty="0">
                <a:solidFill>
                  <a:srgbClr val="605D5C"/>
                </a:solidFill>
                <a:latin typeface="Segoe UI"/>
                <a:cs typeface="Segoe UI"/>
              </a:rPr>
              <a:t>L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T,</a:t>
            </a: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DEGREE	…</a:t>
            </a:r>
            <a:endParaRPr sz="938">
              <a:latin typeface="Segoe UI"/>
              <a:cs typeface="Segoe UI"/>
            </a:endParaRPr>
          </a:p>
          <a:p>
            <a:pPr marL="11906">
              <a:spcBef>
                <a:spcPts val="703"/>
              </a:spcBef>
              <a:tabLst>
                <a:tab pos="1398984" algn="l"/>
              </a:tabLst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MURDER	…</a:t>
            </a:r>
            <a:endParaRPr sz="938">
              <a:latin typeface="Segoe UI"/>
              <a:cs typeface="Segoe UI"/>
            </a:endParaRPr>
          </a:p>
          <a:p>
            <a:pPr marL="11906">
              <a:spcBef>
                <a:spcPts val="633"/>
              </a:spcBef>
            </a:pP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ROBBERY,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FIRST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DEGREE</a:t>
            </a:r>
            <a:r>
              <a:rPr sz="938" spc="45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38">
              <a:latin typeface="Segoe UI"/>
              <a:cs typeface="Segoe U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4373085" y="2009782"/>
            <a:ext cx="88702" cy="2580084"/>
            <a:chOff x="4486824" y="2143767"/>
            <a:chExt cx="94615" cy="2752090"/>
          </a:xfrm>
        </p:grpSpPr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6824" y="2143767"/>
              <a:ext cx="94268" cy="94016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6824" y="2384966"/>
              <a:ext cx="94268" cy="9777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86824" y="2629542"/>
              <a:ext cx="94268" cy="9401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86824" y="2867667"/>
              <a:ext cx="94268" cy="9401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86824" y="3108865"/>
              <a:ext cx="94268" cy="97776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86824" y="3353442"/>
              <a:ext cx="94268" cy="9401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86824" y="3591567"/>
              <a:ext cx="94268" cy="9401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6824" y="3832766"/>
              <a:ext cx="94268" cy="97776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86824" y="4077342"/>
              <a:ext cx="94268" cy="9401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86824" y="4315467"/>
              <a:ext cx="94268" cy="9401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86824" y="4556665"/>
              <a:ext cx="94268" cy="9777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86824" y="4801242"/>
              <a:ext cx="94268" cy="94016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4468954" y="1967537"/>
            <a:ext cx="1512689" cy="263742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algn="just">
              <a:spcBef>
                <a:spcPts val="94"/>
              </a:spcBef>
            </a:pP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BURGLARY,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THIRD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DEGRE…</a:t>
            </a:r>
            <a:endParaRPr sz="938" dirty="0">
              <a:latin typeface="Segoe UI"/>
              <a:cs typeface="Segoe UI"/>
            </a:endParaRPr>
          </a:p>
          <a:p>
            <a:pPr marL="11906" marR="4763" algn="just">
              <a:lnSpc>
                <a:spcPct val="158300"/>
              </a:lnSpc>
              <a:spcBef>
                <a:spcPts val="47"/>
              </a:spcBef>
              <a:tabLst>
                <a:tab pos="1412677" algn="l"/>
              </a:tabLst>
            </a:pP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SEXUAL 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ASSAULT,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FIRST D… </a:t>
            </a:r>
            <a:r>
              <a:rPr sz="938" spc="-24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CRIMINAL POSSESSION O… </a:t>
            </a:r>
            <a:r>
              <a:rPr sz="938" spc="-24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ASSAULT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ON POLICE OR F… </a:t>
            </a:r>
            <a:r>
              <a:rPr sz="938" spc="-24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FAILURE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TO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APPEAR,</a:t>
            </a:r>
            <a:r>
              <a:rPr sz="938" spc="-2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FIRST… </a:t>
            </a:r>
            <a:r>
              <a:rPr sz="938" spc="-24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HOME</a:t>
            </a: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IN</a:t>
            </a:r>
            <a:r>
              <a:rPr sz="938" spc="-56" dirty="0">
                <a:solidFill>
                  <a:srgbClr val="605D5C"/>
                </a:solidFill>
                <a:latin typeface="Segoe UI"/>
                <a:cs typeface="Segoe UI"/>
              </a:rPr>
              <a:t>V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ASION	…  CRIMINAL POSS OF </a:t>
            </a: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PISTO… </a:t>
            </a:r>
            <a:r>
              <a:rPr sz="938" spc="-24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CRIMINAL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ATTEMPT</a:t>
            </a:r>
            <a:endParaRPr sz="938" dirty="0">
              <a:latin typeface="Segoe UI"/>
              <a:cs typeface="Segoe UI"/>
            </a:endParaRPr>
          </a:p>
          <a:p>
            <a:pPr marL="11906" marR="23217" algn="just">
              <a:lnSpc>
                <a:spcPct val="156300"/>
              </a:lnSpc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SALE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5" dirty="0">
                <a:solidFill>
                  <a:srgbClr val="605D5C"/>
                </a:solidFill>
                <a:latin typeface="Segoe UI"/>
                <a:cs typeface="Segoe UI"/>
              </a:rPr>
              <a:t>NARC/AMPHET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B… </a:t>
            </a:r>
            <a:r>
              <a:rPr sz="938" spc="-248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ASSAULT,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THIRD</a:t>
            </a:r>
            <a:r>
              <a:rPr sz="938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DEGREE</a:t>
            </a:r>
            <a:r>
              <a:rPr sz="938" spc="21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…</a:t>
            </a:r>
            <a:endParaRPr sz="938" dirty="0">
              <a:latin typeface="Segoe UI"/>
              <a:cs typeface="Segoe UI"/>
            </a:endParaRPr>
          </a:p>
          <a:p>
            <a:pPr marL="11906" marR="7144" algn="just">
              <a:lnSpc>
                <a:spcPct val="156300"/>
              </a:lnSpc>
              <a:spcBef>
                <a:spcPts val="66"/>
              </a:spcBef>
            </a:pP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LARCENY, FIRST DEGREE</a:t>
            </a:r>
            <a:r>
              <a:rPr sz="938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… </a:t>
            </a:r>
            <a:r>
              <a:rPr sz="938" spc="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14" dirty="0">
                <a:solidFill>
                  <a:srgbClr val="605D5C"/>
                </a:solidFill>
                <a:latin typeface="Segoe UI"/>
                <a:cs typeface="Segoe UI"/>
              </a:rPr>
              <a:t>FAILURE</a:t>
            </a:r>
            <a:r>
              <a:rPr sz="938" spc="-23" dirty="0">
                <a:solidFill>
                  <a:srgbClr val="605D5C"/>
                </a:solidFill>
                <a:latin typeface="Segoe UI"/>
                <a:cs typeface="Segoe UI"/>
              </a:rPr>
              <a:t> TO </a:t>
            </a:r>
            <a:r>
              <a:rPr sz="938" dirty="0">
                <a:solidFill>
                  <a:srgbClr val="605D5C"/>
                </a:solidFill>
                <a:latin typeface="Segoe UI"/>
                <a:cs typeface="Segoe UI"/>
              </a:rPr>
              <a:t>APPEAR,</a:t>
            </a:r>
            <a:r>
              <a:rPr sz="938" spc="-19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38" spc="-9" dirty="0">
                <a:solidFill>
                  <a:srgbClr val="605D5C"/>
                </a:solidFill>
                <a:latin typeface="Segoe UI"/>
                <a:cs typeface="Segoe UI"/>
              </a:rPr>
              <a:t>SECO…</a:t>
            </a:r>
            <a:endParaRPr sz="938" dirty="0">
              <a:latin typeface="Segoe UI"/>
              <a:cs typeface="Segoe U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140541" y="553641"/>
            <a:ext cx="2093714" cy="4333280"/>
            <a:chOff x="5305443" y="590550"/>
            <a:chExt cx="2233295" cy="4622165"/>
          </a:xfrm>
        </p:grpSpPr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5443" y="5122068"/>
              <a:ext cx="161924" cy="90487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490373" y="590550"/>
              <a:ext cx="1047750" cy="19050"/>
            </a:xfrm>
            <a:custGeom>
              <a:avLst/>
              <a:gdLst/>
              <a:ahLst/>
              <a:cxnLst/>
              <a:rect l="l" t="t" r="r" b="b"/>
              <a:pathLst>
                <a:path w="1047750" h="19050">
                  <a:moveTo>
                    <a:pt x="104774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047749" y="0"/>
                  </a:lnTo>
                  <a:lnTo>
                    <a:pt x="1047749" y="1904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239506" y="327422"/>
            <a:ext cx="2046684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  <a:tabLst>
                <a:tab pos="1135856" algn="l"/>
              </a:tabLst>
            </a:pPr>
            <a:r>
              <a:rPr sz="1125" b="1" spc="-14" dirty="0">
                <a:solidFill>
                  <a:srgbClr val="252423"/>
                </a:solidFill>
                <a:latin typeface="Segoe UI Semibold"/>
                <a:cs typeface="Segoe UI Semibold"/>
              </a:rPr>
              <a:t>K</a:t>
            </a:r>
            <a:r>
              <a:rPr sz="1125" b="1" dirty="0">
                <a:solidFill>
                  <a:srgbClr val="252423"/>
                </a:solidFill>
                <a:latin typeface="Segoe UI Semibold"/>
                <a:cs typeface="Segoe UI Semibold"/>
              </a:rPr>
              <a:t>ey influence</a:t>
            </a:r>
            <a:r>
              <a:rPr sz="1125" b="1" spc="5" dirty="0">
                <a:solidFill>
                  <a:srgbClr val="252423"/>
                </a:solidFill>
                <a:latin typeface="Segoe UI Semibold"/>
                <a:cs typeface="Segoe UI Semibold"/>
              </a:rPr>
              <a:t>r</a:t>
            </a:r>
            <a:r>
              <a:rPr sz="1125" b="1" dirty="0">
                <a:solidFill>
                  <a:srgbClr val="252423"/>
                </a:solidFill>
                <a:latin typeface="Segoe UI Semibold"/>
                <a:cs typeface="Segoe UI Semibold"/>
              </a:rPr>
              <a:t>s	</a:t>
            </a:r>
            <a:r>
              <a:rPr sz="1125" b="1" spc="-113" dirty="0">
                <a:solidFill>
                  <a:srgbClr val="252423"/>
                </a:solidFill>
                <a:latin typeface="Segoe UI Semibold"/>
                <a:cs typeface="Segoe UI Semibold"/>
              </a:rPr>
              <a:t>T</a:t>
            </a:r>
            <a:r>
              <a:rPr sz="1125" b="1" dirty="0">
                <a:solidFill>
                  <a:srgbClr val="252423"/>
                </a:solidFill>
                <a:latin typeface="Segoe UI Semibold"/>
                <a:cs typeface="Segoe UI Semibold"/>
              </a:rPr>
              <a:t>op segments</a:t>
            </a:r>
            <a:endParaRPr sz="1125">
              <a:latin typeface="Segoe UI Semibold"/>
              <a:cs typeface="Segoe UI Semibold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39506" y="729258"/>
            <a:ext cx="2002631" cy="16347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What</a:t>
            </a:r>
            <a:r>
              <a:rPr sz="984" spc="-23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influences</a:t>
            </a:r>
            <a:r>
              <a:rPr sz="984" spc="-23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BOND</a:t>
            </a:r>
            <a:r>
              <a:rPr sz="984" spc="-1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AMOUNT</a:t>
            </a:r>
            <a:r>
              <a:rPr sz="984" spc="-23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endParaRPr sz="984">
              <a:latin typeface="Segoe UI"/>
              <a:cs typeface="Segoe U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718457" y="729258"/>
            <a:ext cx="80367" cy="16347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984" dirty="0">
                <a:solidFill>
                  <a:srgbClr val="252423"/>
                </a:solidFill>
                <a:latin typeface="Segoe UI"/>
                <a:cs typeface="Segoe UI"/>
              </a:rPr>
              <a:t>?</a:t>
            </a:r>
            <a:endParaRPr sz="984">
              <a:latin typeface="Segoe UI"/>
              <a:cs typeface="Segoe UI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144256" y="1062632"/>
            <a:ext cx="5625703" cy="3598664"/>
          </a:xfrm>
          <a:custGeom>
            <a:avLst/>
            <a:gdLst/>
            <a:ahLst/>
            <a:cxnLst/>
            <a:rect l="l" t="t" r="r" b="b"/>
            <a:pathLst>
              <a:path w="6000750" h="3838575">
                <a:moveTo>
                  <a:pt x="6000749" y="3838574"/>
                </a:moveTo>
                <a:lnTo>
                  <a:pt x="0" y="3838574"/>
                </a:lnTo>
                <a:lnTo>
                  <a:pt x="0" y="0"/>
                </a:lnTo>
                <a:lnTo>
                  <a:pt x="6000749" y="0"/>
                </a:lnTo>
                <a:lnTo>
                  <a:pt x="6000749" y="383857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11" name="object 111"/>
          <p:cNvSpPr txBox="1"/>
          <p:nvPr/>
        </p:nvSpPr>
        <p:spPr>
          <a:xfrm>
            <a:off x="11293708" y="345281"/>
            <a:ext cx="381000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614" dirty="0">
                <a:solidFill>
                  <a:srgbClr val="252423"/>
                </a:solidFill>
                <a:latin typeface="Segoe UI Symbol"/>
                <a:cs typeface="Segoe UI Symbol"/>
              </a:rPr>
              <a:t></a:t>
            </a:r>
            <a:r>
              <a:rPr sz="1125" spc="215" dirty="0">
                <a:solidFill>
                  <a:srgbClr val="252423"/>
                </a:solidFill>
                <a:latin typeface="Segoe UI Symbol"/>
                <a:cs typeface="Segoe UI Symbol"/>
              </a:rPr>
              <a:t> </a:t>
            </a:r>
            <a:r>
              <a:rPr sz="1125" spc="-577" dirty="0">
                <a:solidFill>
                  <a:srgbClr val="252423"/>
                </a:solidFill>
                <a:latin typeface="Segoe UI Symbol"/>
                <a:cs typeface="Segoe UI Symbol"/>
              </a:rPr>
              <a:t></a:t>
            </a:r>
            <a:endParaRPr sz="1125">
              <a:latin typeface="Segoe UI Symbol"/>
              <a:cs typeface="Segoe UI Symbo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309706" y="700980"/>
            <a:ext cx="1348383" cy="188215"/>
          </a:xfrm>
          <a:prstGeom prst="rect">
            <a:avLst/>
          </a:prstGeom>
          <a:ln w="9524">
            <a:solidFill>
              <a:srgbClr val="C7C7C7"/>
            </a:solidFill>
          </a:ln>
        </p:spPr>
        <p:txBody>
          <a:bodyPr vert="horz" wrap="square" lIns="0" tIns="57744" rIns="0" bIns="0" rtlCol="0">
            <a:spAutoFit/>
          </a:bodyPr>
          <a:lstStyle/>
          <a:p>
            <a:pPr marL="36314">
              <a:spcBef>
                <a:spcPts val="454"/>
              </a:spcBef>
              <a:tabLst>
                <a:tab pos="1197173" algn="l"/>
              </a:tabLst>
            </a:pPr>
            <a:r>
              <a:rPr sz="1266" baseline="3086" dirty="0">
                <a:solidFill>
                  <a:srgbClr val="252423"/>
                </a:solidFill>
                <a:latin typeface="Segoe UI"/>
                <a:cs typeface="Segoe UI"/>
              </a:rPr>
              <a:t>Increase	</a:t>
            </a:r>
            <a:r>
              <a:rPr sz="844" spc="-191" dirty="0">
                <a:solidFill>
                  <a:srgbClr val="252423"/>
                </a:solidFill>
                <a:latin typeface="Segoe UI Symbol"/>
                <a:cs typeface="Segoe UI Symbol"/>
              </a:rPr>
              <a:t></a:t>
            </a:r>
            <a:endParaRPr sz="844">
              <a:latin typeface="Segoe UI Symbol"/>
              <a:cs typeface="Segoe UI Symbo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251412" y="1166813"/>
            <a:ext cx="35956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When...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725788" y="1152526"/>
            <a:ext cx="1112639" cy="28889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4763">
              <a:lnSpc>
                <a:spcPct val="111100"/>
              </a:lnSpc>
              <a:spcBef>
                <a:spcPts val="94"/>
              </a:spcBef>
            </a:pP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....the</a:t>
            </a:r>
            <a:r>
              <a:rPr sz="844" spc="-33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average</a:t>
            </a:r>
            <a:r>
              <a:rPr sz="844" spc="-33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of</a:t>
            </a:r>
            <a:r>
              <a:rPr sz="844" spc="-28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BOND  AMOUNT</a:t>
            </a:r>
            <a:r>
              <a:rPr sz="844" spc="-28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increases</a:t>
            </a:r>
            <a:r>
              <a:rPr sz="844" spc="-28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by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6251413" y="1562694"/>
            <a:ext cx="2652117" cy="464344"/>
            <a:chOff x="6490373" y="1666874"/>
            <a:chExt cx="2828925" cy="495300"/>
          </a:xfrm>
        </p:grpSpPr>
        <p:sp>
          <p:nvSpPr>
            <p:cNvPr id="116" name="object 116"/>
            <p:cNvSpPr/>
            <p:nvPr/>
          </p:nvSpPr>
          <p:spPr>
            <a:xfrm>
              <a:off x="6490373" y="1838324"/>
              <a:ext cx="38100" cy="152400"/>
            </a:xfrm>
            <a:custGeom>
              <a:avLst/>
              <a:gdLst/>
              <a:ahLst/>
              <a:cxnLst/>
              <a:rect l="l" t="t" r="r" b="b"/>
              <a:pathLst>
                <a:path w="38100" h="152400">
                  <a:moveTo>
                    <a:pt x="380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23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223923" y="1876424"/>
              <a:ext cx="600075" cy="76200"/>
            </a:xfrm>
            <a:custGeom>
              <a:avLst/>
              <a:gdLst/>
              <a:ahLst/>
              <a:cxnLst/>
              <a:rect l="l" t="t" r="r" b="b"/>
              <a:pathLst>
                <a:path w="600075" h="76200">
                  <a:moveTo>
                    <a:pt x="600075" y="38100"/>
                  </a:moveTo>
                  <a:lnTo>
                    <a:pt x="523875" y="0"/>
                  </a:lnTo>
                  <a:lnTo>
                    <a:pt x="523875" y="38100"/>
                  </a:lnTo>
                  <a:lnTo>
                    <a:pt x="0" y="38100"/>
                  </a:lnTo>
                  <a:lnTo>
                    <a:pt x="0" y="47625"/>
                  </a:lnTo>
                  <a:lnTo>
                    <a:pt x="523875" y="47625"/>
                  </a:lnTo>
                  <a:lnTo>
                    <a:pt x="523875" y="76200"/>
                  </a:lnTo>
                  <a:lnTo>
                    <a:pt x="600075" y="3810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823998" y="166687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255760" y="495299"/>
                  </a:moveTo>
                  <a:lnTo>
                    <a:pt x="239538" y="495299"/>
                  </a:lnTo>
                  <a:lnTo>
                    <a:pt x="231447" y="494902"/>
                  </a:lnTo>
                  <a:lnTo>
                    <a:pt x="191380" y="488958"/>
                  </a:lnTo>
                  <a:lnTo>
                    <a:pt x="145384" y="473344"/>
                  </a:lnTo>
                  <a:lnTo>
                    <a:pt x="103318" y="449057"/>
                  </a:lnTo>
                  <a:lnTo>
                    <a:pt x="66799" y="417029"/>
                  </a:lnTo>
                  <a:lnTo>
                    <a:pt x="37229" y="378492"/>
                  </a:lnTo>
                  <a:lnTo>
                    <a:pt x="15746" y="334927"/>
                  </a:lnTo>
                  <a:lnTo>
                    <a:pt x="3175" y="288009"/>
                  </a:lnTo>
                  <a:lnTo>
                    <a:pt x="0" y="255760"/>
                  </a:lnTo>
                  <a:lnTo>
                    <a:pt x="0" y="239539"/>
                  </a:lnTo>
                  <a:lnTo>
                    <a:pt x="6340" y="191380"/>
                  </a:lnTo>
                  <a:lnTo>
                    <a:pt x="21954" y="145385"/>
                  </a:lnTo>
                  <a:lnTo>
                    <a:pt x="46242" y="103318"/>
                  </a:lnTo>
                  <a:lnTo>
                    <a:pt x="78269" y="66799"/>
                  </a:lnTo>
                  <a:lnTo>
                    <a:pt x="116806" y="37230"/>
                  </a:lnTo>
                  <a:lnTo>
                    <a:pt x="160371" y="15747"/>
                  </a:lnTo>
                  <a:lnTo>
                    <a:pt x="207290" y="3176"/>
                  </a:lnTo>
                  <a:lnTo>
                    <a:pt x="239538" y="0"/>
                  </a:lnTo>
                  <a:lnTo>
                    <a:pt x="255760" y="0"/>
                  </a:lnTo>
                  <a:lnTo>
                    <a:pt x="303918" y="6340"/>
                  </a:lnTo>
                  <a:lnTo>
                    <a:pt x="349914" y="21955"/>
                  </a:lnTo>
                  <a:lnTo>
                    <a:pt x="391980" y="46242"/>
                  </a:lnTo>
                  <a:lnTo>
                    <a:pt x="428499" y="78270"/>
                  </a:lnTo>
                  <a:lnTo>
                    <a:pt x="458068" y="116806"/>
                  </a:lnTo>
                  <a:lnTo>
                    <a:pt x="479552" y="160371"/>
                  </a:lnTo>
                  <a:lnTo>
                    <a:pt x="492123" y="207290"/>
                  </a:lnTo>
                  <a:lnTo>
                    <a:pt x="495299" y="239539"/>
                  </a:lnTo>
                  <a:lnTo>
                    <a:pt x="495299" y="247649"/>
                  </a:lnTo>
                  <a:lnTo>
                    <a:pt x="495299" y="255760"/>
                  </a:lnTo>
                  <a:lnTo>
                    <a:pt x="488958" y="303919"/>
                  </a:lnTo>
                  <a:lnTo>
                    <a:pt x="473344" y="349914"/>
                  </a:lnTo>
                  <a:lnTo>
                    <a:pt x="449056" y="391980"/>
                  </a:lnTo>
                  <a:lnTo>
                    <a:pt x="417028" y="428499"/>
                  </a:lnTo>
                  <a:lnTo>
                    <a:pt x="378492" y="458069"/>
                  </a:lnTo>
                  <a:lnTo>
                    <a:pt x="334927" y="479552"/>
                  </a:lnTo>
                  <a:lnTo>
                    <a:pt x="288008" y="492123"/>
                  </a:lnTo>
                  <a:lnTo>
                    <a:pt x="263851" y="494902"/>
                  </a:lnTo>
                  <a:lnTo>
                    <a:pt x="255760" y="49529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6358569" y="1720454"/>
            <a:ext cx="89773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844" b="1" spc="-19" dirty="0">
                <a:solidFill>
                  <a:srgbClr val="252423"/>
                </a:solidFill>
                <a:latin typeface="Segoe UI Semibold"/>
                <a:cs typeface="Segoe UI Semibold"/>
              </a:rPr>
              <a:t>Year</a:t>
            </a:r>
            <a:r>
              <a:rPr sz="844" b="1" spc="-23" dirty="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sz="844" b="1" dirty="0">
                <a:solidFill>
                  <a:srgbClr val="252423"/>
                </a:solidFill>
                <a:latin typeface="Segoe UI Semibold"/>
                <a:cs typeface="Segoe UI Semibold"/>
              </a:rPr>
              <a:t>is</a:t>
            </a:r>
            <a:r>
              <a:rPr sz="844" b="1" spc="-23" dirty="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sz="844" b="1" dirty="0">
                <a:solidFill>
                  <a:srgbClr val="252423"/>
                </a:solidFill>
                <a:latin typeface="Segoe UI Semibold"/>
                <a:cs typeface="Segoe UI Semibold"/>
              </a:rPr>
              <a:t>2014</a:t>
            </a:r>
            <a:r>
              <a:rPr sz="844" b="1" spc="-19" dirty="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sz="844" b="1" dirty="0">
                <a:solidFill>
                  <a:srgbClr val="252423"/>
                </a:solidFill>
                <a:latin typeface="Segoe UI Semibold"/>
                <a:cs typeface="Segoe UI Semibold"/>
              </a:rPr>
              <a:t>-</a:t>
            </a:r>
            <a:r>
              <a:rPr sz="844" b="1" spc="-23" dirty="0">
                <a:solidFill>
                  <a:srgbClr val="252423"/>
                </a:solidFill>
                <a:latin typeface="Segoe UI Semibold"/>
                <a:cs typeface="Segoe UI Semibold"/>
              </a:rPr>
              <a:t> </a:t>
            </a:r>
            <a:r>
              <a:rPr sz="844" b="1" dirty="0">
                <a:solidFill>
                  <a:srgbClr val="252423"/>
                </a:solidFill>
                <a:latin typeface="Segoe UI Semibold"/>
                <a:cs typeface="Segoe UI Semibold"/>
              </a:rPr>
              <a:t>2015</a:t>
            </a:r>
            <a:endParaRPr sz="844">
              <a:latin typeface="Segoe UI Semibold"/>
              <a:cs typeface="Segoe UI Semibold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515786" y="1720454"/>
            <a:ext cx="32861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844" dirty="0">
                <a:solidFill>
                  <a:srgbClr val="E9E9E9"/>
                </a:solidFill>
                <a:latin typeface="Segoe UI"/>
                <a:cs typeface="Segoe UI"/>
              </a:rPr>
              <a:t>240.5K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153186" y="1116806"/>
            <a:ext cx="5560814" cy="3544491"/>
            <a:chOff x="6385598" y="1191260"/>
            <a:chExt cx="5931535" cy="3780790"/>
          </a:xfrm>
        </p:grpSpPr>
        <p:sp>
          <p:nvSpPr>
            <p:cNvPr id="122" name="object 122"/>
            <p:cNvSpPr/>
            <p:nvPr/>
          </p:nvSpPr>
          <p:spPr>
            <a:xfrm>
              <a:off x="9570720" y="1191259"/>
              <a:ext cx="2746375" cy="3759835"/>
            </a:xfrm>
            <a:custGeom>
              <a:avLst/>
              <a:gdLst/>
              <a:ahLst/>
              <a:cxnLst/>
              <a:rect l="l" t="t" r="r" b="b"/>
              <a:pathLst>
                <a:path w="2746375" h="3759835">
                  <a:moveTo>
                    <a:pt x="2746248" y="0"/>
                  </a:moveTo>
                  <a:lnTo>
                    <a:pt x="2691790" y="0"/>
                  </a:lnTo>
                  <a:lnTo>
                    <a:pt x="2691790" y="66040"/>
                  </a:lnTo>
                  <a:lnTo>
                    <a:pt x="2691790" y="3694442"/>
                  </a:lnTo>
                  <a:lnTo>
                    <a:pt x="53378" y="3694442"/>
                  </a:lnTo>
                  <a:lnTo>
                    <a:pt x="53378" y="66040"/>
                  </a:lnTo>
                  <a:lnTo>
                    <a:pt x="2691790" y="66040"/>
                  </a:lnTo>
                  <a:lnTo>
                    <a:pt x="2691790" y="0"/>
                  </a:lnTo>
                  <a:lnTo>
                    <a:pt x="0" y="0"/>
                  </a:lnTo>
                  <a:lnTo>
                    <a:pt x="0" y="56515"/>
                  </a:lnTo>
                  <a:lnTo>
                    <a:pt x="0" y="66040"/>
                  </a:lnTo>
                  <a:lnTo>
                    <a:pt x="0" y="3694442"/>
                  </a:lnTo>
                  <a:lnTo>
                    <a:pt x="0" y="3704590"/>
                  </a:lnTo>
                  <a:lnTo>
                    <a:pt x="0" y="3759212"/>
                  </a:lnTo>
                  <a:lnTo>
                    <a:pt x="2746248" y="3759212"/>
                  </a:lnTo>
                  <a:lnTo>
                    <a:pt x="2746248" y="56515"/>
                  </a:lnTo>
                  <a:lnTo>
                    <a:pt x="2746248" y="0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624098" y="1247774"/>
              <a:ext cx="2638425" cy="3648075"/>
            </a:xfrm>
            <a:custGeom>
              <a:avLst/>
              <a:gdLst/>
              <a:ahLst/>
              <a:cxnLst/>
              <a:rect l="l" t="t" r="r" b="b"/>
              <a:pathLst>
                <a:path w="2638425" h="3648075">
                  <a:moveTo>
                    <a:pt x="2638424" y="3648074"/>
                  </a:moveTo>
                  <a:lnTo>
                    <a:pt x="0" y="3648074"/>
                  </a:lnTo>
                  <a:lnTo>
                    <a:pt x="0" y="0"/>
                  </a:lnTo>
                  <a:lnTo>
                    <a:pt x="2638424" y="0"/>
                  </a:lnTo>
                  <a:lnTo>
                    <a:pt x="2638424" y="3648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pic>
          <p:nvPicPr>
            <p:cNvPr id="124" name="object 1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38398" y="4629149"/>
              <a:ext cx="152400" cy="15239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85598" y="4305299"/>
              <a:ext cx="3171824" cy="66674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10385006" y="2307996"/>
              <a:ext cx="1555115" cy="1455420"/>
            </a:xfrm>
            <a:custGeom>
              <a:avLst/>
              <a:gdLst/>
              <a:ahLst/>
              <a:cxnLst/>
              <a:rect l="l" t="t" r="r" b="b"/>
              <a:pathLst>
                <a:path w="1555115" h="1455420">
                  <a:moveTo>
                    <a:pt x="9537" y="1445755"/>
                  </a:moveTo>
                  <a:lnTo>
                    <a:pt x="0" y="1445755"/>
                  </a:lnTo>
                  <a:lnTo>
                    <a:pt x="0" y="1455293"/>
                  </a:lnTo>
                  <a:lnTo>
                    <a:pt x="9537" y="1455293"/>
                  </a:lnTo>
                  <a:lnTo>
                    <a:pt x="9537" y="1445755"/>
                  </a:lnTo>
                  <a:close/>
                </a:path>
                <a:path w="1555115" h="1455420">
                  <a:moveTo>
                    <a:pt x="9537" y="963828"/>
                  </a:moveTo>
                  <a:lnTo>
                    <a:pt x="0" y="963828"/>
                  </a:lnTo>
                  <a:lnTo>
                    <a:pt x="0" y="973366"/>
                  </a:lnTo>
                  <a:lnTo>
                    <a:pt x="9537" y="973366"/>
                  </a:lnTo>
                  <a:lnTo>
                    <a:pt x="9537" y="963828"/>
                  </a:lnTo>
                  <a:close/>
                </a:path>
                <a:path w="1555115" h="1455420">
                  <a:moveTo>
                    <a:pt x="9537" y="481914"/>
                  </a:moveTo>
                  <a:lnTo>
                    <a:pt x="0" y="481914"/>
                  </a:lnTo>
                  <a:lnTo>
                    <a:pt x="0" y="491451"/>
                  </a:lnTo>
                  <a:lnTo>
                    <a:pt x="9537" y="491451"/>
                  </a:lnTo>
                  <a:lnTo>
                    <a:pt x="9537" y="481914"/>
                  </a:lnTo>
                  <a:close/>
                </a:path>
                <a:path w="1555115" h="1455420">
                  <a:moveTo>
                    <a:pt x="953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37" y="9537"/>
                  </a:lnTo>
                  <a:lnTo>
                    <a:pt x="9537" y="0"/>
                  </a:lnTo>
                  <a:close/>
                </a:path>
                <a:path w="1555115" h="1455420">
                  <a:moveTo>
                    <a:pt x="66763" y="1445755"/>
                  </a:moveTo>
                  <a:lnTo>
                    <a:pt x="57226" y="1445755"/>
                  </a:lnTo>
                  <a:lnTo>
                    <a:pt x="57226" y="1455293"/>
                  </a:lnTo>
                  <a:lnTo>
                    <a:pt x="66763" y="1455293"/>
                  </a:lnTo>
                  <a:lnTo>
                    <a:pt x="66763" y="1445755"/>
                  </a:lnTo>
                  <a:close/>
                </a:path>
                <a:path w="1555115" h="1455420">
                  <a:moveTo>
                    <a:pt x="66763" y="963828"/>
                  </a:moveTo>
                  <a:lnTo>
                    <a:pt x="57226" y="963828"/>
                  </a:lnTo>
                  <a:lnTo>
                    <a:pt x="57226" y="973366"/>
                  </a:lnTo>
                  <a:lnTo>
                    <a:pt x="66763" y="973366"/>
                  </a:lnTo>
                  <a:lnTo>
                    <a:pt x="66763" y="963828"/>
                  </a:lnTo>
                  <a:close/>
                </a:path>
                <a:path w="1555115" h="1455420">
                  <a:moveTo>
                    <a:pt x="66763" y="481914"/>
                  </a:moveTo>
                  <a:lnTo>
                    <a:pt x="57226" y="481914"/>
                  </a:lnTo>
                  <a:lnTo>
                    <a:pt x="57226" y="491451"/>
                  </a:lnTo>
                  <a:lnTo>
                    <a:pt x="66763" y="491451"/>
                  </a:lnTo>
                  <a:lnTo>
                    <a:pt x="66763" y="481914"/>
                  </a:lnTo>
                  <a:close/>
                </a:path>
                <a:path w="1555115" h="1455420">
                  <a:moveTo>
                    <a:pt x="66763" y="0"/>
                  </a:moveTo>
                  <a:lnTo>
                    <a:pt x="57226" y="0"/>
                  </a:lnTo>
                  <a:lnTo>
                    <a:pt x="57226" y="9537"/>
                  </a:lnTo>
                  <a:lnTo>
                    <a:pt x="66763" y="9537"/>
                  </a:lnTo>
                  <a:lnTo>
                    <a:pt x="66763" y="0"/>
                  </a:lnTo>
                  <a:close/>
                </a:path>
                <a:path w="1555115" h="1455420">
                  <a:moveTo>
                    <a:pt x="123990" y="1445755"/>
                  </a:moveTo>
                  <a:lnTo>
                    <a:pt x="114452" y="1445755"/>
                  </a:lnTo>
                  <a:lnTo>
                    <a:pt x="114452" y="1455293"/>
                  </a:lnTo>
                  <a:lnTo>
                    <a:pt x="123990" y="1455293"/>
                  </a:lnTo>
                  <a:lnTo>
                    <a:pt x="123990" y="1445755"/>
                  </a:lnTo>
                  <a:close/>
                </a:path>
                <a:path w="1555115" h="1455420">
                  <a:moveTo>
                    <a:pt x="181216" y="1445755"/>
                  </a:moveTo>
                  <a:lnTo>
                    <a:pt x="171678" y="1445755"/>
                  </a:lnTo>
                  <a:lnTo>
                    <a:pt x="171678" y="1455293"/>
                  </a:lnTo>
                  <a:lnTo>
                    <a:pt x="181216" y="1455293"/>
                  </a:lnTo>
                  <a:lnTo>
                    <a:pt x="181216" y="1445755"/>
                  </a:lnTo>
                  <a:close/>
                </a:path>
                <a:path w="1555115" h="1455420">
                  <a:moveTo>
                    <a:pt x="238442" y="1445755"/>
                  </a:moveTo>
                  <a:lnTo>
                    <a:pt x="228904" y="1445755"/>
                  </a:lnTo>
                  <a:lnTo>
                    <a:pt x="228904" y="1455293"/>
                  </a:lnTo>
                  <a:lnTo>
                    <a:pt x="238442" y="1455293"/>
                  </a:lnTo>
                  <a:lnTo>
                    <a:pt x="238442" y="1445755"/>
                  </a:lnTo>
                  <a:close/>
                </a:path>
                <a:path w="1555115" h="1455420">
                  <a:moveTo>
                    <a:pt x="295681" y="1445755"/>
                  </a:moveTo>
                  <a:lnTo>
                    <a:pt x="286143" y="1445755"/>
                  </a:lnTo>
                  <a:lnTo>
                    <a:pt x="286143" y="1455293"/>
                  </a:lnTo>
                  <a:lnTo>
                    <a:pt x="295681" y="1455293"/>
                  </a:lnTo>
                  <a:lnTo>
                    <a:pt x="295681" y="1445755"/>
                  </a:lnTo>
                  <a:close/>
                </a:path>
                <a:path w="1555115" h="1455420">
                  <a:moveTo>
                    <a:pt x="352907" y="1445755"/>
                  </a:moveTo>
                  <a:lnTo>
                    <a:pt x="343369" y="1445755"/>
                  </a:lnTo>
                  <a:lnTo>
                    <a:pt x="343369" y="1455293"/>
                  </a:lnTo>
                  <a:lnTo>
                    <a:pt x="352907" y="1455293"/>
                  </a:lnTo>
                  <a:lnTo>
                    <a:pt x="352907" y="1445755"/>
                  </a:lnTo>
                  <a:close/>
                </a:path>
                <a:path w="1555115" h="1455420">
                  <a:moveTo>
                    <a:pt x="352907" y="963828"/>
                  </a:moveTo>
                  <a:lnTo>
                    <a:pt x="343369" y="963828"/>
                  </a:lnTo>
                  <a:lnTo>
                    <a:pt x="343369" y="973366"/>
                  </a:lnTo>
                  <a:lnTo>
                    <a:pt x="352907" y="973366"/>
                  </a:lnTo>
                  <a:lnTo>
                    <a:pt x="352907" y="963828"/>
                  </a:lnTo>
                  <a:close/>
                </a:path>
                <a:path w="1555115" h="1455420">
                  <a:moveTo>
                    <a:pt x="352907" y="481914"/>
                  </a:moveTo>
                  <a:lnTo>
                    <a:pt x="343369" y="481914"/>
                  </a:lnTo>
                  <a:lnTo>
                    <a:pt x="343369" y="491451"/>
                  </a:lnTo>
                  <a:lnTo>
                    <a:pt x="352907" y="491451"/>
                  </a:lnTo>
                  <a:lnTo>
                    <a:pt x="352907" y="481914"/>
                  </a:lnTo>
                  <a:close/>
                </a:path>
                <a:path w="1555115" h="1455420">
                  <a:moveTo>
                    <a:pt x="352907" y="0"/>
                  </a:moveTo>
                  <a:lnTo>
                    <a:pt x="343369" y="0"/>
                  </a:lnTo>
                  <a:lnTo>
                    <a:pt x="343369" y="9537"/>
                  </a:lnTo>
                  <a:lnTo>
                    <a:pt x="352907" y="9537"/>
                  </a:lnTo>
                  <a:lnTo>
                    <a:pt x="352907" y="0"/>
                  </a:lnTo>
                  <a:close/>
                </a:path>
                <a:path w="1555115" h="1455420">
                  <a:moveTo>
                    <a:pt x="410133" y="1445755"/>
                  </a:moveTo>
                  <a:lnTo>
                    <a:pt x="400596" y="1445755"/>
                  </a:lnTo>
                  <a:lnTo>
                    <a:pt x="400596" y="1455293"/>
                  </a:lnTo>
                  <a:lnTo>
                    <a:pt x="410133" y="1455293"/>
                  </a:lnTo>
                  <a:lnTo>
                    <a:pt x="410133" y="1445755"/>
                  </a:lnTo>
                  <a:close/>
                </a:path>
                <a:path w="1555115" h="1455420">
                  <a:moveTo>
                    <a:pt x="410133" y="481914"/>
                  </a:moveTo>
                  <a:lnTo>
                    <a:pt x="400596" y="481914"/>
                  </a:lnTo>
                  <a:lnTo>
                    <a:pt x="400596" y="491451"/>
                  </a:lnTo>
                  <a:lnTo>
                    <a:pt x="410133" y="491451"/>
                  </a:lnTo>
                  <a:lnTo>
                    <a:pt x="410133" y="481914"/>
                  </a:lnTo>
                  <a:close/>
                </a:path>
                <a:path w="1555115" h="1455420">
                  <a:moveTo>
                    <a:pt x="410133" y="0"/>
                  </a:moveTo>
                  <a:lnTo>
                    <a:pt x="400596" y="0"/>
                  </a:lnTo>
                  <a:lnTo>
                    <a:pt x="400596" y="9537"/>
                  </a:lnTo>
                  <a:lnTo>
                    <a:pt x="410133" y="9537"/>
                  </a:lnTo>
                  <a:lnTo>
                    <a:pt x="410133" y="0"/>
                  </a:lnTo>
                  <a:close/>
                </a:path>
                <a:path w="1555115" h="1455420">
                  <a:moveTo>
                    <a:pt x="467360" y="1445755"/>
                  </a:moveTo>
                  <a:lnTo>
                    <a:pt x="457822" y="1445755"/>
                  </a:lnTo>
                  <a:lnTo>
                    <a:pt x="457822" y="1455293"/>
                  </a:lnTo>
                  <a:lnTo>
                    <a:pt x="467360" y="1455293"/>
                  </a:lnTo>
                  <a:lnTo>
                    <a:pt x="467360" y="1445755"/>
                  </a:lnTo>
                  <a:close/>
                </a:path>
                <a:path w="1555115" h="1455420">
                  <a:moveTo>
                    <a:pt x="467360" y="481914"/>
                  </a:moveTo>
                  <a:lnTo>
                    <a:pt x="457822" y="481914"/>
                  </a:lnTo>
                  <a:lnTo>
                    <a:pt x="457822" y="491451"/>
                  </a:lnTo>
                  <a:lnTo>
                    <a:pt x="467360" y="491451"/>
                  </a:lnTo>
                  <a:lnTo>
                    <a:pt x="467360" y="481914"/>
                  </a:lnTo>
                  <a:close/>
                </a:path>
                <a:path w="1555115" h="1455420">
                  <a:moveTo>
                    <a:pt x="467360" y="0"/>
                  </a:moveTo>
                  <a:lnTo>
                    <a:pt x="457822" y="0"/>
                  </a:lnTo>
                  <a:lnTo>
                    <a:pt x="457822" y="9537"/>
                  </a:lnTo>
                  <a:lnTo>
                    <a:pt x="467360" y="9537"/>
                  </a:lnTo>
                  <a:lnTo>
                    <a:pt x="467360" y="0"/>
                  </a:lnTo>
                  <a:close/>
                </a:path>
                <a:path w="1555115" h="1455420">
                  <a:moveTo>
                    <a:pt x="524586" y="1445755"/>
                  </a:moveTo>
                  <a:lnTo>
                    <a:pt x="515048" y="1445755"/>
                  </a:lnTo>
                  <a:lnTo>
                    <a:pt x="515048" y="1455293"/>
                  </a:lnTo>
                  <a:lnTo>
                    <a:pt x="524586" y="1455293"/>
                  </a:lnTo>
                  <a:lnTo>
                    <a:pt x="524586" y="1445755"/>
                  </a:lnTo>
                  <a:close/>
                </a:path>
                <a:path w="1555115" h="1455420">
                  <a:moveTo>
                    <a:pt x="524586" y="481914"/>
                  </a:moveTo>
                  <a:lnTo>
                    <a:pt x="515048" y="481914"/>
                  </a:lnTo>
                  <a:lnTo>
                    <a:pt x="515048" y="491451"/>
                  </a:lnTo>
                  <a:lnTo>
                    <a:pt x="524586" y="491451"/>
                  </a:lnTo>
                  <a:lnTo>
                    <a:pt x="524586" y="481914"/>
                  </a:lnTo>
                  <a:close/>
                </a:path>
                <a:path w="1555115" h="1455420">
                  <a:moveTo>
                    <a:pt x="524586" y="0"/>
                  </a:moveTo>
                  <a:lnTo>
                    <a:pt x="515048" y="0"/>
                  </a:lnTo>
                  <a:lnTo>
                    <a:pt x="515048" y="9537"/>
                  </a:lnTo>
                  <a:lnTo>
                    <a:pt x="524586" y="9537"/>
                  </a:lnTo>
                  <a:lnTo>
                    <a:pt x="524586" y="0"/>
                  </a:lnTo>
                  <a:close/>
                </a:path>
                <a:path w="1555115" h="1455420">
                  <a:moveTo>
                    <a:pt x="581812" y="1445755"/>
                  </a:moveTo>
                  <a:lnTo>
                    <a:pt x="572274" y="1445755"/>
                  </a:lnTo>
                  <a:lnTo>
                    <a:pt x="572274" y="1455293"/>
                  </a:lnTo>
                  <a:lnTo>
                    <a:pt x="581812" y="1455293"/>
                  </a:lnTo>
                  <a:lnTo>
                    <a:pt x="581812" y="1445755"/>
                  </a:lnTo>
                  <a:close/>
                </a:path>
                <a:path w="1555115" h="1455420">
                  <a:moveTo>
                    <a:pt x="581812" y="481914"/>
                  </a:moveTo>
                  <a:lnTo>
                    <a:pt x="572274" y="481914"/>
                  </a:lnTo>
                  <a:lnTo>
                    <a:pt x="572274" y="491451"/>
                  </a:lnTo>
                  <a:lnTo>
                    <a:pt x="581812" y="491451"/>
                  </a:lnTo>
                  <a:lnTo>
                    <a:pt x="581812" y="481914"/>
                  </a:lnTo>
                  <a:close/>
                </a:path>
                <a:path w="1555115" h="1455420">
                  <a:moveTo>
                    <a:pt x="581812" y="0"/>
                  </a:moveTo>
                  <a:lnTo>
                    <a:pt x="572274" y="0"/>
                  </a:lnTo>
                  <a:lnTo>
                    <a:pt x="572274" y="9537"/>
                  </a:lnTo>
                  <a:lnTo>
                    <a:pt x="581812" y="9537"/>
                  </a:lnTo>
                  <a:lnTo>
                    <a:pt x="581812" y="0"/>
                  </a:lnTo>
                  <a:close/>
                </a:path>
                <a:path w="1555115" h="1455420">
                  <a:moveTo>
                    <a:pt x="639051" y="1445755"/>
                  </a:moveTo>
                  <a:lnTo>
                    <a:pt x="629500" y="1445755"/>
                  </a:lnTo>
                  <a:lnTo>
                    <a:pt x="629500" y="1455293"/>
                  </a:lnTo>
                  <a:lnTo>
                    <a:pt x="639051" y="1455293"/>
                  </a:lnTo>
                  <a:lnTo>
                    <a:pt x="639051" y="1445755"/>
                  </a:lnTo>
                  <a:close/>
                </a:path>
                <a:path w="1555115" h="1455420">
                  <a:moveTo>
                    <a:pt x="639051" y="963828"/>
                  </a:moveTo>
                  <a:lnTo>
                    <a:pt x="629500" y="963828"/>
                  </a:lnTo>
                  <a:lnTo>
                    <a:pt x="629500" y="973366"/>
                  </a:lnTo>
                  <a:lnTo>
                    <a:pt x="639051" y="973366"/>
                  </a:lnTo>
                  <a:lnTo>
                    <a:pt x="639051" y="963828"/>
                  </a:lnTo>
                  <a:close/>
                </a:path>
                <a:path w="1555115" h="1455420">
                  <a:moveTo>
                    <a:pt x="639051" y="481914"/>
                  </a:moveTo>
                  <a:lnTo>
                    <a:pt x="629500" y="481914"/>
                  </a:lnTo>
                  <a:lnTo>
                    <a:pt x="629500" y="491451"/>
                  </a:lnTo>
                  <a:lnTo>
                    <a:pt x="639051" y="491451"/>
                  </a:lnTo>
                  <a:lnTo>
                    <a:pt x="639051" y="481914"/>
                  </a:lnTo>
                  <a:close/>
                </a:path>
                <a:path w="1555115" h="1455420">
                  <a:moveTo>
                    <a:pt x="639051" y="0"/>
                  </a:moveTo>
                  <a:lnTo>
                    <a:pt x="629500" y="0"/>
                  </a:lnTo>
                  <a:lnTo>
                    <a:pt x="629500" y="9537"/>
                  </a:lnTo>
                  <a:lnTo>
                    <a:pt x="639051" y="9537"/>
                  </a:lnTo>
                  <a:lnTo>
                    <a:pt x="639051" y="0"/>
                  </a:lnTo>
                  <a:close/>
                </a:path>
                <a:path w="1555115" h="1455420">
                  <a:moveTo>
                    <a:pt x="696277" y="1445755"/>
                  </a:moveTo>
                  <a:lnTo>
                    <a:pt x="686739" y="1445755"/>
                  </a:lnTo>
                  <a:lnTo>
                    <a:pt x="686739" y="1455293"/>
                  </a:lnTo>
                  <a:lnTo>
                    <a:pt x="696277" y="1455293"/>
                  </a:lnTo>
                  <a:lnTo>
                    <a:pt x="696277" y="1445755"/>
                  </a:lnTo>
                  <a:close/>
                </a:path>
                <a:path w="1555115" h="1455420">
                  <a:moveTo>
                    <a:pt x="696277" y="0"/>
                  </a:moveTo>
                  <a:lnTo>
                    <a:pt x="686739" y="0"/>
                  </a:lnTo>
                  <a:lnTo>
                    <a:pt x="686739" y="9537"/>
                  </a:lnTo>
                  <a:lnTo>
                    <a:pt x="696277" y="9537"/>
                  </a:lnTo>
                  <a:lnTo>
                    <a:pt x="696277" y="0"/>
                  </a:lnTo>
                  <a:close/>
                </a:path>
                <a:path w="1555115" h="1455420">
                  <a:moveTo>
                    <a:pt x="753503" y="1445755"/>
                  </a:moveTo>
                  <a:lnTo>
                    <a:pt x="743966" y="1445755"/>
                  </a:lnTo>
                  <a:lnTo>
                    <a:pt x="743966" y="1455293"/>
                  </a:lnTo>
                  <a:lnTo>
                    <a:pt x="753503" y="1455293"/>
                  </a:lnTo>
                  <a:lnTo>
                    <a:pt x="753503" y="1445755"/>
                  </a:lnTo>
                  <a:close/>
                </a:path>
                <a:path w="1555115" h="1455420">
                  <a:moveTo>
                    <a:pt x="753503" y="0"/>
                  </a:moveTo>
                  <a:lnTo>
                    <a:pt x="743966" y="0"/>
                  </a:lnTo>
                  <a:lnTo>
                    <a:pt x="743966" y="9537"/>
                  </a:lnTo>
                  <a:lnTo>
                    <a:pt x="753503" y="9537"/>
                  </a:lnTo>
                  <a:lnTo>
                    <a:pt x="753503" y="0"/>
                  </a:lnTo>
                  <a:close/>
                </a:path>
                <a:path w="1555115" h="1455420">
                  <a:moveTo>
                    <a:pt x="810729" y="1445755"/>
                  </a:moveTo>
                  <a:lnTo>
                    <a:pt x="801192" y="1445755"/>
                  </a:lnTo>
                  <a:lnTo>
                    <a:pt x="801192" y="1455293"/>
                  </a:lnTo>
                  <a:lnTo>
                    <a:pt x="810729" y="1455293"/>
                  </a:lnTo>
                  <a:lnTo>
                    <a:pt x="810729" y="1445755"/>
                  </a:lnTo>
                  <a:close/>
                </a:path>
                <a:path w="1555115" h="1455420">
                  <a:moveTo>
                    <a:pt x="810729" y="0"/>
                  </a:moveTo>
                  <a:lnTo>
                    <a:pt x="801192" y="0"/>
                  </a:lnTo>
                  <a:lnTo>
                    <a:pt x="801192" y="9537"/>
                  </a:lnTo>
                  <a:lnTo>
                    <a:pt x="810729" y="9537"/>
                  </a:lnTo>
                  <a:lnTo>
                    <a:pt x="810729" y="0"/>
                  </a:lnTo>
                  <a:close/>
                </a:path>
                <a:path w="1555115" h="1455420">
                  <a:moveTo>
                    <a:pt x="867956" y="1445755"/>
                  </a:moveTo>
                  <a:lnTo>
                    <a:pt x="858418" y="1445755"/>
                  </a:lnTo>
                  <a:lnTo>
                    <a:pt x="858418" y="1455293"/>
                  </a:lnTo>
                  <a:lnTo>
                    <a:pt x="867956" y="1455293"/>
                  </a:lnTo>
                  <a:lnTo>
                    <a:pt x="867956" y="1445755"/>
                  </a:lnTo>
                  <a:close/>
                </a:path>
                <a:path w="1555115" h="1455420">
                  <a:moveTo>
                    <a:pt x="867956" y="0"/>
                  </a:moveTo>
                  <a:lnTo>
                    <a:pt x="858418" y="0"/>
                  </a:lnTo>
                  <a:lnTo>
                    <a:pt x="858418" y="9537"/>
                  </a:lnTo>
                  <a:lnTo>
                    <a:pt x="867956" y="9537"/>
                  </a:lnTo>
                  <a:lnTo>
                    <a:pt x="867956" y="0"/>
                  </a:lnTo>
                  <a:close/>
                </a:path>
                <a:path w="1555115" h="1455420">
                  <a:moveTo>
                    <a:pt x="925182" y="1445755"/>
                  </a:moveTo>
                  <a:lnTo>
                    <a:pt x="915644" y="1445755"/>
                  </a:lnTo>
                  <a:lnTo>
                    <a:pt x="915644" y="1455293"/>
                  </a:lnTo>
                  <a:lnTo>
                    <a:pt x="925182" y="1455293"/>
                  </a:lnTo>
                  <a:lnTo>
                    <a:pt x="925182" y="1445755"/>
                  </a:lnTo>
                  <a:close/>
                </a:path>
                <a:path w="1555115" h="1455420">
                  <a:moveTo>
                    <a:pt x="925182" y="963828"/>
                  </a:moveTo>
                  <a:lnTo>
                    <a:pt x="915644" y="963828"/>
                  </a:lnTo>
                  <a:lnTo>
                    <a:pt x="915644" y="973366"/>
                  </a:lnTo>
                  <a:lnTo>
                    <a:pt x="925182" y="973366"/>
                  </a:lnTo>
                  <a:lnTo>
                    <a:pt x="925182" y="963828"/>
                  </a:lnTo>
                  <a:close/>
                </a:path>
                <a:path w="1555115" h="1455420">
                  <a:moveTo>
                    <a:pt x="925182" y="481914"/>
                  </a:moveTo>
                  <a:lnTo>
                    <a:pt x="915644" y="481914"/>
                  </a:lnTo>
                  <a:lnTo>
                    <a:pt x="915644" y="491451"/>
                  </a:lnTo>
                  <a:lnTo>
                    <a:pt x="925182" y="491451"/>
                  </a:lnTo>
                  <a:lnTo>
                    <a:pt x="925182" y="481914"/>
                  </a:lnTo>
                  <a:close/>
                </a:path>
                <a:path w="1555115" h="1455420">
                  <a:moveTo>
                    <a:pt x="925182" y="0"/>
                  </a:moveTo>
                  <a:lnTo>
                    <a:pt x="915644" y="0"/>
                  </a:lnTo>
                  <a:lnTo>
                    <a:pt x="915644" y="9537"/>
                  </a:lnTo>
                  <a:lnTo>
                    <a:pt x="925182" y="9537"/>
                  </a:lnTo>
                  <a:lnTo>
                    <a:pt x="925182" y="0"/>
                  </a:lnTo>
                  <a:close/>
                </a:path>
                <a:path w="1555115" h="1455420">
                  <a:moveTo>
                    <a:pt x="982408" y="1445755"/>
                  </a:moveTo>
                  <a:lnTo>
                    <a:pt x="972870" y="1445755"/>
                  </a:lnTo>
                  <a:lnTo>
                    <a:pt x="972870" y="1455293"/>
                  </a:lnTo>
                  <a:lnTo>
                    <a:pt x="982408" y="1455293"/>
                  </a:lnTo>
                  <a:lnTo>
                    <a:pt x="982408" y="1445755"/>
                  </a:lnTo>
                  <a:close/>
                </a:path>
                <a:path w="1555115" h="1455420">
                  <a:moveTo>
                    <a:pt x="982408" y="0"/>
                  </a:moveTo>
                  <a:lnTo>
                    <a:pt x="972870" y="0"/>
                  </a:lnTo>
                  <a:lnTo>
                    <a:pt x="972870" y="9537"/>
                  </a:lnTo>
                  <a:lnTo>
                    <a:pt x="982408" y="9537"/>
                  </a:lnTo>
                  <a:lnTo>
                    <a:pt x="982408" y="0"/>
                  </a:lnTo>
                  <a:close/>
                </a:path>
                <a:path w="1555115" h="1455420">
                  <a:moveTo>
                    <a:pt x="1039647" y="1445755"/>
                  </a:moveTo>
                  <a:lnTo>
                    <a:pt x="1030109" y="1445755"/>
                  </a:lnTo>
                  <a:lnTo>
                    <a:pt x="1030109" y="1455293"/>
                  </a:lnTo>
                  <a:lnTo>
                    <a:pt x="1039647" y="1455293"/>
                  </a:lnTo>
                  <a:lnTo>
                    <a:pt x="1039647" y="1445755"/>
                  </a:lnTo>
                  <a:close/>
                </a:path>
                <a:path w="1555115" h="1455420">
                  <a:moveTo>
                    <a:pt x="1039647" y="0"/>
                  </a:moveTo>
                  <a:lnTo>
                    <a:pt x="1030109" y="0"/>
                  </a:lnTo>
                  <a:lnTo>
                    <a:pt x="1030109" y="9537"/>
                  </a:lnTo>
                  <a:lnTo>
                    <a:pt x="1039647" y="9537"/>
                  </a:lnTo>
                  <a:lnTo>
                    <a:pt x="1039647" y="0"/>
                  </a:lnTo>
                  <a:close/>
                </a:path>
                <a:path w="1555115" h="1455420">
                  <a:moveTo>
                    <a:pt x="1096873" y="1445755"/>
                  </a:moveTo>
                  <a:lnTo>
                    <a:pt x="1087335" y="1445755"/>
                  </a:lnTo>
                  <a:lnTo>
                    <a:pt x="1087335" y="1455293"/>
                  </a:lnTo>
                  <a:lnTo>
                    <a:pt x="1096873" y="1455293"/>
                  </a:lnTo>
                  <a:lnTo>
                    <a:pt x="1096873" y="1445755"/>
                  </a:lnTo>
                  <a:close/>
                </a:path>
                <a:path w="1555115" h="1455420">
                  <a:moveTo>
                    <a:pt x="1096873" y="0"/>
                  </a:moveTo>
                  <a:lnTo>
                    <a:pt x="1087335" y="0"/>
                  </a:lnTo>
                  <a:lnTo>
                    <a:pt x="1087335" y="9537"/>
                  </a:lnTo>
                  <a:lnTo>
                    <a:pt x="1096873" y="9537"/>
                  </a:lnTo>
                  <a:lnTo>
                    <a:pt x="1096873" y="0"/>
                  </a:lnTo>
                  <a:close/>
                </a:path>
                <a:path w="1555115" h="1455420">
                  <a:moveTo>
                    <a:pt x="1154099" y="1445755"/>
                  </a:moveTo>
                  <a:lnTo>
                    <a:pt x="1144562" y="1445755"/>
                  </a:lnTo>
                  <a:lnTo>
                    <a:pt x="1144562" y="1455293"/>
                  </a:lnTo>
                  <a:lnTo>
                    <a:pt x="1154099" y="1455293"/>
                  </a:lnTo>
                  <a:lnTo>
                    <a:pt x="1154099" y="1445755"/>
                  </a:lnTo>
                  <a:close/>
                </a:path>
                <a:path w="1555115" h="1455420">
                  <a:moveTo>
                    <a:pt x="1154099" y="0"/>
                  </a:moveTo>
                  <a:lnTo>
                    <a:pt x="1144562" y="0"/>
                  </a:lnTo>
                  <a:lnTo>
                    <a:pt x="1144562" y="9537"/>
                  </a:lnTo>
                  <a:lnTo>
                    <a:pt x="1154099" y="9537"/>
                  </a:lnTo>
                  <a:lnTo>
                    <a:pt x="1154099" y="0"/>
                  </a:lnTo>
                  <a:close/>
                </a:path>
                <a:path w="1555115" h="1455420">
                  <a:moveTo>
                    <a:pt x="1211326" y="1445755"/>
                  </a:moveTo>
                  <a:lnTo>
                    <a:pt x="1201788" y="1445755"/>
                  </a:lnTo>
                  <a:lnTo>
                    <a:pt x="1201788" y="1455293"/>
                  </a:lnTo>
                  <a:lnTo>
                    <a:pt x="1211326" y="1455293"/>
                  </a:lnTo>
                  <a:lnTo>
                    <a:pt x="1211326" y="1445755"/>
                  </a:lnTo>
                  <a:close/>
                </a:path>
                <a:path w="1555115" h="1455420">
                  <a:moveTo>
                    <a:pt x="1211326" y="963828"/>
                  </a:moveTo>
                  <a:lnTo>
                    <a:pt x="1201788" y="963828"/>
                  </a:lnTo>
                  <a:lnTo>
                    <a:pt x="1201788" y="973366"/>
                  </a:lnTo>
                  <a:lnTo>
                    <a:pt x="1211326" y="973366"/>
                  </a:lnTo>
                  <a:lnTo>
                    <a:pt x="1211326" y="963828"/>
                  </a:lnTo>
                  <a:close/>
                </a:path>
                <a:path w="1555115" h="1455420">
                  <a:moveTo>
                    <a:pt x="1211326" y="481914"/>
                  </a:moveTo>
                  <a:lnTo>
                    <a:pt x="1201788" y="481914"/>
                  </a:lnTo>
                  <a:lnTo>
                    <a:pt x="1201788" y="491451"/>
                  </a:lnTo>
                  <a:lnTo>
                    <a:pt x="1211326" y="491451"/>
                  </a:lnTo>
                  <a:lnTo>
                    <a:pt x="1211326" y="481914"/>
                  </a:lnTo>
                  <a:close/>
                </a:path>
                <a:path w="1555115" h="1455420">
                  <a:moveTo>
                    <a:pt x="1211326" y="0"/>
                  </a:moveTo>
                  <a:lnTo>
                    <a:pt x="1201788" y="0"/>
                  </a:lnTo>
                  <a:lnTo>
                    <a:pt x="1201788" y="9537"/>
                  </a:lnTo>
                  <a:lnTo>
                    <a:pt x="1211326" y="9537"/>
                  </a:lnTo>
                  <a:lnTo>
                    <a:pt x="1211326" y="0"/>
                  </a:lnTo>
                  <a:close/>
                </a:path>
                <a:path w="1555115" h="1455420">
                  <a:moveTo>
                    <a:pt x="1268552" y="1445755"/>
                  </a:moveTo>
                  <a:lnTo>
                    <a:pt x="1259014" y="1445755"/>
                  </a:lnTo>
                  <a:lnTo>
                    <a:pt x="1259014" y="1455293"/>
                  </a:lnTo>
                  <a:lnTo>
                    <a:pt x="1268552" y="1455293"/>
                  </a:lnTo>
                  <a:lnTo>
                    <a:pt x="1268552" y="1445755"/>
                  </a:lnTo>
                  <a:close/>
                </a:path>
                <a:path w="1555115" h="1455420">
                  <a:moveTo>
                    <a:pt x="1268552" y="481914"/>
                  </a:moveTo>
                  <a:lnTo>
                    <a:pt x="1259014" y="481914"/>
                  </a:lnTo>
                  <a:lnTo>
                    <a:pt x="1259014" y="491451"/>
                  </a:lnTo>
                  <a:lnTo>
                    <a:pt x="1268552" y="491451"/>
                  </a:lnTo>
                  <a:lnTo>
                    <a:pt x="1268552" y="481914"/>
                  </a:lnTo>
                  <a:close/>
                </a:path>
                <a:path w="1555115" h="1455420">
                  <a:moveTo>
                    <a:pt x="1268552" y="0"/>
                  </a:moveTo>
                  <a:lnTo>
                    <a:pt x="1259014" y="0"/>
                  </a:lnTo>
                  <a:lnTo>
                    <a:pt x="1259014" y="9537"/>
                  </a:lnTo>
                  <a:lnTo>
                    <a:pt x="1268552" y="9537"/>
                  </a:lnTo>
                  <a:lnTo>
                    <a:pt x="1268552" y="0"/>
                  </a:lnTo>
                  <a:close/>
                </a:path>
                <a:path w="1555115" h="1455420">
                  <a:moveTo>
                    <a:pt x="1325778" y="1445755"/>
                  </a:moveTo>
                  <a:lnTo>
                    <a:pt x="1316240" y="1445755"/>
                  </a:lnTo>
                  <a:lnTo>
                    <a:pt x="1316240" y="1455293"/>
                  </a:lnTo>
                  <a:lnTo>
                    <a:pt x="1325778" y="1455293"/>
                  </a:lnTo>
                  <a:lnTo>
                    <a:pt x="1325778" y="1445755"/>
                  </a:lnTo>
                  <a:close/>
                </a:path>
                <a:path w="1555115" h="1455420">
                  <a:moveTo>
                    <a:pt x="1325778" y="481914"/>
                  </a:moveTo>
                  <a:lnTo>
                    <a:pt x="1316240" y="481914"/>
                  </a:lnTo>
                  <a:lnTo>
                    <a:pt x="1316240" y="491451"/>
                  </a:lnTo>
                  <a:lnTo>
                    <a:pt x="1325778" y="491451"/>
                  </a:lnTo>
                  <a:lnTo>
                    <a:pt x="1325778" y="481914"/>
                  </a:lnTo>
                  <a:close/>
                </a:path>
                <a:path w="1555115" h="1455420">
                  <a:moveTo>
                    <a:pt x="1383004" y="1445755"/>
                  </a:moveTo>
                  <a:lnTo>
                    <a:pt x="1373466" y="1445755"/>
                  </a:lnTo>
                  <a:lnTo>
                    <a:pt x="1373466" y="1455293"/>
                  </a:lnTo>
                  <a:lnTo>
                    <a:pt x="1383004" y="1455293"/>
                  </a:lnTo>
                  <a:lnTo>
                    <a:pt x="1383004" y="1445755"/>
                  </a:lnTo>
                  <a:close/>
                </a:path>
                <a:path w="1555115" h="1455420">
                  <a:moveTo>
                    <a:pt x="1383004" y="481914"/>
                  </a:moveTo>
                  <a:lnTo>
                    <a:pt x="1373466" y="481914"/>
                  </a:lnTo>
                  <a:lnTo>
                    <a:pt x="1373466" y="491451"/>
                  </a:lnTo>
                  <a:lnTo>
                    <a:pt x="1383004" y="491451"/>
                  </a:lnTo>
                  <a:lnTo>
                    <a:pt x="1383004" y="481914"/>
                  </a:lnTo>
                  <a:close/>
                </a:path>
                <a:path w="1555115" h="1455420">
                  <a:moveTo>
                    <a:pt x="1440243" y="1445755"/>
                  </a:moveTo>
                  <a:lnTo>
                    <a:pt x="1430705" y="1445755"/>
                  </a:lnTo>
                  <a:lnTo>
                    <a:pt x="1430705" y="1455293"/>
                  </a:lnTo>
                  <a:lnTo>
                    <a:pt x="1440243" y="1455293"/>
                  </a:lnTo>
                  <a:lnTo>
                    <a:pt x="1440243" y="1445755"/>
                  </a:lnTo>
                  <a:close/>
                </a:path>
                <a:path w="1555115" h="1455420">
                  <a:moveTo>
                    <a:pt x="1440243" y="481914"/>
                  </a:moveTo>
                  <a:lnTo>
                    <a:pt x="1430705" y="481914"/>
                  </a:lnTo>
                  <a:lnTo>
                    <a:pt x="1430705" y="491451"/>
                  </a:lnTo>
                  <a:lnTo>
                    <a:pt x="1440243" y="491451"/>
                  </a:lnTo>
                  <a:lnTo>
                    <a:pt x="1440243" y="481914"/>
                  </a:lnTo>
                  <a:close/>
                </a:path>
                <a:path w="1555115" h="1455420">
                  <a:moveTo>
                    <a:pt x="1497469" y="1445755"/>
                  </a:moveTo>
                  <a:lnTo>
                    <a:pt x="1487932" y="1445755"/>
                  </a:lnTo>
                  <a:lnTo>
                    <a:pt x="1487932" y="1455293"/>
                  </a:lnTo>
                  <a:lnTo>
                    <a:pt x="1497469" y="1455293"/>
                  </a:lnTo>
                  <a:lnTo>
                    <a:pt x="1497469" y="1445755"/>
                  </a:lnTo>
                  <a:close/>
                </a:path>
                <a:path w="1555115" h="1455420">
                  <a:moveTo>
                    <a:pt x="1497469" y="963828"/>
                  </a:moveTo>
                  <a:lnTo>
                    <a:pt x="1487932" y="963828"/>
                  </a:lnTo>
                  <a:lnTo>
                    <a:pt x="1487932" y="973366"/>
                  </a:lnTo>
                  <a:lnTo>
                    <a:pt x="1497469" y="973366"/>
                  </a:lnTo>
                  <a:lnTo>
                    <a:pt x="1497469" y="963828"/>
                  </a:lnTo>
                  <a:close/>
                </a:path>
                <a:path w="1555115" h="1455420">
                  <a:moveTo>
                    <a:pt x="1497469" y="481914"/>
                  </a:moveTo>
                  <a:lnTo>
                    <a:pt x="1487932" y="481914"/>
                  </a:lnTo>
                  <a:lnTo>
                    <a:pt x="1487932" y="491451"/>
                  </a:lnTo>
                  <a:lnTo>
                    <a:pt x="1497469" y="491451"/>
                  </a:lnTo>
                  <a:lnTo>
                    <a:pt x="1497469" y="481914"/>
                  </a:lnTo>
                  <a:close/>
                </a:path>
                <a:path w="1555115" h="1455420">
                  <a:moveTo>
                    <a:pt x="1554695" y="1445755"/>
                  </a:moveTo>
                  <a:lnTo>
                    <a:pt x="1545158" y="1445755"/>
                  </a:lnTo>
                  <a:lnTo>
                    <a:pt x="1545158" y="1455293"/>
                  </a:lnTo>
                  <a:lnTo>
                    <a:pt x="1554695" y="1455293"/>
                  </a:lnTo>
                  <a:lnTo>
                    <a:pt x="1554695" y="1445755"/>
                  </a:lnTo>
                  <a:close/>
                </a:path>
                <a:path w="1555115" h="1455420">
                  <a:moveTo>
                    <a:pt x="1554695" y="963828"/>
                  </a:moveTo>
                  <a:lnTo>
                    <a:pt x="1545158" y="963828"/>
                  </a:lnTo>
                  <a:lnTo>
                    <a:pt x="1545158" y="973366"/>
                  </a:lnTo>
                  <a:lnTo>
                    <a:pt x="1554695" y="973366"/>
                  </a:lnTo>
                  <a:lnTo>
                    <a:pt x="1554695" y="963828"/>
                  </a:lnTo>
                  <a:close/>
                </a:path>
                <a:path w="1555115" h="1455420">
                  <a:moveTo>
                    <a:pt x="1554695" y="481914"/>
                  </a:moveTo>
                  <a:lnTo>
                    <a:pt x="1545158" y="481914"/>
                  </a:lnTo>
                  <a:lnTo>
                    <a:pt x="1545158" y="491451"/>
                  </a:lnTo>
                  <a:lnTo>
                    <a:pt x="1554695" y="491451"/>
                  </a:lnTo>
                  <a:lnTo>
                    <a:pt x="1554695" y="48191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644021" y="2307996"/>
              <a:ext cx="295910" cy="10160"/>
            </a:xfrm>
            <a:custGeom>
              <a:avLst/>
              <a:gdLst/>
              <a:ahLst/>
              <a:cxnLst/>
              <a:rect l="l" t="t" r="r" b="b"/>
              <a:pathLst>
                <a:path w="295909" h="10160">
                  <a:moveTo>
                    <a:pt x="953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37" y="9537"/>
                  </a:lnTo>
                  <a:lnTo>
                    <a:pt x="9537" y="0"/>
                  </a:lnTo>
                  <a:close/>
                </a:path>
                <a:path w="295909" h="10160">
                  <a:moveTo>
                    <a:pt x="66763" y="0"/>
                  </a:moveTo>
                  <a:lnTo>
                    <a:pt x="57226" y="0"/>
                  </a:lnTo>
                  <a:lnTo>
                    <a:pt x="57226" y="9537"/>
                  </a:lnTo>
                  <a:lnTo>
                    <a:pt x="66763" y="9537"/>
                  </a:lnTo>
                  <a:lnTo>
                    <a:pt x="66763" y="0"/>
                  </a:lnTo>
                  <a:close/>
                </a:path>
                <a:path w="295909" h="10160">
                  <a:moveTo>
                    <a:pt x="123990" y="0"/>
                  </a:moveTo>
                  <a:lnTo>
                    <a:pt x="114452" y="0"/>
                  </a:lnTo>
                  <a:lnTo>
                    <a:pt x="114452" y="9537"/>
                  </a:lnTo>
                  <a:lnTo>
                    <a:pt x="123990" y="9537"/>
                  </a:lnTo>
                  <a:lnTo>
                    <a:pt x="123990" y="0"/>
                  </a:lnTo>
                  <a:close/>
                </a:path>
                <a:path w="295909" h="10160">
                  <a:moveTo>
                    <a:pt x="181229" y="0"/>
                  </a:moveTo>
                  <a:lnTo>
                    <a:pt x="171691" y="0"/>
                  </a:lnTo>
                  <a:lnTo>
                    <a:pt x="171691" y="9537"/>
                  </a:lnTo>
                  <a:lnTo>
                    <a:pt x="181229" y="9537"/>
                  </a:lnTo>
                  <a:lnTo>
                    <a:pt x="181229" y="0"/>
                  </a:lnTo>
                  <a:close/>
                </a:path>
                <a:path w="295909" h="10160">
                  <a:moveTo>
                    <a:pt x="238455" y="0"/>
                  </a:moveTo>
                  <a:lnTo>
                    <a:pt x="228917" y="0"/>
                  </a:lnTo>
                  <a:lnTo>
                    <a:pt x="228917" y="9537"/>
                  </a:lnTo>
                  <a:lnTo>
                    <a:pt x="238455" y="9537"/>
                  </a:lnTo>
                  <a:lnTo>
                    <a:pt x="238455" y="0"/>
                  </a:lnTo>
                  <a:close/>
                </a:path>
                <a:path w="295909" h="10160">
                  <a:moveTo>
                    <a:pt x="295681" y="0"/>
                  </a:moveTo>
                  <a:lnTo>
                    <a:pt x="286143" y="0"/>
                  </a:lnTo>
                  <a:lnTo>
                    <a:pt x="286143" y="9537"/>
                  </a:lnTo>
                  <a:lnTo>
                    <a:pt x="295681" y="9537"/>
                  </a:lnTo>
                  <a:lnTo>
                    <a:pt x="295681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9177373" y="1259682"/>
            <a:ext cx="2497336" cy="302848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00038" marR="216694" indent="-178594">
              <a:lnSpc>
                <a:spcPct val="111100"/>
              </a:lnSpc>
              <a:spcBef>
                <a:spcPts val="94"/>
              </a:spcBef>
            </a:pPr>
            <a:r>
              <a:rPr sz="1266" spc="731" baseline="-15432" dirty="0">
                <a:solidFill>
                  <a:srgbClr val="252423"/>
                </a:solidFill>
                <a:latin typeface="Segoe UI Symbol"/>
                <a:cs typeface="Segoe UI Symbol"/>
              </a:rPr>
              <a:t>*</a:t>
            </a:r>
            <a:r>
              <a:rPr sz="1266" spc="450" baseline="-15432" dirty="0">
                <a:solidFill>
                  <a:srgbClr val="252423"/>
                </a:solidFill>
                <a:latin typeface="Segoe UI Symbol"/>
                <a:cs typeface="Segoe UI Symbol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BOND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AMOUNT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more</a:t>
            </a:r>
            <a:r>
              <a:rPr sz="844" spc="-1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likely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to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increase </a:t>
            </a:r>
            <a:r>
              <a:rPr sz="844" spc="-215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when</a:t>
            </a:r>
            <a:r>
              <a:rPr sz="844" spc="-1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spc="-19" dirty="0">
                <a:solidFill>
                  <a:srgbClr val="252423"/>
                </a:solidFill>
                <a:latin typeface="Segoe UI"/>
                <a:cs typeface="Segoe UI"/>
              </a:rPr>
              <a:t>Year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is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2014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-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2015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than</a:t>
            </a:r>
            <a:r>
              <a:rPr sz="844" spc="-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otherwise</a:t>
            </a:r>
            <a:endParaRPr sz="844">
              <a:latin typeface="Segoe UI"/>
              <a:cs typeface="Segoe UI"/>
            </a:endParaRPr>
          </a:p>
          <a:p>
            <a:pPr marL="300038">
              <a:spcBef>
                <a:spcPts val="113"/>
              </a:spcBef>
            </a:pP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(on</a:t>
            </a:r>
            <a:r>
              <a:rPr sz="844" spc="-47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average).</a:t>
            </a:r>
            <a:endParaRPr sz="844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spcBef>
                <a:spcPts val="56"/>
              </a:spcBef>
            </a:pPr>
            <a:endParaRPr sz="1172">
              <a:latin typeface="Segoe UI"/>
              <a:cs typeface="Segoe UI"/>
            </a:endParaRPr>
          </a:p>
          <a:p>
            <a:pPr marL="400050"/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0.6M</a:t>
            </a:r>
            <a:endParaRPr sz="844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spcBef>
                <a:spcPts val="52"/>
              </a:spcBef>
            </a:pPr>
            <a:endParaRPr sz="750">
              <a:latin typeface="Segoe UI"/>
              <a:cs typeface="Segoe UI"/>
            </a:endParaRPr>
          </a:p>
          <a:p>
            <a:pPr marL="400050"/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0.4M</a:t>
            </a:r>
            <a:endParaRPr sz="844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spcBef>
                <a:spcPts val="47"/>
              </a:spcBef>
            </a:pPr>
            <a:endParaRPr sz="750">
              <a:latin typeface="Segoe UI"/>
              <a:cs typeface="Segoe UI"/>
            </a:endParaRPr>
          </a:p>
          <a:p>
            <a:pPr marL="400050">
              <a:spcBef>
                <a:spcPts val="5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0.2M</a:t>
            </a:r>
            <a:endParaRPr sz="844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spcBef>
                <a:spcPts val="47"/>
              </a:spcBef>
            </a:pPr>
            <a:endParaRPr sz="750">
              <a:latin typeface="Segoe UI"/>
              <a:cs typeface="Segoe UI"/>
            </a:endParaRPr>
          </a:p>
          <a:p>
            <a:pPr marL="400050"/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0.0M</a:t>
            </a:r>
            <a:endParaRPr sz="844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125">
              <a:latin typeface="Segoe UI"/>
              <a:cs typeface="Segoe UI"/>
            </a:endParaRPr>
          </a:p>
          <a:p>
            <a:pPr>
              <a:spcBef>
                <a:spcPts val="28"/>
              </a:spcBef>
            </a:pPr>
            <a:endParaRPr sz="1313">
              <a:latin typeface="Segoe UI"/>
              <a:cs typeface="Segoe UI"/>
            </a:endParaRPr>
          </a:p>
          <a:p>
            <a:pPr marL="1245989"/>
            <a:r>
              <a:rPr sz="844" spc="-117" dirty="0">
                <a:solidFill>
                  <a:srgbClr val="252423"/>
                </a:solidFill>
                <a:latin typeface="Tahoma"/>
                <a:cs typeface="Tahoma"/>
              </a:rPr>
              <a:t>Y</a:t>
            </a:r>
            <a:r>
              <a:rPr sz="844" spc="-23" dirty="0">
                <a:solidFill>
                  <a:srgbClr val="252423"/>
                </a:solidFill>
                <a:latin typeface="Tahoma"/>
                <a:cs typeface="Tahoma"/>
              </a:rPr>
              <a:t>ear</a:t>
            </a:r>
            <a:r>
              <a:rPr sz="844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844" spc="-141" dirty="0">
                <a:solidFill>
                  <a:srgbClr val="252423"/>
                </a:solidFill>
                <a:latin typeface="Tahoma"/>
                <a:cs typeface="Tahoma"/>
              </a:rPr>
              <a:t>(</a:t>
            </a:r>
            <a:r>
              <a:rPr sz="844" spc="-56" dirty="0">
                <a:solidFill>
                  <a:srgbClr val="252423"/>
                </a:solidFill>
                <a:latin typeface="Tahoma"/>
                <a:cs typeface="Tahoma"/>
              </a:rPr>
              <a:t>b</a:t>
            </a:r>
            <a:r>
              <a:rPr sz="844" spc="-5" dirty="0">
                <a:solidFill>
                  <a:srgbClr val="252423"/>
                </a:solidFill>
                <a:latin typeface="Tahoma"/>
                <a:cs typeface="Tahoma"/>
              </a:rPr>
              <a:t>i</a:t>
            </a:r>
            <a:r>
              <a:rPr sz="844" spc="-19" dirty="0">
                <a:solidFill>
                  <a:srgbClr val="252423"/>
                </a:solidFill>
                <a:latin typeface="Tahoma"/>
                <a:cs typeface="Tahoma"/>
              </a:rPr>
              <a:t>ns</a:t>
            </a:r>
            <a:r>
              <a:rPr sz="844" spc="-141" dirty="0">
                <a:solidFill>
                  <a:srgbClr val="252423"/>
                </a:solidFill>
                <a:latin typeface="Tahoma"/>
                <a:cs typeface="Tahoma"/>
              </a:rPr>
              <a:t>)</a:t>
            </a:r>
            <a:endParaRPr sz="844">
              <a:latin typeface="Tahoma"/>
              <a:cs typeface="Tahoma"/>
            </a:endParaRPr>
          </a:p>
          <a:p>
            <a:pPr marL="335756">
              <a:spcBef>
                <a:spcPts val="141"/>
              </a:spcBef>
            </a:pP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Only</a:t>
            </a:r>
            <a:r>
              <a:rPr sz="844" spc="-1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show</a:t>
            </a:r>
            <a:r>
              <a:rPr sz="844" spc="-1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values</a:t>
            </a:r>
            <a:r>
              <a:rPr sz="844" spc="-1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that</a:t>
            </a:r>
            <a:r>
              <a:rPr sz="844" spc="-14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are</a:t>
            </a:r>
            <a:r>
              <a:rPr sz="844" spc="-19" dirty="0">
                <a:solidFill>
                  <a:srgbClr val="252423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252423"/>
                </a:solidFill>
                <a:latin typeface="Segoe UI"/>
                <a:cs typeface="Segoe UI"/>
              </a:rPr>
              <a:t>influencers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9326042" y="2147911"/>
            <a:ext cx="230832" cy="11614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919"/>
              </a:lnSpc>
            </a:pPr>
            <a:r>
              <a:rPr sz="844" spc="-52" dirty="0">
                <a:solidFill>
                  <a:srgbClr val="252423"/>
                </a:solidFill>
                <a:latin typeface="Tahoma"/>
                <a:cs typeface="Tahoma"/>
              </a:rPr>
              <a:t>A</a:t>
            </a:r>
            <a:r>
              <a:rPr sz="844" spc="-19" dirty="0">
                <a:solidFill>
                  <a:srgbClr val="252423"/>
                </a:solidFill>
                <a:latin typeface="Tahoma"/>
                <a:cs typeface="Tahoma"/>
              </a:rPr>
              <a:t>v</a:t>
            </a:r>
            <a:r>
              <a:rPr sz="844" dirty="0">
                <a:solidFill>
                  <a:srgbClr val="252423"/>
                </a:solidFill>
                <a:latin typeface="Tahoma"/>
                <a:cs typeface="Tahoma"/>
              </a:rPr>
              <a:t>erage</a:t>
            </a:r>
            <a:r>
              <a:rPr sz="844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844" dirty="0">
                <a:solidFill>
                  <a:srgbClr val="252423"/>
                </a:solidFill>
                <a:latin typeface="Tahoma"/>
                <a:cs typeface="Tahoma"/>
              </a:rPr>
              <a:t>of</a:t>
            </a:r>
            <a:r>
              <a:rPr sz="844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844" dirty="0">
                <a:solidFill>
                  <a:srgbClr val="252423"/>
                </a:solidFill>
                <a:latin typeface="Tahoma"/>
                <a:cs typeface="Tahoma"/>
              </a:rPr>
              <a:t>BOND</a:t>
            </a:r>
            <a:r>
              <a:rPr sz="844" spc="-7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844" dirty="0">
                <a:solidFill>
                  <a:srgbClr val="252423"/>
                </a:solidFill>
                <a:latin typeface="Tahoma"/>
                <a:cs typeface="Tahoma"/>
              </a:rPr>
              <a:t>AMOUNT</a:t>
            </a:r>
            <a:endParaRPr sz="844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 rot="19560000">
            <a:off x="9529875" y="3709750"/>
            <a:ext cx="57630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4"/>
              </a:lnSpc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199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or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les</a:t>
            </a:r>
            <a:r>
              <a:rPr sz="1266" baseline="6172" dirty="0">
                <a:solidFill>
                  <a:srgbClr val="605D5C"/>
                </a:solidFill>
                <a:latin typeface="Segoe UI"/>
                <a:cs typeface="Segoe UI"/>
              </a:rPr>
              <a:t>s</a:t>
            </a:r>
            <a:endParaRPr sz="1266" baseline="6172">
              <a:latin typeface="Segoe UI"/>
              <a:cs typeface="Segoe UI"/>
            </a:endParaRPr>
          </a:p>
        </p:txBody>
      </p:sp>
      <p:sp>
        <p:nvSpPr>
          <p:cNvPr id="131" name="object 131"/>
          <p:cNvSpPr txBox="1"/>
          <p:nvPr/>
        </p:nvSpPr>
        <p:spPr>
          <a:xfrm rot="19560000">
            <a:off x="9793933" y="3710023"/>
            <a:ext cx="57747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4"/>
              </a:lnSpc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199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201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1266" baseline="3086">
              <a:latin typeface="Segoe UI"/>
              <a:cs typeface="Segoe UI"/>
            </a:endParaRPr>
          </a:p>
        </p:txBody>
      </p:sp>
      <p:sp>
        <p:nvSpPr>
          <p:cNvPr id="132" name="object 132"/>
          <p:cNvSpPr txBox="1"/>
          <p:nvPr/>
        </p:nvSpPr>
        <p:spPr>
          <a:xfrm rot="19560000">
            <a:off x="10058837" y="3710023"/>
            <a:ext cx="57747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4"/>
              </a:lnSpc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201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201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1266" baseline="3086">
              <a:latin typeface="Segoe UI"/>
              <a:cs typeface="Segoe UI"/>
            </a:endParaRPr>
          </a:p>
        </p:txBody>
      </p:sp>
      <p:sp>
        <p:nvSpPr>
          <p:cNvPr id="133" name="object 133"/>
          <p:cNvSpPr txBox="1"/>
          <p:nvPr/>
        </p:nvSpPr>
        <p:spPr>
          <a:xfrm rot="19560000">
            <a:off x="10323741" y="3710023"/>
            <a:ext cx="577474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4"/>
              </a:lnSpc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201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-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201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266" baseline="3086">
              <a:latin typeface="Segoe UI"/>
              <a:cs typeface="Segoe UI"/>
            </a:endParaRPr>
          </a:p>
        </p:txBody>
      </p:sp>
      <p:sp>
        <p:nvSpPr>
          <p:cNvPr id="134" name="object 134"/>
          <p:cNvSpPr txBox="1"/>
          <p:nvPr/>
        </p:nvSpPr>
        <p:spPr>
          <a:xfrm rot="19560000">
            <a:off x="10420414" y="3764274"/>
            <a:ext cx="761329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44"/>
              </a:lnSpc>
            </a:pP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m</a:t>
            </a: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o</a:t>
            </a:r>
            <a:r>
              <a:rPr sz="844" spc="-23" dirty="0">
                <a:solidFill>
                  <a:srgbClr val="605D5C"/>
                </a:solidFill>
                <a:latin typeface="Segoe UI"/>
                <a:cs typeface="Segoe UI"/>
              </a:rPr>
              <a:t>r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e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tha</a:t>
            </a:r>
            <a:r>
              <a:rPr sz="1266" baseline="3086" dirty="0">
                <a:solidFill>
                  <a:srgbClr val="605D5C"/>
                </a:solidFill>
                <a:latin typeface="Segoe UI"/>
                <a:cs typeface="Segoe UI"/>
              </a:rPr>
              <a:t>n</a:t>
            </a:r>
            <a:r>
              <a:rPr sz="1266" spc="-35" baseline="3086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266" spc="-35" baseline="6172" dirty="0">
                <a:solidFill>
                  <a:srgbClr val="605D5C"/>
                </a:solidFill>
                <a:latin typeface="Segoe UI"/>
                <a:cs typeface="Segoe UI"/>
              </a:rPr>
              <a:t>201</a:t>
            </a:r>
            <a:r>
              <a:rPr sz="1266" baseline="6172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1266" baseline="6172">
              <a:latin typeface="Segoe UI"/>
              <a:cs typeface="Segoe UI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9902635" y="2150628"/>
            <a:ext cx="1475780" cy="1368623"/>
            <a:chOff x="10385010" y="2294002"/>
            <a:chExt cx="1574165" cy="1459865"/>
          </a:xfrm>
        </p:grpSpPr>
        <p:sp>
          <p:nvSpPr>
            <p:cNvPr id="136" name="object 136"/>
            <p:cNvSpPr/>
            <p:nvPr/>
          </p:nvSpPr>
          <p:spPr>
            <a:xfrm>
              <a:off x="10498036" y="2294013"/>
              <a:ext cx="783590" cy="1459865"/>
            </a:xfrm>
            <a:custGeom>
              <a:avLst/>
              <a:gdLst/>
              <a:ahLst/>
              <a:cxnLst/>
              <a:rect l="l" t="t" r="r" b="b"/>
              <a:pathLst>
                <a:path w="783590" h="1459864">
                  <a:moveTo>
                    <a:pt x="218249" y="0"/>
                  </a:moveTo>
                  <a:lnTo>
                    <a:pt x="0" y="0"/>
                  </a:lnTo>
                  <a:lnTo>
                    <a:pt x="0" y="1459738"/>
                  </a:lnTo>
                  <a:lnTo>
                    <a:pt x="218249" y="1459738"/>
                  </a:lnTo>
                  <a:lnTo>
                    <a:pt x="218249" y="0"/>
                  </a:lnTo>
                  <a:close/>
                </a:path>
                <a:path w="783590" h="1459864">
                  <a:moveTo>
                    <a:pt x="500811" y="675436"/>
                  </a:moveTo>
                  <a:lnTo>
                    <a:pt x="282562" y="675436"/>
                  </a:lnTo>
                  <a:lnTo>
                    <a:pt x="282562" y="1459738"/>
                  </a:lnTo>
                  <a:lnTo>
                    <a:pt x="500811" y="1459738"/>
                  </a:lnTo>
                  <a:lnTo>
                    <a:pt x="500811" y="675436"/>
                  </a:lnTo>
                  <a:close/>
                </a:path>
                <a:path w="783590" h="1459864">
                  <a:moveTo>
                    <a:pt x="783374" y="472414"/>
                  </a:moveTo>
                  <a:lnTo>
                    <a:pt x="565124" y="472414"/>
                  </a:lnTo>
                  <a:lnTo>
                    <a:pt x="565124" y="1459738"/>
                  </a:lnTo>
                  <a:lnTo>
                    <a:pt x="783374" y="1459738"/>
                  </a:lnTo>
                  <a:lnTo>
                    <a:pt x="783374" y="472414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1345726" y="2351987"/>
              <a:ext cx="218440" cy="1402080"/>
            </a:xfrm>
            <a:custGeom>
              <a:avLst/>
              <a:gdLst/>
              <a:ahLst/>
              <a:cxnLst/>
              <a:rect l="l" t="t" r="r" b="b"/>
              <a:pathLst>
                <a:path w="218440" h="1402079">
                  <a:moveTo>
                    <a:pt x="218256" y="1401753"/>
                  </a:moveTo>
                  <a:lnTo>
                    <a:pt x="0" y="1401753"/>
                  </a:lnTo>
                  <a:lnTo>
                    <a:pt x="0" y="0"/>
                  </a:lnTo>
                  <a:lnTo>
                    <a:pt x="218256" y="0"/>
                  </a:lnTo>
                  <a:lnTo>
                    <a:pt x="218256" y="1401753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628290" y="2927771"/>
              <a:ext cx="218440" cy="826135"/>
            </a:xfrm>
            <a:custGeom>
              <a:avLst/>
              <a:gdLst/>
              <a:ahLst/>
              <a:cxnLst/>
              <a:rect l="l" t="t" r="r" b="b"/>
              <a:pathLst>
                <a:path w="218440" h="826135">
                  <a:moveTo>
                    <a:pt x="218256" y="825970"/>
                  </a:moveTo>
                  <a:lnTo>
                    <a:pt x="0" y="825970"/>
                  </a:lnTo>
                  <a:lnTo>
                    <a:pt x="0" y="0"/>
                  </a:lnTo>
                  <a:lnTo>
                    <a:pt x="218256" y="0"/>
                  </a:lnTo>
                  <a:lnTo>
                    <a:pt x="218256" y="82597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385006" y="2928137"/>
              <a:ext cx="1574165" cy="29209"/>
            </a:xfrm>
            <a:custGeom>
              <a:avLst/>
              <a:gdLst/>
              <a:ahLst/>
              <a:cxnLst/>
              <a:rect l="l" t="t" r="r" b="b"/>
              <a:pathLst>
                <a:path w="1574165" h="29210">
                  <a:moveTo>
                    <a:pt x="47688" y="0"/>
                  </a:moveTo>
                  <a:lnTo>
                    <a:pt x="0" y="0"/>
                  </a:lnTo>
                  <a:lnTo>
                    <a:pt x="0" y="28613"/>
                  </a:lnTo>
                  <a:lnTo>
                    <a:pt x="47688" y="28613"/>
                  </a:lnTo>
                  <a:lnTo>
                    <a:pt x="47688" y="0"/>
                  </a:lnTo>
                  <a:close/>
                </a:path>
                <a:path w="1574165" h="29210">
                  <a:moveTo>
                    <a:pt x="143065" y="0"/>
                  </a:moveTo>
                  <a:lnTo>
                    <a:pt x="95377" y="0"/>
                  </a:lnTo>
                  <a:lnTo>
                    <a:pt x="95377" y="28613"/>
                  </a:lnTo>
                  <a:lnTo>
                    <a:pt x="143065" y="28613"/>
                  </a:lnTo>
                  <a:lnTo>
                    <a:pt x="143065" y="0"/>
                  </a:lnTo>
                  <a:close/>
                </a:path>
                <a:path w="1574165" h="29210">
                  <a:moveTo>
                    <a:pt x="238442" y="0"/>
                  </a:moveTo>
                  <a:lnTo>
                    <a:pt x="190754" y="0"/>
                  </a:lnTo>
                  <a:lnTo>
                    <a:pt x="190754" y="28613"/>
                  </a:lnTo>
                  <a:lnTo>
                    <a:pt x="238442" y="28613"/>
                  </a:lnTo>
                  <a:lnTo>
                    <a:pt x="238442" y="0"/>
                  </a:lnTo>
                  <a:close/>
                </a:path>
                <a:path w="1574165" h="29210">
                  <a:moveTo>
                    <a:pt x="333832" y="0"/>
                  </a:moveTo>
                  <a:lnTo>
                    <a:pt x="286143" y="0"/>
                  </a:lnTo>
                  <a:lnTo>
                    <a:pt x="286143" y="28613"/>
                  </a:lnTo>
                  <a:lnTo>
                    <a:pt x="333832" y="28613"/>
                  </a:lnTo>
                  <a:lnTo>
                    <a:pt x="333832" y="0"/>
                  </a:lnTo>
                  <a:close/>
                </a:path>
                <a:path w="1574165" h="29210">
                  <a:moveTo>
                    <a:pt x="429209" y="0"/>
                  </a:moveTo>
                  <a:lnTo>
                    <a:pt x="381520" y="0"/>
                  </a:lnTo>
                  <a:lnTo>
                    <a:pt x="381520" y="28613"/>
                  </a:lnTo>
                  <a:lnTo>
                    <a:pt x="429209" y="28613"/>
                  </a:lnTo>
                  <a:lnTo>
                    <a:pt x="429209" y="0"/>
                  </a:lnTo>
                  <a:close/>
                </a:path>
                <a:path w="1574165" h="29210">
                  <a:moveTo>
                    <a:pt x="524586" y="0"/>
                  </a:moveTo>
                  <a:lnTo>
                    <a:pt x="476897" y="0"/>
                  </a:lnTo>
                  <a:lnTo>
                    <a:pt x="476897" y="28613"/>
                  </a:lnTo>
                  <a:lnTo>
                    <a:pt x="524586" y="28613"/>
                  </a:lnTo>
                  <a:lnTo>
                    <a:pt x="524586" y="0"/>
                  </a:lnTo>
                  <a:close/>
                </a:path>
                <a:path w="1574165" h="29210">
                  <a:moveTo>
                    <a:pt x="619963" y="0"/>
                  </a:moveTo>
                  <a:lnTo>
                    <a:pt x="572274" y="0"/>
                  </a:lnTo>
                  <a:lnTo>
                    <a:pt x="572274" y="28613"/>
                  </a:lnTo>
                  <a:lnTo>
                    <a:pt x="619963" y="28613"/>
                  </a:lnTo>
                  <a:lnTo>
                    <a:pt x="619963" y="0"/>
                  </a:lnTo>
                  <a:close/>
                </a:path>
                <a:path w="1574165" h="29210">
                  <a:moveTo>
                    <a:pt x="715352" y="0"/>
                  </a:moveTo>
                  <a:lnTo>
                    <a:pt x="667664" y="0"/>
                  </a:lnTo>
                  <a:lnTo>
                    <a:pt x="667664" y="28613"/>
                  </a:lnTo>
                  <a:lnTo>
                    <a:pt x="715352" y="28613"/>
                  </a:lnTo>
                  <a:lnTo>
                    <a:pt x="715352" y="0"/>
                  </a:lnTo>
                  <a:close/>
                </a:path>
                <a:path w="1574165" h="29210">
                  <a:moveTo>
                    <a:pt x="810729" y="0"/>
                  </a:moveTo>
                  <a:lnTo>
                    <a:pt x="763041" y="0"/>
                  </a:lnTo>
                  <a:lnTo>
                    <a:pt x="763041" y="28613"/>
                  </a:lnTo>
                  <a:lnTo>
                    <a:pt x="810729" y="28613"/>
                  </a:lnTo>
                  <a:lnTo>
                    <a:pt x="810729" y="0"/>
                  </a:lnTo>
                  <a:close/>
                </a:path>
                <a:path w="1574165" h="29210">
                  <a:moveTo>
                    <a:pt x="906106" y="0"/>
                  </a:moveTo>
                  <a:lnTo>
                    <a:pt x="858418" y="0"/>
                  </a:lnTo>
                  <a:lnTo>
                    <a:pt x="858418" y="28613"/>
                  </a:lnTo>
                  <a:lnTo>
                    <a:pt x="906106" y="28613"/>
                  </a:lnTo>
                  <a:lnTo>
                    <a:pt x="906106" y="0"/>
                  </a:lnTo>
                  <a:close/>
                </a:path>
                <a:path w="1574165" h="29210">
                  <a:moveTo>
                    <a:pt x="1001483" y="0"/>
                  </a:moveTo>
                  <a:lnTo>
                    <a:pt x="953795" y="0"/>
                  </a:lnTo>
                  <a:lnTo>
                    <a:pt x="953795" y="28613"/>
                  </a:lnTo>
                  <a:lnTo>
                    <a:pt x="1001483" y="28613"/>
                  </a:lnTo>
                  <a:lnTo>
                    <a:pt x="1001483" y="0"/>
                  </a:lnTo>
                  <a:close/>
                </a:path>
                <a:path w="1574165" h="29210">
                  <a:moveTo>
                    <a:pt x="1096873" y="0"/>
                  </a:moveTo>
                  <a:lnTo>
                    <a:pt x="1049185" y="0"/>
                  </a:lnTo>
                  <a:lnTo>
                    <a:pt x="1049185" y="28613"/>
                  </a:lnTo>
                  <a:lnTo>
                    <a:pt x="1096873" y="28613"/>
                  </a:lnTo>
                  <a:lnTo>
                    <a:pt x="1096873" y="0"/>
                  </a:lnTo>
                  <a:close/>
                </a:path>
                <a:path w="1574165" h="29210">
                  <a:moveTo>
                    <a:pt x="1192250" y="0"/>
                  </a:moveTo>
                  <a:lnTo>
                    <a:pt x="1144562" y="0"/>
                  </a:lnTo>
                  <a:lnTo>
                    <a:pt x="1144562" y="28613"/>
                  </a:lnTo>
                  <a:lnTo>
                    <a:pt x="1192250" y="28613"/>
                  </a:lnTo>
                  <a:lnTo>
                    <a:pt x="1192250" y="0"/>
                  </a:lnTo>
                  <a:close/>
                </a:path>
                <a:path w="1574165" h="29210">
                  <a:moveTo>
                    <a:pt x="1287627" y="0"/>
                  </a:moveTo>
                  <a:lnTo>
                    <a:pt x="1239939" y="0"/>
                  </a:lnTo>
                  <a:lnTo>
                    <a:pt x="1239939" y="28613"/>
                  </a:lnTo>
                  <a:lnTo>
                    <a:pt x="1287627" y="28613"/>
                  </a:lnTo>
                  <a:lnTo>
                    <a:pt x="1287627" y="0"/>
                  </a:lnTo>
                  <a:close/>
                </a:path>
                <a:path w="1574165" h="29210">
                  <a:moveTo>
                    <a:pt x="1383004" y="0"/>
                  </a:moveTo>
                  <a:lnTo>
                    <a:pt x="1335316" y="0"/>
                  </a:lnTo>
                  <a:lnTo>
                    <a:pt x="1335316" y="28613"/>
                  </a:lnTo>
                  <a:lnTo>
                    <a:pt x="1383004" y="28613"/>
                  </a:lnTo>
                  <a:lnTo>
                    <a:pt x="1383004" y="0"/>
                  </a:lnTo>
                  <a:close/>
                </a:path>
                <a:path w="1574165" h="29210">
                  <a:moveTo>
                    <a:pt x="1478394" y="0"/>
                  </a:moveTo>
                  <a:lnTo>
                    <a:pt x="1430705" y="0"/>
                  </a:lnTo>
                  <a:lnTo>
                    <a:pt x="1430705" y="28613"/>
                  </a:lnTo>
                  <a:lnTo>
                    <a:pt x="1478394" y="28613"/>
                  </a:lnTo>
                  <a:lnTo>
                    <a:pt x="1478394" y="0"/>
                  </a:lnTo>
                  <a:close/>
                </a:path>
                <a:path w="1574165" h="29210">
                  <a:moveTo>
                    <a:pt x="1573771" y="0"/>
                  </a:moveTo>
                  <a:lnTo>
                    <a:pt x="1526082" y="0"/>
                  </a:lnTo>
                  <a:lnTo>
                    <a:pt x="1526082" y="28613"/>
                  </a:lnTo>
                  <a:lnTo>
                    <a:pt x="1573771" y="28613"/>
                  </a:lnTo>
                  <a:lnTo>
                    <a:pt x="1573771" y="0"/>
                  </a:lnTo>
                  <a:close/>
                </a:path>
              </a:pathLst>
            </a:custGeom>
            <a:solidFill>
              <a:srgbClr val="E66B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381000" y="214312"/>
            <a:ext cx="180380" cy="237530"/>
            <a:chOff x="228600" y="228599"/>
            <a:chExt cx="192405" cy="253365"/>
          </a:xfrm>
        </p:grpSpPr>
        <p:sp>
          <p:nvSpPr>
            <p:cNvPr id="141" name="object 141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</p:spTree>
    <p:extLst>
      <p:ext uri="{BB962C8B-B14F-4D97-AF65-F5344CB8AC3E}">
        <p14:creationId xmlns:p14="http://schemas.microsoft.com/office/powerpoint/2010/main" val="264361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214313"/>
            <a:ext cx="11430000" cy="303609"/>
            <a:chOff x="228600" y="228600"/>
            <a:chExt cx="12192000" cy="323850"/>
          </a:xfrm>
        </p:grpSpPr>
        <p:sp>
          <p:nvSpPr>
            <p:cNvPr id="3" name="object 3"/>
            <p:cNvSpPr/>
            <p:nvPr/>
          </p:nvSpPr>
          <p:spPr>
            <a:xfrm>
              <a:off x="228600" y="228600"/>
              <a:ext cx="12192000" cy="323850"/>
            </a:xfrm>
            <a:custGeom>
              <a:avLst/>
              <a:gdLst/>
              <a:ahLst/>
              <a:cxnLst/>
              <a:rect l="l" t="t" r="r" b="b"/>
              <a:pathLst>
                <a:path w="12192000" h="323850">
                  <a:moveTo>
                    <a:pt x="12192000" y="323850"/>
                  </a:moveTo>
                  <a:lnTo>
                    <a:pt x="0" y="32385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323850"/>
                  </a:lnTo>
                  <a:close/>
                </a:path>
              </a:pathLst>
            </a:custGeom>
            <a:solidFill>
              <a:srgbClr val="3B3A38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548640"/>
              <a:ext cx="12192000" cy="3810"/>
            </a:xfrm>
            <a:custGeom>
              <a:avLst/>
              <a:gdLst/>
              <a:ahLst/>
              <a:cxnLst/>
              <a:rect l="l" t="t" r="r" b="b"/>
              <a:pathLst>
                <a:path w="12192000" h="3809">
                  <a:moveTo>
                    <a:pt x="0" y="3810"/>
                  </a:moveTo>
                  <a:lnTo>
                    <a:pt x="12192000" y="381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1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81000" y="517922"/>
            <a:ext cx="11430000" cy="1194197"/>
            <a:chOff x="228600" y="552450"/>
            <a:chExt cx="12192000" cy="1273810"/>
          </a:xfrm>
        </p:grpSpPr>
        <p:sp>
          <p:nvSpPr>
            <p:cNvPr id="6" name="object 6"/>
            <p:cNvSpPr/>
            <p:nvPr/>
          </p:nvSpPr>
          <p:spPr>
            <a:xfrm>
              <a:off x="228600" y="1762125"/>
              <a:ext cx="12192000" cy="8255"/>
            </a:xfrm>
            <a:custGeom>
              <a:avLst/>
              <a:gdLst/>
              <a:ahLst/>
              <a:cxnLst/>
              <a:rect l="l" t="t" r="r" b="b"/>
              <a:pathLst>
                <a:path w="12192000" h="8255">
                  <a:moveTo>
                    <a:pt x="0" y="8254"/>
                  </a:moveTo>
                  <a:lnTo>
                    <a:pt x="12192000" y="825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54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" name="object 7"/>
            <p:cNvSpPr/>
            <p:nvPr/>
          </p:nvSpPr>
          <p:spPr>
            <a:xfrm>
              <a:off x="228600" y="1762125"/>
              <a:ext cx="12192000" cy="64135"/>
            </a:xfrm>
            <a:custGeom>
              <a:avLst/>
              <a:gdLst/>
              <a:ahLst/>
              <a:cxnLst/>
              <a:rect l="l" t="t" r="r" b="b"/>
              <a:pathLst>
                <a:path w="12192000" h="64135">
                  <a:moveTo>
                    <a:pt x="0" y="64134"/>
                  </a:moveTo>
                  <a:lnTo>
                    <a:pt x="12192000" y="6413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134"/>
                  </a:lnTo>
                  <a:close/>
                </a:path>
              </a:pathLst>
            </a:custGeom>
            <a:solidFill>
              <a:srgbClr val="000000">
                <a:alpha val="12939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552450"/>
              <a:ext cx="12192000" cy="1209675"/>
            </a:xfrm>
            <a:custGeom>
              <a:avLst/>
              <a:gdLst/>
              <a:ahLst/>
              <a:cxnLst/>
              <a:rect l="l" t="t" r="r" b="b"/>
              <a:pathLst>
                <a:path w="12192000" h="1209675">
                  <a:moveTo>
                    <a:pt x="12192000" y="1209675"/>
                  </a:moveTo>
                  <a:lnTo>
                    <a:pt x="0" y="1209675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209675"/>
                  </a:lnTo>
                  <a:close/>
                </a:path>
              </a:pathLst>
            </a:custGeom>
            <a:solidFill>
              <a:srgbClr val="F2F1F1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80909" y="295132"/>
            <a:ext cx="830461" cy="138323"/>
          </a:xfrm>
          <a:prstGeom prst="rect">
            <a:avLst/>
          </a:prstGeom>
        </p:spPr>
        <p:txBody>
          <a:bodyPr vert="horz" wrap="square" lIns="0" tIns="8334" rIns="0" bIns="0" rtlCol="0">
            <a:spAutoFit/>
          </a:bodyPr>
          <a:lstStyle/>
          <a:p>
            <a:pPr>
              <a:spcBef>
                <a:spcPts val="66"/>
              </a:spcBef>
            </a:pPr>
            <a:r>
              <a:rPr sz="844" spc="-9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844" spc="-42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844" spc="-38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844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14313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1" name="object 11"/>
          <p:cNvSpPr txBox="1"/>
          <p:nvPr/>
        </p:nvSpPr>
        <p:spPr>
          <a:xfrm>
            <a:off x="499915" y="178653"/>
            <a:ext cx="2345531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28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313" spc="-23" dirty="0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sz="1313" spc="-7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98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159" dirty="0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sz="1313" spc="-80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r>
              <a:rPr sz="1313" spc="-47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80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313" spc="-89" dirty="0">
                <a:solidFill>
                  <a:srgbClr val="252423"/>
                </a:solidFill>
                <a:latin typeface="Trebuchet MS"/>
                <a:cs typeface="Trebuchet MS"/>
              </a:rPr>
              <a:t>cc</a:t>
            </a:r>
            <a:r>
              <a:rPr sz="1313" spc="-42" dirty="0">
                <a:solidFill>
                  <a:srgbClr val="252423"/>
                </a:solidFill>
                <a:latin typeface="Trebuchet MS"/>
                <a:cs typeface="Trebuchet MS"/>
              </a:rPr>
              <a:t>or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d</a:t>
            </a:r>
            <a:r>
              <a:rPr sz="1313" spc="-84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313" spc="-42" dirty="0">
                <a:solidFill>
                  <a:srgbClr val="252423"/>
                </a:solidFill>
                <a:latin typeface="Trebuchet MS"/>
                <a:cs typeface="Trebuchet MS"/>
              </a:rPr>
              <a:t>ng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to </a:t>
            </a:r>
            <a:r>
              <a:rPr sz="1313" spc="-89" dirty="0">
                <a:solidFill>
                  <a:srgbClr val="252423"/>
                </a:solidFill>
                <a:latin typeface="Trebuchet MS"/>
                <a:cs typeface="Trebuchet MS"/>
              </a:rPr>
              <a:t>c</a:t>
            </a:r>
            <a:r>
              <a:rPr sz="1313" spc="-80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313" spc="80" dirty="0">
                <a:solidFill>
                  <a:srgbClr val="252423"/>
                </a:solidFill>
                <a:latin typeface="Trebuchet MS"/>
                <a:cs typeface="Trebuchet MS"/>
              </a:rPr>
              <a:t>s</a:t>
            </a:r>
            <a:r>
              <a:rPr sz="1313" spc="-75" dirty="0">
                <a:solidFill>
                  <a:srgbClr val="252423"/>
                </a:solidFill>
                <a:latin typeface="Trebuchet MS"/>
                <a:cs typeface="Trebuchet MS"/>
              </a:rPr>
              <a:t>e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61" dirty="0">
                <a:solidFill>
                  <a:srgbClr val="252423"/>
                </a:solidFill>
                <a:latin typeface="Trebuchet MS"/>
                <a:cs typeface="Trebuchet MS"/>
              </a:rPr>
              <a:t>I</a:t>
            </a:r>
            <a:r>
              <a:rPr sz="1313" spc="-47" dirty="0">
                <a:solidFill>
                  <a:srgbClr val="252423"/>
                </a:solidFill>
                <a:latin typeface="Trebuchet MS"/>
                <a:cs typeface="Trebuchet MS"/>
              </a:rPr>
              <a:t>D</a:t>
            </a:r>
            <a:endParaRPr sz="131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557" y="507689"/>
            <a:ext cx="2540198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33" dirty="0">
                <a:solidFill>
                  <a:srgbClr val="252423"/>
                </a:solidFill>
                <a:latin typeface="Trebuchet MS"/>
                <a:cs typeface="Trebuchet MS"/>
              </a:rPr>
              <a:t>0xFFFD153CB7EB958B6D46309E882AB29…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8549" y="507689"/>
            <a:ext cx="2522339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38" dirty="0">
                <a:solidFill>
                  <a:srgbClr val="252423"/>
                </a:solidFill>
                <a:latin typeface="Trebuchet MS"/>
                <a:cs typeface="Trebuchet MS"/>
              </a:rPr>
              <a:t>0xFFFD769169777566ABE6D9073D3E8ED…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557" y="2963353"/>
            <a:ext cx="2486620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33" dirty="0">
                <a:solidFill>
                  <a:srgbClr val="252423"/>
                </a:solidFill>
                <a:latin typeface="Trebuchet MS"/>
                <a:cs typeface="Trebuchet MS"/>
              </a:rPr>
              <a:t>0xFFFD9F0A17F9660B4BDC2CA3B5A383…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8548" y="2963353"/>
            <a:ext cx="2527102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38" dirty="0">
                <a:solidFill>
                  <a:srgbClr val="252423"/>
                </a:solidFill>
                <a:latin typeface="Trebuchet MS"/>
                <a:cs typeface="Trebuchet MS"/>
              </a:rPr>
              <a:t>0xFFFDA91B49883C8D0C98A710A2F6425…</a:t>
            </a:r>
            <a:endParaRPr sz="1125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11872" y="428626"/>
            <a:ext cx="5698927" cy="4902398"/>
            <a:chOff x="794863" y="457200"/>
            <a:chExt cx="6078855" cy="5229225"/>
          </a:xfrm>
        </p:grpSpPr>
        <p:sp>
          <p:nvSpPr>
            <p:cNvPr id="17" name="object 17"/>
            <p:cNvSpPr/>
            <p:nvPr/>
          </p:nvSpPr>
          <p:spPr>
            <a:xfrm>
              <a:off x="911059" y="2290089"/>
              <a:ext cx="2695575" cy="586740"/>
            </a:xfrm>
            <a:custGeom>
              <a:avLst/>
              <a:gdLst/>
              <a:ahLst/>
              <a:cxnLst/>
              <a:rect l="l" t="t" r="r" b="b"/>
              <a:pathLst>
                <a:path w="2695575" h="586739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586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586739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58673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586739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58673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586739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58673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586739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58673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586739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58673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586739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58673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586739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58673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586739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58673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586739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58673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586739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58673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586739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58673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586739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58673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586739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58673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586739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58673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586739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58673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586739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58673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586739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58673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695575" h="586739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58673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695575" h="586739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586739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586739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586739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586739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586739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586739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586739">
                  <a:moveTo>
                    <a:pt x="1495425" y="576935"/>
                  </a:moveTo>
                  <a:lnTo>
                    <a:pt x="1485900" y="576935"/>
                  </a:lnTo>
                  <a:lnTo>
                    <a:pt x="1485900" y="586460"/>
                  </a:lnTo>
                  <a:lnTo>
                    <a:pt x="1495425" y="586460"/>
                  </a:lnTo>
                  <a:lnTo>
                    <a:pt x="1495425" y="576935"/>
                  </a:lnTo>
                  <a:close/>
                </a:path>
                <a:path w="2695575" h="586739">
                  <a:moveTo>
                    <a:pt x="1552575" y="576935"/>
                  </a:moveTo>
                  <a:lnTo>
                    <a:pt x="1543050" y="576935"/>
                  </a:lnTo>
                  <a:lnTo>
                    <a:pt x="1543050" y="586460"/>
                  </a:lnTo>
                  <a:lnTo>
                    <a:pt x="1552575" y="586460"/>
                  </a:lnTo>
                  <a:lnTo>
                    <a:pt x="1552575" y="576935"/>
                  </a:lnTo>
                  <a:close/>
                </a:path>
                <a:path w="2695575" h="586739">
                  <a:moveTo>
                    <a:pt x="1609725" y="576935"/>
                  </a:moveTo>
                  <a:lnTo>
                    <a:pt x="1600200" y="576935"/>
                  </a:lnTo>
                  <a:lnTo>
                    <a:pt x="1600200" y="586460"/>
                  </a:lnTo>
                  <a:lnTo>
                    <a:pt x="1609725" y="586460"/>
                  </a:lnTo>
                  <a:lnTo>
                    <a:pt x="1609725" y="576935"/>
                  </a:lnTo>
                  <a:close/>
                </a:path>
                <a:path w="2695575" h="586739">
                  <a:moveTo>
                    <a:pt x="1666875" y="576935"/>
                  </a:moveTo>
                  <a:lnTo>
                    <a:pt x="1657350" y="576935"/>
                  </a:lnTo>
                  <a:lnTo>
                    <a:pt x="1657350" y="586460"/>
                  </a:lnTo>
                  <a:lnTo>
                    <a:pt x="1666875" y="586460"/>
                  </a:lnTo>
                  <a:lnTo>
                    <a:pt x="1666875" y="576935"/>
                  </a:lnTo>
                  <a:close/>
                </a:path>
                <a:path w="2695575" h="586739">
                  <a:moveTo>
                    <a:pt x="1724025" y="576935"/>
                  </a:moveTo>
                  <a:lnTo>
                    <a:pt x="1714500" y="576935"/>
                  </a:lnTo>
                  <a:lnTo>
                    <a:pt x="1714500" y="586460"/>
                  </a:lnTo>
                  <a:lnTo>
                    <a:pt x="1724025" y="586460"/>
                  </a:lnTo>
                  <a:lnTo>
                    <a:pt x="1724025" y="576935"/>
                  </a:lnTo>
                  <a:close/>
                </a:path>
                <a:path w="2695575" h="586739">
                  <a:moveTo>
                    <a:pt x="1781175" y="576935"/>
                  </a:moveTo>
                  <a:lnTo>
                    <a:pt x="1771650" y="576935"/>
                  </a:lnTo>
                  <a:lnTo>
                    <a:pt x="1771650" y="586460"/>
                  </a:lnTo>
                  <a:lnTo>
                    <a:pt x="1781175" y="586460"/>
                  </a:lnTo>
                  <a:lnTo>
                    <a:pt x="1781175" y="576935"/>
                  </a:lnTo>
                  <a:close/>
                </a:path>
                <a:path w="2695575" h="586739">
                  <a:moveTo>
                    <a:pt x="1838325" y="576935"/>
                  </a:moveTo>
                  <a:lnTo>
                    <a:pt x="1828800" y="576935"/>
                  </a:lnTo>
                  <a:lnTo>
                    <a:pt x="1828800" y="586460"/>
                  </a:lnTo>
                  <a:lnTo>
                    <a:pt x="1838325" y="586460"/>
                  </a:lnTo>
                  <a:lnTo>
                    <a:pt x="1838325" y="576935"/>
                  </a:lnTo>
                  <a:close/>
                </a:path>
                <a:path w="2695575" h="586739">
                  <a:moveTo>
                    <a:pt x="1895475" y="576935"/>
                  </a:moveTo>
                  <a:lnTo>
                    <a:pt x="1885950" y="576935"/>
                  </a:lnTo>
                  <a:lnTo>
                    <a:pt x="1885950" y="586460"/>
                  </a:lnTo>
                  <a:lnTo>
                    <a:pt x="1895475" y="586460"/>
                  </a:lnTo>
                  <a:lnTo>
                    <a:pt x="1895475" y="576935"/>
                  </a:lnTo>
                  <a:close/>
                </a:path>
                <a:path w="2695575" h="586739">
                  <a:moveTo>
                    <a:pt x="1952625" y="576935"/>
                  </a:moveTo>
                  <a:lnTo>
                    <a:pt x="1943100" y="576935"/>
                  </a:lnTo>
                  <a:lnTo>
                    <a:pt x="1943100" y="586460"/>
                  </a:lnTo>
                  <a:lnTo>
                    <a:pt x="1952625" y="586460"/>
                  </a:lnTo>
                  <a:lnTo>
                    <a:pt x="1952625" y="576935"/>
                  </a:lnTo>
                  <a:close/>
                </a:path>
                <a:path w="2695575" h="586739">
                  <a:moveTo>
                    <a:pt x="2009775" y="576935"/>
                  </a:moveTo>
                  <a:lnTo>
                    <a:pt x="2000250" y="576935"/>
                  </a:lnTo>
                  <a:lnTo>
                    <a:pt x="2000250" y="586460"/>
                  </a:lnTo>
                  <a:lnTo>
                    <a:pt x="2009775" y="586460"/>
                  </a:lnTo>
                  <a:lnTo>
                    <a:pt x="2009775" y="576935"/>
                  </a:lnTo>
                  <a:close/>
                </a:path>
                <a:path w="2695575" h="586739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586739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586739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586739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586739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586739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586739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586739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586739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586739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586739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586739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911059" y="1136205"/>
              <a:ext cx="2695575" cy="1163955"/>
            </a:xfrm>
            <a:custGeom>
              <a:avLst/>
              <a:gdLst/>
              <a:ahLst/>
              <a:cxnLst/>
              <a:rect l="l" t="t" r="r" b="b"/>
              <a:pathLst>
                <a:path w="2695575" h="1163955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116395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1163955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116395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1163955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116395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1163955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116395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1163955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116395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1163955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116395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1163955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116395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1163955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116395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1163955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116395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1163955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116395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1163955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116395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1163955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116395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1163955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116395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1163955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1163955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1163955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1163955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1163955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1163955">
                  <a:moveTo>
                    <a:pt x="1038225" y="1153883"/>
                  </a:moveTo>
                  <a:lnTo>
                    <a:pt x="1028700" y="1153883"/>
                  </a:lnTo>
                  <a:lnTo>
                    <a:pt x="1028700" y="1163408"/>
                  </a:lnTo>
                  <a:lnTo>
                    <a:pt x="1038225" y="1163408"/>
                  </a:lnTo>
                  <a:lnTo>
                    <a:pt x="1038225" y="1153883"/>
                  </a:lnTo>
                  <a:close/>
                </a:path>
                <a:path w="2695575" h="1163955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1163955">
                  <a:moveTo>
                    <a:pt x="1095375" y="1153883"/>
                  </a:moveTo>
                  <a:lnTo>
                    <a:pt x="1085850" y="1153883"/>
                  </a:lnTo>
                  <a:lnTo>
                    <a:pt x="1085850" y="1163408"/>
                  </a:lnTo>
                  <a:lnTo>
                    <a:pt x="1095375" y="1163408"/>
                  </a:lnTo>
                  <a:lnTo>
                    <a:pt x="1095375" y="1153883"/>
                  </a:lnTo>
                  <a:close/>
                </a:path>
                <a:path w="2695575" h="1163955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1163955">
                  <a:moveTo>
                    <a:pt x="1152525" y="1153883"/>
                  </a:moveTo>
                  <a:lnTo>
                    <a:pt x="1143000" y="1153883"/>
                  </a:lnTo>
                  <a:lnTo>
                    <a:pt x="1143000" y="1163408"/>
                  </a:lnTo>
                  <a:lnTo>
                    <a:pt x="1152525" y="1163408"/>
                  </a:lnTo>
                  <a:lnTo>
                    <a:pt x="1152525" y="1153883"/>
                  </a:lnTo>
                  <a:close/>
                </a:path>
                <a:path w="2695575" h="1163955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1163955">
                  <a:moveTo>
                    <a:pt x="1209675" y="1153883"/>
                  </a:moveTo>
                  <a:lnTo>
                    <a:pt x="1200150" y="1153883"/>
                  </a:lnTo>
                  <a:lnTo>
                    <a:pt x="1200150" y="1163408"/>
                  </a:lnTo>
                  <a:lnTo>
                    <a:pt x="1209675" y="1163408"/>
                  </a:lnTo>
                  <a:lnTo>
                    <a:pt x="1209675" y="1153883"/>
                  </a:lnTo>
                  <a:close/>
                </a:path>
                <a:path w="2695575" h="1163955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1163955">
                  <a:moveTo>
                    <a:pt x="1266825" y="1153883"/>
                  </a:moveTo>
                  <a:lnTo>
                    <a:pt x="1257300" y="1153883"/>
                  </a:lnTo>
                  <a:lnTo>
                    <a:pt x="1257300" y="1163408"/>
                  </a:lnTo>
                  <a:lnTo>
                    <a:pt x="1266825" y="1163408"/>
                  </a:lnTo>
                  <a:lnTo>
                    <a:pt x="1266825" y="1153883"/>
                  </a:lnTo>
                  <a:close/>
                </a:path>
                <a:path w="2695575" h="1163955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1163955">
                  <a:moveTo>
                    <a:pt x="1323975" y="1153883"/>
                  </a:moveTo>
                  <a:lnTo>
                    <a:pt x="1314450" y="1153883"/>
                  </a:lnTo>
                  <a:lnTo>
                    <a:pt x="1314450" y="1163408"/>
                  </a:lnTo>
                  <a:lnTo>
                    <a:pt x="1323975" y="1163408"/>
                  </a:lnTo>
                  <a:lnTo>
                    <a:pt x="1323975" y="1153883"/>
                  </a:lnTo>
                  <a:close/>
                </a:path>
                <a:path w="2695575" h="1163955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1163955">
                  <a:moveTo>
                    <a:pt x="1381125" y="1153883"/>
                  </a:moveTo>
                  <a:lnTo>
                    <a:pt x="1371600" y="1153883"/>
                  </a:lnTo>
                  <a:lnTo>
                    <a:pt x="1371600" y="1163408"/>
                  </a:lnTo>
                  <a:lnTo>
                    <a:pt x="1381125" y="1163408"/>
                  </a:lnTo>
                  <a:lnTo>
                    <a:pt x="1381125" y="1153883"/>
                  </a:lnTo>
                  <a:close/>
                </a:path>
                <a:path w="2695575" h="1163955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1163955">
                  <a:moveTo>
                    <a:pt x="1438275" y="1153883"/>
                  </a:moveTo>
                  <a:lnTo>
                    <a:pt x="1428750" y="1153883"/>
                  </a:lnTo>
                  <a:lnTo>
                    <a:pt x="1428750" y="1163408"/>
                  </a:lnTo>
                  <a:lnTo>
                    <a:pt x="1438275" y="1163408"/>
                  </a:lnTo>
                  <a:lnTo>
                    <a:pt x="1438275" y="1153883"/>
                  </a:lnTo>
                  <a:close/>
                </a:path>
                <a:path w="2695575" h="1163955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1163955">
                  <a:moveTo>
                    <a:pt x="2066925" y="1153883"/>
                  </a:moveTo>
                  <a:lnTo>
                    <a:pt x="2057400" y="1153883"/>
                  </a:lnTo>
                  <a:lnTo>
                    <a:pt x="2057400" y="1163408"/>
                  </a:lnTo>
                  <a:lnTo>
                    <a:pt x="2066925" y="1163408"/>
                  </a:lnTo>
                  <a:lnTo>
                    <a:pt x="2066925" y="1153883"/>
                  </a:lnTo>
                  <a:close/>
                </a:path>
                <a:path w="2695575" h="1163955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1163955">
                  <a:moveTo>
                    <a:pt x="2124075" y="1153883"/>
                  </a:moveTo>
                  <a:lnTo>
                    <a:pt x="2114550" y="1153883"/>
                  </a:lnTo>
                  <a:lnTo>
                    <a:pt x="2114550" y="1163408"/>
                  </a:lnTo>
                  <a:lnTo>
                    <a:pt x="2124075" y="1163408"/>
                  </a:lnTo>
                  <a:lnTo>
                    <a:pt x="2124075" y="1153883"/>
                  </a:lnTo>
                  <a:close/>
                </a:path>
                <a:path w="2695575" h="1163955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1163955">
                  <a:moveTo>
                    <a:pt x="2181225" y="1153883"/>
                  </a:moveTo>
                  <a:lnTo>
                    <a:pt x="2171700" y="1153883"/>
                  </a:lnTo>
                  <a:lnTo>
                    <a:pt x="2171700" y="1163408"/>
                  </a:lnTo>
                  <a:lnTo>
                    <a:pt x="2181225" y="1163408"/>
                  </a:lnTo>
                  <a:lnTo>
                    <a:pt x="2181225" y="1153883"/>
                  </a:lnTo>
                  <a:close/>
                </a:path>
                <a:path w="2695575" h="1163955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1163955">
                  <a:moveTo>
                    <a:pt x="2238375" y="1153883"/>
                  </a:moveTo>
                  <a:lnTo>
                    <a:pt x="2228850" y="1153883"/>
                  </a:lnTo>
                  <a:lnTo>
                    <a:pt x="2228850" y="1163408"/>
                  </a:lnTo>
                  <a:lnTo>
                    <a:pt x="2238375" y="1163408"/>
                  </a:lnTo>
                  <a:lnTo>
                    <a:pt x="2238375" y="1153883"/>
                  </a:lnTo>
                  <a:close/>
                </a:path>
                <a:path w="2695575" h="1163955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1163955">
                  <a:moveTo>
                    <a:pt x="2295525" y="1153883"/>
                  </a:moveTo>
                  <a:lnTo>
                    <a:pt x="2286000" y="1153883"/>
                  </a:lnTo>
                  <a:lnTo>
                    <a:pt x="2286000" y="1163408"/>
                  </a:lnTo>
                  <a:lnTo>
                    <a:pt x="2295525" y="1163408"/>
                  </a:lnTo>
                  <a:lnTo>
                    <a:pt x="2295525" y="1153883"/>
                  </a:lnTo>
                  <a:close/>
                </a:path>
                <a:path w="2695575" h="1163955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1163955">
                  <a:moveTo>
                    <a:pt x="2352675" y="1153883"/>
                  </a:moveTo>
                  <a:lnTo>
                    <a:pt x="2343150" y="1153883"/>
                  </a:lnTo>
                  <a:lnTo>
                    <a:pt x="2343150" y="1163408"/>
                  </a:lnTo>
                  <a:lnTo>
                    <a:pt x="2352675" y="1163408"/>
                  </a:lnTo>
                  <a:lnTo>
                    <a:pt x="2352675" y="1153883"/>
                  </a:lnTo>
                  <a:close/>
                </a:path>
                <a:path w="2695575" h="1163955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1163955">
                  <a:moveTo>
                    <a:pt x="2409825" y="1153883"/>
                  </a:moveTo>
                  <a:lnTo>
                    <a:pt x="2400300" y="1153883"/>
                  </a:lnTo>
                  <a:lnTo>
                    <a:pt x="2400300" y="1163408"/>
                  </a:lnTo>
                  <a:lnTo>
                    <a:pt x="2409825" y="1163408"/>
                  </a:lnTo>
                  <a:lnTo>
                    <a:pt x="2409825" y="1153883"/>
                  </a:lnTo>
                  <a:close/>
                </a:path>
                <a:path w="2695575" h="1163955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1163955">
                  <a:moveTo>
                    <a:pt x="2466975" y="1153883"/>
                  </a:moveTo>
                  <a:lnTo>
                    <a:pt x="2457450" y="1153883"/>
                  </a:lnTo>
                  <a:lnTo>
                    <a:pt x="2457450" y="1163408"/>
                  </a:lnTo>
                  <a:lnTo>
                    <a:pt x="2466975" y="1163408"/>
                  </a:lnTo>
                  <a:lnTo>
                    <a:pt x="2466975" y="1153883"/>
                  </a:lnTo>
                  <a:close/>
                </a:path>
                <a:path w="2695575" h="1163955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1163955">
                  <a:moveTo>
                    <a:pt x="2524125" y="1153883"/>
                  </a:moveTo>
                  <a:lnTo>
                    <a:pt x="2514600" y="1153883"/>
                  </a:lnTo>
                  <a:lnTo>
                    <a:pt x="2514600" y="1163408"/>
                  </a:lnTo>
                  <a:lnTo>
                    <a:pt x="2524125" y="1163408"/>
                  </a:lnTo>
                  <a:lnTo>
                    <a:pt x="2524125" y="1153883"/>
                  </a:lnTo>
                  <a:close/>
                </a:path>
                <a:path w="2695575" h="1163955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1163955">
                  <a:moveTo>
                    <a:pt x="2581275" y="1153883"/>
                  </a:moveTo>
                  <a:lnTo>
                    <a:pt x="2571750" y="1153883"/>
                  </a:lnTo>
                  <a:lnTo>
                    <a:pt x="2571750" y="1163408"/>
                  </a:lnTo>
                  <a:lnTo>
                    <a:pt x="2581275" y="1163408"/>
                  </a:lnTo>
                  <a:lnTo>
                    <a:pt x="2581275" y="1153883"/>
                  </a:lnTo>
                  <a:close/>
                </a:path>
                <a:path w="2695575" h="1163955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1163955">
                  <a:moveTo>
                    <a:pt x="2638425" y="1153883"/>
                  </a:moveTo>
                  <a:lnTo>
                    <a:pt x="2628900" y="1153883"/>
                  </a:lnTo>
                  <a:lnTo>
                    <a:pt x="2628900" y="1163408"/>
                  </a:lnTo>
                  <a:lnTo>
                    <a:pt x="2638425" y="1163408"/>
                  </a:lnTo>
                  <a:lnTo>
                    <a:pt x="2638425" y="1153883"/>
                  </a:lnTo>
                  <a:close/>
                </a:path>
                <a:path w="2695575" h="1163955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1163955">
                  <a:moveTo>
                    <a:pt x="2695575" y="1153883"/>
                  </a:moveTo>
                  <a:lnTo>
                    <a:pt x="2686050" y="1153883"/>
                  </a:lnTo>
                  <a:lnTo>
                    <a:pt x="2686050" y="1163408"/>
                  </a:lnTo>
                  <a:lnTo>
                    <a:pt x="2695575" y="1163408"/>
                  </a:lnTo>
                  <a:lnTo>
                    <a:pt x="2695575" y="1153883"/>
                  </a:lnTo>
                  <a:close/>
                </a:path>
                <a:path w="2695575" h="1163955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6859" y="1136205"/>
              <a:ext cx="2009775" cy="9525"/>
            </a:xfrm>
            <a:custGeom>
              <a:avLst/>
              <a:gdLst/>
              <a:ahLst/>
              <a:cxnLst/>
              <a:rect l="l" t="t" r="r" b="b"/>
              <a:pathLst>
                <a:path w="20097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0097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0097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0097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0097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0097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0097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0097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0097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0097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0097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0097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0097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0097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0097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0097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0097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0097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0097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0097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0097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0097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0097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0097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20097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20097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20097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20097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20097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20097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20097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20097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20097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20097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20097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20097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2358868" y="1655444"/>
              <a:ext cx="577850" cy="1211580"/>
            </a:xfrm>
            <a:custGeom>
              <a:avLst/>
              <a:gdLst/>
              <a:ahLst/>
              <a:cxnLst/>
              <a:rect l="l" t="t" r="r" b="b"/>
              <a:pathLst>
                <a:path w="577850" h="1211580">
                  <a:moveTo>
                    <a:pt x="577515" y="1211579"/>
                  </a:moveTo>
                  <a:lnTo>
                    <a:pt x="0" y="1211579"/>
                  </a:lnTo>
                  <a:lnTo>
                    <a:pt x="0" y="0"/>
                  </a:lnTo>
                  <a:lnTo>
                    <a:pt x="577515" y="0"/>
                  </a:lnTo>
                  <a:lnTo>
                    <a:pt x="577515" y="1211579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2385" y="2290089"/>
              <a:ext cx="2695575" cy="586740"/>
            </a:xfrm>
            <a:custGeom>
              <a:avLst/>
              <a:gdLst/>
              <a:ahLst/>
              <a:cxnLst/>
              <a:rect l="l" t="t" r="r" b="b"/>
              <a:pathLst>
                <a:path w="2695575" h="586739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586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586739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58673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586739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58673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586739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58673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586739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58673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586739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58673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586739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58673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586739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58673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586739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58673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586739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58673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586739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58673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586739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58673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586739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58673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586739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58673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586739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58673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586739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58673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586739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58673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586739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58673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695575" h="586739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58673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695575" h="586739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58673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695575" h="586739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58673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695575" h="586739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58673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695575" h="586739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58673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695575" h="586739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586739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586739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586739">
                  <a:moveTo>
                    <a:pt x="1495425" y="576935"/>
                  </a:moveTo>
                  <a:lnTo>
                    <a:pt x="1485900" y="576935"/>
                  </a:lnTo>
                  <a:lnTo>
                    <a:pt x="1485900" y="586460"/>
                  </a:lnTo>
                  <a:lnTo>
                    <a:pt x="1495425" y="586460"/>
                  </a:lnTo>
                  <a:lnTo>
                    <a:pt x="1495425" y="576935"/>
                  </a:lnTo>
                  <a:close/>
                </a:path>
                <a:path w="2695575" h="586739">
                  <a:moveTo>
                    <a:pt x="1552575" y="576935"/>
                  </a:moveTo>
                  <a:lnTo>
                    <a:pt x="1543050" y="576935"/>
                  </a:lnTo>
                  <a:lnTo>
                    <a:pt x="1543050" y="586460"/>
                  </a:lnTo>
                  <a:lnTo>
                    <a:pt x="1552575" y="586460"/>
                  </a:lnTo>
                  <a:lnTo>
                    <a:pt x="1552575" y="576935"/>
                  </a:lnTo>
                  <a:close/>
                </a:path>
                <a:path w="2695575" h="586739">
                  <a:moveTo>
                    <a:pt x="1609725" y="576935"/>
                  </a:moveTo>
                  <a:lnTo>
                    <a:pt x="1600200" y="576935"/>
                  </a:lnTo>
                  <a:lnTo>
                    <a:pt x="1600200" y="586460"/>
                  </a:lnTo>
                  <a:lnTo>
                    <a:pt x="1609725" y="586460"/>
                  </a:lnTo>
                  <a:lnTo>
                    <a:pt x="1609725" y="576935"/>
                  </a:lnTo>
                  <a:close/>
                </a:path>
                <a:path w="2695575" h="586739">
                  <a:moveTo>
                    <a:pt x="1666875" y="576935"/>
                  </a:moveTo>
                  <a:lnTo>
                    <a:pt x="1657350" y="576935"/>
                  </a:lnTo>
                  <a:lnTo>
                    <a:pt x="1657350" y="586460"/>
                  </a:lnTo>
                  <a:lnTo>
                    <a:pt x="1666875" y="586460"/>
                  </a:lnTo>
                  <a:lnTo>
                    <a:pt x="1666875" y="576935"/>
                  </a:lnTo>
                  <a:close/>
                </a:path>
                <a:path w="2695575" h="586739">
                  <a:moveTo>
                    <a:pt x="1724025" y="576935"/>
                  </a:moveTo>
                  <a:lnTo>
                    <a:pt x="1714500" y="576935"/>
                  </a:lnTo>
                  <a:lnTo>
                    <a:pt x="1714500" y="586460"/>
                  </a:lnTo>
                  <a:lnTo>
                    <a:pt x="1724025" y="586460"/>
                  </a:lnTo>
                  <a:lnTo>
                    <a:pt x="1724025" y="576935"/>
                  </a:lnTo>
                  <a:close/>
                </a:path>
                <a:path w="2695575" h="586739">
                  <a:moveTo>
                    <a:pt x="1781175" y="576935"/>
                  </a:moveTo>
                  <a:lnTo>
                    <a:pt x="1771650" y="576935"/>
                  </a:lnTo>
                  <a:lnTo>
                    <a:pt x="1771650" y="586460"/>
                  </a:lnTo>
                  <a:lnTo>
                    <a:pt x="1781175" y="586460"/>
                  </a:lnTo>
                  <a:lnTo>
                    <a:pt x="1781175" y="576935"/>
                  </a:lnTo>
                  <a:close/>
                </a:path>
                <a:path w="2695575" h="586739">
                  <a:moveTo>
                    <a:pt x="1838325" y="576935"/>
                  </a:moveTo>
                  <a:lnTo>
                    <a:pt x="1828800" y="576935"/>
                  </a:lnTo>
                  <a:lnTo>
                    <a:pt x="1828800" y="586460"/>
                  </a:lnTo>
                  <a:lnTo>
                    <a:pt x="1838325" y="586460"/>
                  </a:lnTo>
                  <a:lnTo>
                    <a:pt x="1838325" y="576935"/>
                  </a:lnTo>
                  <a:close/>
                </a:path>
                <a:path w="2695575" h="586739">
                  <a:moveTo>
                    <a:pt x="1895475" y="576935"/>
                  </a:moveTo>
                  <a:lnTo>
                    <a:pt x="1885950" y="576935"/>
                  </a:lnTo>
                  <a:lnTo>
                    <a:pt x="1885950" y="586460"/>
                  </a:lnTo>
                  <a:lnTo>
                    <a:pt x="1895475" y="586460"/>
                  </a:lnTo>
                  <a:lnTo>
                    <a:pt x="1895475" y="576935"/>
                  </a:lnTo>
                  <a:close/>
                </a:path>
                <a:path w="2695575" h="586739">
                  <a:moveTo>
                    <a:pt x="1952625" y="576935"/>
                  </a:moveTo>
                  <a:lnTo>
                    <a:pt x="1943100" y="576935"/>
                  </a:lnTo>
                  <a:lnTo>
                    <a:pt x="1943100" y="586460"/>
                  </a:lnTo>
                  <a:lnTo>
                    <a:pt x="1952625" y="586460"/>
                  </a:lnTo>
                  <a:lnTo>
                    <a:pt x="1952625" y="576935"/>
                  </a:lnTo>
                  <a:close/>
                </a:path>
                <a:path w="2695575" h="586739">
                  <a:moveTo>
                    <a:pt x="2009775" y="576935"/>
                  </a:moveTo>
                  <a:lnTo>
                    <a:pt x="2000250" y="576935"/>
                  </a:lnTo>
                  <a:lnTo>
                    <a:pt x="2000250" y="586460"/>
                  </a:lnTo>
                  <a:lnTo>
                    <a:pt x="2009775" y="586460"/>
                  </a:lnTo>
                  <a:lnTo>
                    <a:pt x="2009775" y="576935"/>
                  </a:lnTo>
                  <a:close/>
                </a:path>
                <a:path w="2695575" h="586739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586739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586739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586739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586739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586739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586739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586739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586739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586739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586739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586739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92385" y="1136205"/>
              <a:ext cx="2695575" cy="1163955"/>
            </a:xfrm>
            <a:custGeom>
              <a:avLst/>
              <a:gdLst/>
              <a:ahLst/>
              <a:cxnLst/>
              <a:rect l="l" t="t" r="r" b="b"/>
              <a:pathLst>
                <a:path w="2695575" h="1163955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116395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1163955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116395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1163955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116395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1163955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116395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1163955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116395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1163955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116395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1163955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116395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1163955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116395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1163955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116395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1163955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116395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1163955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116395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1163955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116395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1163955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116395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1163955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116395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1163955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116395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1163955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116395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1163955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116395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1163955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1163955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1163955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1163955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1163955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1163955">
                  <a:moveTo>
                    <a:pt x="1266825" y="1153883"/>
                  </a:moveTo>
                  <a:lnTo>
                    <a:pt x="1257300" y="1153883"/>
                  </a:lnTo>
                  <a:lnTo>
                    <a:pt x="1257300" y="1163408"/>
                  </a:lnTo>
                  <a:lnTo>
                    <a:pt x="1266825" y="1163408"/>
                  </a:lnTo>
                  <a:lnTo>
                    <a:pt x="1266825" y="1153883"/>
                  </a:lnTo>
                  <a:close/>
                </a:path>
                <a:path w="2695575" h="1163955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1163955">
                  <a:moveTo>
                    <a:pt x="1323975" y="1153883"/>
                  </a:moveTo>
                  <a:lnTo>
                    <a:pt x="1314450" y="1153883"/>
                  </a:lnTo>
                  <a:lnTo>
                    <a:pt x="1314450" y="1163408"/>
                  </a:lnTo>
                  <a:lnTo>
                    <a:pt x="1323975" y="1163408"/>
                  </a:lnTo>
                  <a:lnTo>
                    <a:pt x="1323975" y="1153883"/>
                  </a:lnTo>
                  <a:close/>
                </a:path>
                <a:path w="2695575" h="1163955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1163955">
                  <a:moveTo>
                    <a:pt x="1381125" y="1153883"/>
                  </a:moveTo>
                  <a:lnTo>
                    <a:pt x="1371600" y="1153883"/>
                  </a:lnTo>
                  <a:lnTo>
                    <a:pt x="1371600" y="1163408"/>
                  </a:lnTo>
                  <a:lnTo>
                    <a:pt x="1381125" y="1163408"/>
                  </a:lnTo>
                  <a:lnTo>
                    <a:pt x="1381125" y="1153883"/>
                  </a:lnTo>
                  <a:close/>
                </a:path>
                <a:path w="2695575" h="1163955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1163955">
                  <a:moveTo>
                    <a:pt x="1438275" y="1153883"/>
                  </a:moveTo>
                  <a:lnTo>
                    <a:pt x="1428750" y="1153883"/>
                  </a:lnTo>
                  <a:lnTo>
                    <a:pt x="1428750" y="1163408"/>
                  </a:lnTo>
                  <a:lnTo>
                    <a:pt x="1438275" y="1163408"/>
                  </a:lnTo>
                  <a:lnTo>
                    <a:pt x="1438275" y="1153883"/>
                  </a:lnTo>
                  <a:close/>
                </a:path>
                <a:path w="2695575" h="1163955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1163955">
                  <a:moveTo>
                    <a:pt x="2066925" y="1153883"/>
                  </a:moveTo>
                  <a:lnTo>
                    <a:pt x="2057400" y="1153883"/>
                  </a:lnTo>
                  <a:lnTo>
                    <a:pt x="2057400" y="1163408"/>
                  </a:lnTo>
                  <a:lnTo>
                    <a:pt x="2066925" y="1163408"/>
                  </a:lnTo>
                  <a:lnTo>
                    <a:pt x="2066925" y="1153883"/>
                  </a:lnTo>
                  <a:close/>
                </a:path>
                <a:path w="2695575" h="1163955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1163955">
                  <a:moveTo>
                    <a:pt x="2124075" y="1153883"/>
                  </a:moveTo>
                  <a:lnTo>
                    <a:pt x="2114550" y="1153883"/>
                  </a:lnTo>
                  <a:lnTo>
                    <a:pt x="2114550" y="1163408"/>
                  </a:lnTo>
                  <a:lnTo>
                    <a:pt x="2124075" y="1163408"/>
                  </a:lnTo>
                  <a:lnTo>
                    <a:pt x="2124075" y="1153883"/>
                  </a:lnTo>
                  <a:close/>
                </a:path>
                <a:path w="2695575" h="1163955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1163955">
                  <a:moveTo>
                    <a:pt x="2181225" y="1153883"/>
                  </a:moveTo>
                  <a:lnTo>
                    <a:pt x="2171700" y="1153883"/>
                  </a:lnTo>
                  <a:lnTo>
                    <a:pt x="2171700" y="1163408"/>
                  </a:lnTo>
                  <a:lnTo>
                    <a:pt x="2181225" y="1163408"/>
                  </a:lnTo>
                  <a:lnTo>
                    <a:pt x="2181225" y="1153883"/>
                  </a:lnTo>
                  <a:close/>
                </a:path>
                <a:path w="2695575" h="1163955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1163955">
                  <a:moveTo>
                    <a:pt x="2238375" y="1153883"/>
                  </a:moveTo>
                  <a:lnTo>
                    <a:pt x="2228850" y="1153883"/>
                  </a:lnTo>
                  <a:lnTo>
                    <a:pt x="2228850" y="1163408"/>
                  </a:lnTo>
                  <a:lnTo>
                    <a:pt x="2238375" y="1163408"/>
                  </a:lnTo>
                  <a:lnTo>
                    <a:pt x="2238375" y="1153883"/>
                  </a:lnTo>
                  <a:close/>
                </a:path>
                <a:path w="2695575" h="1163955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1163955">
                  <a:moveTo>
                    <a:pt x="2295525" y="1153883"/>
                  </a:moveTo>
                  <a:lnTo>
                    <a:pt x="2286000" y="1153883"/>
                  </a:lnTo>
                  <a:lnTo>
                    <a:pt x="2286000" y="1163408"/>
                  </a:lnTo>
                  <a:lnTo>
                    <a:pt x="2295525" y="1163408"/>
                  </a:lnTo>
                  <a:lnTo>
                    <a:pt x="2295525" y="1153883"/>
                  </a:lnTo>
                  <a:close/>
                </a:path>
                <a:path w="2695575" h="1163955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1163955">
                  <a:moveTo>
                    <a:pt x="2352675" y="1153883"/>
                  </a:moveTo>
                  <a:lnTo>
                    <a:pt x="2343150" y="1153883"/>
                  </a:lnTo>
                  <a:lnTo>
                    <a:pt x="2343150" y="1163408"/>
                  </a:lnTo>
                  <a:lnTo>
                    <a:pt x="2352675" y="1163408"/>
                  </a:lnTo>
                  <a:lnTo>
                    <a:pt x="2352675" y="1153883"/>
                  </a:lnTo>
                  <a:close/>
                </a:path>
                <a:path w="2695575" h="1163955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1163955">
                  <a:moveTo>
                    <a:pt x="2409825" y="1153883"/>
                  </a:moveTo>
                  <a:lnTo>
                    <a:pt x="2400300" y="1153883"/>
                  </a:lnTo>
                  <a:lnTo>
                    <a:pt x="2400300" y="1163408"/>
                  </a:lnTo>
                  <a:lnTo>
                    <a:pt x="2409825" y="1163408"/>
                  </a:lnTo>
                  <a:lnTo>
                    <a:pt x="2409825" y="1153883"/>
                  </a:lnTo>
                  <a:close/>
                </a:path>
                <a:path w="2695575" h="1163955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1163955">
                  <a:moveTo>
                    <a:pt x="2466975" y="1153883"/>
                  </a:moveTo>
                  <a:lnTo>
                    <a:pt x="2457450" y="1153883"/>
                  </a:lnTo>
                  <a:lnTo>
                    <a:pt x="2457450" y="1163408"/>
                  </a:lnTo>
                  <a:lnTo>
                    <a:pt x="2466975" y="1163408"/>
                  </a:lnTo>
                  <a:lnTo>
                    <a:pt x="2466975" y="1153883"/>
                  </a:lnTo>
                  <a:close/>
                </a:path>
                <a:path w="2695575" h="1163955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1163955">
                  <a:moveTo>
                    <a:pt x="2524125" y="1153883"/>
                  </a:moveTo>
                  <a:lnTo>
                    <a:pt x="2514600" y="1153883"/>
                  </a:lnTo>
                  <a:lnTo>
                    <a:pt x="2514600" y="1163408"/>
                  </a:lnTo>
                  <a:lnTo>
                    <a:pt x="2524125" y="1163408"/>
                  </a:lnTo>
                  <a:lnTo>
                    <a:pt x="2524125" y="1153883"/>
                  </a:lnTo>
                  <a:close/>
                </a:path>
                <a:path w="2695575" h="1163955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1163955">
                  <a:moveTo>
                    <a:pt x="2581275" y="1153883"/>
                  </a:moveTo>
                  <a:lnTo>
                    <a:pt x="2571750" y="1153883"/>
                  </a:lnTo>
                  <a:lnTo>
                    <a:pt x="2571750" y="1163408"/>
                  </a:lnTo>
                  <a:lnTo>
                    <a:pt x="2581275" y="1163408"/>
                  </a:lnTo>
                  <a:lnTo>
                    <a:pt x="2581275" y="1153883"/>
                  </a:lnTo>
                  <a:close/>
                </a:path>
                <a:path w="2695575" h="1163955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1163955">
                  <a:moveTo>
                    <a:pt x="2638425" y="1153883"/>
                  </a:moveTo>
                  <a:lnTo>
                    <a:pt x="2628900" y="1153883"/>
                  </a:lnTo>
                  <a:lnTo>
                    <a:pt x="2628900" y="1163408"/>
                  </a:lnTo>
                  <a:lnTo>
                    <a:pt x="2638425" y="1163408"/>
                  </a:lnTo>
                  <a:lnTo>
                    <a:pt x="2638425" y="1153883"/>
                  </a:lnTo>
                  <a:close/>
                </a:path>
                <a:path w="2695575" h="1163955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1163955">
                  <a:moveTo>
                    <a:pt x="2695575" y="1153883"/>
                  </a:moveTo>
                  <a:lnTo>
                    <a:pt x="2686050" y="1153883"/>
                  </a:lnTo>
                  <a:lnTo>
                    <a:pt x="2686050" y="1163408"/>
                  </a:lnTo>
                  <a:lnTo>
                    <a:pt x="2695575" y="1163408"/>
                  </a:lnTo>
                  <a:lnTo>
                    <a:pt x="2695575" y="1153883"/>
                  </a:lnTo>
                  <a:close/>
                </a:path>
                <a:path w="2695575" h="1163955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6785" y="1136205"/>
              <a:ext cx="1781175" cy="9525"/>
            </a:xfrm>
            <a:custGeom>
              <a:avLst/>
              <a:gdLst/>
              <a:ahLst/>
              <a:cxnLst/>
              <a:rect l="l" t="t" r="r" b="b"/>
              <a:pathLst>
                <a:path w="17811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7811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7811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7811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7811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7811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7811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7811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7811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7811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7811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7811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7811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7811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7811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7811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7811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7811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7811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7811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7811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7811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0193" y="876572"/>
              <a:ext cx="577850" cy="1990725"/>
            </a:xfrm>
            <a:custGeom>
              <a:avLst/>
              <a:gdLst/>
              <a:ahLst/>
              <a:cxnLst/>
              <a:rect l="l" t="t" r="r" b="b"/>
              <a:pathLst>
                <a:path w="577850" h="1990725">
                  <a:moveTo>
                    <a:pt x="577515" y="1990452"/>
                  </a:moveTo>
                  <a:lnTo>
                    <a:pt x="0" y="1990452"/>
                  </a:lnTo>
                  <a:lnTo>
                    <a:pt x="0" y="0"/>
                  </a:lnTo>
                  <a:lnTo>
                    <a:pt x="577515" y="0"/>
                  </a:lnTo>
                  <a:lnTo>
                    <a:pt x="577515" y="1990452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768" y="3067049"/>
              <a:ext cx="5953125" cy="9525"/>
            </a:xfrm>
            <a:custGeom>
              <a:avLst/>
              <a:gdLst/>
              <a:ahLst/>
              <a:cxnLst/>
              <a:rect l="l" t="t" r="r" b="b"/>
              <a:pathLst>
                <a:path w="5953125" h="9525">
                  <a:moveTo>
                    <a:pt x="595312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953124" y="0"/>
                  </a:lnTo>
                  <a:lnTo>
                    <a:pt x="5953124" y="9524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911059" y="4909464"/>
              <a:ext cx="2695575" cy="586740"/>
            </a:xfrm>
            <a:custGeom>
              <a:avLst/>
              <a:gdLst/>
              <a:ahLst/>
              <a:cxnLst/>
              <a:rect l="l" t="t" r="r" b="b"/>
              <a:pathLst>
                <a:path w="2695575" h="586739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586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586739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58673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586739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58673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586739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58673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586739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58673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586739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58673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586739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58673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586739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58673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586739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58673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586739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58673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586739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58673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586739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58673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586739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58673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586739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58673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586739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58673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586739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58673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586739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58673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586739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58673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695575" h="586739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58673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695575" h="586739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586739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586739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586739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586739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586739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586739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586739">
                  <a:moveTo>
                    <a:pt x="1495425" y="576935"/>
                  </a:moveTo>
                  <a:lnTo>
                    <a:pt x="1485900" y="576935"/>
                  </a:lnTo>
                  <a:lnTo>
                    <a:pt x="1485900" y="586460"/>
                  </a:lnTo>
                  <a:lnTo>
                    <a:pt x="1495425" y="586460"/>
                  </a:lnTo>
                  <a:lnTo>
                    <a:pt x="1495425" y="576935"/>
                  </a:lnTo>
                  <a:close/>
                </a:path>
                <a:path w="2695575" h="586739">
                  <a:moveTo>
                    <a:pt x="1552575" y="576935"/>
                  </a:moveTo>
                  <a:lnTo>
                    <a:pt x="1543050" y="576935"/>
                  </a:lnTo>
                  <a:lnTo>
                    <a:pt x="1543050" y="586460"/>
                  </a:lnTo>
                  <a:lnTo>
                    <a:pt x="1552575" y="586460"/>
                  </a:lnTo>
                  <a:lnTo>
                    <a:pt x="1552575" y="576935"/>
                  </a:lnTo>
                  <a:close/>
                </a:path>
                <a:path w="2695575" h="586739">
                  <a:moveTo>
                    <a:pt x="1609725" y="576935"/>
                  </a:moveTo>
                  <a:lnTo>
                    <a:pt x="1600200" y="576935"/>
                  </a:lnTo>
                  <a:lnTo>
                    <a:pt x="1600200" y="586460"/>
                  </a:lnTo>
                  <a:lnTo>
                    <a:pt x="1609725" y="586460"/>
                  </a:lnTo>
                  <a:lnTo>
                    <a:pt x="1609725" y="576935"/>
                  </a:lnTo>
                  <a:close/>
                </a:path>
                <a:path w="2695575" h="586739">
                  <a:moveTo>
                    <a:pt x="1666875" y="576935"/>
                  </a:moveTo>
                  <a:lnTo>
                    <a:pt x="1657350" y="576935"/>
                  </a:lnTo>
                  <a:lnTo>
                    <a:pt x="1657350" y="586460"/>
                  </a:lnTo>
                  <a:lnTo>
                    <a:pt x="1666875" y="586460"/>
                  </a:lnTo>
                  <a:lnTo>
                    <a:pt x="1666875" y="576935"/>
                  </a:lnTo>
                  <a:close/>
                </a:path>
                <a:path w="2695575" h="586739">
                  <a:moveTo>
                    <a:pt x="1724025" y="576935"/>
                  </a:moveTo>
                  <a:lnTo>
                    <a:pt x="1714500" y="576935"/>
                  </a:lnTo>
                  <a:lnTo>
                    <a:pt x="1714500" y="586460"/>
                  </a:lnTo>
                  <a:lnTo>
                    <a:pt x="1724025" y="586460"/>
                  </a:lnTo>
                  <a:lnTo>
                    <a:pt x="1724025" y="576935"/>
                  </a:lnTo>
                  <a:close/>
                </a:path>
                <a:path w="2695575" h="586739">
                  <a:moveTo>
                    <a:pt x="1781175" y="576935"/>
                  </a:moveTo>
                  <a:lnTo>
                    <a:pt x="1771650" y="576935"/>
                  </a:lnTo>
                  <a:lnTo>
                    <a:pt x="1771650" y="586460"/>
                  </a:lnTo>
                  <a:lnTo>
                    <a:pt x="1781175" y="586460"/>
                  </a:lnTo>
                  <a:lnTo>
                    <a:pt x="1781175" y="576935"/>
                  </a:lnTo>
                  <a:close/>
                </a:path>
                <a:path w="2695575" h="586739">
                  <a:moveTo>
                    <a:pt x="1838325" y="576935"/>
                  </a:moveTo>
                  <a:lnTo>
                    <a:pt x="1828800" y="576935"/>
                  </a:lnTo>
                  <a:lnTo>
                    <a:pt x="1828800" y="586460"/>
                  </a:lnTo>
                  <a:lnTo>
                    <a:pt x="1838325" y="586460"/>
                  </a:lnTo>
                  <a:lnTo>
                    <a:pt x="1838325" y="576935"/>
                  </a:lnTo>
                  <a:close/>
                </a:path>
                <a:path w="2695575" h="586739">
                  <a:moveTo>
                    <a:pt x="1895475" y="576935"/>
                  </a:moveTo>
                  <a:lnTo>
                    <a:pt x="1885950" y="576935"/>
                  </a:lnTo>
                  <a:lnTo>
                    <a:pt x="1885950" y="586460"/>
                  </a:lnTo>
                  <a:lnTo>
                    <a:pt x="1895475" y="586460"/>
                  </a:lnTo>
                  <a:lnTo>
                    <a:pt x="1895475" y="576935"/>
                  </a:lnTo>
                  <a:close/>
                </a:path>
                <a:path w="2695575" h="586739">
                  <a:moveTo>
                    <a:pt x="1952625" y="576935"/>
                  </a:moveTo>
                  <a:lnTo>
                    <a:pt x="1943100" y="576935"/>
                  </a:lnTo>
                  <a:lnTo>
                    <a:pt x="1943100" y="586460"/>
                  </a:lnTo>
                  <a:lnTo>
                    <a:pt x="1952625" y="586460"/>
                  </a:lnTo>
                  <a:lnTo>
                    <a:pt x="1952625" y="576935"/>
                  </a:lnTo>
                  <a:close/>
                </a:path>
                <a:path w="2695575" h="586739">
                  <a:moveTo>
                    <a:pt x="2009775" y="576935"/>
                  </a:moveTo>
                  <a:lnTo>
                    <a:pt x="2000250" y="576935"/>
                  </a:lnTo>
                  <a:lnTo>
                    <a:pt x="2000250" y="586460"/>
                  </a:lnTo>
                  <a:lnTo>
                    <a:pt x="2009775" y="586460"/>
                  </a:lnTo>
                  <a:lnTo>
                    <a:pt x="2009775" y="576935"/>
                  </a:lnTo>
                  <a:close/>
                </a:path>
                <a:path w="2695575" h="586739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586739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586739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586739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586739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586739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586739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586739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586739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586739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586739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586739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11059" y="3755580"/>
              <a:ext cx="2695575" cy="1163955"/>
            </a:xfrm>
            <a:custGeom>
              <a:avLst/>
              <a:gdLst/>
              <a:ahLst/>
              <a:cxnLst/>
              <a:rect l="l" t="t" r="r" b="b"/>
              <a:pathLst>
                <a:path w="2695575" h="1163954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116395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1163954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116395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1163954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116395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1163954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116395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1163954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116395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1163954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116395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1163954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116395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1163954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116395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1163954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116395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1163954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116395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1163954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116395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1163954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116395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1163954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116395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1163954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1163954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1163954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1163954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1163954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1163954">
                  <a:moveTo>
                    <a:pt x="1038225" y="1153883"/>
                  </a:moveTo>
                  <a:lnTo>
                    <a:pt x="1028700" y="1153883"/>
                  </a:lnTo>
                  <a:lnTo>
                    <a:pt x="1028700" y="1163408"/>
                  </a:lnTo>
                  <a:lnTo>
                    <a:pt x="1038225" y="1163408"/>
                  </a:lnTo>
                  <a:lnTo>
                    <a:pt x="1038225" y="1153883"/>
                  </a:lnTo>
                  <a:close/>
                </a:path>
                <a:path w="2695575" h="1163954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1163954">
                  <a:moveTo>
                    <a:pt x="1095375" y="1153883"/>
                  </a:moveTo>
                  <a:lnTo>
                    <a:pt x="1085850" y="1153883"/>
                  </a:lnTo>
                  <a:lnTo>
                    <a:pt x="1085850" y="1163408"/>
                  </a:lnTo>
                  <a:lnTo>
                    <a:pt x="1095375" y="1163408"/>
                  </a:lnTo>
                  <a:lnTo>
                    <a:pt x="1095375" y="1153883"/>
                  </a:lnTo>
                  <a:close/>
                </a:path>
                <a:path w="2695575" h="1163954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1163954">
                  <a:moveTo>
                    <a:pt x="1152525" y="1153883"/>
                  </a:moveTo>
                  <a:lnTo>
                    <a:pt x="1143000" y="1153883"/>
                  </a:lnTo>
                  <a:lnTo>
                    <a:pt x="1143000" y="1163408"/>
                  </a:lnTo>
                  <a:lnTo>
                    <a:pt x="1152525" y="1163408"/>
                  </a:lnTo>
                  <a:lnTo>
                    <a:pt x="1152525" y="1153883"/>
                  </a:lnTo>
                  <a:close/>
                </a:path>
                <a:path w="2695575" h="1163954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1163954">
                  <a:moveTo>
                    <a:pt x="1209675" y="1153883"/>
                  </a:moveTo>
                  <a:lnTo>
                    <a:pt x="1200150" y="1153883"/>
                  </a:lnTo>
                  <a:lnTo>
                    <a:pt x="1200150" y="1163408"/>
                  </a:lnTo>
                  <a:lnTo>
                    <a:pt x="1209675" y="1163408"/>
                  </a:lnTo>
                  <a:lnTo>
                    <a:pt x="1209675" y="1153883"/>
                  </a:lnTo>
                  <a:close/>
                </a:path>
                <a:path w="2695575" h="1163954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1163954">
                  <a:moveTo>
                    <a:pt x="1266825" y="1153883"/>
                  </a:moveTo>
                  <a:lnTo>
                    <a:pt x="1257300" y="1153883"/>
                  </a:lnTo>
                  <a:lnTo>
                    <a:pt x="1257300" y="1163408"/>
                  </a:lnTo>
                  <a:lnTo>
                    <a:pt x="1266825" y="1163408"/>
                  </a:lnTo>
                  <a:lnTo>
                    <a:pt x="1266825" y="1153883"/>
                  </a:lnTo>
                  <a:close/>
                </a:path>
                <a:path w="2695575" h="1163954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1163954">
                  <a:moveTo>
                    <a:pt x="1323975" y="1153883"/>
                  </a:moveTo>
                  <a:lnTo>
                    <a:pt x="1314450" y="1153883"/>
                  </a:lnTo>
                  <a:lnTo>
                    <a:pt x="1314450" y="1163408"/>
                  </a:lnTo>
                  <a:lnTo>
                    <a:pt x="1323975" y="1163408"/>
                  </a:lnTo>
                  <a:lnTo>
                    <a:pt x="1323975" y="1153883"/>
                  </a:lnTo>
                  <a:close/>
                </a:path>
                <a:path w="2695575" h="1163954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1163954">
                  <a:moveTo>
                    <a:pt x="1381125" y="1153883"/>
                  </a:moveTo>
                  <a:lnTo>
                    <a:pt x="1371600" y="1153883"/>
                  </a:lnTo>
                  <a:lnTo>
                    <a:pt x="1371600" y="1163408"/>
                  </a:lnTo>
                  <a:lnTo>
                    <a:pt x="1381125" y="1163408"/>
                  </a:lnTo>
                  <a:lnTo>
                    <a:pt x="1381125" y="1153883"/>
                  </a:lnTo>
                  <a:close/>
                </a:path>
                <a:path w="2695575" h="1163954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1163954">
                  <a:moveTo>
                    <a:pt x="1438275" y="1153883"/>
                  </a:moveTo>
                  <a:lnTo>
                    <a:pt x="1428750" y="1153883"/>
                  </a:lnTo>
                  <a:lnTo>
                    <a:pt x="1428750" y="1163408"/>
                  </a:lnTo>
                  <a:lnTo>
                    <a:pt x="1438275" y="1163408"/>
                  </a:lnTo>
                  <a:lnTo>
                    <a:pt x="1438275" y="1153883"/>
                  </a:lnTo>
                  <a:close/>
                </a:path>
                <a:path w="2695575" h="1163954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1163954">
                  <a:moveTo>
                    <a:pt x="2066925" y="1153883"/>
                  </a:moveTo>
                  <a:lnTo>
                    <a:pt x="2057400" y="1153883"/>
                  </a:lnTo>
                  <a:lnTo>
                    <a:pt x="2057400" y="1163408"/>
                  </a:lnTo>
                  <a:lnTo>
                    <a:pt x="2066925" y="1163408"/>
                  </a:lnTo>
                  <a:lnTo>
                    <a:pt x="2066925" y="1153883"/>
                  </a:lnTo>
                  <a:close/>
                </a:path>
                <a:path w="2695575" h="1163954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1163954">
                  <a:moveTo>
                    <a:pt x="2124075" y="1153883"/>
                  </a:moveTo>
                  <a:lnTo>
                    <a:pt x="2114550" y="1153883"/>
                  </a:lnTo>
                  <a:lnTo>
                    <a:pt x="2114550" y="1163408"/>
                  </a:lnTo>
                  <a:lnTo>
                    <a:pt x="2124075" y="1163408"/>
                  </a:lnTo>
                  <a:lnTo>
                    <a:pt x="2124075" y="1153883"/>
                  </a:lnTo>
                  <a:close/>
                </a:path>
                <a:path w="2695575" h="1163954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1163954">
                  <a:moveTo>
                    <a:pt x="2181225" y="1153883"/>
                  </a:moveTo>
                  <a:lnTo>
                    <a:pt x="2171700" y="1153883"/>
                  </a:lnTo>
                  <a:lnTo>
                    <a:pt x="2171700" y="1163408"/>
                  </a:lnTo>
                  <a:lnTo>
                    <a:pt x="2181225" y="1163408"/>
                  </a:lnTo>
                  <a:lnTo>
                    <a:pt x="2181225" y="1153883"/>
                  </a:lnTo>
                  <a:close/>
                </a:path>
                <a:path w="2695575" h="1163954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1163954">
                  <a:moveTo>
                    <a:pt x="2238375" y="1153883"/>
                  </a:moveTo>
                  <a:lnTo>
                    <a:pt x="2228850" y="1153883"/>
                  </a:lnTo>
                  <a:lnTo>
                    <a:pt x="2228850" y="1163408"/>
                  </a:lnTo>
                  <a:lnTo>
                    <a:pt x="2238375" y="1163408"/>
                  </a:lnTo>
                  <a:lnTo>
                    <a:pt x="2238375" y="1153883"/>
                  </a:lnTo>
                  <a:close/>
                </a:path>
                <a:path w="2695575" h="1163954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1163954">
                  <a:moveTo>
                    <a:pt x="2295525" y="1153883"/>
                  </a:moveTo>
                  <a:lnTo>
                    <a:pt x="2286000" y="1153883"/>
                  </a:lnTo>
                  <a:lnTo>
                    <a:pt x="2286000" y="1163408"/>
                  </a:lnTo>
                  <a:lnTo>
                    <a:pt x="2295525" y="1163408"/>
                  </a:lnTo>
                  <a:lnTo>
                    <a:pt x="2295525" y="1153883"/>
                  </a:lnTo>
                  <a:close/>
                </a:path>
                <a:path w="2695575" h="1163954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1163954">
                  <a:moveTo>
                    <a:pt x="2352675" y="1153883"/>
                  </a:moveTo>
                  <a:lnTo>
                    <a:pt x="2343150" y="1153883"/>
                  </a:lnTo>
                  <a:lnTo>
                    <a:pt x="2343150" y="1163408"/>
                  </a:lnTo>
                  <a:lnTo>
                    <a:pt x="2352675" y="1163408"/>
                  </a:lnTo>
                  <a:lnTo>
                    <a:pt x="2352675" y="1153883"/>
                  </a:lnTo>
                  <a:close/>
                </a:path>
                <a:path w="2695575" h="1163954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1163954">
                  <a:moveTo>
                    <a:pt x="2409825" y="1153883"/>
                  </a:moveTo>
                  <a:lnTo>
                    <a:pt x="2400300" y="1153883"/>
                  </a:lnTo>
                  <a:lnTo>
                    <a:pt x="2400300" y="1163408"/>
                  </a:lnTo>
                  <a:lnTo>
                    <a:pt x="2409825" y="1163408"/>
                  </a:lnTo>
                  <a:lnTo>
                    <a:pt x="2409825" y="1153883"/>
                  </a:lnTo>
                  <a:close/>
                </a:path>
                <a:path w="2695575" h="1163954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1163954">
                  <a:moveTo>
                    <a:pt x="2466975" y="1153883"/>
                  </a:moveTo>
                  <a:lnTo>
                    <a:pt x="2457450" y="1153883"/>
                  </a:lnTo>
                  <a:lnTo>
                    <a:pt x="2457450" y="1163408"/>
                  </a:lnTo>
                  <a:lnTo>
                    <a:pt x="2466975" y="1163408"/>
                  </a:lnTo>
                  <a:lnTo>
                    <a:pt x="2466975" y="1153883"/>
                  </a:lnTo>
                  <a:close/>
                </a:path>
                <a:path w="2695575" h="1163954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1163954">
                  <a:moveTo>
                    <a:pt x="2524125" y="1153883"/>
                  </a:moveTo>
                  <a:lnTo>
                    <a:pt x="2514600" y="1153883"/>
                  </a:lnTo>
                  <a:lnTo>
                    <a:pt x="2514600" y="1163408"/>
                  </a:lnTo>
                  <a:lnTo>
                    <a:pt x="2524125" y="1163408"/>
                  </a:lnTo>
                  <a:lnTo>
                    <a:pt x="2524125" y="1153883"/>
                  </a:lnTo>
                  <a:close/>
                </a:path>
                <a:path w="2695575" h="1163954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1163954">
                  <a:moveTo>
                    <a:pt x="2581275" y="1153883"/>
                  </a:moveTo>
                  <a:lnTo>
                    <a:pt x="2571750" y="1153883"/>
                  </a:lnTo>
                  <a:lnTo>
                    <a:pt x="2571750" y="1163408"/>
                  </a:lnTo>
                  <a:lnTo>
                    <a:pt x="2581275" y="1163408"/>
                  </a:lnTo>
                  <a:lnTo>
                    <a:pt x="2581275" y="1153883"/>
                  </a:lnTo>
                  <a:close/>
                </a:path>
                <a:path w="2695575" h="1163954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1163954">
                  <a:moveTo>
                    <a:pt x="2638425" y="1153883"/>
                  </a:moveTo>
                  <a:lnTo>
                    <a:pt x="2628900" y="1153883"/>
                  </a:lnTo>
                  <a:lnTo>
                    <a:pt x="2628900" y="1163408"/>
                  </a:lnTo>
                  <a:lnTo>
                    <a:pt x="2638425" y="1163408"/>
                  </a:lnTo>
                  <a:lnTo>
                    <a:pt x="2638425" y="1153883"/>
                  </a:lnTo>
                  <a:close/>
                </a:path>
                <a:path w="2695575" h="1163954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1163954">
                  <a:moveTo>
                    <a:pt x="2695575" y="1153883"/>
                  </a:moveTo>
                  <a:lnTo>
                    <a:pt x="2686050" y="1153883"/>
                  </a:lnTo>
                  <a:lnTo>
                    <a:pt x="2686050" y="1163408"/>
                  </a:lnTo>
                  <a:lnTo>
                    <a:pt x="2695575" y="1163408"/>
                  </a:lnTo>
                  <a:lnTo>
                    <a:pt x="2695575" y="1153883"/>
                  </a:lnTo>
                  <a:close/>
                </a:path>
                <a:path w="2695575" h="1163954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96859" y="3755580"/>
              <a:ext cx="2009775" cy="9525"/>
            </a:xfrm>
            <a:custGeom>
              <a:avLst/>
              <a:gdLst/>
              <a:ahLst/>
              <a:cxnLst/>
              <a:rect l="l" t="t" r="r" b="b"/>
              <a:pathLst>
                <a:path w="20097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0097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0097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0097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0097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0097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0097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0097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0097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0097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0097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0097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0097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0097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0097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0097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0097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0097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0097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0097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0097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0097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0097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0097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20097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20097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20097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20097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20097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20097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20097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20097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200977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200977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200977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200977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2358868" y="4245972"/>
              <a:ext cx="577850" cy="1240790"/>
            </a:xfrm>
            <a:custGeom>
              <a:avLst/>
              <a:gdLst/>
              <a:ahLst/>
              <a:cxnLst/>
              <a:rect l="l" t="t" r="r" b="b"/>
              <a:pathLst>
                <a:path w="577850" h="1240789">
                  <a:moveTo>
                    <a:pt x="577515" y="1240427"/>
                  </a:moveTo>
                  <a:lnTo>
                    <a:pt x="0" y="1240427"/>
                  </a:lnTo>
                  <a:lnTo>
                    <a:pt x="0" y="0"/>
                  </a:lnTo>
                  <a:lnTo>
                    <a:pt x="577515" y="0"/>
                  </a:lnTo>
                  <a:lnTo>
                    <a:pt x="577515" y="1240427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892385" y="4909464"/>
              <a:ext cx="2695575" cy="586740"/>
            </a:xfrm>
            <a:custGeom>
              <a:avLst/>
              <a:gdLst/>
              <a:ahLst/>
              <a:cxnLst/>
              <a:rect l="l" t="t" r="r" b="b"/>
              <a:pathLst>
                <a:path w="2695575" h="586739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58673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586739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58673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586739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58673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586739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58673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586739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58673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586739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58673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586739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58673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586739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58673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586739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58673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586739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58673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586739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58673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586739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58673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586739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58673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586739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58673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586739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58673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586739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58673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586739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58673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586739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58673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2695575" h="586739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58673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2695575" h="586739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58673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2695575" h="586739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58673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2695575" h="586739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58673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2695575" h="586739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58673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2695575" h="586739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586739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586739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586739">
                  <a:moveTo>
                    <a:pt x="1495425" y="576935"/>
                  </a:moveTo>
                  <a:lnTo>
                    <a:pt x="1485900" y="576935"/>
                  </a:lnTo>
                  <a:lnTo>
                    <a:pt x="1485900" y="586460"/>
                  </a:lnTo>
                  <a:lnTo>
                    <a:pt x="1495425" y="586460"/>
                  </a:lnTo>
                  <a:lnTo>
                    <a:pt x="1495425" y="576935"/>
                  </a:lnTo>
                  <a:close/>
                </a:path>
                <a:path w="2695575" h="586739">
                  <a:moveTo>
                    <a:pt x="1552575" y="576935"/>
                  </a:moveTo>
                  <a:lnTo>
                    <a:pt x="1543050" y="576935"/>
                  </a:lnTo>
                  <a:lnTo>
                    <a:pt x="1543050" y="586460"/>
                  </a:lnTo>
                  <a:lnTo>
                    <a:pt x="1552575" y="586460"/>
                  </a:lnTo>
                  <a:lnTo>
                    <a:pt x="1552575" y="576935"/>
                  </a:lnTo>
                  <a:close/>
                </a:path>
                <a:path w="2695575" h="586739">
                  <a:moveTo>
                    <a:pt x="1609725" y="576935"/>
                  </a:moveTo>
                  <a:lnTo>
                    <a:pt x="1600200" y="576935"/>
                  </a:lnTo>
                  <a:lnTo>
                    <a:pt x="1600200" y="586460"/>
                  </a:lnTo>
                  <a:lnTo>
                    <a:pt x="1609725" y="586460"/>
                  </a:lnTo>
                  <a:lnTo>
                    <a:pt x="1609725" y="576935"/>
                  </a:lnTo>
                  <a:close/>
                </a:path>
                <a:path w="2695575" h="586739">
                  <a:moveTo>
                    <a:pt x="1666875" y="576935"/>
                  </a:moveTo>
                  <a:lnTo>
                    <a:pt x="1657350" y="576935"/>
                  </a:lnTo>
                  <a:lnTo>
                    <a:pt x="1657350" y="586460"/>
                  </a:lnTo>
                  <a:lnTo>
                    <a:pt x="1666875" y="586460"/>
                  </a:lnTo>
                  <a:lnTo>
                    <a:pt x="1666875" y="576935"/>
                  </a:lnTo>
                  <a:close/>
                </a:path>
                <a:path w="2695575" h="586739">
                  <a:moveTo>
                    <a:pt x="1724025" y="576935"/>
                  </a:moveTo>
                  <a:lnTo>
                    <a:pt x="1714500" y="576935"/>
                  </a:lnTo>
                  <a:lnTo>
                    <a:pt x="1714500" y="586460"/>
                  </a:lnTo>
                  <a:lnTo>
                    <a:pt x="1724025" y="586460"/>
                  </a:lnTo>
                  <a:lnTo>
                    <a:pt x="1724025" y="576935"/>
                  </a:lnTo>
                  <a:close/>
                </a:path>
                <a:path w="2695575" h="586739">
                  <a:moveTo>
                    <a:pt x="1781175" y="576935"/>
                  </a:moveTo>
                  <a:lnTo>
                    <a:pt x="1771650" y="576935"/>
                  </a:lnTo>
                  <a:lnTo>
                    <a:pt x="1771650" y="586460"/>
                  </a:lnTo>
                  <a:lnTo>
                    <a:pt x="1781175" y="586460"/>
                  </a:lnTo>
                  <a:lnTo>
                    <a:pt x="1781175" y="576935"/>
                  </a:lnTo>
                  <a:close/>
                </a:path>
                <a:path w="2695575" h="586739">
                  <a:moveTo>
                    <a:pt x="1838325" y="576935"/>
                  </a:moveTo>
                  <a:lnTo>
                    <a:pt x="1828800" y="576935"/>
                  </a:lnTo>
                  <a:lnTo>
                    <a:pt x="1828800" y="586460"/>
                  </a:lnTo>
                  <a:lnTo>
                    <a:pt x="1838325" y="586460"/>
                  </a:lnTo>
                  <a:lnTo>
                    <a:pt x="1838325" y="576935"/>
                  </a:lnTo>
                  <a:close/>
                </a:path>
                <a:path w="2695575" h="586739">
                  <a:moveTo>
                    <a:pt x="1895475" y="576935"/>
                  </a:moveTo>
                  <a:lnTo>
                    <a:pt x="1885950" y="576935"/>
                  </a:lnTo>
                  <a:lnTo>
                    <a:pt x="1885950" y="586460"/>
                  </a:lnTo>
                  <a:lnTo>
                    <a:pt x="1895475" y="586460"/>
                  </a:lnTo>
                  <a:lnTo>
                    <a:pt x="1895475" y="576935"/>
                  </a:lnTo>
                  <a:close/>
                </a:path>
                <a:path w="2695575" h="586739">
                  <a:moveTo>
                    <a:pt x="1952625" y="576935"/>
                  </a:moveTo>
                  <a:lnTo>
                    <a:pt x="1943100" y="576935"/>
                  </a:lnTo>
                  <a:lnTo>
                    <a:pt x="1943100" y="586460"/>
                  </a:lnTo>
                  <a:lnTo>
                    <a:pt x="1952625" y="586460"/>
                  </a:lnTo>
                  <a:lnTo>
                    <a:pt x="1952625" y="576935"/>
                  </a:lnTo>
                  <a:close/>
                </a:path>
                <a:path w="2695575" h="586739">
                  <a:moveTo>
                    <a:pt x="2009775" y="576935"/>
                  </a:moveTo>
                  <a:lnTo>
                    <a:pt x="2000250" y="576935"/>
                  </a:lnTo>
                  <a:lnTo>
                    <a:pt x="2000250" y="586460"/>
                  </a:lnTo>
                  <a:lnTo>
                    <a:pt x="2009775" y="586460"/>
                  </a:lnTo>
                  <a:lnTo>
                    <a:pt x="2009775" y="576935"/>
                  </a:lnTo>
                  <a:close/>
                </a:path>
                <a:path w="2695575" h="586739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586739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586739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586739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586739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586739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586739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586739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586739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586739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586739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586739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92385" y="3755580"/>
              <a:ext cx="2695575" cy="1163955"/>
            </a:xfrm>
            <a:custGeom>
              <a:avLst/>
              <a:gdLst/>
              <a:ahLst/>
              <a:cxnLst/>
              <a:rect l="l" t="t" r="r" b="b"/>
              <a:pathLst>
                <a:path w="2695575" h="1163954">
                  <a:moveTo>
                    <a:pt x="9525" y="576935"/>
                  </a:moveTo>
                  <a:lnTo>
                    <a:pt x="0" y="576935"/>
                  </a:lnTo>
                  <a:lnTo>
                    <a:pt x="0" y="586460"/>
                  </a:lnTo>
                  <a:lnTo>
                    <a:pt x="9525" y="586460"/>
                  </a:lnTo>
                  <a:lnTo>
                    <a:pt x="9525" y="576935"/>
                  </a:lnTo>
                  <a:close/>
                </a:path>
                <a:path w="2695575" h="1163954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695575" h="1163954">
                  <a:moveTo>
                    <a:pt x="66675" y="576935"/>
                  </a:moveTo>
                  <a:lnTo>
                    <a:pt x="57150" y="576935"/>
                  </a:lnTo>
                  <a:lnTo>
                    <a:pt x="57150" y="586460"/>
                  </a:lnTo>
                  <a:lnTo>
                    <a:pt x="66675" y="586460"/>
                  </a:lnTo>
                  <a:lnTo>
                    <a:pt x="66675" y="576935"/>
                  </a:lnTo>
                  <a:close/>
                </a:path>
                <a:path w="2695575" h="1163954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2695575" h="1163954">
                  <a:moveTo>
                    <a:pt x="123825" y="576935"/>
                  </a:moveTo>
                  <a:lnTo>
                    <a:pt x="114300" y="576935"/>
                  </a:lnTo>
                  <a:lnTo>
                    <a:pt x="114300" y="586460"/>
                  </a:lnTo>
                  <a:lnTo>
                    <a:pt x="123825" y="586460"/>
                  </a:lnTo>
                  <a:lnTo>
                    <a:pt x="123825" y="576935"/>
                  </a:lnTo>
                  <a:close/>
                </a:path>
                <a:path w="2695575" h="1163954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95575" h="1163954">
                  <a:moveTo>
                    <a:pt x="180975" y="576935"/>
                  </a:moveTo>
                  <a:lnTo>
                    <a:pt x="171450" y="576935"/>
                  </a:lnTo>
                  <a:lnTo>
                    <a:pt x="171450" y="586460"/>
                  </a:lnTo>
                  <a:lnTo>
                    <a:pt x="180975" y="586460"/>
                  </a:lnTo>
                  <a:lnTo>
                    <a:pt x="180975" y="576935"/>
                  </a:lnTo>
                  <a:close/>
                </a:path>
                <a:path w="2695575" h="1163954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2695575" h="1163954">
                  <a:moveTo>
                    <a:pt x="238125" y="576935"/>
                  </a:moveTo>
                  <a:lnTo>
                    <a:pt x="228600" y="576935"/>
                  </a:lnTo>
                  <a:lnTo>
                    <a:pt x="228600" y="586460"/>
                  </a:lnTo>
                  <a:lnTo>
                    <a:pt x="238125" y="586460"/>
                  </a:lnTo>
                  <a:lnTo>
                    <a:pt x="238125" y="576935"/>
                  </a:lnTo>
                  <a:close/>
                </a:path>
                <a:path w="2695575" h="1163954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2695575" h="1163954">
                  <a:moveTo>
                    <a:pt x="295275" y="576935"/>
                  </a:moveTo>
                  <a:lnTo>
                    <a:pt x="285750" y="576935"/>
                  </a:lnTo>
                  <a:lnTo>
                    <a:pt x="285750" y="586460"/>
                  </a:lnTo>
                  <a:lnTo>
                    <a:pt x="295275" y="586460"/>
                  </a:lnTo>
                  <a:lnTo>
                    <a:pt x="295275" y="576935"/>
                  </a:lnTo>
                  <a:close/>
                </a:path>
                <a:path w="2695575" h="1163954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2695575" h="1163954">
                  <a:moveTo>
                    <a:pt x="352425" y="576935"/>
                  </a:moveTo>
                  <a:lnTo>
                    <a:pt x="342900" y="576935"/>
                  </a:lnTo>
                  <a:lnTo>
                    <a:pt x="342900" y="586460"/>
                  </a:lnTo>
                  <a:lnTo>
                    <a:pt x="352425" y="586460"/>
                  </a:lnTo>
                  <a:lnTo>
                    <a:pt x="352425" y="576935"/>
                  </a:lnTo>
                  <a:close/>
                </a:path>
                <a:path w="2695575" h="1163954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2695575" h="1163954">
                  <a:moveTo>
                    <a:pt x="409575" y="576935"/>
                  </a:moveTo>
                  <a:lnTo>
                    <a:pt x="400050" y="576935"/>
                  </a:lnTo>
                  <a:lnTo>
                    <a:pt x="400050" y="586460"/>
                  </a:lnTo>
                  <a:lnTo>
                    <a:pt x="409575" y="586460"/>
                  </a:lnTo>
                  <a:lnTo>
                    <a:pt x="409575" y="576935"/>
                  </a:lnTo>
                  <a:close/>
                </a:path>
                <a:path w="2695575" h="1163954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2695575" h="1163954">
                  <a:moveTo>
                    <a:pt x="466725" y="576935"/>
                  </a:moveTo>
                  <a:lnTo>
                    <a:pt x="457200" y="576935"/>
                  </a:lnTo>
                  <a:lnTo>
                    <a:pt x="457200" y="586460"/>
                  </a:lnTo>
                  <a:lnTo>
                    <a:pt x="466725" y="586460"/>
                  </a:lnTo>
                  <a:lnTo>
                    <a:pt x="466725" y="576935"/>
                  </a:lnTo>
                  <a:close/>
                </a:path>
                <a:path w="2695575" h="1163954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2695575" h="1163954">
                  <a:moveTo>
                    <a:pt x="523875" y="576935"/>
                  </a:moveTo>
                  <a:lnTo>
                    <a:pt x="514350" y="576935"/>
                  </a:lnTo>
                  <a:lnTo>
                    <a:pt x="514350" y="586460"/>
                  </a:lnTo>
                  <a:lnTo>
                    <a:pt x="523875" y="586460"/>
                  </a:lnTo>
                  <a:lnTo>
                    <a:pt x="523875" y="576935"/>
                  </a:lnTo>
                  <a:close/>
                </a:path>
                <a:path w="2695575" h="1163954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2695575" h="1163954">
                  <a:moveTo>
                    <a:pt x="581025" y="576935"/>
                  </a:moveTo>
                  <a:lnTo>
                    <a:pt x="571500" y="576935"/>
                  </a:lnTo>
                  <a:lnTo>
                    <a:pt x="571500" y="586460"/>
                  </a:lnTo>
                  <a:lnTo>
                    <a:pt x="581025" y="586460"/>
                  </a:lnTo>
                  <a:lnTo>
                    <a:pt x="581025" y="576935"/>
                  </a:lnTo>
                  <a:close/>
                </a:path>
                <a:path w="2695575" h="1163954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2695575" h="1163954">
                  <a:moveTo>
                    <a:pt x="638175" y="576935"/>
                  </a:moveTo>
                  <a:lnTo>
                    <a:pt x="628650" y="576935"/>
                  </a:lnTo>
                  <a:lnTo>
                    <a:pt x="628650" y="586460"/>
                  </a:lnTo>
                  <a:lnTo>
                    <a:pt x="638175" y="586460"/>
                  </a:lnTo>
                  <a:lnTo>
                    <a:pt x="638175" y="576935"/>
                  </a:lnTo>
                  <a:close/>
                </a:path>
                <a:path w="2695575" h="1163954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2695575" h="1163954">
                  <a:moveTo>
                    <a:pt x="695325" y="576935"/>
                  </a:moveTo>
                  <a:lnTo>
                    <a:pt x="685800" y="576935"/>
                  </a:lnTo>
                  <a:lnTo>
                    <a:pt x="685800" y="586460"/>
                  </a:lnTo>
                  <a:lnTo>
                    <a:pt x="695325" y="586460"/>
                  </a:lnTo>
                  <a:lnTo>
                    <a:pt x="695325" y="576935"/>
                  </a:lnTo>
                  <a:close/>
                </a:path>
                <a:path w="2695575" h="1163954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2695575" h="1163954">
                  <a:moveTo>
                    <a:pt x="752475" y="576935"/>
                  </a:moveTo>
                  <a:lnTo>
                    <a:pt x="742950" y="576935"/>
                  </a:lnTo>
                  <a:lnTo>
                    <a:pt x="742950" y="586460"/>
                  </a:lnTo>
                  <a:lnTo>
                    <a:pt x="752475" y="586460"/>
                  </a:lnTo>
                  <a:lnTo>
                    <a:pt x="752475" y="576935"/>
                  </a:lnTo>
                  <a:close/>
                </a:path>
                <a:path w="2695575" h="1163954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2695575" h="1163954">
                  <a:moveTo>
                    <a:pt x="809625" y="576935"/>
                  </a:moveTo>
                  <a:lnTo>
                    <a:pt x="800100" y="576935"/>
                  </a:lnTo>
                  <a:lnTo>
                    <a:pt x="800100" y="586460"/>
                  </a:lnTo>
                  <a:lnTo>
                    <a:pt x="809625" y="586460"/>
                  </a:lnTo>
                  <a:lnTo>
                    <a:pt x="809625" y="576935"/>
                  </a:lnTo>
                  <a:close/>
                </a:path>
                <a:path w="2695575" h="1163954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2695575" h="1163954">
                  <a:moveTo>
                    <a:pt x="866775" y="576935"/>
                  </a:moveTo>
                  <a:lnTo>
                    <a:pt x="857250" y="576935"/>
                  </a:lnTo>
                  <a:lnTo>
                    <a:pt x="857250" y="586460"/>
                  </a:lnTo>
                  <a:lnTo>
                    <a:pt x="866775" y="586460"/>
                  </a:lnTo>
                  <a:lnTo>
                    <a:pt x="866775" y="576935"/>
                  </a:lnTo>
                  <a:close/>
                </a:path>
                <a:path w="2695575" h="1163954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2695575" h="1163954">
                  <a:moveTo>
                    <a:pt x="923925" y="576935"/>
                  </a:moveTo>
                  <a:lnTo>
                    <a:pt x="914400" y="576935"/>
                  </a:lnTo>
                  <a:lnTo>
                    <a:pt x="914400" y="586460"/>
                  </a:lnTo>
                  <a:lnTo>
                    <a:pt x="923925" y="586460"/>
                  </a:lnTo>
                  <a:lnTo>
                    <a:pt x="923925" y="576935"/>
                  </a:lnTo>
                  <a:close/>
                </a:path>
                <a:path w="2695575" h="1163954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2695575" h="1163954">
                  <a:moveTo>
                    <a:pt x="981075" y="576935"/>
                  </a:moveTo>
                  <a:lnTo>
                    <a:pt x="971550" y="576935"/>
                  </a:lnTo>
                  <a:lnTo>
                    <a:pt x="971550" y="586460"/>
                  </a:lnTo>
                  <a:lnTo>
                    <a:pt x="981075" y="586460"/>
                  </a:lnTo>
                  <a:lnTo>
                    <a:pt x="981075" y="576935"/>
                  </a:lnTo>
                  <a:close/>
                </a:path>
                <a:path w="2695575" h="1163954">
                  <a:moveTo>
                    <a:pt x="1038225" y="576935"/>
                  </a:moveTo>
                  <a:lnTo>
                    <a:pt x="1028700" y="576935"/>
                  </a:lnTo>
                  <a:lnTo>
                    <a:pt x="1028700" y="586460"/>
                  </a:lnTo>
                  <a:lnTo>
                    <a:pt x="1038225" y="586460"/>
                  </a:lnTo>
                  <a:lnTo>
                    <a:pt x="1038225" y="576935"/>
                  </a:lnTo>
                  <a:close/>
                </a:path>
                <a:path w="2695575" h="1163954">
                  <a:moveTo>
                    <a:pt x="1095375" y="576935"/>
                  </a:moveTo>
                  <a:lnTo>
                    <a:pt x="1085850" y="576935"/>
                  </a:lnTo>
                  <a:lnTo>
                    <a:pt x="1085850" y="586460"/>
                  </a:lnTo>
                  <a:lnTo>
                    <a:pt x="1095375" y="586460"/>
                  </a:lnTo>
                  <a:lnTo>
                    <a:pt x="1095375" y="576935"/>
                  </a:lnTo>
                  <a:close/>
                </a:path>
                <a:path w="2695575" h="1163954">
                  <a:moveTo>
                    <a:pt x="1152525" y="576935"/>
                  </a:moveTo>
                  <a:lnTo>
                    <a:pt x="1143000" y="576935"/>
                  </a:lnTo>
                  <a:lnTo>
                    <a:pt x="1143000" y="586460"/>
                  </a:lnTo>
                  <a:lnTo>
                    <a:pt x="1152525" y="586460"/>
                  </a:lnTo>
                  <a:lnTo>
                    <a:pt x="1152525" y="576935"/>
                  </a:lnTo>
                  <a:close/>
                </a:path>
                <a:path w="2695575" h="1163954">
                  <a:moveTo>
                    <a:pt x="1209675" y="576935"/>
                  </a:moveTo>
                  <a:lnTo>
                    <a:pt x="1200150" y="576935"/>
                  </a:lnTo>
                  <a:lnTo>
                    <a:pt x="1200150" y="586460"/>
                  </a:lnTo>
                  <a:lnTo>
                    <a:pt x="1209675" y="586460"/>
                  </a:lnTo>
                  <a:lnTo>
                    <a:pt x="1209675" y="576935"/>
                  </a:lnTo>
                  <a:close/>
                </a:path>
                <a:path w="2695575" h="1163954">
                  <a:moveTo>
                    <a:pt x="1266825" y="1153883"/>
                  </a:moveTo>
                  <a:lnTo>
                    <a:pt x="1257300" y="1153883"/>
                  </a:lnTo>
                  <a:lnTo>
                    <a:pt x="1257300" y="1163408"/>
                  </a:lnTo>
                  <a:lnTo>
                    <a:pt x="1266825" y="1163408"/>
                  </a:lnTo>
                  <a:lnTo>
                    <a:pt x="1266825" y="1153883"/>
                  </a:lnTo>
                  <a:close/>
                </a:path>
                <a:path w="2695575" h="1163954">
                  <a:moveTo>
                    <a:pt x="1266825" y="576935"/>
                  </a:moveTo>
                  <a:lnTo>
                    <a:pt x="1257300" y="576935"/>
                  </a:lnTo>
                  <a:lnTo>
                    <a:pt x="1257300" y="586460"/>
                  </a:lnTo>
                  <a:lnTo>
                    <a:pt x="1266825" y="586460"/>
                  </a:lnTo>
                  <a:lnTo>
                    <a:pt x="1266825" y="576935"/>
                  </a:lnTo>
                  <a:close/>
                </a:path>
                <a:path w="2695575" h="1163954">
                  <a:moveTo>
                    <a:pt x="1323975" y="1153883"/>
                  </a:moveTo>
                  <a:lnTo>
                    <a:pt x="1314450" y="1153883"/>
                  </a:lnTo>
                  <a:lnTo>
                    <a:pt x="1314450" y="1163408"/>
                  </a:lnTo>
                  <a:lnTo>
                    <a:pt x="1323975" y="1163408"/>
                  </a:lnTo>
                  <a:lnTo>
                    <a:pt x="1323975" y="1153883"/>
                  </a:lnTo>
                  <a:close/>
                </a:path>
                <a:path w="2695575" h="1163954">
                  <a:moveTo>
                    <a:pt x="1323975" y="576935"/>
                  </a:moveTo>
                  <a:lnTo>
                    <a:pt x="1314450" y="576935"/>
                  </a:lnTo>
                  <a:lnTo>
                    <a:pt x="1314450" y="586460"/>
                  </a:lnTo>
                  <a:lnTo>
                    <a:pt x="1323975" y="586460"/>
                  </a:lnTo>
                  <a:lnTo>
                    <a:pt x="1323975" y="576935"/>
                  </a:lnTo>
                  <a:close/>
                </a:path>
                <a:path w="2695575" h="1163954">
                  <a:moveTo>
                    <a:pt x="1381125" y="1153883"/>
                  </a:moveTo>
                  <a:lnTo>
                    <a:pt x="1371600" y="1153883"/>
                  </a:lnTo>
                  <a:lnTo>
                    <a:pt x="1371600" y="1163408"/>
                  </a:lnTo>
                  <a:lnTo>
                    <a:pt x="1381125" y="1163408"/>
                  </a:lnTo>
                  <a:lnTo>
                    <a:pt x="1381125" y="1153883"/>
                  </a:lnTo>
                  <a:close/>
                </a:path>
                <a:path w="2695575" h="1163954">
                  <a:moveTo>
                    <a:pt x="1381125" y="576935"/>
                  </a:moveTo>
                  <a:lnTo>
                    <a:pt x="1371600" y="576935"/>
                  </a:lnTo>
                  <a:lnTo>
                    <a:pt x="1371600" y="586460"/>
                  </a:lnTo>
                  <a:lnTo>
                    <a:pt x="1381125" y="586460"/>
                  </a:lnTo>
                  <a:lnTo>
                    <a:pt x="1381125" y="576935"/>
                  </a:lnTo>
                  <a:close/>
                </a:path>
                <a:path w="2695575" h="1163954">
                  <a:moveTo>
                    <a:pt x="1438275" y="1153883"/>
                  </a:moveTo>
                  <a:lnTo>
                    <a:pt x="1428750" y="1153883"/>
                  </a:lnTo>
                  <a:lnTo>
                    <a:pt x="1428750" y="1163408"/>
                  </a:lnTo>
                  <a:lnTo>
                    <a:pt x="1438275" y="1163408"/>
                  </a:lnTo>
                  <a:lnTo>
                    <a:pt x="1438275" y="1153883"/>
                  </a:lnTo>
                  <a:close/>
                </a:path>
                <a:path w="2695575" h="1163954">
                  <a:moveTo>
                    <a:pt x="1438275" y="576935"/>
                  </a:moveTo>
                  <a:lnTo>
                    <a:pt x="1428750" y="576935"/>
                  </a:lnTo>
                  <a:lnTo>
                    <a:pt x="1428750" y="586460"/>
                  </a:lnTo>
                  <a:lnTo>
                    <a:pt x="1438275" y="586460"/>
                  </a:lnTo>
                  <a:lnTo>
                    <a:pt x="1438275" y="576935"/>
                  </a:lnTo>
                  <a:close/>
                </a:path>
                <a:path w="2695575" h="1163954">
                  <a:moveTo>
                    <a:pt x="2066925" y="1153883"/>
                  </a:moveTo>
                  <a:lnTo>
                    <a:pt x="2057400" y="1153883"/>
                  </a:lnTo>
                  <a:lnTo>
                    <a:pt x="2057400" y="1163408"/>
                  </a:lnTo>
                  <a:lnTo>
                    <a:pt x="2066925" y="1163408"/>
                  </a:lnTo>
                  <a:lnTo>
                    <a:pt x="2066925" y="1153883"/>
                  </a:lnTo>
                  <a:close/>
                </a:path>
                <a:path w="2695575" h="1163954">
                  <a:moveTo>
                    <a:pt x="2066925" y="576935"/>
                  </a:moveTo>
                  <a:lnTo>
                    <a:pt x="2057400" y="576935"/>
                  </a:lnTo>
                  <a:lnTo>
                    <a:pt x="2057400" y="586460"/>
                  </a:lnTo>
                  <a:lnTo>
                    <a:pt x="2066925" y="586460"/>
                  </a:lnTo>
                  <a:lnTo>
                    <a:pt x="2066925" y="576935"/>
                  </a:lnTo>
                  <a:close/>
                </a:path>
                <a:path w="2695575" h="1163954">
                  <a:moveTo>
                    <a:pt x="2124075" y="1153883"/>
                  </a:moveTo>
                  <a:lnTo>
                    <a:pt x="2114550" y="1153883"/>
                  </a:lnTo>
                  <a:lnTo>
                    <a:pt x="2114550" y="1163408"/>
                  </a:lnTo>
                  <a:lnTo>
                    <a:pt x="2124075" y="1163408"/>
                  </a:lnTo>
                  <a:lnTo>
                    <a:pt x="2124075" y="1153883"/>
                  </a:lnTo>
                  <a:close/>
                </a:path>
                <a:path w="2695575" h="1163954">
                  <a:moveTo>
                    <a:pt x="2124075" y="576935"/>
                  </a:moveTo>
                  <a:lnTo>
                    <a:pt x="2114550" y="576935"/>
                  </a:lnTo>
                  <a:lnTo>
                    <a:pt x="2114550" y="586460"/>
                  </a:lnTo>
                  <a:lnTo>
                    <a:pt x="2124075" y="586460"/>
                  </a:lnTo>
                  <a:lnTo>
                    <a:pt x="2124075" y="576935"/>
                  </a:lnTo>
                  <a:close/>
                </a:path>
                <a:path w="2695575" h="1163954">
                  <a:moveTo>
                    <a:pt x="2181225" y="1153883"/>
                  </a:moveTo>
                  <a:lnTo>
                    <a:pt x="2171700" y="1153883"/>
                  </a:lnTo>
                  <a:lnTo>
                    <a:pt x="2171700" y="1163408"/>
                  </a:lnTo>
                  <a:lnTo>
                    <a:pt x="2181225" y="1163408"/>
                  </a:lnTo>
                  <a:lnTo>
                    <a:pt x="2181225" y="1153883"/>
                  </a:lnTo>
                  <a:close/>
                </a:path>
                <a:path w="2695575" h="1163954">
                  <a:moveTo>
                    <a:pt x="2181225" y="576935"/>
                  </a:moveTo>
                  <a:lnTo>
                    <a:pt x="2171700" y="576935"/>
                  </a:lnTo>
                  <a:lnTo>
                    <a:pt x="2171700" y="586460"/>
                  </a:lnTo>
                  <a:lnTo>
                    <a:pt x="2181225" y="586460"/>
                  </a:lnTo>
                  <a:lnTo>
                    <a:pt x="2181225" y="576935"/>
                  </a:lnTo>
                  <a:close/>
                </a:path>
                <a:path w="2695575" h="1163954">
                  <a:moveTo>
                    <a:pt x="2238375" y="1153883"/>
                  </a:moveTo>
                  <a:lnTo>
                    <a:pt x="2228850" y="1153883"/>
                  </a:lnTo>
                  <a:lnTo>
                    <a:pt x="2228850" y="1163408"/>
                  </a:lnTo>
                  <a:lnTo>
                    <a:pt x="2238375" y="1163408"/>
                  </a:lnTo>
                  <a:lnTo>
                    <a:pt x="2238375" y="1153883"/>
                  </a:lnTo>
                  <a:close/>
                </a:path>
                <a:path w="2695575" h="1163954">
                  <a:moveTo>
                    <a:pt x="2238375" y="576935"/>
                  </a:moveTo>
                  <a:lnTo>
                    <a:pt x="2228850" y="576935"/>
                  </a:lnTo>
                  <a:lnTo>
                    <a:pt x="2228850" y="586460"/>
                  </a:lnTo>
                  <a:lnTo>
                    <a:pt x="2238375" y="586460"/>
                  </a:lnTo>
                  <a:lnTo>
                    <a:pt x="2238375" y="576935"/>
                  </a:lnTo>
                  <a:close/>
                </a:path>
                <a:path w="2695575" h="1163954">
                  <a:moveTo>
                    <a:pt x="2295525" y="1153883"/>
                  </a:moveTo>
                  <a:lnTo>
                    <a:pt x="2286000" y="1153883"/>
                  </a:lnTo>
                  <a:lnTo>
                    <a:pt x="2286000" y="1163408"/>
                  </a:lnTo>
                  <a:lnTo>
                    <a:pt x="2295525" y="1163408"/>
                  </a:lnTo>
                  <a:lnTo>
                    <a:pt x="2295525" y="1153883"/>
                  </a:lnTo>
                  <a:close/>
                </a:path>
                <a:path w="2695575" h="1163954">
                  <a:moveTo>
                    <a:pt x="2295525" y="576935"/>
                  </a:moveTo>
                  <a:lnTo>
                    <a:pt x="2286000" y="576935"/>
                  </a:lnTo>
                  <a:lnTo>
                    <a:pt x="2286000" y="586460"/>
                  </a:lnTo>
                  <a:lnTo>
                    <a:pt x="2295525" y="586460"/>
                  </a:lnTo>
                  <a:lnTo>
                    <a:pt x="2295525" y="576935"/>
                  </a:lnTo>
                  <a:close/>
                </a:path>
                <a:path w="2695575" h="1163954">
                  <a:moveTo>
                    <a:pt x="2352675" y="1153883"/>
                  </a:moveTo>
                  <a:lnTo>
                    <a:pt x="2343150" y="1153883"/>
                  </a:lnTo>
                  <a:lnTo>
                    <a:pt x="2343150" y="1163408"/>
                  </a:lnTo>
                  <a:lnTo>
                    <a:pt x="2352675" y="1163408"/>
                  </a:lnTo>
                  <a:lnTo>
                    <a:pt x="2352675" y="1153883"/>
                  </a:lnTo>
                  <a:close/>
                </a:path>
                <a:path w="2695575" h="1163954">
                  <a:moveTo>
                    <a:pt x="2352675" y="576935"/>
                  </a:moveTo>
                  <a:lnTo>
                    <a:pt x="2343150" y="576935"/>
                  </a:lnTo>
                  <a:lnTo>
                    <a:pt x="2343150" y="586460"/>
                  </a:lnTo>
                  <a:lnTo>
                    <a:pt x="2352675" y="586460"/>
                  </a:lnTo>
                  <a:lnTo>
                    <a:pt x="2352675" y="576935"/>
                  </a:lnTo>
                  <a:close/>
                </a:path>
                <a:path w="2695575" h="1163954">
                  <a:moveTo>
                    <a:pt x="2409825" y="1153883"/>
                  </a:moveTo>
                  <a:lnTo>
                    <a:pt x="2400300" y="1153883"/>
                  </a:lnTo>
                  <a:lnTo>
                    <a:pt x="2400300" y="1163408"/>
                  </a:lnTo>
                  <a:lnTo>
                    <a:pt x="2409825" y="1163408"/>
                  </a:lnTo>
                  <a:lnTo>
                    <a:pt x="2409825" y="1153883"/>
                  </a:lnTo>
                  <a:close/>
                </a:path>
                <a:path w="2695575" h="1163954">
                  <a:moveTo>
                    <a:pt x="2409825" y="576935"/>
                  </a:moveTo>
                  <a:lnTo>
                    <a:pt x="2400300" y="576935"/>
                  </a:lnTo>
                  <a:lnTo>
                    <a:pt x="2400300" y="586460"/>
                  </a:lnTo>
                  <a:lnTo>
                    <a:pt x="2409825" y="586460"/>
                  </a:lnTo>
                  <a:lnTo>
                    <a:pt x="2409825" y="576935"/>
                  </a:lnTo>
                  <a:close/>
                </a:path>
                <a:path w="2695575" h="1163954">
                  <a:moveTo>
                    <a:pt x="2466975" y="1153883"/>
                  </a:moveTo>
                  <a:lnTo>
                    <a:pt x="2457450" y="1153883"/>
                  </a:lnTo>
                  <a:lnTo>
                    <a:pt x="2457450" y="1163408"/>
                  </a:lnTo>
                  <a:lnTo>
                    <a:pt x="2466975" y="1163408"/>
                  </a:lnTo>
                  <a:lnTo>
                    <a:pt x="2466975" y="1153883"/>
                  </a:lnTo>
                  <a:close/>
                </a:path>
                <a:path w="2695575" h="1163954">
                  <a:moveTo>
                    <a:pt x="2466975" y="576935"/>
                  </a:moveTo>
                  <a:lnTo>
                    <a:pt x="2457450" y="576935"/>
                  </a:lnTo>
                  <a:lnTo>
                    <a:pt x="2457450" y="586460"/>
                  </a:lnTo>
                  <a:lnTo>
                    <a:pt x="2466975" y="586460"/>
                  </a:lnTo>
                  <a:lnTo>
                    <a:pt x="2466975" y="576935"/>
                  </a:lnTo>
                  <a:close/>
                </a:path>
                <a:path w="2695575" h="1163954">
                  <a:moveTo>
                    <a:pt x="2524125" y="1153883"/>
                  </a:moveTo>
                  <a:lnTo>
                    <a:pt x="2514600" y="1153883"/>
                  </a:lnTo>
                  <a:lnTo>
                    <a:pt x="2514600" y="1163408"/>
                  </a:lnTo>
                  <a:lnTo>
                    <a:pt x="2524125" y="1163408"/>
                  </a:lnTo>
                  <a:lnTo>
                    <a:pt x="2524125" y="1153883"/>
                  </a:lnTo>
                  <a:close/>
                </a:path>
                <a:path w="2695575" h="1163954">
                  <a:moveTo>
                    <a:pt x="2524125" y="576935"/>
                  </a:moveTo>
                  <a:lnTo>
                    <a:pt x="2514600" y="576935"/>
                  </a:lnTo>
                  <a:lnTo>
                    <a:pt x="2514600" y="586460"/>
                  </a:lnTo>
                  <a:lnTo>
                    <a:pt x="2524125" y="586460"/>
                  </a:lnTo>
                  <a:lnTo>
                    <a:pt x="2524125" y="576935"/>
                  </a:lnTo>
                  <a:close/>
                </a:path>
                <a:path w="2695575" h="1163954">
                  <a:moveTo>
                    <a:pt x="2581275" y="1153883"/>
                  </a:moveTo>
                  <a:lnTo>
                    <a:pt x="2571750" y="1153883"/>
                  </a:lnTo>
                  <a:lnTo>
                    <a:pt x="2571750" y="1163408"/>
                  </a:lnTo>
                  <a:lnTo>
                    <a:pt x="2581275" y="1163408"/>
                  </a:lnTo>
                  <a:lnTo>
                    <a:pt x="2581275" y="1153883"/>
                  </a:lnTo>
                  <a:close/>
                </a:path>
                <a:path w="2695575" h="1163954">
                  <a:moveTo>
                    <a:pt x="2581275" y="576935"/>
                  </a:moveTo>
                  <a:lnTo>
                    <a:pt x="2571750" y="576935"/>
                  </a:lnTo>
                  <a:lnTo>
                    <a:pt x="2571750" y="586460"/>
                  </a:lnTo>
                  <a:lnTo>
                    <a:pt x="2581275" y="586460"/>
                  </a:lnTo>
                  <a:lnTo>
                    <a:pt x="2581275" y="576935"/>
                  </a:lnTo>
                  <a:close/>
                </a:path>
                <a:path w="2695575" h="1163954">
                  <a:moveTo>
                    <a:pt x="2638425" y="1153883"/>
                  </a:moveTo>
                  <a:lnTo>
                    <a:pt x="2628900" y="1153883"/>
                  </a:lnTo>
                  <a:lnTo>
                    <a:pt x="2628900" y="1163408"/>
                  </a:lnTo>
                  <a:lnTo>
                    <a:pt x="2638425" y="1163408"/>
                  </a:lnTo>
                  <a:lnTo>
                    <a:pt x="2638425" y="1153883"/>
                  </a:lnTo>
                  <a:close/>
                </a:path>
                <a:path w="2695575" h="1163954">
                  <a:moveTo>
                    <a:pt x="2638425" y="576935"/>
                  </a:moveTo>
                  <a:lnTo>
                    <a:pt x="2628900" y="576935"/>
                  </a:lnTo>
                  <a:lnTo>
                    <a:pt x="2628900" y="586460"/>
                  </a:lnTo>
                  <a:lnTo>
                    <a:pt x="2638425" y="586460"/>
                  </a:lnTo>
                  <a:lnTo>
                    <a:pt x="2638425" y="576935"/>
                  </a:lnTo>
                  <a:close/>
                </a:path>
                <a:path w="2695575" h="1163954">
                  <a:moveTo>
                    <a:pt x="2695575" y="1153883"/>
                  </a:moveTo>
                  <a:lnTo>
                    <a:pt x="2686050" y="1153883"/>
                  </a:lnTo>
                  <a:lnTo>
                    <a:pt x="2686050" y="1163408"/>
                  </a:lnTo>
                  <a:lnTo>
                    <a:pt x="2695575" y="1163408"/>
                  </a:lnTo>
                  <a:lnTo>
                    <a:pt x="2695575" y="1153883"/>
                  </a:lnTo>
                  <a:close/>
                </a:path>
                <a:path w="2695575" h="1163954">
                  <a:moveTo>
                    <a:pt x="2695575" y="576935"/>
                  </a:moveTo>
                  <a:lnTo>
                    <a:pt x="2686050" y="576935"/>
                  </a:lnTo>
                  <a:lnTo>
                    <a:pt x="2686050" y="586460"/>
                  </a:lnTo>
                  <a:lnTo>
                    <a:pt x="2695575" y="586460"/>
                  </a:lnTo>
                  <a:lnTo>
                    <a:pt x="2695575" y="576935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806785" y="3755580"/>
              <a:ext cx="1781175" cy="9525"/>
            </a:xfrm>
            <a:custGeom>
              <a:avLst/>
              <a:gdLst/>
              <a:ahLst/>
              <a:cxnLst/>
              <a:rect l="l" t="t" r="r" b="b"/>
              <a:pathLst>
                <a:path w="17811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178117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178117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178117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178117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178117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178117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178117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178117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178117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178117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178117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178117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178117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178117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178117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178117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178117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178117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178117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178117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178117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178117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178117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178117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178117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178117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178117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178117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178117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178117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178117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193" y="4159431"/>
              <a:ext cx="577850" cy="1327150"/>
            </a:xfrm>
            <a:custGeom>
              <a:avLst/>
              <a:gdLst/>
              <a:ahLst/>
              <a:cxnLst/>
              <a:rect l="l" t="t" r="r" b="b"/>
              <a:pathLst>
                <a:path w="577850" h="1327150">
                  <a:moveTo>
                    <a:pt x="577515" y="1326968"/>
                  </a:moveTo>
                  <a:lnTo>
                    <a:pt x="0" y="1326968"/>
                  </a:lnTo>
                  <a:lnTo>
                    <a:pt x="0" y="0"/>
                  </a:lnTo>
                  <a:lnTo>
                    <a:pt x="577515" y="0"/>
                  </a:lnTo>
                  <a:lnTo>
                    <a:pt x="577515" y="132696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8568" y="457200"/>
              <a:ext cx="9525" cy="5229225"/>
            </a:xfrm>
            <a:custGeom>
              <a:avLst/>
              <a:gdLst/>
              <a:ahLst/>
              <a:cxnLst/>
              <a:rect l="l" t="t" r="r" b="b"/>
              <a:pathLst>
                <a:path w="9525" h="5229225">
                  <a:moveTo>
                    <a:pt x="9524" y="5229224"/>
                  </a:moveTo>
                  <a:lnTo>
                    <a:pt x="0" y="522922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5229224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7518" y="457200"/>
              <a:ext cx="76200" cy="3476625"/>
            </a:xfrm>
            <a:custGeom>
              <a:avLst/>
              <a:gdLst/>
              <a:ahLst/>
              <a:cxnLst/>
              <a:rect l="l" t="t" r="r" b="b"/>
              <a:pathLst>
                <a:path w="76200" h="3476625">
                  <a:moveTo>
                    <a:pt x="76199" y="3476624"/>
                  </a:moveTo>
                  <a:lnTo>
                    <a:pt x="0" y="3476624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3476624"/>
                  </a:lnTo>
                  <a:close/>
                </a:path>
              </a:pathLst>
            </a:custGeom>
            <a:solidFill>
              <a:srgbClr val="B3B0AC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52904" y="2607528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5142" y="2066644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142" y="1525760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5142" y="984876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4725" y="1332769"/>
            <a:ext cx="153888" cy="817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0" dirty="0">
                <a:solidFill>
                  <a:srgbClr val="252423"/>
                </a:solidFill>
                <a:latin typeface="Trebuchet MS"/>
                <a:cs typeface="Trebuchet MS"/>
              </a:rPr>
              <a:t>Age_at_Crime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2904" y="5063193"/>
            <a:ext cx="82153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95142" y="4522308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5142" y="3981424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5142" y="3440540"/>
            <a:ext cx="139898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4725" y="3788433"/>
            <a:ext cx="153888" cy="81736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spc="-70" dirty="0">
                <a:solidFill>
                  <a:srgbClr val="252423"/>
                </a:solidFill>
                <a:latin typeface="Trebuchet MS"/>
                <a:cs typeface="Trebuchet MS"/>
              </a:rPr>
              <a:t>Age_at_Crime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69013" y="5339597"/>
            <a:ext cx="756642" cy="335693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11906">
              <a:spcBef>
                <a:spcPts val="155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endParaRPr sz="844">
              <a:latin typeface="Segoe UI"/>
              <a:cs typeface="Segoe UI"/>
            </a:endParaRPr>
          </a:p>
          <a:p>
            <a:pPr marL="330398">
              <a:spcBef>
                <a:spcPts val="84"/>
              </a:spcBef>
            </a:pPr>
            <a:r>
              <a:rPr sz="1125" spc="-136" dirty="0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sz="1125" spc="-66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r>
              <a:rPr sz="1125" spc="-42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35606" y="5347692"/>
            <a:ext cx="25658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64005" y="5339597"/>
            <a:ext cx="756642" cy="335693"/>
          </a:xfrm>
          <a:prstGeom prst="rect">
            <a:avLst/>
          </a:prstGeom>
        </p:spPr>
        <p:txBody>
          <a:bodyPr vert="horz" wrap="square" lIns="0" tIns="19645" rIns="0" bIns="0" rtlCol="0">
            <a:spAutoFit/>
          </a:bodyPr>
          <a:lstStyle/>
          <a:p>
            <a:pPr marL="11906">
              <a:spcBef>
                <a:spcPts val="155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Female</a:t>
            </a:r>
            <a:endParaRPr sz="844">
              <a:latin typeface="Segoe UI"/>
              <a:cs typeface="Segoe UI"/>
            </a:endParaRPr>
          </a:p>
          <a:p>
            <a:pPr marL="330398">
              <a:spcBef>
                <a:spcPts val="84"/>
              </a:spcBef>
            </a:pPr>
            <a:r>
              <a:rPr sz="1125" spc="-136" dirty="0">
                <a:solidFill>
                  <a:srgbClr val="252423"/>
                </a:solidFill>
                <a:latin typeface="Trebuchet MS"/>
                <a:cs typeface="Trebuchet MS"/>
              </a:rPr>
              <a:t>G</a:t>
            </a:r>
            <a:r>
              <a:rPr sz="1125" spc="-66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r>
              <a:rPr sz="1125" spc="-42" dirty="0">
                <a:solidFill>
                  <a:srgbClr val="252423"/>
                </a:solidFill>
                <a:latin typeface="Trebuchet MS"/>
                <a:cs typeface="Trebuchet MS"/>
              </a:rPr>
              <a:t>er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30597" y="5347692"/>
            <a:ext cx="256580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dirty="0">
                <a:solidFill>
                  <a:srgbClr val="605D5C"/>
                </a:solidFill>
                <a:latin typeface="Segoe UI"/>
                <a:cs typeface="Segoe UI"/>
              </a:rPr>
              <a:t>Male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89287" y="178653"/>
            <a:ext cx="1468636" cy="21406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313" spc="-188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313" spc="-19" dirty="0">
                <a:solidFill>
                  <a:srgbClr val="252423"/>
                </a:solidFill>
                <a:latin typeface="Trebuchet MS"/>
                <a:cs typeface="Trebuchet MS"/>
              </a:rPr>
              <a:t>r</a:t>
            </a:r>
            <a:r>
              <a:rPr sz="1313" spc="-80" dirty="0">
                <a:solidFill>
                  <a:srgbClr val="252423"/>
                </a:solidFill>
                <a:latin typeface="Trebuchet MS"/>
                <a:cs typeface="Trebuchet MS"/>
              </a:rPr>
              <a:t>end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98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14" dirty="0">
                <a:solidFill>
                  <a:srgbClr val="252423"/>
                </a:solidFill>
                <a:latin typeface="Trebuchet MS"/>
                <a:cs typeface="Trebuchet MS"/>
              </a:rPr>
              <a:t>A</a:t>
            </a:r>
            <a:r>
              <a:rPr sz="1313" spc="-19" dirty="0">
                <a:solidFill>
                  <a:srgbClr val="252423"/>
                </a:solidFill>
                <a:latin typeface="Trebuchet MS"/>
                <a:cs typeface="Trebuchet MS"/>
              </a:rPr>
              <a:t>rr</a:t>
            </a:r>
            <a:r>
              <a:rPr sz="1313" dirty="0">
                <a:solidFill>
                  <a:srgbClr val="252423"/>
                </a:solidFill>
                <a:latin typeface="Trebuchet MS"/>
                <a:cs typeface="Trebuchet MS"/>
              </a:rPr>
              <a:t>es</a:t>
            </a:r>
            <a:r>
              <a:rPr sz="1313" spc="-122" dirty="0">
                <a:solidFill>
                  <a:srgbClr val="252423"/>
                </a:solidFill>
                <a:latin typeface="Trebuchet MS"/>
                <a:cs typeface="Trebuchet MS"/>
              </a:rPr>
              <a:t>t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313" spc="-70" dirty="0">
                <a:solidFill>
                  <a:srgbClr val="252423"/>
                </a:solidFill>
                <a:latin typeface="Trebuchet MS"/>
                <a:cs typeface="Trebuchet MS"/>
              </a:rPr>
              <a:t>Cou</a:t>
            </a:r>
            <a:r>
              <a:rPr sz="1313" spc="-94" dirty="0">
                <a:solidFill>
                  <a:srgbClr val="252423"/>
                </a:solidFill>
                <a:latin typeface="Trebuchet MS"/>
                <a:cs typeface="Trebuchet MS"/>
              </a:rPr>
              <a:t>nt</a:t>
            </a:r>
            <a:endParaRPr sz="1313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24436" y="500062"/>
            <a:ext cx="4688086" cy="4955977"/>
            <a:chOff x="7314931" y="533399"/>
            <a:chExt cx="5000625" cy="5286375"/>
          </a:xfrm>
        </p:grpSpPr>
        <p:sp>
          <p:nvSpPr>
            <p:cNvPr id="52" name="object 52"/>
            <p:cNvSpPr/>
            <p:nvPr/>
          </p:nvSpPr>
          <p:spPr>
            <a:xfrm>
              <a:off x="7886431" y="5781674"/>
              <a:ext cx="4362450" cy="38100"/>
            </a:xfrm>
            <a:custGeom>
              <a:avLst/>
              <a:gdLst/>
              <a:ahLst/>
              <a:cxnLst/>
              <a:rect l="l" t="t" r="r" b="b"/>
              <a:pathLst>
                <a:path w="4362450" h="38100">
                  <a:moveTo>
                    <a:pt x="434592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345925" y="0"/>
                  </a:lnTo>
                  <a:lnTo>
                    <a:pt x="4362449" y="16523"/>
                  </a:lnTo>
                  <a:lnTo>
                    <a:pt x="4362449" y="21576"/>
                  </a:lnTo>
                  <a:lnTo>
                    <a:pt x="4348355" y="37616"/>
                  </a:lnTo>
                  <a:lnTo>
                    <a:pt x="4345925" y="380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86430" y="5781674"/>
              <a:ext cx="4362450" cy="38100"/>
            </a:xfrm>
            <a:custGeom>
              <a:avLst/>
              <a:gdLst/>
              <a:ahLst/>
              <a:cxnLst/>
              <a:rect l="l" t="t" r="r" b="b"/>
              <a:pathLst>
                <a:path w="4362450" h="38100">
                  <a:moveTo>
                    <a:pt x="4348659" y="38099"/>
                  </a:moveTo>
                  <a:lnTo>
                    <a:pt x="13790" y="38099"/>
                  </a:lnTo>
                  <a:lnTo>
                    <a:pt x="9299" y="36239"/>
                  </a:lnTo>
                  <a:lnTo>
                    <a:pt x="1859" y="28800"/>
                  </a:lnTo>
                  <a:lnTo>
                    <a:pt x="0" y="24309"/>
                  </a:lnTo>
                  <a:lnTo>
                    <a:pt x="0" y="13789"/>
                  </a:lnTo>
                  <a:lnTo>
                    <a:pt x="1859" y="9299"/>
                  </a:lnTo>
                  <a:lnTo>
                    <a:pt x="9299" y="1859"/>
                  </a:lnTo>
                  <a:lnTo>
                    <a:pt x="13790" y="0"/>
                  </a:lnTo>
                  <a:lnTo>
                    <a:pt x="4348659" y="0"/>
                  </a:lnTo>
                  <a:lnTo>
                    <a:pt x="4353149" y="1859"/>
                  </a:lnTo>
                  <a:lnTo>
                    <a:pt x="4360590" y="9299"/>
                  </a:lnTo>
                  <a:lnTo>
                    <a:pt x="4362449" y="13789"/>
                  </a:lnTo>
                  <a:lnTo>
                    <a:pt x="4362449" y="24309"/>
                  </a:lnTo>
                  <a:lnTo>
                    <a:pt x="4360590" y="28800"/>
                  </a:lnTo>
                  <a:lnTo>
                    <a:pt x="4353149" y="36239"/>
                  </a:lnTo>
                  <a:lnTo>
                    <a:pt x="4348659" y="380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7314931" y="533400"/>
              <a:ext cx="38100" cy="4943475"/>
            </a:xfrm>
            <a:custGeom>
              <a:avLst/>
              <a:gdLst/>
              <a:ahLst/>
              <a:cxnLst/>
              <a:rect l="l" t="t" r="r" b="b"/>
              <a:pathLst>
                <a:path w="38100" h="4943475">
                  <a:moveTo>
                    <a:pt x="21576" y="4943474"/>
                  </a:moveTo>
                  <a:lnTo>
                    <a:pt x="16523" y="4943474"/>
                  </a:lnTo>
                  <a:lnTo>
                    <a:pt x="14093" y="4942990"/>
                  </a:lnTo>
                  <a:lnTo>
                    <a:pt x="0" y="4926950"/>
                  </a:lnTo>
                  <a:lnTo>
                    <a:pt x="0" y="4924424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4926950"/>
                  </a:lnTo>
                  <a:lnTo>
                    <a:pt x="24006" y="4942990"/>
                  </a:lnTo>
                  <a:lnTo>
                    <a:pt x="21576" y="494347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7314931" y="533399"/>
              <a:ext cx="38100" cy="4943475"/>
            </a:xfrm>
            <a:custGeom>
              <a:avLst/>
              <a:gdLst/>
              <a:ahLst/>
              <a:cxnLst/>
              <a:rect l="l" t="t" r="r" b="b"/>
              <a:pathLst>
                <a:path w="38100" h="4943475">
                  <a:moveTo>
                    <a:pt x="24310" y="4943474"/>
                  </a:moveTo>
                  <a:lnTo>
                    <a:pt x="13790" y="4943474"/>
                  </a:lnTo>
                  <a:lnTo>
                    <a:pt x="9300" y="4941614"/>
                  </a:lnTo>
                  <a:lnTo>
                    <a:pt x="1860" y="4934175"/>
                  </a:lnTo>
                  <a:lnTo>
                    <a:pt x="0" y="4929684"/>
                  </a:lnTo>
                  <a:lnTo>
                    <a:pt x="0" y="13789"/>
                  </a:lnTo>
                  <a:lnTo>
                    <a:pt x="1860" y="9299"/>
                  </a:lnTo>
                  <a:lnTo>
                    <a:pt x="9300" y="1859"/>
                  </a:lnTo>
                  <a:lnTo>
                    <a:pt x="13790" y="0"/>
                  </a:lnTo>
                  <a:lnTo>
                    <a:pt x="24310" y="0"/>
                  </a:lnTo>
                  <a:lnTo>
                    <a:pt x="28800" y="1859"/>
                  </a:lnTo>
                  <a:lnTo>
                    <a:pt x="36240" y="9299"/>
                  </a:lnTo>
                  <a:lnTo>
                    <a:pt x="38100" y="13789"/>
                  </a:lnTo>
                  <a:lnTo>
                    <a:pt x="38100" y="4929684"/>
                  </a:lnTo>
                  <a:lnTo>
                    <a:pt x="36240" y="4934175"/>
                  </a:lnTo>
                  <a:lnTo>
                    <a:pt x="28800" y="4941614"/>
                  </a:lnTo>
                  <a:lnTo>
                    <a:pt x="24310" y="494347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7791171" y="5467299"/>
              <a:ext cx="4010025" cy="9525"/>
            </a:xfrm>
            <a:custGeom>
              <a:avLst/>
              <a:gdLst/>
              <a:ahLst/>
              <a:cxnLst/>
              <a:rect l="l" t="t" r="r" b="b"/>
              <a:pathLst>
                <a:path w="40100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010025" h="9525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010025" h="9525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010025" h="9525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010025" h="9525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010025" h="9525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010025" h="9525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010025" h="9525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010025" h="9525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010025" h="9525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010025" h="9525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010025" h="9525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010025" h="9525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010025" h="9525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010025" h="9525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010025" h="9525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010025" h="9525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010025" h="9525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010025" h="9525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010025" h="9525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010025" h="9525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010025" h="9525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010025" h="9525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010025" h="9525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010025" h="9525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010025" h="9525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010025" h="9525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010025" h="9525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010025" h="9525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010025" h="9525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010025" h="9525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010025" h="9525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010025" h="9525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010025" h="9525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010025" h="9525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010025" h="9525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010025" h="9525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010025" h="9525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010025" h="9525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010025" h="9525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010025" h="9525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010025" h="9525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010025" h="9525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010025" h="9525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010025" h="9525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010025" h="9525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010025" h="9525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010025" h="9525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010025" h="9525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010025" h="9525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010025" h="9525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010025" h="9525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010025" h="9525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010025" h="9525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010025" h="9525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010025" h="9525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010025" h="9525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010025" h="9525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010025" h="9525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010025" h="9525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010025" h="9525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010025" h="9525">
                  <a:moveTo>
                    <a:pt x="3495675" y="0"/>
                  </a:moveTo>
                  <a:lnTo>
                    <a:pt x="3486150" y="0"/>
                  </a:lnTo>
                  <a:lnTo>
                    <a:pt x="3486150" y="9525"/>
                  </a:lnTo>
                  <a:lnTo>
                    <a:pt x="3495675" y="9525"/>
                  </a:lnTo>
                  <a:lnTo>
                    <a:pt x="3495675" y="0"/>
                  </a:lnTo>
                  <a:close/>
                </a:path>
                <a:path w="4010025" h="9525">
                  <a:moveTo>
                    <a:pt x="3552825" y="0"/>
                  </a:moveTo>
                  <a:lnTo>
                    <a:pt x="3543300" y="0"/>
                  </a:lnTo>
                  <a:lnTo>
                    <a:pt x="3543300" y="9525"/>
                  </a:lnTo>
                  <a:lnTo>
                    <a:pt x="3552825" y="9525"/>
                  </a:lnTo>
                  <a:lnTo>
                    <a:pt x="3552825" y="0"/>
                  </a:lnTo>
                  <a:close/>
                </a:path>
                <a:path w="4010025" h="9525">
                  <a:moveTo>
                    <a:pt x="3609975" y="0"/>
                  </a:moveTo>
                  <a:lnTo>
                    <a:pt x="3600450" y="0"/>
                  </a:lnTo>
                  <a:lnTo>
                    <a:pt x="3600450" y="9525"/>
                  </a:lnTo>
                  <a:lnTo>
                    <a:pt x="3609975" y="9525"/>
                  </a:lnTo>
                  <a:lnTo>
                    <a:pt x="3609975" y="0"/>
                  </a:lnTo>
                  <a:close/>
                </a:path>
                <a:path w="4010025" h="9525">
                  <a:moveTo>
                    <a:pt x="3667125" y="0"/>
                  </a:moveTo>
                  <a:lnTo>
                    <a:pt x="3657600" y="0"/>
                  </a:lnTo>
                  <a:lnTo>
                    <a:pt x="3657600" y="9525"/>
                  </a:lnTo>
                  <a:lnTo>
                    <a:pt x="3667125" y="9525"/>
                  </a:lnTo>
                  <a:lnTo>
                    <a:pt x="3667125" y="0"/>
                  </a:lnTo>
                  <a:close/>
                </a:path>
                <a:path w="4010025" h="9525">
                  <a:moveTo>
                    <a:pt x="3724275" y="0"/>
                  </a:moveTo>
                  <a:lnTo>
                    <a:pt x="3714750" y="0"/>
                  </a:lnTo>
                  <a:lnTo>
                    <a:pt x="3714750" y="9525"/>
                  </a:lnTo>
                  <a:lnTo>
                    <a:pt x="3724275" y="9525"/>
                  </a:lnTo>
                  <a:lnTo>
                    <a:pt x="3724275" y="0"/>
                  </a:lnTo>
                  <a:close/>
                </a:path>
                <a:path w="4010025" h="9525">
                  <a:moveTo>
                    <a:pt x="3781425" y="0"/>
                  </a:moveTo>
                  <a:lnTo>
                    <a:pt x="3771900" y="0"/>
                  </a:lnTo>
                  <a:lnTo>
                    <a:pt x="3771900" y="9525"/>
                  </a:lnTo>
                  <a:lnTo>
                    <a:pt x="3781425" y="9525"/>
                  </a:lnTo>
                  <a:lnTo>
                    <a:pt x="3781425" y="0"/>
                  </a:lnTo>
                  <a:close/>
                </a:path>
                <a:path w="4010025" h="9525">
                  <a:moveTo>
                    <a:pt x="3838575" y="0"/>
                  </a:moveTo>
                  <a:lnTo>
                    <a:pt x="3829050" y="0"/>
                  </a:lnTo>
                  <a:lnTo>
                    <a:pt x="3829050" y="9525"/>
                  </a:lnTo>
                  <a:lnTo>
                    <a:pt x="3838575" y="9525"/>
                  </a:lnTo>
                  <a:lnTo>
                    <a:pt x="3838575" y="0"/>
                  </a:lnTo>
                  <a:close/>
                </a:path>
                <a:path w="4010025" h="9525">
                  <a:moveTo>
                    <a:pt x="3895725" y="0"/>
                  </a:moveTo>
                  <a:lnTo>
                    <a:pt x="3886200" y="0"/>
                  </a:lnTo>
                  <a:lnTo>
                    <a:pt x="3886200" y="9525"/>
                  </a:lnTo>
                  <a:lnTo>
                    <a:pt x="3895725" y="9525"/>
                  </a:lnTo>
                  <a:lnTo>
                    <a:pt x="3895725" y="0"/>
                  </a:lnTo>
                  <a:close/>
                </a:path>
                <a:path w="4010025" h="9525">
                  <a:moveTo>
                    <a:pt x="3952875" y="0"/>
                  </a:moveTo>
                  <a:lnTo>
                    <a:pt x="3943350" y="0"/>
                  </a:lnTo>
                  <a:lnTo>
                    <a:pt x="3943350" y="9525"/>
                  </a:lnTo>
                  <a:lnTo>
                    <a:pt x="3952875" y="9525"/>
                  </a:lnTo>
                  <a:lnTo>
                    <a:pt x="3952875" y="0"/>
                  </a:lnTo>
                  <a:close/>
                </a:path>
                <a:path w="4010025" h="9525">
                  <a:moveTo>
                    <a:pt x="4010025" y="0"/>
                  </a:moveTo>
                  <a:lnTo>
                    <a:pt x="4000500" y="0"/>
                  </a:lnTo>
                  <a:lnTo>
                    <a:pt x="4000500" y="9525"/>
                  </a:lnTo>
                  <a:lnTo>
                    <a:pt x="4010025" y="9525"/>
                  </a:lnTo>
                  <a:lnTo>
                    <a:pt x="401002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1171" y="4348137"/>
              <a:ext cx="4524375" cy="1129030"/>
            </a:xfrm>
            <a:custGeom>
              <a:avLst/>
              <a:gdLst/>
              <a:ahLst/>
              <a:cxnLst/>
              <a:rect l="l" t="t" r="r" b="b"/>
              <a:pathLst>
                <a:path w="4524375" h="112902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524375" h="112902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524375" h="112902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524375" h="112902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524375" h="112902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524375" h="112902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524375" h="112902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524375" h="112902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524375" h="112902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524375" h="112902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524375" h="112902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524375" h="112902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524375" h="112902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524375" h="112902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524375" h="112902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524375" h="112902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524375" h="112902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524375" h="112902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524375" h="112902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524375" h="112902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524375" h="112902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524375" h="112902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524375" h="112902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524375" h="112902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524375" h="112902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524375" h="112902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524375" h="112902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524375" h="112902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524375" h="112902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524375" h="112902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524375" h="112902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524375" h="112902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524375" h="112902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524375" h="112902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524375" h="112902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524375" h="112902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524375" h="112902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524375" h="112902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524375" h="112902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524375" h="112902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524375" h="112902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524375" h="112902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524375" h="112902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524375" h="112902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524375" h="112902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524375" h="112902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524375" h="112902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524375" h="112902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524375" h="112902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524375" h="112902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524375" h="112902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524375" h="1129029">
                  <a:moveTo>
                    <a:pt x="2924175" y="0"/>
                  </a:moveTo>
                  <a:lnTo>
                    <a:pt x="2914650" y="0"/>
                  </a:lnTo>
                  <a:lnTo>
                    <a:pt x="2914650" y="9525"/>
                  </a:lnTo>
                  <a:lnTo>
                    <a:pt x="2924175" y="9525"/>
                  </a:lnTo>
                  <a:lnTo>
                    <a:pt x="2924175" y="0"/>
                  </a:lnTo>
                  <a:close/>
                </a:path>
                <a:path w="4524375" h="1129029">
                  <a:moveTo>
                    <a:pt x="2981325" y="0"/>
                  </a:moveTo>
                  <a:lnTo>
                    <a:pt x="2971800" y="0"/>
                  </a:lnTo>
                  <a:lnTo>
                    <a:pt x="2971800" y="9525"/>
                  </a:lnTo>
                  <a:lnTo>
                    <a:pt x="2981325" y="9525"/>
                  </a:lnTo>
                  <a:lnTo>
                    <a:pt x="2981325" y="0"/>
                  </a:lnTo>
                  <a:close/>
                </a:path>
                <a:path w="4524375" h="1129029">
                  <a:moveTo>
                    <a:pt x="3038475" y="0"/>
                  </a:moveTo>
                  <a:lnTo>
                    <a:pt x="3028950" y="0"/>
                  </a:lnTo>
                  <a:lnTo>
                    <a:pt x="3028950" y="9525"/>
                  </a:lnTo>
                  <a:lnTo>
                    <a:pt x="3038475" y="9525"/>
                  </a:lnTo>
                  <a:lnTo>
                    <a:pt x="3038475" y="0"/>
                  </a:lnTo>
                  <a:close/>
                </a:path>
                <a:path w="4524375" h="1129029">
                  <a:moveTo>
                    <a:pt x="3095625" y="0"/>
                  </a:moveTo>
                  <a:lnTo>
                    <a:pt x="3086100" y="0"/>
                  </a:lnTo>
                  <a:lnTo>
                    <a:pt x="3086100" y="9525"/>
                  </a:lnTo>
                  <a:lnTo>
                    <a:pt x="3095625" y="9525"/>
                  </a:lnTo>
                  <a:lnTo>
                    <a:pt x="3095625" y="0"/>
                  </a:lnTo>
                  <a:close/>
                </a:path>
                <a:path w="4524375" h="1129029">
                  <a:moveTo>
                    <a:pt x="3152775" y="0"/>
                  </a:moveTo>
                  <a:lnTo>
                    <a:pt x="3143250" y="0"/>
                  </a:lnTo>
                  <a:lnTo>
                    <a:pt x="3143250" y="9525"/>
                  </a:lnTo>
                  <a:lnTo>
                    <a:pt x="3152775" y="9525"/>
                  </a:lnTo>
                  <a:lnTo>
                    <a:pt x="3152775" y="0"/>
                  </a:lnTo>
                  <a:close/>
                </a:path>
                <a:path w="4524375" h="1129029">
                  <a:moveTo>
                    <a:pt x="3209925" y="0"/>
                  </a:moveTo>
                  <a:lnTo>
                    <a:pt x="3200400" y="0"/>
                  </a:lnTo>
                  <a:lnTo>
                    <a:pt x="3200400" y="9525"/>
                  </a:lnTo>
                  <a:lnTo>
                    <a:pt x="3209925" y="9525"/>
                  </a:lnTo>
                  <a:lnTo>
                    <a:pt x="3209925" y="0"/>
                  </a:lnTo>
                  <a:close/>
                </a:path>
                <a:path w="4524375" h="1129029">
                  <a:moveTo>
                    <a:pt x="3267075" y="0"/>
                  </a:moveTo>
                  <a:lnTo>
                    <a:pt x="3257550" y="0"/>
                  </a:lnTo>
                  <a:lnTo>
                    <a:pt x="3257550" y="9525"/>
                  </a:lnTo>
                  <a:lnTo>
                    <a:pt x="3267075" y="9525"/>
                  </a:lnTo>
                  <a:lnTo>
                    <a:pt x="3267075" y="0"/>
                  </a:lnTo>
                  <a:close/>
                </a:path>
                <a:path w="4524375" h="1129029">
                  <a:moveTo>
                    <a:pt x="3324225" y="0"/>
                  </a:moveTo>
                  <a:lnTo>
                    <a:pt x="3314700" y="0"/>
                  </a:lnTo>
                  <a:lnTo>
                    <a:pt x="3314700" y="9525"/>
                  </a:lnTo>
                  <a:lnTo>
                    <a:pt x="3324225" y="9525"/>
                  </a:lnTo>
                  <a:lnTo>
                    <a:pt x="3324225" y="0"/>
                  </a:lnTo>
                  <a:close/>
                </a:path>
                <a:path w="4524375" h="1129029">
                  <a:moveTo>
                    <a:pt x="3381375" y="0"/>
                  </a:moveTo>
                  <a:lnTo>
                    <a:pt x="3371850" y="0"/>
                  </a:lnTo>
                  <a:lnTo>
                    <a:pt x="3371850" y="9525"/>
                  </a:lnTo>
                  <a:lnTo>
                    <a:pt x="3381375" y="9525"/>
                  </a:lnTo>
                  <a:lnTo>
                    <a:pt x="3381375" y="0"/>
                  </a:lnTo>
                  <a:close/>
                </a:path>
                <a:path w="4524375" h="1129029">
                  <a:moveTo>
                    <a:pt x="3438525" y="0"/>
                  </a:moveTo>
                  <a:lnTo>
                    <a:pt x="3429000" y="0"/>
                  </a:lnTo>
                  <a:lnTo>
                    <a:pt x="3429000" y="9525"/>
                  </a:lnTo>
                  <a:lnTo>
                    <a:pt x="3438525" y="9525"/>
                  </a:lnTo>
                  <a:lnTo>
                    <a:pt x="3438525" y="0"/>
                  </a:lnTo>
                  <a:close/>
                </a:path>
                <a:path w="4524375" h="1129029">
                  <a:moveTo>
                    <a:pt x="4010025" y="1119162"/>
                  </a:moveTo>
                  <a:lnTo>
                    <a:pt x="4000500" y="1119162"/>
                  </a:lnTo>
                  <a:lnTo>
                    <a:pt x="4000500" y="1128687"/>
                  </a:lnTo>
                  <a:lnTo>
                    <a:pt x="4010025" y="1128687"/>
                  </a:lnTo>
                  <a:lnTo>
                    <a:pt x="4010025" y="1119162"/>
                  </a:lnTo>
                  <a:close/>
                </a:path>
                <a:path w="4524375" h="1129029">
                  <a:moveTo>
                    <a:pt x="4067175" y="1119162"/>
                  </a:moveTo>
                  <a:lnTo>
                    <a:pt x="4057650" y="1119162"/>
                  </a:lnTo>
                  <a:lnTo>
                    <a:pt x="4057650" y="1128687"/>
                  </a:lnTo>
                  <a:lnTo>
                    <a:pt x="4067175" y="1128687"/>
                  </a:lnTo>
                  <a:lnTo>
                    <a:pt x="4067175" y="1119162"/>
                  </a:lnTo>
                  <a:close/>
                </a:path>
                <a:path w="4524375" h="1129029">
                  <a:moveTo>
                    <a:pt x="4124325" y="1119162"/>
                  </a:moveTo>
                  <a:lnTo>
                    <a:pt x="4114800" y="1119162"/>
                  </a:lnTo>
                  <a:lnTo>
                    <a:pt x="4114800" y="1128687"/>
                  </a:lnTo>
                  <a:lnTo>
                    <a:pt x="4124325" y="1128687"/>
                  </a:lnTo>
                  <a:lnTo>
                    <a:pt x="4124325" y="1119162"/>
                  </a:lnTo>
                  <a:close/>
                </a:path>
                <a:path w="4524375" h="1129029">
                  <a:moveTo>
                    <a:pt x="4181475" y="1119162"/>
                  </a:moveTo>
                  <a:lnTo>
                    <a:pt x="4171950" y="1119162"/>
                  </a:lnTo>
                  <a:lnTo>
                    <a:pt x="4171950" y="1128687"/>
                  </a:lnTo>
                  <a:lnTo>
                    <a:pt x="4181475" y="1128687"/>
                  </a:lnTo>
                  <a:lnTo>
                    <a:pt x="4181475" y="1119162"/>
                  </a:lnTo>
                  <a:close/>
                </a:path>
                <a:path w="4524375" h="1129029">
                  <a:moveTo>
                    <a:pt x="4238625" y="1119162"/>
                  </a:moveTo>
                  <a:lnTo>
                    <a:pt x="4229100" y="1119162"/>
                  </a:lnTo>
                  <a:lnTo>
                    <a:pt x="4229100" y="1128687"/>
                  </a:lnTo>
                  <a:lnTo>
                    <a:pt x="4238625" y="1128687"/>
                  </a:lnTo>
                  <a:lnTo>
                    <a:pt x="4238625" y="1119162"/>
                  </a:lnTo>
                  <a:close/>
                </a:path>
                <a:path w="4524375" h="1129029">
                  <a:moveTo>
                    <a:pt x="4295775" y="1119162"/>
                  </a:moveTo>
                  <a:lnTo>
                    <a:pt x="4286250" y="1119162"/>
                  </a:lnTo>
                  <a:lnTo>
                    <a:pt x="4286250" y="1128687"/>
                  </a:lnTo>
                  <a:lnTo>
                    <a:pt x="4295775" y="1128687"/>
                  </a:lnTo>
                  <a:lnTo>
                    <a:pt x="4295775" y="1119162"/>
                  </a:lnTo>
                  <a:close/>
                </a:path>
                <a:path w="4524375" h="1129029">
                  <a:moveTo>
                    <a:pt x="4352925" y="1119162"/>
                  </a:moveTo>
                  <a:lnTo>
                    <a:pt x="4343400" y="1119162"/>
                  </a:lnTo>
                  <a:lnTo>
                    <a:pt x="4343400" y="1128687"/>
                  </a:lnTo>
                  <a:lnTo>
                    <a:pt x="4352925" y="1128687"/>
                  </a:lnTo>
                  <a:lnTo>
                    <a:pt x="4352925" y="1119162"/>
                  </a:lnTo>
                  <a:close/>
                </a:path>
                <a:path w="4524375" h="1129029">
                  <a:moveTo>
                    <a:pt x="4410075" y="1119162"/>
                  </a:moveTo>
                  <a:lnTo>
                    <a:pt x="4400550" y="1119162"/>
                  </a:lnTo>
                  <a:lnTo>
                    <a:pt x="4400550" y="1128687"/>
                  </a:lnTo>
                  <a:lnTo>
                    <a:pt x="4410075" y="1128687"/>
                  </a:lnTo>
                  <a:lnTo>
                    <a:pt x="4410075" y="1119162"/>
                  </a:lnTo>
                  <a:close/>
                </a:path>
                <a:path w="4524375" h="1129029">
                  <a:moveTo>
                    <a:pt x="4467225" y="1119162"/>
                  </a:moveTo>
                  <a:lnTo>
                    <a:pt x="4457700" y="1119162"/>
                  </a:lnTo>
                  <a:lnTo>
                    <a:pt x="4457700" y="1128687"/>
                  </a:lnTo>
                  <a:lnTo>
                    <a:pt x="4467225" y="1128687"/>
                  </a:lnTo>
                  <a:lnTo>
                    <a:pt x="4467225" y="1119162"/>
                  </a:lnTo>
                  <a:close/>
                </a:path>
                <a:path w="4524375" h="1129029">
                  <a:moveTo>
                    <a:pt x="4524375" y="1119162"/>
                  </a:moveTo>
                  <a:lnTo>
                    <a:pt x="4514850" y="1119162"/>
                  </a:lnTo>
                  <a:lnTo>
                    <a:pt x="4514850" y="1128687"/>
                  </a:lnTo>
                  <a:lnTo>
                    <a:pt x="4524375" y="1128687"/>
                  </a:lnTo>
                  <a:lnTo>
                    <a:pt x="4524375" y="11191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1171" y="3228962"/>
              <a:ext cx="4524375" cy="1129030"/>
            </a:xfrm>
            <a:custGeom>
              <a:avLst/>
              <a:gdLst/>
              <a:ahLst/>
              <a:cxnLst/>
              <a:rect l="l" t="t" r="r" b="b"/>
              <a:pathLst>
                <a:path w="4524375" h="1129029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524375" h="1129029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524375" h="1129029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524375" h="1129029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524375" h="1129029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524375" h="1129029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524375" h="1129029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524375" h="1129029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524375" h="1129029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524375" h="1129029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524375" h="1129029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524375" h="1129029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524375" h="1129029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524375" h="1129029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524375" h="1129029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524375" h="1129029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524375" h="1129029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524375" h="1129029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524375" h="112902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524375" h="112902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524375" h="112902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524375" h="112902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524375" h="112902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524375" h="112902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524375" h="112902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524375" h="112902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524375" h="112902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524375" h="112902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524375" h="112902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524375" h="112902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524375" h="112902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524375" h="112902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524375" h="112902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524375" h="112902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524375" h="112902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524375" h="112902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524375" h="112902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524375" h="112902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524375" h="112902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524375" h="112902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524375" h="112902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524375" h="112902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25"/>
                  </a:lnTo>
                  <a:lnTo>
                    <a:pt x="2352675" y="9525"/>
                  </a:lnTo>
                  <a:lnTo>
                    <a:pt x="2352675" y="0"/>
                  </a:lnTo>
                  <a:close/>
                </a:path>
                <a:path w="4524375" h="112902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25"/>
                  </a:lnTo>
                  <a:lnTo>
                    <a:pt x="2409825" y="9525"/>
                  </a:lnTo>
                  <a:lnTo>
                    <a:pt x="2409825" y="0"/>
                  </a:lnTo>
                  <a:close/>
                </a:path>
                <a:path w="4524375" h="112902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25"/>
                  </a:lnTo>
                  <a:lnTo>
                    <a:pt x="2466975" y="9525"/>
                  </a:lnTo>
                  <a:lnTo>
                    <a:pt x="2466975" y="0"/>
                  </a:lnTo>
                  <a:close/>
                </a:path>
                <a:path w="4524375" h="112902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25"/>
                  </a:lnTo>
                  <a:lnTo>
                    <a:pt x="2524125" y="9525"/>
                  </a:lnTo>
                  <a:lnTo>
                    <a:pt x="2524125" y="0"/>
                  </a:lnTo>
                  <a:close/>
                </a:path>
                <a:path w="4524375" h="112902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25"/>
                  </a:lnTo>
                  <a:lnTo>
                    <a:pt x="2581275" y="9525"/>
                  </a:lnTo>
                  <a:lnTo>
                    <a:pt x="2581275" y="0"/>
                  </a:lnTo>
                  <a:close/>
                </a:path>
                <a:path w="4524375" h="112902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25"/>
                  </a:lnTo>
                  <a:lnTo>
                    <a:pt x="2638425" y="9525"/>
                  </a:lnTo>
                  <a:lnTo>
                    <a:pt x="2638425" y="0"/>
                  </a:lnTo>
                  <a:close/>
                </a:path>
                <a:path w="4524375" h="112902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25"/>
                  </a:lnTo>
                  <a:lnTo>
                    <a:pt x="2695575" y="9525"/>
                  </a:lnTo>
                  <a:lnTo>
                    <a:pt x="2695575" y="0"/>
                  </a:lnTo>
                  <a:close/>
                </a:path>
                <a:path w="4524375" h="112902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25"/>
                  </a:lnTo>
                  <a:lnTo>
                    <a:pt x="2752725" y="9525"/>
                  </a:lnTo>
                  <a:lnTo>
                    <a:pt x="2752725" y="0"/>
                  </a:lnTo>
                  <a:close/>
                </a:path>
                <a:path w="4524375" h="112902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25"/>
                  </a:lnTo>
                  <a:lnTo>
                    <a:pt x="2809875" y="9525"/>
                  </a:lnTo>
                  <a:lnTo>
                    <a:pt x="2809875" y="0"/>
                  </a:lnTo>
                  <a:close/>
                </a:path>
                <a:path w="4524375" h="1129029">
                  <a:moveTo>
                    <a:pt x="2867025" y="0"/>
                  </a:moveTo>
                  <a:lnTo>
                    <a:pt x="2857500" y="0"/>
                  </a:lnTo>
                  <a:lnTo>
                    <a:pt x="2857500" y="9525"/>
                  </a:lnTo>
                  <a:lnTo>
                    <a:pt x="2867025" y="9525"/>
                  </a:lnTo>
                  <a:lnTo>
                    <a:pt x="2867025" y="0"/>
                  </a:lnTo>
                  <a:close/>
                </a:path>
                <a:path w="4524375" h="1129029">
                  <a:moveTo>
                    <a:pt x="3438525" y="1119174"/>
                  </a:moveTo>
                  <a:lnTo>
                    <a:pt x="3429000" y="1119174"/>
                  </a:lnTo>
                  <a:lnTo>
                    <a:pt x="3429000" y="1128699"/>
                  </a:lnTo>
                  <a:lnTo>
                    <a:pt x="3438525" y="1128699"/>
                  </a:lnTo>
                  <a:lnTo>
                    <a:pt x="3438525" y="1119174"/>
                  </a:lnTo>
                  <a:close/>
                </a:path>
                <a:path w="4524375" h="1129029">
                  <a:moveTo>
                    <a:pt x="3495675" y="1119174"/>
                  </a:moveTo>
                  <a:lnTo>
                    <a:pt x="3486150" y="1119174"/>
                  </a:lnTo>
                  <a:lnTo>
                    <a:pt x="3486150" y="1128699"/>
                  </a:lnTo>
                  <a:lnTo>
                    <a:pt x="3495675" y="1128699"/>
                  </a:lnTo>
                  <a:lnTo>
                    <a:pt x="3495675" y="1119174"/>
                  </a:lnTo>
                  <a:close/>
                </a:path>
                <a:path w="4524375" h="1129029">
                  <a:moveTo>
                    <a:pt x="3552825" y="1119174"/>
                  </a:moveTo>
                  <a:lnTo>
                    <a:pt x="3543300" y="1119174"/>
                  </a:lnTo>
                  <a:lnTo>
                    <a:pt x="3543300" y="1128699"/>
                  </a:lnTo>
                  <a:lnTo>
                    <a:pt x="3552825" y="1128699"/>
                  </a:lnTo>
                  <a:lnTo>
                    <a:pt x="3552825" y="1119174"/>
                  </a:lnTo>
                  <a:close/>
                </a:path>
                <a:path w="4524375" h="1129029">
                  <a:moveTo>
                    <a:pt x="3609975" y="1119174"/>
                  </a:moveTo>
                  <a:lnTo>
                    <a:pt x="3600450" y="1119174"/>
                  </a:lnTo>
                  <a:lnTo>
                    <a:pt x="3600450" y="1128699"/>
                  </a:lnTo>
                  <a:lnTo>
                    <a:pt x="3609975" y="1128699"/>
                  </a:lnTo>
                  <a:lnTo>
                    <a:pt x="3609975" y="1119174"/>
                  </a:lnTo>
                  <a:close/>
                </a:path>
                <a:path w="4524375" h="1129029">
                  <a:moveTo>
                    <a:pt x="3667125" y="1119174"/>
                  </a:moveTo>
                  <a:lnTo>
                    <a:pt x="3657600" y="1119174"/>
                  </a:lnTo>
                  <a:lnTo>
                    <a:pt x="3657600" y="1128699"/>
                  </a:lnTo>
                  <a:lnTo>
                    <a:pt x="3667125" y="1128699"/>
                  </a:lnTo>
                  <a:lnTo>
                    <a:pt x="3667125" y="1119174"/>
                  </a:lnTo>
                  <a:close/>
                </a:path>
                <a:path w="4524375" h="1129029">
                  <a:moveTo>
                    <a:pt x="3724275" y="1119174"/>
                  </a:moveTo>
                  <a:lnTo>
                    <a:pt x="3714750" y="1119174"/>
                  </a:lnTo>
                  <a:lnTo>
                    <a:pt x="3714750" y="1128699"/>
                  </a:lnTo>
                  <a:lnTo>
                    <a:pt x="3724275" y="1128699"/>
                  </a:lnTo>
                  <a:lnTo>
                    <a:pt x="3724275" y="1119174"/>
                  </a:lnTo>
                  <a:close/>
                </a:path>
                <a:path w="4524375" h="1129029">
                  <a:moveTo>
                    <a:pt x="3781425" y="1119174"/>
                  </a:moveTo>
                  <a:lnTo>
                    <a:pt x="3771900" y="1119174"/>
                  </a:lnTo>
                  <a:lnTo>
                    <a:pt x="3771900" y="1128699"/>
                  </a:lnTo>
                  <a:lnTo>
                    <a:pt x="3781425" y="1128699"/>
                  </a:lnTo>
                  <a:lnTo>
                    <a:pt x="3781425" y="1119174"/>
                  </a:lnTo>
                  <a:close/>
                </a:path>
                <a:path w="4524375" h="1129029">
                  <a:moveTo>
                    <a:pt x="3838575" y="1119174"/>
                  </a:moveTo>
                  <a:lnTo>
                    <a:pt x="3829050" y="1119174"/>
                  </a:lnTo>
                  <a:lnTo>
                    <a:pt x="3829050" y="1128699"/>
                  </a:lnTo>
                  <a:lnTo>
                    <a:pt x="3838575" y="1128699"/>
                  </a:lnTo>
                  <a:lnTo>
                    <a:pt x="3838575" y="1119174"/>
                  </a:lnTo>
                  <a:close/>
                </a:path>
                <a:path w="4524375" h="1129029">
                  <a:moveTo>
                    <a:pt x="3895725" y="1119174"/>
                  </a:moveTo>
                  <a:lnTo>
                    <a:pt x="3886200" y="1119174"/>
                  </a:lnTo>
                  <a:lnTo>
                    <a:pt x="3886200" y="1128699"/>
                  </a:lnTo>
                  <a:lnTo>
                    <a:pt x="3895725" y="1128699"/>
                  </a:lnTo>
                  <a:lnTo>
                    <a:pt x="3895725" y="1119174"/>
                  </a:lnTo>
                  <a:close/>
                </a:path>
                <a:path w="4524375" h="1129029">
                  <a:moveTo>
                    <a:pt x="3952875" y="1119174"/>
                  </a:moveTo>
                  <a:lnTo>
                    <a:pt x="3943350" y="1119174"/>
                  </a:lnTo>
                  <a:lnTo>
                    <a:pt x="3943350" y="1128699"/>
                  </a:lnTo>
                  <a:lnTo>
                    <a:pt x="3952875" y="1128699"/>
                  </a:lnTo>
                  <a:lnTo>
                    <a:pt x="3952875" y="1119174"/>
                  </a:lnTo>
                  <a:close/>
                </a:path>
                <a:path w="4524375" h="1129029">
                  <a:moveTo>
                    <a:pt x="4010025" y="1119174"/>
                  </a:moveTo>
                  <a:lnTo>
                    <a:pt x="4000500" y="1119174"/>
                  </a:lnTo>
                  <a:lnTo>
                    <a:pt x="4000500" y="1128699"/>
                  </a:lnTo>
                  <a:lnTo>
                    <a:pt x="4010025" y="1128699"/>
                  </a:lnTo>
                  <a:lnTo>
                    <a:pt x="4010025" y="1119174"/>
                  </a:lnTo>
                  <a:close/>
                </a:path>
                <a:path w="4524375" h="1129029">
                  <a:moveTo>
                    <a:pt x="4067175" y="1119174"/>
                  </a:moveTo>
                  <a:lnTo>
                    <a:pt x="4057650" y="1119174"/>
                  </a:lnTo>
                  <a:lnTo>
                    <a:pt x="4057650" y="1128699"/>
                  </a:lnTo>
                  <a:lnTo>
                    <a:pt x="4067175" y="1128699"/>
                  </a:lnTo>
                  <a:lnTo>
                    <a:pt x="4067175" y="1119174"/>
                  </a:lnTo>
                  <a:close/>
                </a:path>
                <a:path w="4524375" h="1129029">
                  <a:moveTo>
                    <a:pt x="4124325" y="1119174"/>
                  </a:moveTo>
                  <a:lnTo>
                    <a:pt x="4114800" y="1119174"/>
                  </a:lnTo>
                  <a:lnTo>
                    <a:pt x="4114800" y="1128699"/>
                  </a:lnTo>
                  <a:lnTo>
                    <a:pt x="4124325" y="1128699"/>
                  </a:lnTo>
                  <a:lnTo>
                    <a:pt x="4124325" y="1119174"/>
                  </a:lnTo>
                  <a:close/>
                </a:path>
                <a:path w="4524375" h="1129029">
                  <a:moveTo>
                    <a:pt x="4181475" y="1119174"/>
                  </a:moveTo>
                  <a:lnTo>
                    <a:pt x="4171950" y="1119174"/>
                  </a:lnTo>
                  <a:lnTo>
                    <a:pt x="4171950" y="1128699"/>
                  </a:lnTo>
                  <a:lnTo>
                    <a:pt x="4181475" y="1128699"/>
                  </a:lnTo>
                  <a:lnTo>
                    <a:pt x="4181475" y="1119174"/>
                  </a:lnTo>
                  <a:close/>
                </a:path>
                <a:path w="4524375" h="1129029">
                  <a:moveTo>
                    <a:pt x="4238625" y="1119174"/>
                  </a:moveTo>
                  <a:lnTo>
                    <a:pt x="4229100" y="1119174"/>
                  </a:lnTo>
                  <a:lnTo>
                    <a:pt x="4229100" y="1128699"/>
                  </a:lnTo>
                  <a:lnTo>
                    <a:pt x="4238625" y="1128699"/>
                  </a:lnTo>
                  <a:lnTo>
                    <a:pt x="4238625" y="1119174"/>
                  </a:lnTo>
                  <a:close/>
                </a:path>
                <a:path w="4524375" h="1129029">
                  <a:moveTo>
                    <a:pt x="4295775" y="1119174"/>
                  </a:moveTo>
                  <a:lnTo>
                    <a:pt x="4286250" y="1119174"/>
                  </a:lnTo>
                  <a:lnTo>
                    <a:pt x="4286250" y="1128699"/>
                  </a:lnTo>
                  <a:lnTo>
                    <a:pt x="4295775" y="1128699"/>
                  </a:lnTo>
                  <a:lnTo>
                    <a:pt x="4295775" y="1119174"/>
                  </a:lnTo>
                  <a:close/>
                </a:path>
                <a:path w="4524375" h="1129029">
                  <a:moveTo>
                    <a:pt x="4352925" y="1119174"/>
                  </a:moveTo>
                  <a:lnTo>
                    <a:pt x="4343400" y="1119174"/>
                  </a:lnTo>
                  <a:lnTo>
                    <a:pt x="4343400" y="1128699"/>
                  </a:lnTo>
                  <a:lnTo>
                    <a:pt x="4352925" y="1128699"/>
                  </a:lnTo>
                  <a:lnTo>
                    <a:pt x="4352925" y="1119174"/>
                  </a:lnTo>
                  <a:close/>
                </a:path>
                <a:path w="4524375" h="1129029">
                  <a:moveTo>
                    <a:pt x="4410075" y="1119174"/>
                  </a:moveTo>
                  <a:lnTo>
                    <a:pt x="4400550" y="1119174"/>
                  </a:lnTo>
                  <a:lnTo>
                    <a:pt x="4400550" y="1128699"/>
                  </a:lnTo>
                  <a:lnTo>
                    <a:pt x="4410075" y="1128699"/>
                  </a:lnTo>
                  <a:lnTo>
                    <a:pt x="4410075" y="1119174"/>
                  </a:lnTo>
                  <a:close/>
                </a:path>
                <a:path w="4524375" h="1129029">
                  <a:moveTo>
                    <a:pt x="4467225" y="1119174"/>
                  </a:moveTo>
                  <a:lnTo>
                    <a:pt x="4457700" y="1119174"/>
                  </a:lnTo>
                  <a:lnTo>
                    <a:pt x="4457700" y="1128699"/>
                  </a:lnTo>
                  <a:lnTo>
                    <a:pt x="4467225" y="1128699"/>
                  </a:lnTo>
                  <a:lnTo>
                    <a:pt x="4467225" y="1119174"/>
                  </a:lnTo>
                  <a:close/>
                </a:path>
                <a:path w="4524375" h="1129029">
                  <a:moveTo>
                    <a:pt x="4524375" y="1119174"/>
                  </a:moveTo>
                  <a:lnTo>
                    <a:pt x="4514850" y="1119174"/>
                  </a:lnTo>
                  <a:lnTo>
                    <a:pt x="4514850" y="1128699"/>
                  </a:lnTo>
                  <a:lnTo>
                    <a:pt x="4524375" y="1128699"/>
                  </a:lnTo>
                  <a:lnTo>
                    <a:pt x="4524375" y="11191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7791171" y="2109799"/>
              <a:ext cx="4524375" cy="1129030"/>
            </a:xfrm>
            <a:custGeom>
              <a:avLst/>
              <a:gdLst/>
              <a:ahLst/>
              <a:cxnLst/>
              <a:rect l="l" t="t" r="r" b="b"/>
              <a:pathLst>
                <a:path w="4524375" h="1129030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4524375" h="1129030">
                  <a:moveTo>
                    <a:pt x="66675" y="0"/>
                  </a:moveTo>
                  <a:lnTo>
                    <a:pt x="57150" y="0"/>
                  </a:lnTo>
                  <a:lnTo>
                    <a:pt x="5715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524375" h="1129030">
                  <a:moveTo>
                    <a:pt x="123825" y="0"/>
                  </a:moveTo>
                  <a:lnTo>
                    <a:pt x="114300" y="0"/>
                  </a:lnTo>
                  <a:lnTo>
                    <a:pt x="11430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4524375" h="1129030">
                  <a:moveTo>
                    <a:pt x="180975" y="0"/>
                  </a:moveTo>
                  <a:lnTo>
                    <a:pt x="171450" y="0"/>
                  </a:lnTo>
                  <a:lnTo>
                    <a:pt x="171450" y="9525"/>
                  </a:lnTo>
                  <a:lnTo>
                    <a:pt x="180975" y="9525"/>
                  </a:lnTo>
                  <a:lnTo>
                    <a:pt x="180975" y="0"/>
                  </a:lnTo>
                  <a:close/>
                </a:path>
                <a:path w="4524375" h="1129030">
                  <a:moveTo>
                    <a:pt x="238125" y="0"/>
                  </a:moveTo>
                  <a:lnTo>
                    <a:pt x="228600" y="0"/>
                  </a:lnTo>
                  <a:lnTo>
                    <a:pt x="228600" y="9525"/>
                  </a:lnTo>
                  <a:lnTo>
                    <a:pt x="238125" y="9525"/>
                  </a:lnTo>
                  <a:lnTo>
                    <a:pt x="238125" y="0"/>
                  </a:lnTo>
                  <a:close/>
                </a:path>
                <a:path w="4524375" h="1129030">
                  <a:moveTo>
                    <a:pt x="295275" y="0"/>
                  </a:moveTo>
                  <a:lnTo>
                    <a:pt x="285750" y="0"/>
                  </a:lnTo>
                  <a:lnTo>
                    <a:pt x="285750" y="9525"/>
                  </a:lnTo>
                  <a:lnTo>
                    <a:pt x="295275" y="9525"/>
                  </a:lnTo>
                  <a:lnTo>
                    <a:pt x="295275" y="0"/>
                  </a:lnTo>
                  <a:close/>
                </a:path>
                <a:path w="4524375" h="1129030">
                  <a:moveTo>
                    <a:pt x="352425" y="0"/>
                  </a:moveTo>
                  <a:lnTo>
                    <a:pt x="342900" y="0"/>
                  </a:lnTo>
                  <a:lnTo>
                    <a:pt x="342900" y="9525"/>
                  </a:lnTo>
                  <a:lnTo>
                    <a:pt x="352425" y="9525"/>
                  </a:lnTo>
                  <a:lnTo>
                    <a:pt x="352425" y="0"/>
                  </a:lnTo>
                  <a:close/>
                </a:path>
                <a:path w="4524375" h="1129030">
                  <a:moveTo>
                    <a:pt x="409575" y="0"/>
                  </a:moveTo>
                  <a:lnTo>
                    <a:pt x="400050" y="0"/>
                  </a:lnTo>
                  <a:lnTo>
                    <a:pt x="400050" y="9525"/>
                  </a:lnTo>
                  <a:lnTo>
                    <a:pt x="409575" y="9525"/>
                  </a:lnTo>
                  <a:lnTo>
                    <a:pt x="409575" y="0"/>
                  </a:lnTo>
                  <a:close/>
                </a:path>
                <a:path w="4524375" h="1129030">
                  <a:moveTo>
                    <a:pt x="466725" y="0"/>
                  </a:moveTo>
                  <a:lnTo>
                    <a:pt x="457200" y="0"/>
                  </a:lnTo>
                  <a:lnTo>
                    <a:pt x="457200" y="9525"/>
                  </a:lnTo>
                  <a:lnTo>
                    <a:pt x="466725" y="9525"/>
                  </a:lnTo>
                  <a:lnTo>
                    <a:pt x="466725" y="0"/>
                  </a:lnTo>
                  <a:close/>
                </a:path>
                <a:path w="4524375" h="1129030">
                  <a:moveTo>
                    <a:pt x="523875" y="0"/>
                  </a:moveTo>
                  <a:lnTo>
                    <a:pt x="514350" y="0"/>
                  </a:lnTo>
                  <a:lnTo>
                    <a:pt x="514350" y="9525"/>
                  </a:lnTo>
                  <a:lnTo>
                    <a:pt x="523875" y="9525"/>
                  </a:lnTo>
                  <a:lnTo>
                    <a:pt x="523875" y="0"/>
                  </a:lnTo>
                  <a:close/>
                </a:path>
                <a:path w="4524375" h="1129030">
                  <a:moveTo>
                    <a:pt x="581025" y="0"/>
                  </a:moveTo>
                  <a:lnTo>
                    <a:pt x="571500" y="0"/>
                  </a:lnTo>
                  <a:lnTo>
                    <a:pt x="571500" y="9525"/>
                  </a:lnTo>
                  <a:lnTo>
                    <a:pt x="581025" y="9525"/>
                  </a:lnTo>
                  <a:lnTo>
                    <a:pt x="581025" y="0"/>
                  </a:lnTo>
                  <a:close/>
                </a:path>
                <a:path w="4524375" h="1129030">
                  <a:moveTo>
                    <a:pt x="638175" y="0"/>
                  </a:moveTo>
                  <a:lnTo>
                    <a:pt x="628650" y="0"/>
                  </a:lnTo>
                  <a:lnTo>
                    <a:pt x="628650" y="9525"/>
                  </a:lnTo>
                  <a:lnTo>
                    <a:pt x="638175" y="9525"/>
                  </a:lnTo>
                  <a:lnTo>
                    <a:pt x="638175" y="0"/>
                  </a:lnTo>
                  <a:close/>
                </a:path>
                <a:path w="4524375" h="1129030">
                  <a:moveTo>
                    <a:pt x="695325" y="0"/>
                  </a:moveTo>
                  <a:lnTo>
                    <a:pt x="685800" y="0"/>
                  </a:lnTo>
                  <a:lnTo>
                    <a:pt x="685800" y="9525"/>
                  </a:lnTo>
                  <a:lnTo>
                    <a:pt x="695325" y="9525"/>
                  </a:lnTo>
                  <a:lnTo>
                    <a:pt x="695325" y="0"/>
                  </a:lnTo>
                  <a:close/>
                </a:path>
                <a:path w="4524375" h="1129030">
                  <a:moveTo>
                    <a:pt x="752475" y="0"/>
                  </a:moveTo>
                  <a:lnTo>
                    <a:pt x="742950" y="0"/>
                  </a:lnTo>
                  <a:lnTo>
                    <a:pt x="742950" y="9525"/>
                  </a:lnTo>
                  <a:lnTo>
                    <a:pt x="752475" y="9525"/>
                  </a:lnTo>
                  <a:lnTo>
                    <a:pt x="752475" y="0"/>
                  </a:lnTo>
                  <a:close/>
                </a:path>
                <a:path w="4524375" h="1129030">
                  <a:moveTo>
                    <a:pt x="809625" y="0"/>
                  </a:moveTo>
                  <a:lnTo>
                    <a:pt x="800100" y="0"/>
                  </a:lnTo>
                  <a:lnTo>
                    <a:pt x="800100" y="9525"/>
                  </a:lnTo>
                  <a:lnTo>
                    <a:pt x="809625" y="9525"/>
                  </a:lnTo>
                  <a:lnTo>
                    <a:pt x="809625" y="0"/>
                  </a:lnTo>
                  <a:close/>
                </a:path>
                <a:path w="4524375" h="1129030">
                  <a:moveTo>
                    <a:pt x="866775" y="0"/>
                  </a:moveTo>
                  <a:lnTo>
                    <a:pt x="857250" y="0"/>
                  </a:lnTo>
                  <a:lnTo>
                    <a:pt x="857250" y="9525"/>
                  </a:lnTo>
                  <a:lnTo>
                    <a:pt x="866775" y="9525"/>
                  </a:lnTo>
                  <a:lnTo>
                    <a:pt x="866775" y="0"/>
                  </a:lnTo>
                  <a:close/>
                </a:path>
                <a:path w="4524375" h="1129030">
                  <a:moveTo>
                    <a:pt x="923925" y="0"/>
                  </a:moveTo>
                  <a:lnTo>
                    <a:pt x="914400" y="0"/>
                  </a:lnTo>
                  <a:lnTo>
                    <a:pt x="914400" y="9525"/>
                  </a:lnTo>
                  <a:lnTo>
                    <a:pt x="923925" y="9525"/>
                  </a:lnTo>
                  <a:lnTo>
                    <a:pt x="923925" y="0"/>
                  </a:lnTo>
                  <a:close/>
                </a:path>
                <a:path w="4524375" h="1129030">
                  <a:moveTo>
                    <a:pt x="981075" y="0"/>
                  </a:moveTo>
                  <a:lnTo>
                    <a:pt x="971550" y="0"/>
                  </a:lnTo>
                  <a:lnTo>
                    <a:pt x="971550" y="9525"/>
                  </a:lnTo>
                  <a:lnTo>
                    <a:pt x="981075" y="9525"/>
                  </a:lnTo>
                  <a:lnTo>
                    <a:pt x="981075" y="0"/>
                  </a:lnTo>
                  <a:close/>
                </a:path>
                <a:path w="4524375" h="112903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25"/>
                  </a:lnTo>
                  <a:lnTo>
                    <a:pt x="1038225" y="9525"/>
                  </a:lnTo>
                  <a:lnTo>
                    <a:pt x="1038225" y="0"/>
                  </a:lnTo>
                  <a:close/>
                </a:path>
                <a:path w="4524375" h="112903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25"/>
                  </a:lnTo>
                  <a:lnTo>
                    <a:pt x="1095375" y="9525"/>
                  </a:lnTo>
                  <a:lnTo>
                    <a:pt x="1095375" y="0"/>
                  </a:lnTo>
                  <a:close/>
                </a:path>
                <a:path w="4524375" h="112903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25"/>
                  </a:lnTo>
                  <a:lnTo>
                    <a:pt x="1152525" y="9525"/>
                  </a:lnTo>
                  <a:lnTo>
                    <a:pt x="1152525" y="0"/>
                  </a:lnTo>
                  <a:close/>
                </a:path>
                <a:path w="4524375" h="112903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25"/>
                  </a:lnTo>
                  <a:lnTo>
                    <a:pt x="1209675" y="9525"/>
                  </a:lnTo>
                  <a:lnTo>
                    <a:pt x="1209675" y="0"/>
                  </a:lnTo>
                  <a:close/>
                </a:path>
                <a:path w="4524375" h="112903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25"/>
                  </a:lnTo>
                  <a:lnTo>
                    <a:pt x="1266825" y="9525"/>
                  </a:lnTo>
                  <a:lnTo>
                    <a:pt x="1266825" y="0"/>
                  </a:lnTo>
                  <a:close/>
                </a:path>
                <a:path w="4524375" h="112903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25"/>
                  </a:lnTo>
                  <a:lnTo>
                    <a:pt x="1323975" y="9525"/>
                  </a:lnTo>
                  <a:lnTo>
                    <a:pt x="1323975" y="0"/>
                  </a:lnTo>
                  <a:close/>
                </a:path>
                <a:path w="4524375" h="112903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25"/>
                  </a:lnTo>
                  <a:lnTo>
                    <a:pt x="1381125" y="9525"/>
                  </a:lnTo>
                  <a:lnTo>
                    <a:pt x="1381125" y="0"/>
                  </a:lnTo>
                  <a:close/>
                </a:path>
                <a:path w="4524375" h="112903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25"/>
                  </a:lnTo>
                  <a:lnTo>
                    <a:pt x="1438275" y="9525"/>
                  </a:lnTo>
                  <a:lnTo>
                    <a:pt x="1438275" y="0"/>
                  </a:lnTo>
                  <a:close/>
                </a:path>
                <a:path w="4524375" h="112903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25"/>
                  </a:lnTo>
                  <a:lnTo>
                    <a:pt x="1495425" y="9525"/>
                  </a:lnTo>
                  <a:lnTo>
                    <a:pt x="1495425" y="0"/>
                  </a:lnTo>
                  <a:close/>
                </a:path>
                <a:path w="4524375" h="112903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25"/>
                  </a:lnTo>
                  <a:lnTo>
                    <a:pt x="1552575" y="9525"/>
                  </a:lnTo>
                  <a:lnTo>
                    <a:pt x="1552575" y="0"/>
                  </a:lnTo>
                  <a:close/>
                </a:path>
                <a:path w="4524375" h="112903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25"/>
                  </a:lnTo>
                  <a:lnTo>
                    <a:pt x="1609725" y="9525"/>
                  </a:lnTo>
                  <a:lnTo>
                    <a:pt x="1609725" y="0"/>
                  </a:lnTo>
                  <a:close/>
                </a:path>
                <a:path w="4524375" h="112903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25"/>
                  </a:lnTo>
                  <a:lnTo>
                    <a:pt x="1666875" y="9525"/>
                  </a:lnTo>
                  <a:lnTo>
                    <a:pt x="1666875" y="0"/>
                  </a:lnTo>
                  <a:close/>
                </a:path>
                <a:path w="4524375" h="112903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25"/>
                  </a:lnTo>
                  <a:lnTo>
                    <a:pt x="1724025" y="9525"/>
                  </a:lnTo>
                  <a:lnTo>
                    <a:pt x="1724025" y="0"/>
                  </a:lnTo>
                  <a:close/>
                </a:path>
                <a:path w="4524375" h="1129030">
                  <a:moveTo>
                    <a:pt x="1781175" y="0"/>
                  </a:moveTo>
                  <a:lnTo>
                    <a:pt x="1771650" y="0"/>
                  </a:lnTo>
                  <a:lnTo>
                    <a:pt x="1771650" y="9525"/>
                  </a:lnTo>
                  <a:lnTo>
                    <a:pt x="1781175" y="9525"/>
                  </a:lnTo>
                  <a:lnTo>
                    <a:pt x="1781175" y="0"/>
                  </a:lnTo>
                  <a:close/>
                </a:path>
                <a:path w="4524375" h="1129030">
                  <a:moveTo>
                    <a:pt x="1838325" y="0"/>
                  </a:moveTo>
                  <a:lnTo>
                    <a:pt x="1828800" y="0"/>
                  </a:lnTo>
                  <a:lnTo>
                    <a:pt x="1828800" y="9525"/>
                  </a:lnTo>
                  <a:lnTo>
                    <a:pt x="1838325" y="9525"/>
                  </a:lnTo>
                  <a:lnTo>
                    <a:pt x="1838325" y="0"/>
                  </a:lnTo>
                  <a:close/>
                </a:path>
                <a:path w="4524375" h="1129030">
                  <a:moveTo>
                    <a:pt x="1895475" y="0"/>
                  </a:moveTo>
                  <a:lnTo>
                    <a:pt x="1885950" y="0"/>
                  </a:lnTo>
                  <a:lnTo>
                    <a:pt x="1885950" y="9525"/>
                  </a:lnTo>
                  <a:lnTo>
                    <a:pt x="1895475" y="9525"/>
                  </a:lnTo>
                  <a:lnTo>
                    <a:pt x="1895475" y="0"/>
                  </a:lnTo>
                  <a:close/>
                </a:path>
                <a:path w="4524375" h="1129030">
                  <a:moveTo>
                    <a:pt x="1952625" y="0"/>
                  </a:moveTo>
                  <a:lnTo>
                    <a:pt x="1943100" y="0"/>
                  </a:lnTo>
                  <a:lnTo>
                    <a:pt x="1943100" y="9525"/>
                  </a:lnTo>
                  <a:lnTo>
                    <a:pt x="1952625" y="9525"/>
                  </a:lnTo>
                  <a:lnTo>
                    <a:pt x="1952625" y="0"/>
                  </a:lnTo>
                  <a:close/>
                </a:path>
                <a:path w="4524375" h="1129030">
                  <a:moveTo>
                    <a:pt x="2009775" y="0"/>
                  </a:moveTo>
                  <a:lnTo>
                    <a:pt x="2000250" y="0"/>
                  </a:lnTo>
                  <a:lnTo>
                    <a:pt x="2000250" y="9525"/>
                  </a:lnTo>
                  <a:lnTo>
                    <a:pt x="2009775" y="9525"/>
                  </a:lnTo>
                  <a:lnTo>
                    <a:pt x="2009775" y="0"/>
                  </a:lnTo>
                  <a:close/>
                </a:path>
                <a:path w="4524375" h="1129030">
                  <a:moveTo>
                    <a:pt x="2066925" y="0"/>
                  </a:moveTo>
                  <a:lnTo>
                    <a:pt x="2057400" y="0"/>
                  </a:lnTo>
                  <a:lnTo>
                    <a:pt x="2057400" y="9525"/>
                  </a:lnTo>
                  <a:lnTo>
                    <a:pt x="2066925" y="9525"/>
                  </a:lnTo>
                  <a:lnTo>
                    <a:pt x="2066925" y="0"/>
                  </a:lnTo>
                  <a:close/>
                </a:path>
                <a:path w="4524375" h="1129030">
                  <a:moveTo>
                    <a:pt x="2124075" y="0"/>
                  </a:moveTo>
                  <a:lnTo>
                    <a:pt x="2114550" y="0"/>
                  </a:lnTo>
                  <a:lnTo>
                    <a:pt x="2114550" y="9525"/>
                  </a:lnTo>
                  <a:lnTo>
                    <a:pt x="2124075" y="9525"/>
                  </a:lnTo>
                  <a:lnTo>
                    <a:pt x="2124075" y="0"/>
                  </a:lnTo>
                  <a:close/>
                </a:path>
                <a:path w="4524375" h="1129030">
                  <a:moveTo>
                    <a:pt x="2181225" y="0"/>
                  </a:moveTo>
                  <a:lnTo>
                    <a:pt x="2171700" y="0"/>
                  </a:lnTo>
                  <a:lnTo>
                    <a:pt x="2171700" y="9525"/>
                  </a:lnTo>
                  <a:lnTo>
                    <a:pt x="2181225" y="9525"/>
                  </a:lnTo>
                  <a:lnTo>
                    <a:pt x="2181225" y="0"/>
                  </a:lnTo>
                  <a:close/>
                </a:path>
                <a:path w="4524375" h="1129030">
                  <a:moveTo>
                    <a:pt x="2238375" y="0"/>
                  </a:moveTo>
                  <a:lnTo>
                    <a:pt x="2228850" y="0"/>
                  </a:lnTo>
                  <a:lnTo>
                    <a:pt x="2228850" y="9525"/>
                  </a:lnTo>
                  <a:lnTo>
                    <a:pt x="2238375" y="9525"/>
                  </a:lnTo>
                  <a:lnTo>
                    <a:pt x="2238375" y="0"/>
                  </a:lnTo>
                  <a:close/>
                </a:path>
                <a:path w="4524375" h="1129030">
                  <a:moveTo>
                    <a:pt x="2295525" y="0"/>
                  </a:moveTo>
                  <a:lnTo>
                    <a:pt x="2286000" y="0"/>
                  </a:lnTo>
                  <a:lnTo>
                    <a:pt x="2286000" y="9525"/>
                  </a:lnTo>
                  <a:lnTo>
                    <a:pt x="2295525" y="9525"/>
                  </a:lnTo>
                  <a:lnTo>
                    <a:pt x="2295525" y="0"/>
                  </a:lnTo>
                  <a:close/>
                </a:path>
                <a:path w="4524375" h="1129030">
                  <a:moveTo>
                    <a:pt x="2867025" y="1119162"/>
                  </a:moveTo>
                  <a:lnTo>
                    <a:pt x="2857500" y="1119162"/>
                  </a:lnTo>
                  <a:lnTo>
                    <a:pt x="2857500" y="1128687"/>
                  </a:lnTo>
                  <a:lnTo>
                    <a:pt x="2867025" y="1128687"/>
                  </a:lnTo>
                  <a:lnTo>
                    <a:pt x="2867025" y="1119162"/>
                  </a:lnTo>
                  <a:close/>
                </a:path>
                <a:path w="4524375" h="1129030">
                  <a:moveTo>
                    <a:pt x="2924175" y="1119162"/>
                  </a:moveTo>
                  <a:lnTo>
                    <a:pt x="2914650" y="1119162"/>
                  </a:lnTo>
                  <a:lnTo>
                    <a:pt x="2914650" y="1128687"/>
                  </a:lnTo>
                  <a:lnTo>
                    <a:pt x="2924175" y="1128687"/>
                  </a:lnTo>
                  <a:lnTo>
                    <a:pt x="2924175" y="1119162"/>
                  </a:lnTo>
                  <a:close/>
                </a:path>
                <a:path w="4524375" h="1129030">
                  <a:moveTo>
                    <a:pt x="2981325" y="1119162"/>
                  </a:moveTo>
                  <a:lnTo>
                    <a:pt x="2971800" y="1119162"/>
                  </a:lnTo>
                  <a:lnTo>
                    <a:pt x="2971800" y="1128687"/>
                  </a:lnTo>
                  <a:lnTo>
                    <a:pt x="2981325" y="1128687"/>
                  </a:lnTo>
                  <a:lnTo>
                    <a:pt x="2981325" y="1119162"/>
                  </a:lnTo>
                  <a:close/>
                </a:path>
                <a:path w="4524375" h="1129030">
                  <a:moveTo>
                    <a:pt x="3038475" y="1119162"/>
                  </a:moveTo>
                  <a:lnTo>
                    <a:pt x="3028950" y="1119162"/>
                  </a:lnTo>
                  <a:lnTo>
                    <a:pt x="3028950" y="1128687"/>
                  </a:lnTo>
                  <a:lnTo>
                    <a:pt x="3038475" y="1128687"/>
                  </a:lnTo>
                  <a:lnTo>
                    <a:pt x="3038475" y="1119162"/>
                  </a:lnTo>
                  <a:close/>
                </a:path>
                <a:path w="4524375" h="1129030">
                  <a:moveTo>
                    <a:pt x="3095625" y="1119162"/>
                  </a:moveTo>
                  <a:lnTo>
                    <a:pt x="3086100" y="1119162"/>
                  </a:lnTo>
                  <a:lnTo>
                    <a:pt x="3086100" y="1128687"/>
                  </a:lnTo>
                  <a:lnTo>
                    <a:pt x="3095625" y="1128687"/>
                  </a:lnTo>
                  <a:lnTo>
                    <a:pt x="3095625" y="1119162"/>
                  </a:lnTo>
                  <a:close/>
                </a:path>
                <a:path w="4524375" h="1129030">
                  <a:moveTo>
                    <a:pt x="3152775" y="1119162"/>
                  </a:moveTo>
                  <a:lnTo>
                    <a:pt x="3143250" y="1119162"/>
                  </a:lnTo>
                  <a:lnTo>
                    <a:pt x="3143250" y="1128687"/>
                  </a:lnTo>
                  <a:lnTo>
                    <a:pt x="3152775" y="1128687"/>
                  </a:lnTo>
                  <a:lnTo>
                    <a:pt x="3152775" y="1119162"/>
                  </a:lnTo>
                  <a:close/>
                </a:path>
                <a:path w="4524375" h="1129030">
                  <a:moveTo>
                    <a:pt x="3209925" y="1119162"/>
                  </a:moveTo>
                  <a:lnTo>
                    <a:pt x="3200400" y="1119162"/>
                  </a:lnTo>
                  <a:lnTo>
                    <a:pt x="3200400" y="1128687"/>
                  </a:lnTo>
                  <a:lnTo>
                    <a:pt x="3209925" y="1128687"/>
                  </a:lnTo>
                  <a:lnTo>
                    <a:pt x="3209925" y="1119162"/>
                  </a:lnTo>
                  <a:close/>
                </a:path>
                <a:path w="4524375" h="1129030">
                  <a:moveTo>
                    <a:pt x="3267075" y="1119162"/>
                  </a:moveTo>
                  <a:lnTo>
                    <a:pt x="3257550" y="1119162"/>
                  </a:lnTo>
                  <a:lnTo>
                    <a:pt x="3257550" y="1128687"/>
                  </a:lnTo>
                  <a:lnTo>
                    <a:pt x="3267075" y="1128687"/>
                  </a:lnTo>
                  <a:lnTo>
                    <a:pt x="3267075" y="1119162"/>
                  </a:lnTo>
                  <a:close/>
                </a:path>
                <a:path w="4524375" h="1129030">
                  <a:moveTo>
                    <a:pt x="3324225" y="1119162"/>
                  </a:moveTo>
                  <a:lnTo>
                    <a:pt x="3314700" y="1119162"/>
                  </a:lnTo>
                  <a:lnTo>
                    <a:pt x="3314700" y="1128687"/>
                  </a:lnTo>
                  <a:lnTo>
                    <a:pt x="3324225" y="1128687"/>
                  </a:lnTo>
                  <a:lnTo>
                    <a:pt x="3324225" y="1119162"/>
                  </a:lnTo>
                  <a:close/>
                </a:path>
                <a:path w="4524375" h="1129030">
                  <a:moveTo>
                    <a:pt x="3381375" y="1119162"/>
                  </a:moveTo>
                  <a:lnTo>
                    <a:pt x="3371850" y="1119162"/>
                  </a:lnTo>
                  <a:lnTo>
                    <a:pt x="3371850" y="1128687"/>
                  </a:lnTo>
                  <a:lnTo>
                    <a:pt x="3381375" y="1128687"/>
                  </a:lnTo>
                  <a:lnTo>
                    <a:pt x="3381375" y="1119162"/>
                  </a:lnTo>
                  <a:close/>
                </a:path>
                <a:path w="4524375" h="1129030">
                  <a:moveTo>
                    <a:pt x="3438525" y="1119162"/>
                  </a:moveTo>
                  <a:lnTo>
                    <a:pt x="3429000" y="1119162"/>
                  </a:lnTo>
                  <a:lnTo>
                    <a:pt x="3429000" y="1128687"/>
                  </a:lnTo>
                  <a:lnTo>
                    <a:pt x="3438525" y="1128687"/>
                  </a:lnTo>
                  <a:lnTo>
                    <a:pt x="3438525" y="1119162"/>
                  </a:lnTo>
                  <a:close/>
                </a:path>
                <a:path w="4524375" h="1129030">
                  <a:moveTo>
                    <a:pt x="3495675" y="1119162"/>
                  </a:moveTo>
                  <a:lnTo>
                    <a:pt x="3486150" y="1119162"/>
                  </a:lnTo>
                  <a:lnTo>
                    <a:pt x="3486150" y="1128687"/>
                  </a:lnTo>
                  <a:lnTo>
                    <a:pt x="3495675" y="1128687"/>
                  </a:lnTo>
                  <a:lnTo>
                    <a:pt x="3495675" y="1119162"/>
                  </a:lnTo>
                  <a:close/>
                </a:path>
                <a:path w="4524375" h="1129030">
                  <a:moveTo>
                    <a:pt x="3552825" y="1119162"/>
                  </a:moveTo>
                  <a:lnTo>
                    <a:pt x="3543300" y="1119162"/>
                  </a:lnTo>
                  <a:lnTo>
                    <a:pt x="3543300" y="1128687"/>
                  </a:lnTo>
                  <a:lnTo>
                    <a:pt x="3552825" y="1128687"/>
                  </a:lnTo>
                  <a:lnTo>
                    <a:pt x="3552825" y="1119162"/>
                  </a:lnTo>
                  <a:close/>
                </a:path>
                <a:path w="4524375" h="1129030">
                  <a:moveTo>
                    <a:pt x="3609975" y="1119162"/>
                  </a:moveTo>
                  <a:lnTo>
                    <a:pt x="3600450" y="1119162"/>
                  </a:lnTo>
                  <a:lnTo>
                    <a:pt x="3600450" y="1128687"/>
                  </a:lnTo>
                  <a:lnTo>
                    <a:pt x="3609975" y="1128687"/>
                  </a:lnTo>
                  <a:lnTo>
                    <a:pt x="3609975" y="1119162"/>
                  </a:lnTo>
                  <a:close/>
                </a:path>
                <a:path w="4524375" h="1129030">
                  <a:moveTo>
                    <a:pt x="3667125" y="1119162"/>
                  </a:moveTo>
                  <a:lnTo>
                    <a:pt x="3657600" y="1119162"/>
                  </a:lnTo>
                  <a:lnTo>
                    <a:pt x="3657600" y="1128687"/>
                  </a:lnTo>
                  <a:lnTo>
                    <a:pt x="3667125" y="1128687"/>
                  </a:lnTo>
                  <a:lnTo>
                    <a:pt x="3667125" y="1119162"/>
                  </a:lnTo>
                  <a:close/>
                </a:path>
                <a:path w="4524375" h="1129030">
                  <a:moveTo>
                    <a:pt x="3724275" y="1119162"/>
                  </a:moveTo>
                  <a:lnTo>
                    <a:pt x="3714750" y="1119162"/>
                  </a:lnTo>
                  <a:lnTo>
                    <a:pt x="3714750" y="1128687"/>
                  </a:lnTo>
                  <a:lnTo>
                    <a:pt x="3724275" y="1128687"/>
                  </a:lnTo>
                  <a:lnTo>
                    <a:pt x="3724275" y="1119162"/>
                  </a:lnTo>
                  <a:close/>
                </a:path>
                <a:path w="4524375" h="1129030">
                  <a:moveTo>
                    <a:pt x="3781425" y="1119162"/>
                  </a:moveTo>
                  <a:lnTo>
                    <a:pt x="3771900" y="1119162"/>
                  </a:lnTo>
                  <a:lnTo>
                    <a:pt x="3771900" y="1128687"/>
                  </a:lnTo>
                  <a:lnTo>
                    <a:pt x="3781425" y="1128687"/>
                  </a:lnTo>
                  <a:lnTo>
                    <a:pt x="3781425" y="1119162"/>
                  </a:lnTo>
                  <a:close/>
                </a:path>
                <a:path w="4524375" h="1129030">
                  <a:moveTo>
                    <a:pt x="3838575" y="1119162"/>
                  </a:moveTo>
                  <a:lnTo>
                    <a:pt x="3829050" y="1119162"/>
                  </a:lnTo>
                  <a:lnTo>
                    <a:pt x="3829050" y="1128687"/>
                  </a:lnTo>
                  <a:lnTo>
                    <a:pt x="3838575" y="1128687"/>
                  </a:lnTo>
                  <a:lnTo>
                    <a:pt x="3838575" y="1119162"/>
                  </a:lnTo>
                  <a:close/>
                </a:path>
                <a:path w="4524375" h="1129030">
                  <a:moveTo>
                    <a:pt x="3895725" y="1119162"/>
                  </a:moveTo>
                  <a:lnTo>
                    <a:pt x="3886200" y="1119162"/>
                  </a:lnTo>
                  <a:lnTo>
                    <a:pt x="3886200" y="1128687"/>
                  </a:lnTo>
                  <a:lnTo>
                    <a:pt x="3895725" y="1128687"/>
                  </a:lnTo>
                  <a:lnTo>
                    <a:pt x="3895725" y="1119162"/>
                  </a:lnTo>
                  <a:close/>
                </a:path>
                <a:path w="4524375" h="1129030">
                  <a:moveTo>
                    <a:pt x="3952875" y="1119162"/>
                  </a:moveTo>
                  <a:lnTo>
                    <a:pt x="3943350" y="1119162"/>
                  </a:lnTo>
                  <a:lnTo>
                    <a:pt x="3943350" y="1128687"/>
                  </a:lnTo>
                  <a:lnTo>
                    <a:pt x="3952875" y="1128687"/>
                  </a:lnTo>
                  <a:lnTo>
                    <a:pt x="3952875" y="1119162"/>
                  </a:lnTo>
                  <a:close/>
                </a:path>
                <a:path w="4524375" h="1129030">
                  <a:moveTo>
                    <a:pt x="4010025" y="1119162"/>
                  </a:moveTo>
                  <a:lnTo>
                    <a:pt x="4000500" y="1119162"/>
                  </a:lnTo>
                  <a:lnTo>
                    <a:pt x="4000500" y="1128687"/>
                  </a:lnTo>
                  <a:lnTo>
                    <a:pt x="4010025" y="1128687"/>
                  </a:lnTo>
                  <a:lnTo>
                    <a:pt x="4010025" y="1119162"/>
                  </a:lnTo>
                  <a:close/>
                </a:path>
                <a:path w="4524375" h="1129030">
                  <a:moveTo>
                    <a:pt x="4067175" y="1119162"/>
                  </a:moveTo>
                  <a:lnTo>
                    <a:pt x="4057650" y="1119162"/>
                  </a:lnTo>
                  <a:lnTo>
                    <a:pt x="4057650" y="1128687"/>
                  </a:lnTo>
                  <a:lnTo>
                    <a:pt x="4067175" y="1128687"/>
                  </a:lnTo>
                  <a:lnTo>
                    <a:pt x="4067175" y="1119162"/>
                  </a:lnTo>
                  <a:close/>
                </a:path>
                <a:path w="4524375" h="1129030">
                  <a:moveTo>
                    <a:pt x="4124325" y="1119162"/>
                  </a:moveTo>
                  <a:lnTo>
                    <a:pt x="4114800" y="1119162"/>
                  </a:lnTo>
                  <a:lnTo>
                    <a:pt x="4114800" y="1128687"/>
                  </a:lnTo>
                  <a:lnTo>
                    <a:pt x="4124325" y="1128687"/>
                  </a:lnTo>
                  <a:lnTo>
                    <a:pt x="4124325" y="1119162"/>
                  </a:lnTo>
                  <a:close/>
                </a:path>
                <a:path w="4524375" h="1129030">
                  <a:moveTo>
                    <a:pt x="4181475" y="1119162"/>
                  </a:moveTo>
                  <a:lnTo>
                    <a:pt x="4171950" y="1119162"/>
                  </a:lnTo>
                  <a:lnTo>
                    <a:pt x="4171950" y="1128687"/>
                  </a:lnTo>
                  <a:lnTo>
                    <a:pt x="4181475" y="1128687"/>
                  </a:lnTo>
                  <a:lnTo>
                    <a:pt x="4181475" y="1119162"/>
                  </a:lnTo>
                  <a:close/>
                </a:path>
                <a:path w="4524375" h="1129030">
                  <a:moveTo>
                    <a:pt x="4238625" y="1119162"/>
                  </a:moveTo>
                  <a:lnTo>
                    <a:pt x="4229100" y="1119162"/>
                  </a:lnTo>
                  <a:lnTo>
                    <a:pt x="4229100" y="1128687"/>
                  </a:lnTo>
                  <a:lnTo>
                    <a:pt x="4238625" y="1128687"/>
                  </a:lnTo>
                  <a:lnTo>
                    <a:pt x="4238625" y="1119162"/>
                  </a:lnTo>
                  <a:close/>
                </a:path>
                <a:path w="4524375" h="1129030">
                  <a:moveTo>
                    <a:pt x="4295775" y="1119162"/>
                  </a:moveTo>
                  <a:lnTo>
                    <a:pt x="4286250" y="1119162"/>
                  </a:lnTo>
                  <a:lnTo>
                    <a:pt x="4286250" y="1128687"/>
                  </a:lnTo>
                  <a:lnTo>
                    <a:pt x="4295775" y="1128687"/>
                  </a:lnTo>
                  <a:lnTo>
                    <a:pt x="4295775" y="1119162"/>
                  </a:lnTo>
                  <a:close/>
                </a:path>
                <a:path w="4524375" h="1129030">
                  <a:moveTo>
                    <a:pt x="4352925" y="1119162"/>
                  </a:moveTo>
                  <a:lnTo>
                    <a:pt x="4343400" y="1119162"/>
                  </a:lnTo>
                  <a:lnTo>
                    <a:pt x="4343400" y="1128687"/>
                  </a:lnTo>
                  <a:lnTo>
                    <a:pt x="4352925" y="1128687"/>
                  </a:lnTo>
                  <a:lnTo>
                    <a:pt x="4352925" y="1119162"/>
                  </a:lnTo>
                  <a:close/>
                </a:path>
                <a:path w="4524375" h="1129030">
                  <a:moveTo>
                    <a:pt x="4410075" y="1119162"/>
                  </a:moveTo>
                  <a:lnTo>
                    <a:pt x="4400550" y="1119162"/>
                  </a:lnTo>
                  <a:lnTo>
                    <a:pt x="4400550" y="1128687"/>
                  </a:lnTo>
                  <a:lnTo>
                    <a:pt x="4410075" y="1128687"/>
                  </a:lnTo>
                  <a:lnTo>
                    <a:pt x="4410075" y="1119162"/>
                  </a:lnTo>
                  <a:close/>
                </a:path>
                <a:path w="4524375" h="1129030">
                  <a:moveTo>
                    <a:pt x="4467225" y="1119162"/>
                  </a:moveTo>
                  <a:lnTo>
                    <a:pt x="4457700" y="1119162"/>
                  </a:lnTo>
                  <a:lnTo>
                    <a:pt x="4457700" y="1128687"/>
                  </a:lnTo>
                  <a:lnTo>
                    <a:pt x="4467225" y="1128687"/>
                  </a:lnTo>
                  <a:lnTo>
                    <a:pt x="4467225" y="1119162"/>
                  </a:lnTo>
                  <a:close/>
                </a:path>
                <a:path w="4524375" h="1129030">
                  <a:moveTo>
                    <a:pt x="4524375" y="1119162"/>
                  </a:moveTo>
                  <a:lnTo>
                    <a:pt x="4514850" y="1119162"/>
                  </a:lnTo>
                  <a:lnTo>
                    <a:pt x="4514850" y="1128687"/>
                  </a:lnTo>
                  <a:lnTo>
                    <a:pt x="4524375" y="1128687"/>
                  </a:lnTo>
                  <a:lnTo>
                    <a:pt x="4524375" y="11191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1171" y="990625"/>
              <a:ext cx="4524375" cy="1129030"/>
            </a:xfrm>
            <a:custGeom>
              <a:avLst/>
              <a:gdLst/>
              <a:ahLst/>
              <a:cxnLst/>
              <a:rect l="l" t="t" r="r" b="b"/>
              <a:pathLst>
                <a:path w="4524375" h="1129030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4524375" h="1129030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4524375" h="1129030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4524375" h="1129030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4524375" h="1129030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4524375" h="1129030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4524375" h="1129030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4524375" h="1129030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4524375" h="1129030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4524375" h="1129030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4524375" h="1129030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4524375" h="1129030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4524375" h="1129030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4524375" h="1129030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4524375" h="1129030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4524375" h="1129030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4524375" h="1129030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4524375" h="1129030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4524375" h="1129030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4524375" h="1129030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4524375" h="1129030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4524375" h="1129030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4524375" h="1129030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4524375" h="1129030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4524375" h="1129030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4524375" h="1129030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4524375" h="1129030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4524375" h="1129030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4524375" h="1129030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4524375" h="1129030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4524375" h="1129030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4524375" h="1129030">
                  <a:moveTo>
                    <a:pt x="2295525" y="1119174"/>
                  </a:moveTo>
                  <a:lnTo>
                    <a:pt x="2286000" y="1119174"/>
                  </a:lnTo>
                  <a:lnTo>
                    <a:pt x="2286000" y="1128699"/>
                  </a:lnTo>
                  <a:lnTo>
                    <a:pt x="2295525" y="1128699"/>
                  </a:lnTo>
                  <a:lnTo>
                    <a:pt x="2295525" y="1119174"/>
                  </a:lnTo>
                  <a:close/>
                </a:path>
                <a:path w="4524375" h="1129030">
                  <a:moveTo>
                    <a:pt x="2352675" y="1119174"/>
                  </a:moveTo>
                  <a:lnTo>
                    <a:pt x="2343150" y="1119174"/>
                  </a:lnTo>
                  <a:lnTo>
                    <a:pt x="2343150" y="1128699"/>
                  </a:lnTo>
                  <a:lnTo>
                    <a:pt x="2352675" y="1128699"/>
                  </a:lnTo>
                  <a:lnTo>
                    <a:pt x="2352675" y="1119174"/>
                  </a:lnTo>
                  <a:close/>
                </a:path>
                <a:path w="4524375" h="1129030">
                  <a:moveTo>
                    <a:pt x="2409825" y="1119174"/>
                  </a:moveTo>
                  <a:lnTo>
                    <a:pt x="2400300" y="1119174"/>
                  </a:lnTo>
                  <a:lnTo>
                    <a:pt x="2400300" y="1128699"/>
                  </a:lnTo>
                  <a:lnTo>
                    <a:pt x="2409825" y="1128699"/>
                  </a:lnTo>
                  <a:lnTo>
                    <a:pt x="2409825" y="1119174"/>
                  </a:lnTo>
                  <a:close/>
                </a:path>
                <a:path w="4524375" h="1129030">
                  <a:moveTo>
                    <a:pt x="2466975" y="1119174"/>
                  </a:moveTo>
                  <a:lnTo>
                    <a:pt x="2457450" y="1119174"/>
                  </a:lnTo>
                  <a:lnTo>
                    <a:pt x="2457450" y="1128699"/>
                  </a:lnTo>
                  <a:lnTo>
                    <a:pt x="2466975" y="1128699"/>
                  </a:lnTo>
                  <a:lnTo>
                    <a:pt x="2466975" y="1119174"/>
                  </a:lnTo>
                  <a:close/>
                </a:path>
                <a:path w="4524375" h="1129030">
                  <a:moveTo>
                    <a:pt x="2524125" y="1119174"/>
                  </a:moveTo>
                  <a:lnTo>
                    <a:pt x="2514600" y="1119174"/>
                  </a:lnTo>
                  <a:lnTo>
                    <a:pt x="2514600" y="1128699"/>
                  </a:lnTo>
                  <a:lnTo>
                    <a:pt x="2524125" y="1128699"/>
                  </a:lnTo>
                  <a:lnTo>
                    <a:pt x="2524125" y="1119174"/>
                  </a:lnTo>
                  <a:close/>
                </a:path>
                <a:path w="4524375" h="1129030">
                  <a:moveTo>
                    <a:pt x="2581275" y="1119174"/>
                  </a:moveTo>
                  <a:lnTo>
                    <a:pt x="2571750" y="1119174"/>
                  </a:lnTo>
                  <a:lnTo>
                    <a:pt x="2571750" y="1128699"/>
                  </a:lnTo>
                  <a:lnTo>
                    <a:pt x="2581275" y="1128699"/>
                  </a:lnTo>
                  <a:lnTo>
                    <a:pt x="2581275" y="1119174"/>
                  </a:lnTo>
                  <a:close/>
                </a:path>
                <a:path w="4524375" h="1129030">
                  <a:moveTo>
                    <a:pt x="2638425" y="1119174"/>
                  </a:moveTo>
                  <a:lnTo>
                    <a:pt x="2628900" y="1119174"/>
                  </a:lnTo>
                  <a:lnTo>
                    <a:pt x="2628900" y="1128699"/>
                  </a:lnTo>
                  <a:lnTo>
                    <a:pt x="2638425" y="1128699"/>
                  </a:lnTo>
                  <a:lnTo>
                    <a:pt x="2638425" y="1119174"/>
                  </a:lnTo>
                  <a:close/>
                </a:path>
                <a:path w="4524375" h="1129030">
                  <a:moveTo>
                    <a:pt x="2695575" y="1119174"/>
                  </a:moveTo>
                  <a:lnTo>
                    <a:pt x="2686050" y="1119174"/>
                  </a:lnTo>
                  <a:lnTo>
                    <a:pt x="2686050" y="1128699"/>
                  </a:lnTo>
                  <a:lnTo>
                    <a:pt x="2695575" y="1128699"/>
                  </a:lnTo>
                  <a:lnTo>
                    <a:pt x="2695575" y="1119174"/>
                  </a:lnTo>
                  <a:close/>
                </a:path>
                <a:path w="4524375" h="1129030">
                  <a:moveTo>
                    <a:pt x="2752725" y="1119174"/>
                  </a:moveTo>
                  <a:lnTo>
                    <a:pt x="2743200" y="1119174"/>
                  </a:lnTo>
                  <a:lnTo>
                    <a:pt x="2743200" y="1128699"/>
                  </a:lnTo>
                  <a:lnTo>
                    <a:pt x="2752725" y="1128699"/>
                  </a:lnTo>
                  <a:lnTo>
                    <a:pt x="2752725" y="1119174"/>
                  </a:lnTo>
                  <a:close/>
                </a:path>
                <a:path w="4524375" h="1129030">
                  <a:moveTo>
                    <a:pt x="2809875" y="1119174"/>
                  </a:moveTo>
                  <a:lnTo>
                    <a:pt x="2800350" y="1119174"/>
                  </a:lnTo>
                  <a:lnTo>
                    <a:pt x="2800350" y="1128699"/>
                  </a:lnTo>
                  <a:lnTo>
                    <a:pt x="2809875" y="1128699"/>
                  </a:lnTo>
                  <a:lnTo>
                    <a:pt x="2809875" y="1119174"/>
                  </a:lnTo>
                  <a:close/>
                </a:path>
                <a:path w="4524375" h="1129030">
                  <a:moveTo>
                    <a:pt x="2867025" y="1119174"/>
                  </a:moveTo>
                  <a:lnTo>
                    <a:pt x="2857500" y="1119174"/>
                  </a:lnTo>
                  <a:lnTo>
                    <a:pt x="2857500" y="1128699"/>
                  </a:lnTo>
                  <a:lnTo>
                    <a:pt x="2867025" y="1128699"/>
                  </a:lnTo>
                  <a:lnTo>
                    <a:pt x="2867025" y="1119174"/>
                  </a:lnTo>
                  <a:close/>
                </a:path>
                <a:path w="4524375" h="1129030">
                  <a:moveTo>
                    <a:pt x="2924175" y="1119174"/>
                  </a:moveTo>
                  <a:lnTo>
                    <a:pt x="2914650" y="1119174"/>
                  </a:lnTo>
                  <a:lnTo>
                    <a:pt x="2914650" y="1128699"/>
                  </a:lnTo>
                  <a:lnTo>
                    <a:pt x="2924175" y="1128699"/>
                  </a:lnTo>
                  <a:lnTo>
                    <a:pt x="2924175" y="1119174"/>
                  </a:lnTo>
                  <a:close/>
                </a:path>
                <a:path w="4524375" h="1129030">
                  <a:moveTo>
                    <a:pt x="2981325" y="1119174"/>
                  </a:moveTo>
                  <a:lnTo>
                    <a:pt x="2971800" y="1119174"/>
                  </a:lnTo>
                  <a:lnTo>
                    <a:pt x="2971800" y="1128699"/>
                  </a:lnTo>
                  <a:lnTo>
                    <a:pt x="2981325" y="1128699"/>
                  </a:lnTo>
                  <a:lnTo>
                    <a:pt x="2981325" y="1119174"/>
                  </a:lnTo>
                  <a:close/>
                </a:path>
                <a:path w="4524375" h="1129030">
                  <a:moveTo>
                    <a:pt x="3038475" y="1119174"/>
                  </a:moveTo>
                  <a:lnTo>
                    <a:pt x="3028950" y="1119174"/>
                  </a:lnTo>
                  <a:lnTo>
                    <a:pt x="3028950" y="1128699"/>
                  </a:lnTo>
                  <a:lnTo>
                    <a:pt x="3038475" y="1128699"/>
                  </a:lnTo>
                  <a:lnTo>
                    <a:pt x="3038475" y="1119174"/>
                  </a:lnTo>
                  <a:close/>
                </a:path>
                <a:path w="4524375" h="1129030">
                  <a:moveTo>
                    <a:pt x="3095625" y="1119174"/>
                  </a:moveTo>
                  <a:lnTo>
                    <a:pt x="3086100" y="1119174"/>
                  </a:lnTo>
                  <a:lnTo>
                    <a:pt x="3086100" y="1128699"/>
                  </a:lnTo>
                  <a:lnTo>
                    <a:pt x="3095625" y="1128699"/>
                  </a:lnTo>
                  <a:lnTo>
                    <a:pt x="3095625" y="1119174"/>
                  </a:lnTo>
                  <a:close/>
                </a:path>
                <a:path w="4524375" h="1129030">
                  <a:moveTo>
                    <a:pt x="3152775" y="1119174"/>
                  </a:moveTo>
                  <a:lnTo>
                    <a:pt x="3143250" y="1119174"/>
                  </a:lnTo>
                  <a:lnTo>
                    <a:pt x="3143250" y="1128699"/>
                  </a:lnTo>
                  <a:lnTo>
                    <a:pt x="3152775" y="1128699"/>
                  </a:lnTo>
                  <a:lnTo>
                    <a:pt x="3152775" y="1119174"/>
                  </a:lnTo>
                  <a:close/>
                </a:path>
                <a:path w="4524375" h="1129030">
                  <a:moveTo>
                    <a:pt x="3209925" y="1119174"/>
                  </a:moveTo>
                  <a:lnTo>
                    <a:pt x="3200400" y="1119174"/>
                  </a:lnTo>
                  <a:lnTo>
                    <a:pt x="3200400" y="1128699"/>
                  </a:lnTo>
                  <a:lnTo>
                    <a:pt x="3209925" y="1128699"/>
                  </a:lnTo>
                  <a:lnTo>
                    <a:pt x="3209925" y="1119174"/>
                  </a:lnTo>
                  <a:close/>
                </a:path>
                <a:path w="4524375" h="1129030">
                  <a:moveTo>
                    <a:pt x="3267075" y="1119174"/>
                  </a:moveTo>
                  <a:lnTo>
                    <a:pt x="3257550" y="1119174"/>
                  </a:lnTo>
                  <a:lnTo>
                    <a:pt x="3257550" y="1128699"/>
                  </a:lnTo>
                  <a:lnTo>
                    <a:pt x="3267075" y="1128699"/>
                  </a:lnTo>
                  <a:lnTo>
                    <a:pt x="3267075" y="1119174"/>
                  </a:lnTo>
                  <a:close/>
                </a:path>
                <a:path w="4524375" h="1129030">
                  <a:moveTo>
                    <a:pt x="3324225" y="1119174"/>
                  </a:moveTo>
                  <a:lnTo>
                    <a:pt x="3314700" y="1119174"/>
                  </a:lnTo>
                  <a:lnTo>
                    <a:pt x="3314700" y="1128699"/>
                  </a:lnTo>
                  <a:lnTo>
                    <a:pt x="3324225" y="1128699"/>
                  </a:lnTo>
                  <a:lnTo>
                    <a:pt x="3324225" y="1119174"/>
                  </a:lnTo>
                  <a:close/>
                </a:path>
                <a:path w="4524375" h="1129030">
                  <a:moveTo>
                    <a:pt x="3381375" y="1119174"/>
                  </a:moveTo>
                  <a:lnTo>
                    <a:pt x="3371850" y="1119174"/>
                  </a:lnTo>
                  <a:lnTo>
                    <a:pt x="3371850" y="1128699"/>
                  </a:lnTo>
                  <a:lnTo>
                    <a:pt x="3381375" y="1128699"/>
                  </a:lnTo>
                  <a:lnTo>
                    <a:pt x="3381375" y="1119174"/>
                  </a:lnTo>
                  <a:close/>
                </a:path>
                <a:path w="4524375" h="1129030">
                  <a:moveTo>
                    <a:pt x="3438525" y="1119174"/>
                  </a:moveTo>
                  <a:lnTo>
                    <a:pt x="3429000" y="1119174"/>
                  </a:lnTo>
                  <a:lnTo>
                    <a:pt x="3429000" y="1128699"/>
                  </a:lnTo>
                  <a:lnTo>
                    <a:pt x="3438525" y="1128699"/>
                  </a:lnTo>
                  <a:lnTo>
                    <a:pt x="3438525" y="1119174"/>
                  </a:lnTo>
                  <a:close/>
                </a:path>
                <a:path w="4524375" h="1129030">
                  <a:moveTo>
                    <a:pt x="3495675" y="1119174"/>
                  </a:moveTo>
                  <a:lnTo>
                    <a:pt x="3486150" y="1119174"/>
                  </a:lnTo>
                  <a:lnTo>
                    <a:pt x="3486150" y="1128699"/>
                  </a:lnTo>
                  <a:lnTo>
                    <a:pt x="3495675" y="1128699"/>
                  </a:lnTo>
                  <a:lnTo>
                    <a:pt x="3495675" y="1119174"/>
                  </a:lnTo>
                  <a:close/>
                </a:path>
                <a:path w="4524375" h="1129030">
                  <a:moveTo>
                    <a:pt x="3552825" y="1119174"/>
                  </a:moveTo>
                  <a:lnTo>
                    <a:pt x="3543300" y="1119174"/>
                  </a:lnTo>
                  <a:lnTo>
                    <a:pt x="3543300" y="1128699"/>
                  </a:lnTo>
                  <a:lnTo>
                    <a:pt x="3552825" y="1128699"/>
                  </a:lnTo>
                  <a:lnTo>
                    <a:pt x="3552825" y="1119174"/>
                  </a:lnTo>
                  <a:close/>
                </a:path>
                <a:path w="4524375" h="1129030">
                  <a:moveTo>
                    <a:pt x="3609975" y="1119174"/>
                  </a:moveTo>
                  <a:lnTo>
                    <a:pt x="3600450" y="1119174"/>
                  </a:lnTo>
                  <a:lnTo>
                    <a:pt x="3600450" y="1128699"/>
                  </a:lnTo>
                  <a:lnTo>
                    <a:pt x="3609975" y="1128699"/>
                  </a:lnTo>
                  <a:lnTo>
                    <a:pt x="3609975" y="1119174"/>
                  </a:lnTo>
                  <a:close/>
                </a:path>
                <a:path w="4524375" h="1129030">
                  <a:moveTo>
                    <a:pt x="3667125" y="1119174"/>
                  </a:moveTo>
                  <a:lnTo>
                    <a:pt x="3657600" y="1119174"/>
                  </a:lnTo>
                  <a:lnTo>
                    <a:pt x="3657600" y="1128699"/>
                  </a:lnTo>
                  <a:lnTo>
                    <a:pt x="3667125" y="1128699"/>
                  </a:lnTo>
                  <a:lnTo>
                    <a:pt x="3667125" y="1119174"/>
                  </a:lnTo>
                  <a:close/>
                </a:path>
                <a:path w="4524375" h="1129030">
                  <a:moveTo>
                    <a:pt x="3724275" y="1119174"/>
                  </a:moveTo>
                  <a:lnTo>
                    <a:pt x="3714750" y="1119174"/>
                  </a:lnTo>
                  <a:lnTo>
                    <a:pt x="3714750" y="1128699"/>
                  </a:lnTo>
                  <a:lnTo>
                    <a:pt x="3724275" y="1128699"/>
                  </a:lnTo>
                  <a:lnTo>
                    <a:pt x="3724275" y="1119174"/>
                  </a:lnTo>
                  <a:close/>
                </a:path>
                <a:path w="4524375" h="1129030">
                  <a:moveTo>
                    <a:pt x="3781425" y="1119174"/>
                  </a:moveTo>
                  <a:lnTo>
                    <a:pt x="3771900" y="1119174"/>
                  </a:lnTo>
                  <a:lnTo>
                    <a:pt x="3771900" y="1128699"/>
                  </a:lnTo>
                  <a:lnTo>
                    <a:pt x="3781425" y="1128699"/>
                  </a:lnTo>
                  <a:lnTo>
                    <a:pt x="3781425" y="1119174"/>
                  </a:lnTo>
                  <a:close/>
                </a:path>
                <a:path w="4524375" h="1129030">
                  <a:moveTo>
                    <a:pt x="3838575" y="1119174"/>
                  </a:moveTo>
                  <a:lnTo>
                    <a:pt x="3829050" y="1119174"/>
                  </a:lnTo>
                  <a:lnTo>
                    <a:pt x="3829050" y="1128699"/>
                  </a:lnTo>
                  <a:lnTo>
                    <a:pt x="3838575" y="1128699"/>
                  </a:lnTo>
                  <a:lnTo>
                    <a:pt x="3838575" y="1119174"/>
                  </a:lnTo>
                  <a:close/>
                </a:path>
                <a:path w="4524375" h="1129030">
                  <a:moveTo>
                    <a:pt x="3895725" y="1119174"/>
                  </a:moveTo>
                  <a:lnTo>
                    <a:pt x="3886200" y="1119174"/>
                  </a:lnTo>
                  <a:lnTo>
                    <a:pt x="3886200" y="1128699"/>
                  </a:lnTo>
                  <a:lnTo>
                    <a:pt x="3895725" y="1128699"/>
                  </a:lnTo>
                  <a:lnTo>
                    <a:pt x="3895725" y="1119174"/>
                  </a:lnTo>
                  <a:close/>
                </a:path>
                <a:path w="4524375" h="1129030">
                  <a:moveTo>
                    <a:pt x="3952875" y="1119174"/>
                  </a:moveTo>
                  <a:lnTo>
                    <a:pt x="3943350" y="1119174"/>
                  </a:lnTo>
                  <a:lnTo>
                    <a:pt x="3943350" y="1128699"/>
                  </a:lnTo>
                  <a:lnTo>
                    <a:pt x="3952875" y="1128699"/>
                  </a:lnTo>
                  <a:lnTo>
                    <a:pt x="3952875" y="1119174"/>
                  </a:lnTo>
                  <a:close/>
                </a:path>
                <a:path w="4524375" h="1129030">
                  <a:moveTo>
                    <a:pt x="4010025" y="1119174"/>
                  </a:moveTo>
                  <a:lnTo>
                    <a:pt x="4000500" y="1119174"/>
                  </a:lnTo>
                  <a:lnTo>
                    <a:pt x="4000500" y="1128699"/>
                  </a:lnTo>
                  <a:lnTo>
                    <a:pt x="4010025" y="1128699"/>
                  </a:lnTo>
                  <a:lnTo>
                    <a:pt x="4010025" y="1119174"/>
                  </a:lnTo>
                  <a:close/>
                </a:path>
                <a:path w="4524375" h="1129030">
                  <a:moveTo>
                    <a:pt x="4067175" y="1119174"/>
                  </a:moveTo>
                  <a:lnTo>
                    <a:pt x="4057650" y="1119174"/>
                  </a:lnTo>
                  <a:lnTo>
                    <a:pt x="4057650" y="1128699"/>
                  </a:lnTo>
                  <a:lnTo>
                    <a:pt x="4067175" y="1128699"/>
                  </a:lnTo>
                  <a:lnTo>
                    <a:pt x="4067175" y="1119174"/>
                  </a:lnTo>
                  <a:close/>
                </a:path>
                <a:path w="4524375" h="1129030">
                  <a:moveTo>
                    <a:pt x="4124325" y="1119174"/>
                  </a:moveTo>
                  <a:lnTo>
                    <a:pt x="4114800" y="1119174"/>
                  </a:lnTo>
                  <a:lnTo>
                    <a:pt x="4114800" y="1128699"/>
                  </a:lnTo>
                  <a:lnTo>
                    <a:pt x="4124325" y="1128699"/>
                  </a:lnTo>
                  <a:lnTo>
                    <a:pt x="4124325" y="1119174"/>
                  </a:lnTo>
                  <a:close/>
                </a:path>
                <a:path w="4524375" h="1129030">
                  <a:moveTo>
                    <a:pt x="4181475" y="1119174"/>
                  </a:moveTo>
                  <a:lnTo>
                    <a:pt x="4171950" y="1119174"/>
                  </a:lnTo>
                  <a:lnTo>
                    <a:pt x="4171950" y="1128699"/>
                  </a:lnTo>
                  <a:lnTo>
                    <a:pt x="4181475" y="1128699"/>
                  </a:lnTo>
                  <a:lnTo>
                    <a:pt x="4181475" y="1119174"/>
                  </a:lnTo>
                  <a:close/>
                </a:path>
                <a:path w="4524375" h="1129030">
                  <a:moveTo>
                    <a:pt x="4238625" y="1119174"/>
                  </a:moveTo>
                  <a:lnTo>
                    <a:pt x="4229100" y="1119174"/>
                  </a:lnTo>
                  <a:lnTo>
                    <a:pt x="4229100" y="1128699"/>
                  </a:lnTo>
                  <a:lnTo>
                    <a:pt x="4238625" y="1128699"/>
                  </a:lnTo>
                  <a:lnTo>
                    <a:pt x="4238625" y="1119174"/>
                  </a:lnTo>
                  <a:close/>
                </a:path>
                <a:path w="4524375" h="1129030">
                  <a:moveTo>
                    <a:pt x="4295775" y="1119174"/>
                  </a:moveTo>
                  <a:lnTo>
                    <a:pt x="4286250" y="1119174"/>
                  </a:lnTo>
                  <a:lnTo>
                    <a:pt x="4286250" y="1128699"/>
                  </a:lnTo>
                  <a:lnTo>
                    <a:pt x="4295775" y="1128699"/>
                  </a:lnTo>
                  <a:lnTo>
                    <a:pt x="4295775" y="1119174"/>
                  </a:lnTo>
                  <a:close/>
                </a:path>
                <a:path w="4524375" h="1129030">
                  <a:moveTo>
                    <a:pt x="4352925" y="1119174"/>
                  </a:moveTo>
                  <a:lnTo>
                    <a:pt x="4343400" y="1119174"/>
                  </a:lnTo>
                  <a:lnTo>
                    <a:pt x="4343400" y="1128699"/>
                  </a:lnTo>
                  <a:lnTo>
                    <a:pt x="4352925" y="1128699"/>
                  </a:lnTo>
                  <a:lnTo>
                    <a:pt x="4352925" y="1119174"/>
                  </a:lnTo>
                  <a:close/>
                </a:path>
                <a:path w="4524375" h="1129030">
                  <a:moveTo>
                    <a:pt x="4410075" y="1119174"/>
                  </a:moveTo>
                  <a:lnTo>
                    <a:pt x="4400550" y="1119174"/>
                  </a:lnTo>
                  <a:lnTo>
                    <a:pt x="4400550" y="1128699"/>
                  </a:lnTo>
                  <a:lnTo>
                    <a:pt x="4410075" y="1128699"/>
                  </a:lnTo>
                  <a:lnTo>
                    <a:pt x="4410075" y="1119174"/>
                  </a:lnTo>
                  <a:close/>
                </a:path>
                <a:path w="4524375" h="1129030">
                  <a:moveTo>
                    <a:pt x="4467225" y="1119174"/>
                  </a:moveTo>
                  <a:lnTo>
                    <a:pt x="4457700" y="1119174"/>
                  </a:lnTo>
                  <a:lnTo>
                    <a:pt x="4457700" y="1128699"/>
                  </a:lnTo>
                  <a:lnTo>
                    <a:pt x="4467225" y="1128699"/>
                  </a:lnTo>
                  <a:lnTo>
                    <a:pt x="4467225" y="1119174"/>
                  </a:lnTo>
                  <a:close/>
                </a:path>
                <a:path w="4524375" h="1129030">
                  <a:moveTo>
                    <a:pt x="4524375" y="1119174"/>
                  </a:moveTo>
                  <a:lnTo>
                    <a:pt x="4514850" y="1119174"/>
                  </a:lnTo>
                  <a:lnTo>
                    <a:pt x="4514850" y="1128699"/>
                  </a:lnTo>
                  <a:lnTo>
                    <a:pt x="4524375" y="1128699"/>
                  </a:lnTo>
                  <a:lnTo>
                    <a:pt x="4524375" y="11191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9505671" y="990625"/>
              <a:ext cx="2809875" cy="10160"/>
            </a:xfrm>
            <a:custGeom>
              <a:avLst/>
              <a:gdLst/>
              <a:ahLst/>
              <a:cxnLst/>
              <a:rect l="l" t="t" r="r" b="b"/>
              <a:pathLst>
                <a:path w="2809875" h="10159">
                  <a:moveTo>
                    <a:pt x="9525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9525" y="9537"/>
                  </a:lnTo>
                  <a:lnTo>
                    <a:pt x="9525" y="0"/>
                  </a:lnTo>
                  <a:close/>
                </a:path>
                <a:path w="2809875" h="10159">
                  <a:moveTo>
                    <a:pt x="66675" y="0"/>
                  </a:moveTo>
                  <a:lnTo>
                    <a:pt x="57150" y="0"/>
                  </a:lnTo>
                  <a:lnTo>
                    <a:pt x="57150" y="9537"/>
                  </a:lnTo>
                  <a:lnTo>
                    <a:pt x="66675" y="9537"/>
                  </a:lnTo>
                  <a:lnTo>
                    <a:pt x="66675" y="0"/>
                  </a:lnTo>
                  <a:close/>
                </a:path>
                <a:path w="2809875" h="10159">
                  <a:moveTo>
                    <a:pt x="123825" y="0"/>
                  </a:moveTo>
                  <a:lnTo>
                    <a:pt x="114300" y="0"/>
                  </a:lnTo>
                  <a:lnTo>
                    <a:pt x="114300" y="9537"/>
                  </a:lnTo>
                  <a:lnTo>
                    <a:pt x="123825" y="9537"/>
                  </a:lnTo>
                  <a:lnTo>
                    <a:pt x="123825" y="0"/>
                  </a:lnTo>
                  <a:close/>
                </a:path>
                <a:path w="2809875" h="10159">
                  <a:moveTo>
                    <a:pt x="180975" y="0"/>
                  </a:moveTo>
                  <a:lnTo>
                    <a:pt x="171450" y="0"/>
                  </a:lnTo>
                  <a:lnTo>
                    <a:pt x="171450" y="9537"/>
                  </a:lnTo>
                  <a:lnTo>
                    <a:pt x="180975" y="9537"/>
                  </a:lnTo>
                  <a:lnTo>
                    <a:pt x="180975" y="0"/>
                  </a:lnTo>
                  <a:close/>
                </a:path>
                <a:path w="2809875" h="10159">
                  <a:moveTo>
                    <a:pt x="238125" y="0"/>
                  </a:moveTo>
                  <a:lnTo>
                    <a:pt x="228600" y="0"/>
                  </a:lnTo>
                  <a:lnTo>
                    <a:pt x="228600" y="9537"/>
                  </a:lnTo>
                  <a:lnTo>
                    <a:pt x="238125" y="9537"/>
                  </a:lnTo>
                  <a:lnTo>
                    <a:pt x="238125" y="0"/>
                  </a:lnTo>
                  <a:close/>
                </a:path>
                <a:path w="2809875" h="10159">
                  <a:moveTo>
                    <a:pt x="295275" y="0"/>
                  </a:moveTo>
                  <a:lnTo>
                    <a:pt x="285750" y="0"/>
                  </a:lnTo>
                  <a:lnTo>
                    <a:pt x="285750" y="9537"/>
                  </a:lnTo>
                  <a:lnTo>
                    <a:pt x="295275" y="9537"/>
                  </a:lnTo>
                  <a:lnTo>
                    <a:pt x="295275" y="0"/>
                  </a:lnTo>
                  <a:close/>
                </a:path>
                <a:path w="2809875" h="10159">
                  <a:moveTo>
                    <a:pt x="352425" y="0"/>
                  </a:moveTo>
                  <a:lnTo>
                    <a:pt x="342900" y="0"/>
                  </a:lnTo>
                  <a:lnTo>
                    <a:pt x="342900" y="9537"/>
                  </a:lnTo>
                  <a:lnTo>
                    <a:pt x="352425" y="9537"/>
                  </a:lnTo>
                  <a:lnTo>
                    <a:pt x="352425" y="0"/>
                  </a:lnTo>
                  <a:close/>
                </a:path>
                <a:path w="2809875" h="10159">
                  <a:moveTo>
                    <a:pt x="409575" y="0"/>
                  </a:moveTo>
                  <a:lnTo>
                    <a:pt x="400050" y="0"/>
                  </a:lnTo>
                  <a:lnTo>
                    <a:pt x="400050" y="9537"/>
                  </a:lnTo>
                  <a:lnTo>
                    <a:pt x="409575" y="9537"/>
                  </a:lnTo>
                  <a:lnTo>
                    <a:pt x="409575" y="0"/>
                  </a:lnTo>
                  <a:close/>
                </a:path>
                <a:path w="2809875" h="10159">
                  <a:moveTo>
                    <a:pt x="466725" y="0"/>
                  </a:moveTo>
                  <a:lnTo>
                    <a:pt x="457200" y="0"/>
                  </a:lnTo>
                  <a:lnTo>
                    <a:pt x="457200" y="9537"/>
                  </a:lnTo>
                  <a:lnTo>
                    <a:pt x="466725" y="9537"/>
                  </a:lnTo>
                  <a:lnTo>
                    <a:pt x="466725" y="0"/>
                  </a:lnTo>
                  <a:close/>
                </a:path>
                <a:path w="2809875" h="10159">
                  <a:moveTo>
                    <a:pt x="523875" y="0"/>
                  </a:moveTo>
                  <a:lnTo>
                    <a:pt x="514350" y="0"/>
                  </a:lnTo>
                  <a:lnTo>
                    <a:pt x="514350" y="9537"/>
                  </a:lnTo>
                  <a:lnTo>
                    <a:pt x="523875" y="9537"/>
                  </a:lnTo>
                  <a:lnTo>
                    <a:pt x="523875" y="0"/>
                  </a:lnTo>
                  <a:close/>
                </a:path>
                <a:path w="2809875" h="10159">
                  <a:moveTo>
                    <a:pt x="581025" y="0"/>
                  </a:moveTo>
                  <a:lnTo>
                    <a:pt x="571500" y="0"/>
                  </a:lnTo>
                  <a:lnTo>
                    <a:pt x="571500" y="9537"/>
                  </a:lnTo>
                  <a:lnTo>
                    <a:pt x="581025" y="9537"/>
                  </a:lnTo>
                  <a:lnTo>
                    <a:pt x="581025" y="0"/>
                  </a:lnTo>
                  <a:close/>
                </a:path>
                <a:path w="2809875" h="10159">
                  <a:moveTo>
                    <a:pt x="638175" y="0"/>
                  </a:moveTo>
                  <a:lnTo>
                    <a:pt x="628650" y="0"/>
                  </a:lnTo>
                  <a:lnTo>
                    <a:pt x="628650" y="9537"/>
                  </a:lnTo>
                  <a:lnTo>
                    <a:pt x="638175" y="9537"/>
                  </a:lnTo>
                  <a:lnTo>
                    <a:pt x="638175" y="0"/>
                  </a:lnTo>
                  <a:close/>
                </a:path>
                <a:path w="2809875" h="10159">
                  <a:moveTo>
                    <a:pt x="695325" y="0"/>
                  </a:moveTo>
                  <a:lnTo>
                    <a:pt x="685800" y="0"/>
                  </a:lnTo>
                  <a:lnTo>
                    <a:pt x="685800" y="9537"/>
                  </a:lnTo>
                  <a:lnTo>
                    <a:pt x="695325" y="9537"/>
                  </a:lnTo>
                  <a:lnTo>
                    <a:pt x="695325" y="0"/>
                  </a:lnTo>
                  <a:close/>
                </a:path>
                <a:path w="2809875" h="10159">
                  <a:moveTo>
                    <a:pt x="752475" y="0"/>
                  </a:moveTo>
                  <a:lnTo>
                    <a:pt x="742950" y="0"/>
                  </a:lnTo>
                  <a:lnTo>
                    <a:pt x="742950" y="9537"/>
                  </a:lnTo>
                  <a:lnTo>
                    <a:pt x="752475" y="9537"/>
                  </a:lnTo>
                  <a:lnTo>
                    <a:pt x="752475" y="0"/>
                  </a:lnTo>
                  <a:close/>
                </a:path>
                <a:path w="2809875" h="10159">
                  <a:moveTo>
                    <a:pt x="809625" y="0"/>
                  </a:moveTo>
                  <a:lnTo>
                    <a:pt x="800100" y="0"/>
                  </a:lnTo>
                  <a:lnTo>
                    <a:pt x="800100" y="9537"/>
                  </a:lnTo>
                  <a:lnTo>
                    <a:pt x="809625" y="9537"/>
                  </a:lnTo>
                  <a:lnTo>
                    <a:pt x="809625" y="0"/>
                  </a:lnTo>
                  <a:close/>
                </a:path>
                <a:path w="2809875" h="10159">
                  <a:moveTo>
                    <a:pt x="866775" y="0"/>
                  </a:moveTo>
                  <a:lnTo>
                    <a:pt x="857250" y="0"/>
                  </a:lnTo>
                  <a:lnTo>
                    <a:pt x="857250" y="9537"/>
                  </a:lnTo>
                  <a:lnTo>
                    <a:pt x="866775" y="9537"/>
                  </a:lnTo>
                  <a:lnTo>
                    <a:pt x="866775" y="0"/>
                  </a:lnTo>
                  <a:close/>
                </a:path>
                <a:path w="2809875" h="10159">
                  <a:moveTo>
                    <a:pt x="923925" y="0"/>
                  </a:moveTo>
                  <a:lnTo>
                    <a:pt x="914400" y="0"/>
                  </a:lnTo>
                  <a:lnTo>
                    <a:pt x="914400" y="9537"/>
                  </a:lnTo>
                  <a:lnTo>
                    <a:pt x="923925" y="9537"/>
                  </a:lnTo>
                  <a:lnTo>
                    <a:pt x="923925" y="0"/>
                  </a:lnTo>
                  <a:close/>
                </a:path>
                <a:path w="2809875" h="10159">
                  <a:moveTo>
                    <a:pt x="981075" y="0"/>
                  </a:moveTo>
                  <a:lnTo>
                    <a:pt x="971550" y="0"/>
                  </a:lnTo>
                  <a:lnTo>
                    <a:pt x="971550" y="9537"/>
                  </a:lnTo>
                  <a:lnTo>
                    <a:pt x="981075" y="9537"/>
                  </a:lnTo>
                  <a:lnTo>
                    <a:pt x="981075" y="0"/>
                  </a:lnTo>
                  <a:close/>
                </a:path>
                <a:path w="2809875" h="10159">
                  <a:moveTo>
                    <a:pt x="1038225" y="0"/>
                  </a:moveTo>
                  <a:lnTo>
                    <a:pt x="1028700" y="0"/>
                  </a:lnTo>
                  <a:lnTo>
                    <a:pt x="1028700" y="9537"/>
                  </a:lnTo>
                  <a:lnTo>
                    <a:pt x="1038225" y="9537"/>
                  </a:lnTo>
                  <a:lnTo>
                    <a:pt x="1038225" y="0"/>
                  </a:lnTo>
                  <a:close/>
                </a:path>
                <a:path w="2809875" h="10159">
                  <a:moveTo>
                    <a:pt x="1095375" y="0"/>
                  </a:moveTo>
                  <a:lnTo>
                    <a:pt x="1085850" y="0"/>
                  </a:lnTo>
                  <a:lnTo>
                    <a:pt x="1085850" y="9537"/>
                  </a:lnTo>
                  <a:lnTo>
                    <a:pt x="1095375" y="9537"/>
                  </a:lnTo>
                  <a:lnTo>
                    <a:pt x="1095375" y="0"/>
                  </a:lnTo>
                  <a:close/>
                </a:path>
                <a:path w="2809875" h="10159">
                  <a:moveTo>
                    <a:pt x="1152525" y="0"/>
                  </a:moveTo>
                  <a:lnTo>
                    <a:pt x="1143000" y="0"/>
                  </a:lnTo>
                  <a:lnTo>
                    <a:pt x="1143000" y="9537"/>
                  </a:lnTo>
                  <a:lnTo>
                    <a:pt x="1152525" y="9537"/>
                  </a:lnTo>
                  <a:lnTo>
                    <a:pt x="1152525" y="0"/>
                  </a:lnTo>
                  <a:close/>
                </a:path>
                <a:path w="2809875" h="10159">
                  <a:moveTo>
                    <a:pt x="1209675" y="0"/>
                  </a:moveTo>
                  <a:lnTo>
                    <a:pt x="1200150" y="0"/>
                  </a:lnTo>
                  <a:lnTo>
                    <a:pt x="1200150" y="9537"/>
                  </a:lnTo>
                  <a:lnTo>
                    <a:pt x="1209675" y="9537"/>
                  </a:lnTo>
                  <a:lnTo>
                    <a:pt x="1209675" y="0"/>
                  </a:lnTo>
                  <a:close/>
                </a:path>
                <a:path w="2809875" h="10159">
                  <a:moveTo>
                    <a:pt x="1266825" y="0"/>
                  </a:moveTo>
                  <a:lnTo>
                    <a:pt x="1257300" y="0"/>
                  </a:lnTo>
                  <a:lnTo>
                    <a:pt x="1257300" y="9537"/>
                  </a:lnTo>
                  <a:lnTo>
                    <a:pt x="1266825" y="9537"/>
                  </a:lnTo>
                  <a:lnTo>
                    <a:pt x="1266825" y="0"/>
                  </a:lnTo>
                  <a:close/>
                </a:path>
                <a:path w="2809875" h="10159">
                  <a:moveTo>
                    <a:pt x="1323975" y="0"/>
                  </a:moveTo>
                  <a:lnTo>
                    <a:pt x="1314450" y="0"/>
                  </a:lnTo>
                  <a:lnTo>
                    <a:pt x="1314450" y="9537"/>
                  </a:lnTo>
                  <a:lnTo>
                    <a:pt x="1323975" y="9537"/>
                  </a:lnTo>
                  <a:lnTo>
                    <a:pt x="1323975" y="0"/>
                  </a:lnTo>
                  <a:close/>
                </a:path>
                <a:path w="2809875" h="10159">
                  <a:moveTo>
                    <a:pt x="1381125" y="0"/>
                  </a:moveTo>
                  <a:lnTo>
                    <a:pt x="1371600" y="0"/>
                  </a:lnTo>
                  <a:lnTo>
                    <a:pt x="1371600" y="9537"/>
                  </a:lnTo>
                  <a:lnTo>
                    <a:pt x="1381125" y="9537"/>
                  </a:lnTo>
                  <a:lnTo>
                    <a:pt x="1381125" y="0"/>
                  </a:lnTo>
                  <a:close/>
                </a:path>
                <a:path w="2809875" h="10159">
                  <a:moveTo>
                    <a:pt x="1438275" y="0"/>
                  </a:moveTo>
                  <a:lnTo>
                    <a:pt x="1428750" y="0"/>
                  </a:lnTo>
                  <a:lnTo>
                    <a:pt x="1428750" y="9537"/>
                  </a:lnTo>
                  <a:lnTo>
                    <a:pt x="1438275" y="9537"/>
                  </a:lnTo>
                  <a:lnTo>
                    <a:pt x="1438275" y="0"/>
                  </a:lnTo>
                  <a:close/>
                </a:path>
                <a:path w="2809875" h="10159">
                  <a:moveTo>
                    <a:pt x="1495425" y="0"/>
                  </a:moveTo>
                  <a:lnTo>
                    <a:pt x="1485900" y="0"/>
                  </a:lnTo>
                  <a:lnTo>
                    <a:pt x="1485900" y="9537"/>
                  </a:lnTo>
                  <a:lnTo>
                    <a:pt x="1495425" y="9537"/>
                  </a:lnTo>
                  <a:lnTo>
                    <a:pt x="1495425" y="0"/>
                  </a:lnTo>
                  <a:close/>
                </a:path>
                <a:path w="2809875" h="10159">
                  <a:moveTo>
                    <a:pt x="1552575" y="0"/>
                  </a:moveTo>
                  <a:lnTo>
                    <a:pt x="1543050" y="0"/>
                  </a:lnTo>
                  <a:lnTo>
                    <a:pt x="1543050" y="9537"/>
                  </a:lnTo>
                  <a:lnTo>
                    <a:pt x="1552575" y="9537"/>
                  </a:lnTo>
                  <a:lnTo>
                    <a:pt x="1552575" y="0"/>
                  </a:lnTo>
                  <a:close/>
                </a:path>
                <a:path w="2809875" h="10159">
                  <a:moveTo>
                    <a:pt x="1609725" y="0"/>
                  </a:moveTo>
                  <a:lnTo>
                    <a:pt x="1600200" y="0"/>
                  </a:lnTo>
                  <a:lnTo>
                    <a:pt x="1600200" y="9537"/>
                  </a:lnTo>
                  <a:lnTo>
                    <a:pt x="1609725" y="9537"/>
                  </a:lnTo>
                  <a:lnTo>
                    <a:pt x="1609725" y="0"/>
                  </a:lnTo>
                  <a:close/>
                </a:path>
                <a:path w="2809875" h="10159">
                  <a:moveTo>
                    <a:pt x="1666875" y="0"/>
                  </a:moveTo>
                  <a:lnTo>
                    <a:pt x="1657350" y="0"/>
                  </a:lnTo>
                  <a:lnTo>
                    <a:pt x="1657350" y="9537"/>
                  </a:lnTo>
                  <a:lnTo>
                    <a:pt x="1666875" y="9537"/>
                  </a:lnTo>
                  <a:lnTo>
                    <a:pt x="1666875" y="0"/>
                  </a:lnTo>
                  <a:close/>
                </a:path>
                <a:path w="2809875" h="10159">
                  <a:moveTo>
                    <a:pt x="1724025" y="0"/>
                  </a:moveTo>
                  <a:lnTo>
                    <a:pt x="1714500" y="0"/>
                  </a:lnTo>
                  <a:lnTo>
                    <a:pt x="1714500" y="9537"/>
                  </a:lnTo>
                  <a:lnTo>
                    <a:pt x="1724025" y="9537"/>
                  </a:lnTo>
                  <a:lnTo>
                    <a:pt x="1724025" y="0"/>
                  </a:lnTo>
                  <a:close/>
                </a:path>
                <a:path w="2809875" h="10159">
                  <a:moveTo>
                    <a:pt x="1781175" y="0"/>
                  </a:moveTo>
                  <a:lnTo>
                    <a:pt x="1771650" y="0"/>
                  </a:lnTo>
                  <a:lnTo>
                    <a:pt x="1771650" y="9537"/>
                  </a:lnTo>
                  <a:lnTo>
                    <a:pt x="1781175" y="9537"/>
                  </a:lnTo>
                  <a:lnTo>
                    <a:pt x="1781175" y="0"/>
                  </a:lnTo>
                  <a:close/>
                </a:path>
                <a:path w="2809875" h="10159">
                  <a:moveTo>
                    <a:pt x="1838325" y="0"/>
                  </a:moveTo>
                  <a:lnTo>
                    <a:pt x="1828800" y="0"/>
                  </a:lnTo>
                  <a:lnTo>
                    <a:pt x="1828800" y="9537"/>
                  </a:lnTo>
                  <a:lnTo>
                    <a:pt x="1838325" y="9537"/>
                  </a:lnTo>
                  <a:lnTo>
                    <a:pt x="1838325" y="0"/>
                  </a:lnTo>
                  <a:close/>
                </a:path>
                <a:path w="2809875" h="10159">
                  <a:moveTo>
                    <a:pt x="1895475" y="0"/>
                  </a:moveTo>
                  <a:lnTo>
                    <a:pt x="1885950" y="0"/>
                  </a:lnTo>
                  <a:lnTo>
                    <a:pt x="1885950" y="9537"/>
                  </a:lnTo>
                  <a:lnTo>
                    <a:pt x="1895475" y="9537"/>
                  </a:lnTo>
                  <a:lnTo>
                    <a:pt x="1895475" y="0"/>
                  </a:lnTo>
                  <a:close/>
                </a:path>
                <a:path w="2809875" h="10159">
                  <a:moveTo>
                    <a:pt x="1952625" y="0"/>
                  </a:moveTo>
                  <a:lnTo>
                    <a:pt x="1943100" y="0"/>
                  </a:lnTo>
                  <a:lnTo>
                    <a:pt x="1943100" y="9537"/>
                  </a:lnTo>
                  <a:lnTo>
                    <a:pt x="1952625" y="9537"/>
                  </a:lnTo>
                  <a:lnTo>
                    <a:pt x="1952625" y="0"/>
                  </a:lnTo>
                  <a:close/>
                </a:path>
                <a:path w="2809875" h="10159">
                  <a:moveTo>
                    <a:pt x="2009775" y="0"/>
                  </a:moveTo>
                  <a:lnTo>
                    <a:pt x="2000250" y="0"/>
                  </a:lnTo>
                  <a:lnTo>
                    <a:pt x="2000250" y="9537"/>
                  </a:lnTo>
                  <a:lnTo>
                    <a:pt x="2009775" y="9537"/>
                  </a:lnTo>
                  <a:lnTo>
                    <a:pt x="2009775" y="0"/>
                  </a:lnTo>
                  <a:close/>
                </a:path>
                <a:path w="2809875" h="10159">
                  <a:moveTo>
                    <a:pt x="2066925" y="0"/>
                  </a:moveTo>
                  <a:lnTo>
                    <a:pt x="2057400" y="0"/>
                  </a:lnTo>
                  <a:lnTo>
                    <a:pt x="2057400" y="9537"/>
                  </a:lnTo>
                  <a:lnTo>
                    <a:pt x="2066925" y="9537"/>
                  </a:lnTo>
                  <a:lnTo>
                    <a:pt x="2066925" y="0"/>
                  </a:lnTo>
                  <a:close/>
                </a:path>
                <a:path w="2809875" h="10159">
                  <a:moveTo>
                    <a:pt x="2124075" y="0"/>
                  </a:moveTo>
                  <a:lnTo>
                    <a:pt x="2114550" y="0"/>
                  </a:lnTo>
                  <a:lnTo>
                    <a:pt x="2114550" y="9537"/>
                  </a:lnTo>
                  <a:lnTo>
                    <a:pt x="2124075" y="9537"/>
                  </a:lnTo>
                  <a:lnTo>
                    <a:pt x="2124075" y="0"/>
                  </a:lnTo>
                  <a:close/>
                </a:path>
                <a:path w="2809875" h="10159">
                  <a:moveTo>
                    <a:pt x="2181225" y="0"/>
                  </a:moveTo>
                  <a:lnTo>
                    <a:pt x="2171700" y="0"/>
                  </a:lnTo>
                  <a:lnTo>
                    <a:pt x="2171700" y="9537"/>
                  </a:lnTo>
                  <a:lnTo>
                    <a:pt x="2181225" y="9537"/>
                  </a:lnTo>
                  <a:lnTo>
                    <a:pt x="2181225" y="0"/>
                  </a:lnTo>
                  <a:close/>
                </a:path>
                <a:path w="2809875" h="10159">
                  <a:moveTo>
                    <a:pt x="2238375" y="0"/>
                  </a:moveTo>
                  <a:lnTo>
                    <a:pt x="2228850" y="0"/>
                  </a:lnTo>
                  <a:lnTo>
                    <a:pt x="2228850" y="9537"/>
                  </a:lnTo>
                  <a:lnTo>
                    <a:pt x="2238375" y="9537"/>
                  </a:lnTo>
                  <a:lnTo>
                    <a:pt x="2238375" y="0"/>
                  </a:lnTo>
                  <a:close/>
                </a:path>
                <a:path w="2809875" h="10159">
                  <a:moveTo>
                    <a:pt x="2295525" y="0"/>
                  </a:moveTo>
                  <a:lnTo>
                    <a:pt x="2286000" y="0"/>
                  </a:lnTo>
                  <a:lnTo>
                    <a:pt x="2286000" y="9537"/>
                  </a:lnTo>
                  <a:lnTo>
                    <a:pt x="2295525" y="9537"/>
                  </a:lnTo>
                  <a:lnTo>
                    <a:pt x="2295525" y="0"/>
                  </a:lnTo>
                  <a:close/>
                </a:path>
                <a:path w="2809875" h="10159">
                  <a:moveTo>
                    <a:pt x="2352675" y="0"/>
                  </a:moveTo>
                  <a:lnTo>
                    <a:pt x="2343150" y="0"/>
                  </a:lnTo>
                  <a:lnTo>
                    <a:pt x="2343150" y="9537"/>
                  </a:lnTo>
                  <a:lnTo>
                    <a:pt x="2352675" y="9537"/>
                  </a:lnTo>
                  <a:lnTo>
                    <a:pt x="2352675" y="0"/>
                  </a:lnTo>
                  <a:close/>
                </a:path>
                <a:path w="2809875" h="10159">
                  <a:moveTo>
                    <a:pt x="2409825" y="0"/>
                  </a:moveTo>
                  <a:lnTo>
                    <a:pt x="2400300" y="0"/>
                  </a:lnTo>
                  <a:lnTo>
                    <a:pt x="2400300" y="9537"/>
                  </a:lnTo>
                  <a:lnTo>
                    <a:pt x="2409825" y="9537"/>
                  </a:lnTo>
                  <a:lnTo>
                    <a:pt x="2409825" y="0"/>
                  </a:lnTo>
                  <a:close/>
                </a:path>
                <a:path w="2809875" h="10159">
                  <a:moveTo>
                    <a:pt x="2466975" y="0"/>
                  </a:moveTo>
                  <a:lnTo>
                    <a:pt x="2457450" y="0"/>
                  </a:lnTo>
                  <a:lnTo>
                    <a:pt x="2457450" y="9537"/>
                  </a:lnTo>
                  <a:lnTo>
                    <a:pt x="2466975" y="9537"/>
                  </a:lnTo>
                  <a:lnTo>
                    <a:pt x="2466975" y="0"/>
                  </a:lnTo>
                  <a:close/>
                </a:path>
                <a:path w="2809875" h="10159">
                  <a:moveTo>
                    <a:pt x="2524125" y="0"/>
                  </a:moveTo>
                  <a:lnTo>
                    <a:pt x="2514600" y="0"/>
                  </a:lnTo>
                  <a:lnTo>
                    <a:pt x="2514600" y="9537"/>
                  </a:lnTo>
                  <a:lnTo>
                    <a:pt x="2524125" y="9537"/>
                  </a:lnTo>
                  <a:lnTo>
                    <a:pt x="2524125" y="0"/>
                  </a:lnTo>
                  <a:close/>
                </a:path>
                <a:path w="2809875" h="10159">
                  <a:moveTo>
                    <a:pt x="2581275" y="0"/>
                  </a:moveTo>
                  <a:lnTo>
                    <a:pt x="2571750" y="0"/>
                  </a:lnTo>
                  <a:lnTo>
                    <a:pt x="2571750" y="9537"/>
                  </a:lnTo>
                  <a:lnTo>
                    <a:pt x="2581275" y="9537"/>
                  </a:lnTo>
                  <a:lnTo>
                    <a:pt x="2581275" y="0"/>
                  </a:lnTo>
                  <a:close/>
                </a:path>
                <a:path w="2809875" h="10159">
                  <a:moveTo>
                    <a:pt x="2638425" y="0"/>
                  </a:moveTo>
                  <a:lnTo>
                    <a:pt x="2628900" y="0"/>
                  </a:lnTo>
                  <a:lnTo>
                    <a:pt x="2628900" y="9537"/>
                  </a:lnTo>
                  <a:lnTo>
                    <a:pt x="2638425" y="9537"/>
                  </a:lnTo>
                  <a:lnTo>
                    <a:pt x="2638425" y="0"/>
                  </a:lnTo>
                  <a:close/>
                </a:path>
                <a:path w="2809875" h="10159">
                  <a:moveTo>
                    <a:pt x="2695575" y="0"/>
                  </a:moveTo>
                  <a:lnTo>
                    <a:pt x="2686050" y="0"/>
                  </a:lnTo>
                  <a:lnTo>
                    <a:pt x="2686050" y="9537"/>
                  </a:lnTo>
                  <a:lnTo>
                    <a:pt x="2695575" y="9537"/>
                  </a:lnTo>
                  <a:lnTo>
                    <a:pt x="2695575" y="0"/>
                  </a:lnTo>
                  <a:close/>
                </a:path>
                <a:path w="2809875" h="10159">
                  <a:moveTo>
                    <a:pt x="2752725" y="0"/>
                  </a:moveTo>
                  <a:lnTo>
                    <a:pt x="2743200" y="0"/>
                  </a:lnTo>
                  <a:lnTo>
                    <a:pt x="2743200" y="9537"/>
                  </a:lnTo>
                  <a:lnTo>
                    <a:pt x="2752725" y="9537"/>
                  </a:lnTo>
                  <a:lnTo>
                    <a:pt x="2752725" y="0"/>
                  </a:lnTo>
                  <a:close/>
                </a:path>
                <a:path w="2809875" h="10159">
                  <a:moveTo>
                    <a:pt x="2809875" y="0"/>
                  </a:moveTo>
                  <a:lnTo>
                    <a:pt x="2800350" y="0"/>
                  </a:lnTo>
                  <a:lnTo>
                    <a:pt x="2800350" y="9537"/>
                  </a:lnTo>
                  <a:lnTo>
                    <a:pt x="2809875" y="9537"/>
                  </a:lnTo>
                  <a:lnTo>
                    <a:pt x="2809875" y="0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466658" y="5497710"/>
            <a:ext cx="277416" cy="1851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125" spc="-150" dirty="0">
                <a:solidFill>
                  <a:srgbClr val="252423"/>
                </a:solidFill>
                <a:latin typeface="Trebuchet MS"/>
                <a:cs typeface="Trebuchet MS"/>
              </a:rPr>
              <a:t>Y</a:t>
            </a:r>
            <a:r>
              <a:rPr sz="1125" spc="-52" dirty="0">
                <a:solidFill>
                  <a:srgbClr val="252423"/>
                </a:solidFill>
                <a:latin typeface="Trebuchet MS"/>
                <a:cs typeface="Trebuchet MS"/>
              </a:rPr>
              <a:t>ear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94027" y="2643001"/>
            <a:ext cx="307777" cy="35778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906">
              <a:lnSpc>
                <a:spcPts val="1195"/>
              </a:lnSpc>
            </a:pPr>
            <a:r>
              <a:rPr sz="112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endParaRPr sz="1125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249794" y="5045253"/>
            <a:ext cx="1440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49794" y="3996034"/>
            <a:ext cx="144066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92031" y="2946815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10K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92031" y="1897596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15K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92031" y="848377"/>
            <a:ext cx="201811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20K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76165" y="5149412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1990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24670" y="5149412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2000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373461" y="5149412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2010</a:t>
            </a:r>
            <a:endParaRPr sz="844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421965" y="5149412"/>
            <a:ext cx="255389" cy="141930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844" spc="-5" dirty="0">
                <a:solidFill>
                  <a:srgbClr val="605D5C"/>
                </a:solidFill>
                <a:latin typeface="Segoe UI"/>
                <a:cs typeface="Segoe UI"/>
              </a:rPr>
              <a:t>2020</a:t>
            </a:r>
            <a:endParaRPr sz="844">
              <a:latin typeface="Segoe UI"/>
              <a:cs typeface="Segoe U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81000" y="214312"/>
            <a:ext cx="11340703" cy="5295305"/>
            <a:chOff x="228600" y="228599"/>
            <a:chExt cx="12096750" cy="5648325"/>
          </a:xfrm>
        </p:grpSpPr>
        <p:sp>
          <p:nvSpPr>
            <p:cNvPr id="74" name="object 74"/>
            <p:cNvSpPr/>
            <p:nvPr/>
          </p:nvSpPr>
          <p:spPr>
            <a:xfrm>
              <a:off x="7886431" y="903776"/>
              <a:ext cx="4362450" cy="4563745"/>
            </a:xfrm>
            <a:custGeom>
              <a:avLst/>
              <a:gdLst/>
              <a:ahLst/>
              <a:cxnLst/>
              <a:rect l="l" t="t" r="r" b="b"/>
              <a:pathLst>
                <a:path w="4362450" h="4563745">
                  <a:moveTo>
                    <a:pt x="0" y="4563515"/>
                  </a:moveTo>
                  <a:lnTo>
                    <a:pt x="0" y="4563515"/>
                  </a:lnTo>
                  <a:lnTo>
                    <a:pt x="2684537" y="4563515"/>
                  </a:lnTo>
                  <a:lnTo>
                    <a:pt x="2796316" y="4563291"/>
                  </a:lnTo>
                  <a:lnTo>
                    <a:pt x="2908095" y="4563291"/>
                  </a:lnTo>
                  <a:lnTo>
                    <a:pt x="3020181" y="4563515"/>
                  </a:lnTo>
                  <a:lnTo>
                    <a:pt x="3131960" y="4563515"/>
                  </a:lnTo>
                  <a:lnTo>
                    <a:pt x="3243739" y="4563515"/>
                  </a:lnTo>
                  <a:lnTo>
                    <a:pt x="3355518" y="4563515"/>
                  </a:lnTo>
                  <a:lnTo>
                    <a:pt x="3467603" y="4563067"/>
                  </a:lnTo>
                  <a:lnTo>
                    <a:pt x="3579382" y="4563067"/>
                  </a:lnTo>
                  <a:lnTo>
                    <a:pt x="3691162" y="4563067"/>
                  </a:lnTo>
                  <a:lnTo>
                    <a:pt x="3802941" y="4562620"/>
                  </a:lnTo>
                  <a:lnTo>
                    <a:pt x="3915026" y="4558367"/>
                  </a:lnTo>
                  <a:lnTo>
                    <a:pt x="4026805" y="4555234"/>
                  </a:lnTo>
                  <a:lnTo>
                    <a:pt x="4138585" y="4486964"/>
                  </a:lnTo>
                  <a:lnTo>
                    <a:pt x="4250364" y="0"/>
                  </a:lnTo>
                  <a:lnTo>
                    <a:pt x="4362449" y="1765150"/>
                  </a:lnTo>
                </a:path>
              </a:pathLst>
            </a:custGeom>
            <a:ln w="28580">
              <a:solidFill>
                <a:srgbClr val="118CFF"/>
              </a:solidFill>
            </a:ln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7886431" y="5781674"/>
              <a:ext cx="4362450" cy="38100"/>
            </a:xfrm>
            <a:custGeom>
              <a:avLst/>
              <a:gdLst/>
              <a:ahLst/>
              <a:cxnLst/>
              <a:rect l="l" t="t" r="r" b="b"/>
              <a:pathLst>
                <a:path w="4362450" h="38100">
                  <a:moveTo>
                    <a:pt x="4345925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4345925" y="0"/>
                  </a:lnTo>
                  <a:lnTo>
                    <a:pt x="4362449" y="16523"/>
                  </a:lnTo>
                  <a:lnTo>
                    <a:pt x="4362449" y="21576"/>
                  </a:lnTo>
                  <a:lnTo>
                    <a:pt x="4348355" y="37616"/>
                  </a:lnTo>
                  <a:lnTo>
                    <a:pt x="4345925" y="38099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7886431" y="5781674"/>
              <a:ext cx="4362450" cy="38100"/>
            </a:xfrm>
            <a:custGeom>
              <a:avLst/>
              <a:gdLst/>
              <a:ahLst/>
              <a:cxnLst/>
              <a:rect l="l" t="t" r="r" b="b"/>
              <a:pathLst>
                <a:path w="4362450" h="38100">
                  <a:moveTo>
                    <a:pt x="436244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4362449" y="0"/>
                  </a:lnTo>
                  <a:lnTo>
                    <a:pt x="4362449" y="38099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2681" y="5724524"/>
              <a:ext cx="152399" cy="15239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0529" y="5724524"/>
              <a:ext cx="152399" cy="15239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314931" y="533400"/>
              <a:ext cx="38100" cy="4943475"/>
            </a:xfrm>
            <a:custGeom>
              <a:avLst/>
              <a:gdLst/>
              <a:ahLst/>
              <a:cxnLst/>
              <a:rect l="l" t="t" r="r" b="b"/>
              <a:pathLst>
                <a:path w="38100" h="4943475">
                  <a:moveTo>
                    <a:pt x="21576" y="4943474"/>
                  </a:moveTo>
                  <a:lnTo>
                    <a:pt x="16523" y="4943474"/>
                  </a:lnTo>
                  <a:lnTo>
                    <a:pt x="14093" y="4942990"/>
                  </a:lnTo>
                  <a:lnTo>
                    <a:pt x="0" y="4926950"/>
                  </a:lnTo>
                  <a:lnTo>
                    <a:pt x="0" y="4924424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099" y="16523"/>
                  </a:lnTo>
                  <a:lnTo>
                    <a:pt x="38099" y="4926950"/>
                  </a:lnTo>
                  <a:lnTo>
                    <a:pt x="24006" y="4942990"/>
                  </a:lnTo>
                  <a:lnTo>
                    <a:pt x="21576" y="494347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7314931" y="533399"/>
              <a:ext cx="38100" cy="4943475"/>
            </a:xfrm>
            <a:custGeom>
              <a:avLst/>
              <a:gdLst/>
              <a:ahLst/>
              <a:cxnLst/>
              <a:rect l="l" t="t" r="r" b="b"/>
              <a:pathLst>
                <a:path w="38100" h="4943475">
                  <a:moveTo>
                    <a:pt x="38099" y="4943474"/>
                  </a:moveTo>
                  <a:lnTo>
                    <a:pt x="0" y="49434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943474"/>
                  </a:lnTo>
                  <a:close/>
                </a:path>
              </a:pathLst>
            </a:custGeom>
            <a:solidFill>
              <a:srgbClr val="484544"/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pic>
          <p:nvPicPr>
            <p:cNvPr id="81" name="object 8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7781" y="457199"/>
              <a:ext cx="152399" cy="15239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7781" y="5398293"/>
              <a:ext cx="152399" cy="15239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28600" y="228599"/>
              <a:ext cx="48895" cy="60960"/>
            </a:xfrm>
            <a:custGeom>
              <a:avLst/>
              <a:gdLst/>
              <a:ahLst/>
              <a:cxnLst/>
              <a:rect l="l" t="t" r="r" b="b"/>
              <a:pathLst>
                <a:path w="48895" h="60960">
                  <a:moveTo>
                    <a:pt x="0" y="0"/>
                  </a:moveTo>
                  <a:lnTo>
                    <a:pt x="48767" y="0"/>
                  </a:lnTo>
                  <a:lnTo>
                    <a:pt x="48767" y="60960"/>
                  </a:lnTo>
                  <a:lnTo>
                    <a:pt x="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97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228600" y="228599"/>
              <a:ext cx="192405" cy="253365"/>
            </a:xfrm>
            <a:custGeom>
              <a:avLst/>
              <a:gdLst/>
              <a:ahLst/>
              <a:cxnLst/>
              <a:rect l="l" t="t" r="r" b="b"/>
              <a:pathLst>
                <a:path w="192404" h="253365">
                  <a:moveTo>
                    <a:pt x="0" y="0"/>
                  </a:moveTo>
                  <a:lnTo>
                    <a:pt x="192023" y="0"/>
                  </a:lnTo>
                  <a:lnTo>
                    <a:pt x="192023" y="252984"/>
                  </a:lnTo>
                  <a:lnTo>
                    <a:pt x="0" y="252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328"/>
              </a:srgbClr>
            </a:solidFill>
          </p:spPr>
          <p:txBody>
            <a:bodyPr wrap="square" lIns="0" tIns="0" rIns="0" bIns="0" rtlCol="0"/>
            <a:lstStyle/>
            <a:p>
              <a:endParaRPr sz="1688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7" name="Rectangle 34">
            <a:extLst>
              <a:ext uri="{FF2B5EF4-FFF2-40B4-BE49-F238E27FC236}">
                <a16:creationId xmlns:a16="http://schemas.microsoft.com/office/drawing/2014/main" id="{2366FD68-5359-45CE-931E-FA0A079C7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36">
            <a:extLst>
              <a:ext uri="{FF2B5EF4-FFF2-40B4-BE49-F238E27FC236}">
                <a16:creationId xmlns:a16="http://schemas.microsoft.com/office/drawing/2014/main" id="{550AFA91-2839-4B0B-BCC6-A76AA263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AC702E5-7568-4549-9C64-F08F68F81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AFCEA4-2B35-4588-87F0-1F76874FD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EE60A74-C2ED-4EFA-ABD2-1CAC82D86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3F667C92-97A5-4CD5-8CF7-03A075D0A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36BC52D4-1D9B-4768-A424-93F15DB1B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4E905DF-7E44-47CA-AD4C-C0E82B4F9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C9C2F3BD-48F0-4E0A-9473-D114E79B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6B467B0B-7731-44C2-8041-B2EBE1ABA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0FFFD0C-A8AB-4EEE-8837-01A858664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DE24062-146A-4147-87DA-0A685BEC6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20270CD-74E5-48D9-86B2-73FE7BDB3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D20BB9A1-D10A-4EC7-8029-14350A21A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2B8A8F14-D5D8-4A04-A566-9234B1599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DE709C9F-02EE-4D06-8A9A-A3C77ACC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48ED3F9-ADA7-4854-B96A-589EDBC0C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0FF16156-5398-4822-8502-4C4F14680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8826B9E9-9AC0-4F07-AA75-39BCF8863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3B7CCCA7-4534-4EF6-9B01-38ABD71B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CCD4CAB3-4B1D-45C1-B01D-76CB19ECC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57">
            <a:extLst>
              <a:ext uri="{FF2B5EF4-FFF2-40B4-BE49-F238E27FC236}">
                <a16:creationId xmlns:a16="http://schemas.microsoft.com/office/drawing/2014/main" id="{42C4A0FD-76A5-4BB4-913A-C0DA06D2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67490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CFF71AD0-6DC5-432A-BB7B-2A4008571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4" y="939168"/>
            <a:ext cx="6106932" cy="4992416"/>
          </a:xfrm>
          <a:prstGeom prst="rect">
            <a:avLst/>
          </a:prstGeom>
          <a:ln w="952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CF7BC20C-4556-4B4A-8524-47C37F95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62312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8BAD1FE-907A-44A0-A8A5-22E5DD56E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37A8F759-998D-4FC8-9523-33AA8F189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2B8CA8-2E3F-43C9-8CBB-0260C7E1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D8F20C0-D973-4A34-950C-0F2420CA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643" y="2075504"/>
            <a:ext cx="3654569" cy="2042725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5400" dirty="0"/>
              <a:t>Arrests 2020-2021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159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4">
            <a:extLst>
              <a:ext uri="{FF2B5EF4-FFF2-40B4-BE49-F238E27FC236}">
                <a16:creationId xmlns:a16="http://schemas.microsoft.com/office/drawing/2014/main" id="{50871F37-91FF-47A3-AA33-6894D7B68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24" y="0"/>
            <a:ext cx="7956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90F8-7634-4E1A-AECF-C7012EF5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BC9CA-FF22-4096-9245-73B92E5DBD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8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4767-E4B0-4138-A5C1-0A2EAC37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F3BC-13B3-4990-B3A8-F420966F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https://www.americanbar.org/groups/public_education/resources/law_related_education_network/how_courts_work/bail/</a:t>
            </a:r>
            <a:endParaRPr lang="en-US" dirty="0"/>
          </a:p>
          <a:p>
            <a:r>
              <a:rPr lang="en-US" dirty="0">
                <a:hlinkClick r:id="rId3"/>
              </a:rPr>
              <a:t>https://theintercept.com/2020/07/12/risk-assessment-tools-bail-reform/</a:t>
            </a:r>
            <a:endParaRPr lang="en-US" dirty="0"/>
          </a:p>
          <a:p>
            <a:r>
              <a:rPr lang="en-US" dirty="0">
                <a:hlinkClick r:id="rId4"/>
              </a:rPr>
              <a:t>https://www.wired.com/story/algorithms-supposed-fix-bail-system-they-havent/</a:t>
            </a:r>
            <a:endParaRPr lang="en-US" dirty="0"/>
          </a:p>
          <a:p>
            <a:r>
              <a:rPr lang="en-US" dirty="0"/>
              <a:t>https://www.washingtonpost.com/opinions/2022/01/07/court-fees-cash-bail-debtors-prison/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FD12D60-BBEE-43A1-A531-793E06C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2F7A240-E830-4780-B342-50A6042E7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75EA561A-46A3-40BA-B365-985C4B4F2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F0B979AA-32E8-423B-91CA-E7F5BDCEE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62F88B37-45FC-4F17-8204-A3E52D7F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7880FD8C-23C5-41C1-8E87-77FC64306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AB3C5CFE-A56D-4C59-908C-83E62C771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CBC51BD-434D-4716-A10B-03C026B9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95FA89D5-54E9-419D-A502-EB218D0C1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8839B19B-AA44-470A-8587-DE18BB06C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7E4CFF49-B3E8-4E2D-A063-162E18D29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ECF1D9B4-D64D-4B45-ACD1-4B46CCD37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F2E559FE-C14B-4D95-8427-E5150D412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96C8DE2B-71DA-45B0-A399-934C99FC6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69C47A4D-61E3-4E06-AA4E-4ACD52F0A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9C099B91-B426-4D49-A4E0-CD0D02A82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6C3C65E4-9E17-4091-BB22-08354F0E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8F871808-22B6-4256-9D7D-345F0C7BF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6A69E489-50DD-4F72-9120-49F925FAB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117560AA-1D77-4968-B380-A38AFFCC4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F36B8BA4-C42E-4870-850F-963B6F858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8F732D74-C9BD-4161-BFDF-3A0F47F80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45478FC2-D5BB-4528-9C7B-A3C70E459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6" name="Picture 2" descr="4 Types of Bail Bonds | Michael L. Brown Attorney At Law">
            <a:extLst>
              <a:ext uri="{FF2B5EF4-FFF2-40B4-BE49-F238E27FC236}">
                <a16:creationId xmlns:a16="http://schemas.microsoft.com/office/drawing/2014/main" id="{6413CA46-35CA-4D80-A131-EEF49767F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" b="-1"/>
          <a:stretch/>
        </p:blipFill>
        <p:spPr bwMode="auto">
          <a:xfrm>
            <a:off x="20" y="227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801C62B7-B3E6-4CD6-BF7A-EF4C3F8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30602" y="1699589"/>
            <a:ext cx="3671786" cy="3470421"/>
            <a:chOff x="700573" y="1816768"/>
            <a:chExt cx="3671786" cy="347042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A05691F-6EAA-4455-9C2C-15DD48488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0573" y="1816768"/>
              <a:ext cx="3671785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22">
              <a:extLst>
                <a:ext uri="{FF2B5EF4-FFF2-40B4-BE49-F238E27FC236}">
                  <a16:creationId xmlns:a16="http://schemas.microsoft.com/office/drawing/2014/main" id="{681262EC-AFA9-47B3-8B34-5AD97706F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7B73F6B-CC77-40BE-BA00-00829CBFB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EBB38-A236-47E3-AFCD-5C5F669A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66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 dirty="0"/>
              <a:t>Introduction: What is Bail?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26BE65-CF37-4C28-8E30-E7C996C33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5718" y="0"/>
            <a:ext cx="5436282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A613-05F8-4FE3-9457-1A4B0831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835" y="803186"/>
            <a:ext cx="3846485" cy="5248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Bail refers to the fee or condition by which someone who has been arrested is allowed to leave jail as they await a trial or hearing. (ABA)</a:t>
            </a:r>
          </a:p>
          <a:p>
            <a:pPr marL="0" indent="0">
              <a:buNone/>
            </a:pPr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Bail amounts/ conditions reflects the dangerousness of the crime, the risk to the community and the risk to the community. (ABA)</a:t>
            </a:r>
          </a:p>
          <a:p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79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E4D2-3BDE-49A0-AA7A-3570DEF4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applied?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3DFB-5B3D-4C36-BAB1-AAED0A332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very little formalized guidance for how bail is set, and the logic of these decisions is often hard to parse. (Wired)</a:t>
            </a:r>
          </a:p>
          <a:p>
            <a:r>
              <a:rPr lang="en-US" dirty="0"/>
              <a:t>It can be hard to determine what factors will result in what bail decision. (The Intercept)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6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2E30-43EA-4DFA-B790-02CCBEA8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2569863"/>
            <a:ext cx="3693339" cy="17182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Current state of research: State of Kentucky Risk Matrix models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2DFC-B59E-470D-A5B9-879FDAA7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Kentucky implemented an algorithmic approach to determining risk levels for defendants to guide bail decisions. </a:t>
            </a:r>
          </a:p>
          <a:p>
            <a:pPr lvl="1"/>
            <a:r>
              <a:rPr lang="en-US" dirty="0"/>
              <a:t>This initially let to a 13-percentage point increase in release for defendants deemed low to moderate risk. </a:t>
            </a:r>
          </a:p>
          <a:p>
            <a:pPr lvl="1"/>
            <a:r>
              <a:rPr lang="en-US" dirty="0"/>
              <a:t>There were also systemic issues with the algorithms- some of them increased the risk level for those who are homeless a move that can often have a disproportionate affect on working class people or by proxy race. </a:t>
            </a:r>
          </a:p>
          <a:p>
            <a:pPr lvl="1"/>
            <a:r>
              <a:rPr lang="en-US" dirty="0"/>
              <a:t>Eventually,  judges minimized their reliance on the risk assessments and the rate of release went down. </a:t>
            </a:r>
          </a:p>
        </p:txBody>
      </p:sp>
      <p:pic>
        <p:nvPicPr>
          <p:cNvPr id="2050" name="Picture 2" descr="Eastern District of Kentucky | Department of Justice">
            <a:extLst>
              <a:ext uri="{FF2B5EF4-FFF2-40B4-BE49-F238E27FC236}">
                <a16:creationId xmlns:a16="http://schemas.microsoft.com/office/drawing/2014/main" id="{FC1F2C30-D4C0-4D48-A408-9D9CE464E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771" y="5863771"/>
            <a:ext cx="994229" cy="99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94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ADF8D49-9100-483A-BD47-470463D24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EEAC30-4C6E-4265-B6CB-39A67CED3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3FDDFD1-231A-4DE4-8393-9917D50F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41A2410-EE55-4769-899A-36E501702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A29F149D-5B86-4DF5-9B9C-3320B217C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8897F62B-14B4-43A9-9023-0E3381B0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E61FA67A-5C2A-49E3-8CF4-39947E8AA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7EA4C394-3E2A-4DC7-9E2E-C192E7EF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304076AF-4DBF-40EE-945B-5079CB4D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53314F6-B174-4155-83CB-60CADADB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1C53F01D-A586-4031-A878-D37FA5B23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148CBB11-EA57-449D-ACC8-139D5F207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888AFEC8-18C8-4327-842F-C8AB08D1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A75E1BD0-24B9-481A-8C6E-216BAA1DD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50262A5-DAA6-4034-A3EF-5DAB616D0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5C8CD9EC-1EC2-412C-99F9-7B00CF327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4C52BA0A-320C-4065-84B3-1564D07FE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0486B18E-ED55-4A4F-9A8B-6116D8CBE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E26E0164-2DB7-4DAC-B397-D67CA93DF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1862533-B4AC-4598-932D-59B4A62C0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3847EE90-5C98-4D28-86CD-62BDE4547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BC8B5119-8F1C-4E86-9F1B-968E4ABCD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548D604F-593A-4067-83E9-4D09EDD8F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CF17BAC-1430-4B45-8AD6-10BAE82AE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1" r="-1" b="4365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BD9BC84-F1E6-4EAA-A8D4-FBA8A5124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156" y="1699589"/>
            <a:ext cx="3675191" cy="3470421"/>
            <a:chOff x="697168" y="1816768"/>
            <a:chExt cx="3675191" cy="347042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3C8FF2-1831-4E0E-A663-E4E13646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68" y="1816768"/>
              <a:ext cx="3675191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22">
              <a:extLst>
                <a:ext uri="{FF2B5EF4-FFF2-40B4-BE49-F238E27FC236}">
                  <a16:creationId xmlns:a16="http://schemas.microsoft.com/office/drawing/2014/main" id="{C6640936-C662-441B-BDD8-871BFC76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2C69D4-394D-49CC-A526-A36AD3FB7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7522DA-CFBC-4DF5-A191-DBDE4BC4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Cash Bail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BC8038-1CE2-401A-8C88-4B13496E6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27C0-457D-4BB3-91FE-325696A4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531" y="803186"/>
            <a:ext cx="4498789" cy="5248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 In many jurisdictions cash bail or the practice of charging a fee to ensure release has been facing scrutiny. (Messenger)</a:t>
            </a:r>
          </a:p>
          <a:p>
            <a:r>
              <a:rPr lang="en-US" dirty="0">
                <a:solidFill>
                  <a:srgbClr val="FFFFFE"/>
                </a:solidFill>
              </a:rPr>
              <a:t>Opponents say it criminalizes the poor while proponents say it incentivizes defendants to return to court. (Messenger)</a:t>
            </a:r>
          </a:p>
          <a:p>
            <a:pPr lvl="1"/>
            <a:r>
              <a:rPr lang="en-US" dirty="0">
                <a:solidFill>
                  <a:srgbClr val="FFFFFE"/>
                </a:solidFill>
              </a:rPr>
              <a:t>Fees and fines imposed as a part of cash bond violations can lead to further incarceration and increase recidivism rates. (Messenger)</a:t>
            </a:r>
          </a:p>
        </p:txBody>
      </p:sp>
    </p:spTree>
    <p:extLst>
      <p:ext uri="{BB962C8B-B14F-4D97-AF65-F5344CB8AC3E}">
        <p14:creationId xmlns:p14="http://schemas.microsoft.com/office/powerpoint/2010/main" val="1457850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07893-3BE3-42E0-BC35-1ED54907A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017C40D5-034D-4017-BF93-E3AF61334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8927D23A-8D45-4A3B-8292-9802CAFAE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54AC8502-82EF-488F-A769-2C9758D57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45863BAB-21F5-40D8-8054-4F5A5A71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9">
              <a:extLst>
                <a:ext uri="{FF2B5EF4-FFF2-40B4-BE49-F238E27FC236}">
                  <a16:creationId xmlns:a16="http://schemas.microsoft.com/office/drawing/2014/main" id="{D6CDFFA9-CB9B-4224-8693-FAE0CA753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B6A01934-284E-4BCA-8E7F-4EA1ADCD0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BD25195C-9A0F-42C0-BCFA-8AE824C6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B24C254B-4197-4951-84F7-896F441B1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71F330C8-1F40-4D4E-B39D-025179503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2715F280-155E-440C-8A04-ADB44B96B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581EA02B-84E6-4BDF-802F-538089720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0A8D6E22-477E-4554-9DD7-4AAF82DC8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FABD280D-079A-453F-BB67-25DE0CFFA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A65E1FB9-E675-439E-B4AD-7A83D283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73F22E98-36D4-4717-BD18-7D82C5C6C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8D514B26-F1E3-4FC5-9971-32D9BD659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625A493F-B70E-453E-879D-AF04AAC5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F7B5899C-8596-4D71-8853-45318E11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3B9C14FC-56CE-46EA-B8CA-5AC43CEE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0A4E56-ACC6-4224-90CA-D55AFD87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C651636-2851-41D1-8CA5-308118F3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59909CA5-DB2C-4B0F-A986-58751C05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C7AC88B-4F8C-418E-9D03-D36DE279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8A1FB2DD-F939-4CBA-ABDB-29E35D8B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2306E72-4678-4841-A0F6-AFEECD9F4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E5FF42C-D098-4EE3-B636-744F9A270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D3A105A7-0F44-492C-A33A-D5661AD9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42B5C533-8981-49E3-A535-D0CADF931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D39599A7-F061-4457-8C3F-62809355A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A6B43EB1-CA60-4B9E-8D27-9B0887B87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08D2414E-0DA7-4C56-95E1-F3926EED8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19966D48-4ACC-4AC0-9C9D-49F57671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">
              <a:extLst>
                <a:ext uri="{FF2B5EF4-FFF2-40B4-BE49-F238E27FC236}">
                  <a16:creationId xmlns:a16="http://schemas.microsoft.com/office/drawing/2014/main" id="{15EC7369-59DF-4C60-B0E3-ECF88497A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">
              <a:extLst>
                <a:ext uri="{FF2B5EF4-FFF2-40B4-BE49-F238E27FC236}">
                  <a16:creationId xmlns:a16="http://schemas.microsoft.com/office/drawing/2014/main" id="{81EB7200-856D-431E-BB9C-51206BE1D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8BA702C9-BDE5-4D2B-B486-68C8730EE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5">
              <a:extLst>
                <a:ext uri="{FF2B5EF4-FFF2-40B4-BE49-F238E27FC236}">
                  <a16:creationId xmlns:a16="http://schemas.microsoft.com/office/drawing/2014/main" id="{D46F8467-DA99-4476-A5FB-FB9382911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D1D3F243-9E9C-4242-967D-A546E642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06917902-FC8A-4D60-8048-3DFBD3E2E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995A7C48-2EB6-4969-B323-7D607A3E0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1E39251-94EA-466C-8167-2552A4CA1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9AEAFF2-BFAC-48E1-8038-788124020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F87BFF95-3D1E-45B2-945C-CFAFEC3D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E79531B4-B233-4802-8EDF-96C75D042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01E8A3D8-8FFF-4C3A-BA7F-D11B1C616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4BB06CC-48BD-4621-A671-5502A7BF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13B6631-6FCE-48BF-B70E-387713DF4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Isosceles Triangle 39">
              <a:extLst>
                <a:ext uri="{FF2B5EF4-FFF2-40B4-BE49-F238E27FC236}">
                  <a16:creationId xmlns:a16="http://schemas.microsoft.com/office/drawing/2014/main" id="{DDB93067-F481-441A-A376-C0E7513B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2CBF682-D16A-42C2-8992-90C6D1CF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C3E7DF-26AC-477B-9AB1-9F3F597E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Philly Bail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B6E4-F911-42C4-BBBB-A510EA36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>
                <a:solidFill>
                  <a:srgbClr val="FFFEFF"/>
                </a:solidFill>
                <a:hlinkClick r:id="rId2"/>
              </a:rPr>
              <a:t>https://data.philadao.com/Bail_Report.html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7B753C6-0598-4947-9B65-3AD74C778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0E4945D1-8A95-429F-8AA4-A975E0843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4986" t="612" r="13210"/>
          <a:stretch/>
        </p:blipFill>
        <p:spPr>
          <a:xfrm>
            <a:off x="5767404" y="1524979"/>
            <a:ext cx="6120318" cy="4254550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8391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5" name="Rectangle 212">
            <a:extLst>
              <a:ext uri="{FF2B5EF4-FFF2-40B4-BE49-F238E27FC236}">
                <a16:creationId xmlns:a16="http://schemas.microsoft.com/office/drawing/2014/main" id="{472F5541-83C4-474C-814E-017FBBDF7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6" name="Group 214">
            <a:extLst>
              <a:ext uri="{FF2B5EF4-FFF2-40B4-BE49-F238E27FC236}">
                <a16:creationId xmlns:a16="http://schemas.microsoft.com/office/drawing/2014/main" id="{581591E1-3371-400D-A08C-59A7F43B4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7" name="Freeform 5">
              <a:extLst>
                <a:ext uri="{FF2B5EF4-FFF2-40B4-BE49-F238E27FC236}">
                  <a16:creationId xmlns:a16="http://schemas.microsoft.com/office/drawing/2014/main" id="{5304318D-19FE-423C-8C3C-EBA477A13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6">
              <a:extLst>
                <a:ext uri="{FF2B5EF4-FFF2-40B4-BE49-F238E27FC236}">
                  <a16:creationId xmlns:a16="http://schemas.microsoft.com/office/drawing/2014/main" id="{483182BD-6442-46D2-84A0-35473F52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">
              <a:extLst>
                <a:ext uri="{FF2B5EF4-FFF2-40B4-BE49-F238E27FC236}">
                  <a16:creationId xmlns:a16="http://schemas.microsoft.com/office/drawing/2014/main" id="{EE17BA73-D005-4899-A903-213B1788C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">
              <a:extLst>
                <a:ext uri="{FF2B5EF4-FFF2-40B4-BE49-F238E27FC236}">
                  <a16:creationId xmlns:a16="http://schemas.microsoft.com/office/drawing/2014/main" id="{A7A2EBD2-3976-462E-B52D-DF98243DE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9">
              <a:extLst>
                <a:ext uri="{FF2B5EF4-FFF2-40B4-BE49-F238E27FC236}">
                  <a16:creationId xmlns:a16="http://schemas.microsoft.com/office/drawing/2014/main" id="{80191D6D-3F01-4BE1-9093-B45E54A2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">
              <a:extLst>
                <a:ext uri="{FF2B5EF4-FFF2-40B4-BE49-F238E27FC236}">
                  <a16:creationId xmlns:a16="http://schemas.microsoft.com/office/drawing/2014/main" id="{7081D89F-D37A-431E-ADB6-8467FFD7E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1">
              <a:extLst>
                <a:ext uri="{FF2B5EF4-FFF2-40B4-BE49-F238E27FC236}">
                  <a16:creationId xmlns:a16="http://schemas.microsoft.com/office/drawing/2014/main" id="{36EC3E15-B4D5-49AD-87F6-05B508F7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">
              <a:extLst>
                <a:ext uri="{FF2B5EF4-FFF2-40B4-BE49-F238E27FC236}">
                  <a16:creationId xmlns:a16="http://schemas.microsoft.com/office/drawing/2014/main" id="{4399B236-4D82-4CF5-AF6D-1388C1425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3">
              <a:extLst>
                <a:ext uri="{FF2B5EF4-FFF2-40B4-BE49-F238E27FC236}">
                  <a16:creationId xmlns:a16="http://schemas.microsoft.com/office/drawing/2014/main" id="{EF65A6EB-825C-41F7-8086-8F256A5BC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4">
              <a:extLst>
                <a:ext uri="{FF2B5EF4-FFF2-40B4-BE49-F238E27FC236}">
                  <a16:creationId xmlns:a16="http://schemas.microsoft.com/office/drawing/2014/main" id="{FF200339-740E-45E6-8B02-1753FF82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5">
              <a:extLst>
                <a:ext uri="{FF2B5EF4-FFF2-40B4-BE49-F238E27FC236}">
                  <a16:creationId xmlns:a16="http://schemas.microsoft.com/office/drawing/2014/main" id="{69C9C74F-518B-4E37-AECE-3D02DF667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6">
              <a:extLst>
                <a:ext uri="{FF2B5EF4-FFF2-40B4-BE49-F238E27FC236}">
                  <a16:creationId xmlns:a16="http://schemas.microsoft.com/office/drawing/2014/main" id="{B2DB3AF0-A8E2-4AD8-BC03-5E39812E9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7">
              <a:extLst>
                <a:ext uri="{FF2B5EF4-FFF2-40B4-BE49-F238E27FC236}">
                  <a16:creationId xmlns:a16="http://schemas.microsoft.com/office/drawing/2014/main" id="{01707A3A-4836-4996-9A37-0CF4F52DE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8">
              <a:extLst>
                <a:ext uri="{FF2B5EF4-FFF2-40B4-BE49-F238E27FC236}">
                  <a16:creationId xmlns:a16="http://schemas.microsoft.com/office/drawing/2014/main" id="{60F6B4EF-3E40-41AC-BD1F-AD66EB5EC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9">
              <a:extLst>
                <a:ext uri="{FF2B5EF4-FFF2-40B4-BE49-F238E27FC236}">
                  <a16:creationId xmlns:a16="http://schemas.microsoft.com/office/drawing/2014/main" id="{27D19C6B-C259-43FC-BDDD-3CFE6F48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20">
              <a:extLst>
                <a:ext uri="{FF2B5EF4-FFF2-40B4-BE49-F238E27FC236}">
                  <a16:creationId xmlns:a16="http://schemas.microsoft.com/office/drawing/2014/main" id="{D04B38D3-0F28-4931-BA79-05772CA0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21">
              <a:extLst>
                <a:ext uri="{FF2B5EF4-FFF2-40B4-BE49-F238E27FC236}">
                  <a16:creationId xmlns:a16="http://schemas.microsoft.com/office/drawing/2014/main" id="{42282D72-EC78-4271-ABAD-7D7EBEC54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22">
              <a:extLst>
                <a:ext uri="{FF2B5EF4-FFF2-40B4-BE49-F238E27FC236}">
                  <a16:creationId xmlns:a16="http://schemas.microsoft.com/office/drawing/2014/main" id="{16D5AC42-3E6D-433E-970E-E16BF5EE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23">
              <a:extLst>
                <a:ext uri="{FF2B5EF4-FFF2-40B4-BE49-F238E27FC236}">
                  <a16:creationId xmlns:a16="http://schemas.microsoft.com/office/drawing/2014/main" id="{9C56A003-0DCE-4C03-8AB4-3FE044AED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24">
              <a:extLst>
                <a:ext uri="{FF2B5EF4-FFF2-40B4-BE49-F238E27FC236}">
                  <a16:creationId xmlns:a16="http://schemas.microsoft.com/office/drawing/2014/main" id="{0A72E737-876B-4F22-883A-222895594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25">
              <a:extLst>
                <a:ext uri="{FF2B5EF4-FFF2-40B4-BE49-F238E27FC236}">
                  <a16:creationId xmlns:a16="http://schemas.microsoft.com/office/drawing/2014/main" id="{6F6F4E86-1D78-4F95-9EC8-2FFE426D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80" name="Picture 36" descr="Magnifying glass and question mark">
            <a:extLst>
              <a:ext uri="{FF2B5EF4-FFF2-40B4-BE49-F238E27FC236}">
                <a16:creationId xmlns:a16="http://schemas.microsoft.com/office/drawing/2014/main" id="{45CB8F6C-F9CD-40CF-B950-CA8CC5D43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63" r="27009"/>
          <a:stretch/>
        </p:blipFill>
        <p:spPr>
          <a:xfrm>
            <a:off x="20" y="-1"/>
            <a:ext cx="5246087" cy="6858000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grpSp>
        <p:nvGrpSpPr>
          <p:cNvPr id="298" name="Group 237">
            <a:extLst>
              <a:ext uri="{FF2B5EF4-FFF2-40B4-BE49-F238E27FC236}">
                <a16:creationId xmlns:a16="http://schemas.microsoft.com/office/drawing/2014/main" id="{353F6B12-E7BD-41F1-AA63-FB53BA6A0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67C5394-59D5-44F6-91CE-0DC81F57C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Isosceles Triangle 22">
              <a:extLst>
                <a:ext uri="{FF2B5EF4-FFF2-40B4-BE49-F238E27FC236}">
                  <a16:creationId xmlns:a16="http://schemas.microsoft.com/office/drawing/2014/main" id="{5E10BFBE-0C2E-4B78-8623-DC1430CF0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CCC5EA7-C814-47AE-873D-713C944A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8E6E88-8223-4EBF-A21F-8EF561F1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8699E0B9-1E2D-4432-8456-8521CC71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5152" y="804689"/>
            <a:ext cx="5320512" cy="52486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Can we predict whether or not bail will be set?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predict the bail amount?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predict the release conditions?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factors are the most closely related to the bail decisions being made?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we observe any biases in how bail is determined?</a:t>
            </a:r>
          </a:p>
        </p:txBody>
      </p:sp>
    </p:spTree>
    <p:extLst>
      <p:ext uri="{BB962C8B-B14F-4D97-AF65-F5344CB8AC3E}">
        <p14:creationId xmlns:p14="http://schemas.microsoft.com/office/powerpoint/2010/main" val="280934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3598-7877-4714-A9FF-E0E74522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DD41-0030-4421-9903-6A4E8A8C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NYC Pretrial Release data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Source: NY Courts. Gov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https://ww2.nycourts.gov/pretrial-release-data-33136</a:t>
            </a:r>
            <a:endParaRPr lang="en-US" sz="1800" b="0" i="0" u="sng" strike="noStrike" dirty="0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Shape: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284096, 108)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Date Range: 1/1/2020 – 6/30/2021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Fields: Race, Arrest id, Age at Crime, Gender, Bail made Indicator, Disposition</a:t>
            </a:r>
          </a:p>
        </p:txBody>
      </p:sp>
    </p:spTree>
    <p:extLst>
      <p:ext uri="{BB962C8B-B14F-4D97-AF65-F5344CB8AC3E}">
        <p14:creationId xmlns:p14="http://schemas.microsoft.com/office/powerpoint/2010/main" val="237445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4E37-ACD7-4C34-ACF4-D173ECF1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</a:t>
            </a:r>
            <a:endParaRPr lang="en-US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50E21904-9DD3-4E1B-9934-C8A14BB84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63" y="695007"/>
            <a:ext cx="6667898" cy="5334318"/>
          </a:xfrm>
        </p:spPr>
      </p:pic>
    </p:spTree>
    <p:extLst>
      <p:ext uri="{BB962C8B-B14F-4D97-AF65-F5344CB8AC3E}">
        <p14:creationId xmlns:p14="http://schemas.microsoft.com/office/powerpoint/2010/main" val="34571768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3269</TotalTime>
  <Words>883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Rockwell</vt:lpstr>
      <vt:lpstr>Segoe UI</vt:lpstr>
      <vt:lpstr>Segoe UI Semibold</vt:lpstr>
      <vt:lpstr>Segoe UI Symbol</vt:lpstr>
      <vt:lpstr>Tahoma</vt:lpstr>
      <vt:lpstr>Trebuchet MS</vt:lpstr>
      <vt:lpstr>Wingdings</vt:lpstr>
      <vt:lpstr>Atlas</vt:lpstr>
      <vt:lpstr>Bail Bond Project</vt:lpstr>
      <vt:lpstr>Introduction: What is Bail?</vt:lpstr>
      <vt:lpstr>How is it applied? </vt:lpstr>
      <vt:lpstr>Current state of research: State of Kentucky Risk Matrix models  </vt:lpstr>
      <vt:lpstr>Cash Bail</vt:lpstr>
      <vt:lpstr>Philly Bail Project </vt:lpstr>
      <vt:lpstr>Research questions</vt:lpstr>
      <vt:lpstr>Dataset</vt:lpstr>
      <vt:lpstr>Visualizations</vt:lpstr>
      <vt:lpstr>Age at crime </vt:lpstr>
      <vt:lpstr>PowerPoint Presentation</vt:lpstr>
      <vt:lpstr>PowerPoint Presentation</vt:lpstr>
      <vt:lpstr>Arrests 2020-2021 </vt:lpstr>
      <vt:lpstr>PowerPoint Presentation</vt:lpstr>
      <vt:lpstr>Implementation plan</vt:lpstr>
      <vt:lpstr>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Bail Bond Project</dc:title>
  <dc:creator>Tara Bhardvaj</dc:creator>
  <cp:lastModifiedBy>Tara Bhardvaj</cp:lastModifiedBy>
  <cp:revision>2</cp:revision>
  <dcterms:created xsi:type="dcterms:W3CDTF">2022-02-25T22:12:16Z</dcterms:created>
  <dcterms:modified xsi:type="dcterms:W3CDTF">2022-03-11T22:40:33Z</dcterms:modified>
</cp:coreProperties>
</file>