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48B1-7856-4D97-BB89-18A887B5732C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D6D6-A042-4E45-9E43-88659F8DFDB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58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48B1-7856-4D97-BB89-18A887B5732C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D6D6-A042-4E45-9E43-88659F8D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3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48B1-7856-4D97-BB89-18A887B5732C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D6D6-A042-4E45-9E43-88659F8D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37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48B1-7856-4D97-BB89-18A887B5732C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D6D6-A042-4E45-9E43-88659F8DFD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1902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48B1-7856-4D97-BB89-18A887B5732C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D6D6-A042-4E45-9E43-88659F8D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58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48B1-7856-4D97-BB89-18A887B5732C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D6D6-A042-4E45-9E43-88659F8DFDB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6145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48B1-7856-4D97-BB89-18A887B5732C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D6D6-A042-4E45-9E43-88659F8D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98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48B1-7856-4D97-BB89-18A887B5732C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D6D6-A042-4E45-9E43-88659F8D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87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48B1-7856-4D97-BB89-18A887B5732C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D6D6-A042-4E45-9E43-88659F8D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2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48B1-7856-4D97-BB89-18A887B5732C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D6D6-A042-4E45-9E43-88659F8D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7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48B1-7856-4D97-BB89-18A887B5732C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D6D6-A042-4E45-9E43-88659F8D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3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48B1-7856-4D97-BB89-18A887B5732C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D6D6-A042-4E45-9E43-88659F8D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0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48B1-7856-4D97-BB89-18A887B5732C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D6D6-A042-4E45-9E43-88659F8D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7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48B1-7856-4D97-BB89-18A887B5732C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D6D6-A042-4E45-9E43-88659F8D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6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48B1-7856-4D97-BB89-18A887B5732C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D6D6-A042-4E45-9E43-88659F8D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2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48B1-7856-4D97-BB89-18A887B5732C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D6D6-A042-4E45-9E43-88659F8D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8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48B1-7856-4D97-BB89-18A887B5732C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D6D6-A042-4E45-9E43-88659F8D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1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EDD48B1-7856-4D97-BB89-18A887B5732C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3BD6D6-A042-4E45-9E43-88659F8D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08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DB1E-0812-4E33-B96C-DEF990FA1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项目管理软件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1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75C04-FC99-4E7D-951A-A5FD24EA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296" y="1534213"/>
            <a:ext cx="8534400" cy="3615267"/>
          </a:xfrm>
        </p:spPr>
        <p:txBody>
          <a:bodyPr>
            <a:noAutofit/>
          </a:bodyPr>
          <a:lstStyle/>
          <a:p>
            <a:r>
              <a:rPr lang="en-US" altLang="zh-CN" dirty="0" err="1"/>
              <a:t>LiquidPlanner</a:t>
            </a:r>
            <a:r>
              <a:rPr lang="zh-CN" altLang="en-US" dirty="0"/>
              <a:t>是一款</a:t>
            </a:r>
            <a:r>
              <a:rPr lang="en-US" altLang="zh-CN" dirty="0"/>
              <a:t>All-in-One</a:t>
            </a:r>
            <a:r>
              <a:rPr lang="zh-CN" altLang="en-US" dirty="0"/>
              <a:t>在线项目管理软件，</a:t>
            </a:r>
          </a:p>
          <a:p>
            <a:r>
              <a:rPr lang="zh-CN" altLang="en-US" dirty="0"/>
              <a:t> </a:t>
            </a:r>
            <a:r>
              <a:rPr lang="en-US" altLang="zh-CN" dirty="0" err="1"/>
              <a:t>LiquidPlanner</a:t>
            </a:r>
            <a:r>
              <a:rPr lang="zh-CN" altLang="en-US" dirty="0"/>
              <a:t>适用所有规模的团队，可管理复杂的项目。</a:t>
            </a:r>
          </a:p>
          <a:p>
            <a:r>
              <a:rPr lang="zh-CN" altLang="en-US" dirty="0"/>
              <a:t> </a:t>
            </a:r>
            <a:r>
              <a:rPr lang="en-US" altLang="zh-CN" dirty="0" err="1"/>
              <a:t>LiquidPlanner</a:t>
            </a:r>
            <a:r>
              <a:rPr lang="zh-CN" altLang="en-US" dirty="0"/>
              <a:t>适用于软件项目，市场项目，服务项目和咨询项目</a:t>
            </a:r>
          </a:p>
          <a:p>
            <a:r>
              <a:rPr lang="zh-CN" altLang="en-US" dirty="0"/>
              <a:t> 它在一个中心平台上，提供任务管理，项目计划与团队协作服务。</a:t>
            </a:r>
          </a:p>
          <a:p>
            <a:r>
              <a:rPr lang="zh-CN" altLang="en-US" dirty="0"/>
              <a:t>主界面介绍</a:t>
            </a:r>
          </a:p>
          <a:p>
            <a:r>
              <a:rPr lang="en-US" altLang="zh-CN" dirty="0" err="1"/>
              <a:t>LiquidPlanner</a:t>
            </a:r>
            <a:r>
              <a:rPr lang="zh-CN" altLang="en-US" dirty="0"/>
              <a:t>的主界面非常紧凑。从上倒下分为四个部分：</a:t>
            </a:r>
          </a:p>
          <a:p>
            <a:r>
              <a:rPr lang="en-US" altLang="zh-CN" dirty="0"/>
              <a:t>1.         Workspace</a:t>
            </a:r>
            <a:r>
              <a:rPr lang="zh-CN" altLang="en-US" dirty="0"/>
              <a:t>配置工具栏</a:t>
            </a:r>
          </a:p>
          <a:p>
            <a:r>
              <a:rPr lang="en-US" altLang="zh-CN" dirty="0"/>
              <a:t>2.         Tab</a:t>
            </a:r>
            <a:r>
              <a:rPr lang="zh-CN" altLang="en-US" dirty="0"/>
              <a:t>页导航标签</a:t>
            </a:r>
          </a:p>
          <a:p>
            <a:r>
              <a:rPr lang="en-US" altLang="zh-CN" dirty="0"/>
              <a:t>3.         </a:t>
            </a:r>
            <a:r>
              <a:rPr lang="zh-CN" altLang="en-US" dirty="0"/>
              <a:t>项目管理操作菜单</a:t>
            </a:r>
          </a:p>
          <a:p>
            <a:r>
              <a:rPr lang="en-US" altLang="zh-CN" dirty="0"/>
              <a:t>4.    </a:t>
            </a:r>
            <a:r>
              <a:rPr lang="zh-CN" altLang="en-US" dirty="0"/>
              <a:t>内容部分，如任务列表。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7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F9B7-B4C2-4149-BD53-BA97351F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365 </a:t>
            </a:r>
            <a:r>
              <a:rPr lang="zh-CN" altLang="en-US" dirty="0"/>
              <a:t>包括很多不同的产品，它分类</a:t>
            </a:r>
            <a:r>
              <a:rPr lang="zh-CN" altLang="en-US"/>
              <a:t>有以上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5ED57A-6CAF-40B5-B63F-1FD4635E5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12" y="2144250"/>
            <a:ext cx="8534400" cy="1206885"/>
          </a:xfrm>
        </p:spPr>
      </p:pic>
    </p:spTree>
    <p:extLst>
      <p:ext uri="{BB962C8B-B14F-4D97-AF65-F5344CB8AC3E}">
        <p14:creationId xmlns:p14="http://schemas.microsoft.com/office/powerpoint/2010/main" val="153270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9AA1-99E4-4F7C-B3E4-9F2E19052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333" y="902617"/>
            <a:ext cx="10232027" cy="473461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但最核心产品是 </a:t>
            </a:r>
          </a:p>
          <a:p>
            <a:r>
              <a:rPr lang="en-US" altLang="zh-CN" dirty="0"/>
              <a:t>1. </a:t>
            </a:r>
            <a:r>
              <a:rPr lang="en-US" dirty="0"/>
              <a:t>Word </a:t>
            </a:r>
          </a:p>
          <a:p>
            <a:r>
              <a:rPr lang="en-US" dirty="0"/>
              <a:t>2. Excel </a:t>
            </a:r>
          </a:p>
          <a:p>
            <a:r>
              <a:rPr lang="en-US" dirty="0"/>
              <a:t>3. PowerPoint </a:t>
            </a:r>
          </a:p>
          <a:p>
            <a:r>
              <a:rPr lang="en-US" dirty="0"/>
              <a:t>4. Outlook</a:t>
            </a:r>
          </a:p>
          <a:p>
            <a:r>
              <a:rPr lang="en-US" dirty="0"/>
              <a:t>5. OneNote</a:t>
            </a:r>
          </a:p>
          <a:p>
            <a:r>
              <a:rPr lang="en-US" dirty="0"/>
              <a:t>6. OneDrive</a:t>
            </a:r>
          </a:p>
          <a:p>
            <a:r>
              <a:rPr lang="en-US" dirty="0"/>
              <a:t>7. Teams</a:t>
            </a:r>
          </a:p>
          <a:p>
            <a:r>
              <a:rPr lang="zh-CN" altLang="en-US" dirty="0"/>
              <a:t>其中最常用的是 </a:t>
            </a:r>
            <a:r>
              <a:rPr lang="en-US" dirty="0"/>
              <a:t>Word, Excel, 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zh-CN" altLang="en-US" dirty="0"/>
              <a:t>仔细看看每个</a:t>
            </a:r>
          </a:p>
          <a:p>
            <a:r>
              <a:rPr lang="en-US" dirty="0"/>
              <a:t>Word </a:t>
            </a:r>
            <a:r>
              <a:rPr lang="zh-CN" altLang="en-US" dirty="0"/>
              <a:t>整体看起来这样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3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821DB6-840A-442F-9A7C-C419E44FD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82" y="657519"/>
            <a:ext cx="8904901" cy="4781747"/>
          </a:xfrm>
        </p:spPr>
      </p:pic>
    </p:spTree>
    <p:extLst>
      <p:ext uri="{BB962C8B-B14F-4D97-AF65-F5344CB8AC3E}">
        <p14:creationId xmlns:p14="http://schemas.microsoft.com/office/powerpoint/2010/main" val="129454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10DE-9955-4869-9EEE-9245D73C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589" y="3747156"/>
            <a:ext cx="8534400" cy="1507067"/>
          </a:xfrm>
        </p:spPr>
        <p:txBody>
          <a:bodyPr/>
          <a:lstStyle/>
          <a:p>
            <a:pPr algn="ctr"/>
            <a:r>
              <a:rPr lang="zh-CN" altLang="en-US" dirty="0"/>
              <a:t>第一个模块是工具栏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480AFA-1864-4603-BDE2-8242AE731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2057559"/>
            <a:ext cx="10317916" cy="1053286"/>
          </a:xfrm>
        </p:spPr>
      </p:pic>
    </p:spTree>
    <p:extLst>
      <p:ext uri="{BB962C8B-B14F-4D97-AF65-F5344CB8AC3E}">
        <p14:creationId xmlns:p14="http://schemas.microsoft.com/office/powerpoint/2010/main" val="123705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7EAE-491F-40F7-94C0-6DD30AC2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这个模块让我们对输入的文字进行各种各样的样式和修改。加一些特效和插入图片，使得我们文本变得更好看。 </a:t>
            </a:r>
            <a:br>
              <a:rPr lang="zh-CN" altLang="en-US" dirty="0"/>
            </a:br>
            <a:r>
              <a:rPr lang="zh-CN" altLang="en-US" dirty="0"/>
              <a:t>第二个主要模块是页面，可以根据内容需求增加页面数，是输入文本的地方。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E5D0E0-C8E6-445F-8D4F-3EBB1FBEA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35" y="522016"/>
            <a:ext cx="5456179" cy="3341702"/>
          </a:xfrm>
        </p:spPr>
      </p:pic>
    </p:spTree>
    <p:extLst>
      <p:ext uri="{BB962C8B-B14F-4D97-AF65-F5344CB8AC3E}">
        <p14:creationId xmlns:p14="http://schemas.microsoft.com/office/powerpoint/2010/main" val="333278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1B698-5B4C-40CB-B1FD-3ADE1DFB0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9242213" cy="4112443"/>
          </a:xfrm>
        </p:spPr>
        <p:txBody>
          <a:bodyPr/>
          <a:lstStyle/>
          <a:p>
            <a:r>
              <a:rPr lang="en-US" altLang="zh-CN" dirty="0"/>
              <a:t>Trello </a:t>
            </a:r>
            <a:r>
              <a:rPr lang="zh-CN" altLang="en-US" dirty="0"/>
              <a:t>是一款著名的全平台项目管理、任务管理、多人协作工具。</a:t>
            </a:r>
            <a:r>
              <a:rPr lang="en-US" altLang="zh-CN" dirty="0"/>
              <a:t>Trello </a:t>
            </a:r>
            <a:r>
              <a:rPr lang="zh-CN" altLang="en-US" dirty="0"/>
              <a:t>是一种简便、免费、灵活的可视化方式，可以</a:t>
            </a:r>
          </a:p>
          <a:p>
            <a:r>
              <a:rPr lang="zh-CN" altLang="en-US" dirty="0"/>
              <a:t>管理你的项目并组织各种事务， 已经得到了世界各地数百万人的信任。它以外表简约的看板风格著称，功能强大，几乎</a:t>
            </a:r>
          </a:p>
          <a:p>
            <a:r>
              <a:rPr lang="zh-CN" altLang="en-US" dirty="0"/>
              <a:t>无所不包，但复杂的功能都被很好的收起到恰当的地方，又很好的突出了重点。同时，因为被财大气粗的</a:t>
            </a:r>
            <a:r>
              <a:rPr lang="en-US" altLang="zh-CN" dirty="0"/>
              <a:t>Atlassian </a:t>
            </a:r>
            <a:r>
              <a:rPr lang="zh-CN" altLang="en-US" dirty="0"/>
              <a:t>收购了，</a:t>
            </a:r>
          </a:p>
          <a:p>
            <a:r>
              <a:rPr lang="zh-CN" altLang="en-US" dirty="0"/>
              <a:t>所以主要的基础功能全部免费。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25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A6B0-7F08-48D6-A5D0-20ED2EB1A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9449602" cy="4310406"/>
          </a:xfrm>
        </p:spPr>
        <p:txBody>
          <a:bodyPr/>
          <a:lstStyle/>
          <a:p>
            <a:r>
              <a:rPr lang="zh-CN" altLang="en-US" dirty="0"/>
              <a:t>看板 </a:t>
            </a:r>
            <a:r>
              <a:rPr lang="en-US" altLang="zh-CN" dirty="0"/>
              <a:t>(Kanban) </a:t>
            </a:r>
            <a:r>
              <a:rPr lang="zh-CN" altLang="en-US" dirty="0"/>
              <a:t>一词起源于日语，看板管理则源自丰田的“及时生产”（</a:t>
            </a:r>
            <a:r>
              <a:rPr lang="en-US" altLang="zh-CN" dirty="0"/>
              <a:t>JIT</a:t>
            </a:r>
            <a:r>
              <a:rPr lang="zh-CN" altLang="en-US" dirty="0"/>
              <a:t>，</a:t>
            </a:r>
            <a:r>
              <a:rPr lang="en-US" altLang="zh-CN" dirty="0"/>
              <a:t>just-in-time</a:t>
            </a:r>
            <a:r>
              <a:rPr lang="zh-CN" altLang="en-US" dirty="0"/>
              <a:t>）系统，</a:t>
            </a:r>
          </a:p>
          <a:p>
            <a:r>
              <a:rPr lang="zh-CN" altLang="en-US" dirty="0"/>
              <a:t>即利用看板在各工序、各车间、各工厂以及与协作厂之间传送作业命令，使各工序都按照看板所传递的信息执行，</a:t>
            </a:r>
          </a:p>
          <a:p>
            <a:r>
              <a:rPr lang="zh-CN" altLang="en-US" dirty="0"/>
              <a:t>以此保证在必需时间制造必需数量的必需产品，最终达到及时化生产的目的。我们希望即将到来的协作是简洁且透明的，</a:t>
            </a:r>
          </a:p>
          <a:p>
            <a:r>
              <a:rPr lang="zh-CN" altLang="en-US" dirty="0"/>
              <a:t>所有信息都能通过一个醒目简单的辐射源影响到所有成员，可以调动大家的积极性和主动性。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47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89A503-4DDC-43BB-8B21-2FA5B9AA1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7307084" cy="34290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74A0A1-2E27-4E61-8FFD-7B2484D16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2805"/>
            <a:ext cx="7307084" cy="342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8499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885</TotalTime>
  <Words>431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项目管理软件</vt:lpstr>
      <vt:lpstr>Microsoft 365 包括很多不同的产品，它分类有以上</vt:lpstr>
      <vt:lpstr>PowerPoint Presentation</vt:lpstr>
      <vt:lpstr>PowerPoint Presentation</vt:lpstr>
      <vt:lpstr>第一个模块是工具栏</vt:lpstr>
      <vt:lpstr>这个模块让我们对输入的文字进行各种各样的样式和修改。加一些特效和插入图片，使得我们文本变得更好看。  第二个主要模块是页面，可以根据内容需求增加页面数，是输入文本的地方。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项目管理软件</dc:title>
  <dc:creator>AKHROROV SAADI</dc:creator>
  <cp:lastModifiedBy>AKHROROV SAADI</cp:lastModifiedBy>
  <cp:revision>3</cp:revision>
  <dcterms:created xsi:type="dcterms:W3CDTF">2020-07-04T14:00:29Z</dcterms:created>
  <dcterms:modified xsi:type="dcterms:W3CDTF">2020-07-05T04:46:39Z</dcterms:modified>
</cp:coreProperties>
</file>