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60" r:id="rId4"/>
    <p:sldId id="261" r:id="rId5"/>
    <p:sldId id="262" r:id="rId6"/>
    <p:sldId id="263" r:id="rId7"/>
    <p:sldId id="268" r:id="rId8"/>
    <p:sldId id="269" r:id="rId9"/>
    <p:sldId id="267" r:id="rId10"/>
    <p:sldId id="264" r:id="rId11"/>
    <p:sldId id="265" r:id="rId12"/>
    <p:sldId id="270" r:id="rId13"/>
    <p:sldId id="272" r:id="rId14"/>
    <p:sldId id="271" r:id="rId15"/>
    <p:sldId id="273" r:id="rId16"/>
    <p:sldId id="266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85726" autoAdjust="0"/>
  </p:normalViewPr>
  <p:slideViewPr>
    <p:cSldViewPr snapToGrid="0">
      <p:cViewPr varScale="1">
        <p:scale>
          <a:sx n="84" d="100"/>
          <a:sy n="84" d="100"/>
        </p:scale>
        <p:origin x="1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School and university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Project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and military construction and industry infrastructure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Computer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49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12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75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95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28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9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1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6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9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4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07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>
                <a:solidFill>
                  <a:srgbClr val="454545"/>
                </a:solidFill>
              </a:rPr>
              <a:t>APARTMENT FINDER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HOUSING PEOPLE SINCE JANUARY 2021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094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/>
              <a:t>Start with user VISITOR</a:t>
            </a:r>
          </a:p>
          <a:p>
            <a:r>
              <a:rPr lang="en-US" dirty="0"/>
              <a:t>Sign on as a Customer and a Poster</a:t>
            </a:r>
          </a:p>
          <a:p>
            <a:r>
              <a:rPr lang="en-US" dirty="0"/>
              <a:t>As a Poster, create premium and non premium postings</a:t>
            </a:r>
          </a:p>
          <a:p>
            <a:r>
              <a:rPr lang="en-US" dirty="0"/>
              <a:t>As a customer, view non premium postings. Then sign up for premium account and view premium postings</a:t>
            </a:r>
          </a:p>
          <a:p>
            <a:r>
              <a:rPr lang="en-US" dirty="0"/>
              <a:t>An exhaustive list of views, procedures and reports for user assistance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196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USEFUL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/>
              <a:t>Reports-&gt;Data Dictionary Reports-&gt;Table-&gt;</a:t>
            </a:r>
            <a:r>
              <a:rPr lang="en-US" b="1" dirty="0"/>
              <a:t>User Tables</a:t>
            </a:r>
          </a:p>
          <a:p>
            <a:endParaRPr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CA8F04F-6F14-E843-BCE6-FD2FE819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043" y="2929003"/>
            <a:ext cx="99441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USEFUL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/>
              <a:t>Reports-&gt;Data Dictionary Reports-&gt;Database Administration -&gt; Constraints -&gt;All Constraints</a:t>
            </a:r>
            <a:endParaRPr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7A6FC08-D0E7-0849-B58E-E5D8157EA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41" y="3146382"/>
            <a:ext cx="4686300" cy="2019300"/>
          </a:xfrm>
          <a:prstGeom prst="rect">
            <a:avLst/>
          </a:prstGeom>
        </p:spPr>
      </p:pic>
      <p:pic>
        <p:nvPicPr>
          <p:cNvPr id="8" name="Picture 7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0C6DCCD-9BF7-1E46-8427-FAB7B6F1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74" y="2162174"/>
            <a:ext cx="5778299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64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USEFUL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43235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/>
              <a:t>Reports-&gt;Data Dictionary Reports-&gt;Database Administration -&gt; Storage -&gt; Table Count by Tablespace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804CDC-8302-1845-82F2-F4E0893BE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507" y="1779554"/>
            <a:ext cx="4806950" cy="443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71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USEFUL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/>
              <a:t>Reports-&gt;Data Dictionary Reports-&gt;Database Administration -&gt; Sessions -&gt; Active Session Counts</a:t>
            </a:r>
            <a:endParaRPr dirty="0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D92B101A-5810-F74C-A7B7-3489B5881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76" y="2818129"/>
            <a:ext cx="5925129" cy="203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5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USEFUL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/>
              <a:t>Reports-&gt;Data Dictionary Reports-&gt;Database Administration -&gt; PLSQL -&gt; Search Source Code</a:t>
            </a:r>
            <a:endParaRPr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F6731D-71FC-124A-9976-E2DFF7209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47" y="3428999"/>
            <a:ext cx="2405063" cy="1187926"/>
          </a:xfrm>
          <a:prstGeom prst="rect">
            <a:avLst/>
          </a:prstGeo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A66F6A-A639-6E4D-8D6B-D84E12F78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634" y="2997358"/>
            <a:ext cx="87757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74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YOURS TRULY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 err="1"/>
              <a:t>Sunit</a:t>
            </a:r>
            <a:r>
              <a:rPr lang="en-US" dirty="0"/>
              <a:t> Bail : 001577432</a:t>
            </a:r>
          </a:p>
          <a:p>
            <a:r>
              <a:rPr lang="en-US" dirty="0" err="1"/>
              <a:t>Rochak</a:t>
            </a:r>
            <a:r>
              <a:rPr lang="en-US" dirty="0"/>
              <a:t> Nath :001563060</a:t>
            </a:r>
          </a:p>
          <a:p>
            <a:r>
              <a:rPr lang="en-US" dirty="0"/>
              <a:t>Ravinder Rao Madhavaram : 001541885</a:t>
            </a:r>
          </a:p>
          <a:p>
            <a:r>
              <a:rPr lang="en-US" dirty="0"/>
              <a:t>Nikhil </a:t>
            </a:r>
            <a:r>
              <a:rPr lang="en-US" dirty="0" err="1"/>
              <a:t>Nethaji</a:t>
            </a:r>
            <a:r>
              <a:rPr lang="en-US" dirty="0"/>
              <a:t> Reddy </a:t>
            </a:r>
            <a:r>
              <a:rPr lang="en-US" dirty="0" err="1"/>
              <a:t>Mallepally</a:t>
            </a:r>
            <a:r>
              <a:rPr lang="en-US" dirty="0"/>
              <a:t> : 001541881 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1738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LET’S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6A9911-420B-D541-BFEB-C39CE3709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2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Proposed Solution</a:t>
            </a:r>
          </a:p>
          <a:p>
            <a:r>
              <a:rPr lang="en-US" dirty="0"/>
              <a:t>Entity Relationship Diagram</a:t>
            </a:r>
          </a:p>
          <a:p>
            <a:r>
              <a:rPr lang="en-US" dirty="0"/>
              <a:t>Database Objects</a:t>
            </a:r>
          </a:p>
          <a:p>
            <a:r>
              <a:rPr lang="en-US" dirty="0"/>
              <a:t>Project Flow</a:t>
            </a:r>
          </a:p>
          <a:p>
            <a:r>
              <a:rPr lang="en-US" dirty="0"/>
              <a:t>Useful Reports</a:t>
            </a:r>
          </a:p>
          <a:p>
            <a:r>
              <a:rPr lang="en-US" dirty="0"/>
              <a:t>Team Members</a:t>
            </a:r>
          </a:p>
          <a:p>
            <a:r>
              <a:rPr lang="en-US" dirty="0"/>
              <a:t>LET’S DEMO</a:t>
            </a:r>
          </a:p>
        </p:txBody>
      </p:sp>
    </p:spTree>
    <p:extLst>
      <p:ext uri="{BB962C8B-B14F-4D97-AF65-F5344CB8AC3E}">
        <p14:creationId xmlns:p14="http://schemas.microsoft.com/office/powerpoint/2010/main" val="422404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/>
              <a:t>User may switch the account from normal to premium and vice-versa, which will be difficult to track manually.</a:t>
            </a:r>
          </a:p>
          <a:p>
            <a:r>
              <a:rPr lang="en-US" dirty="0"/>
              <a:t>Unable to retrieve all the listings proposed by a particular user, since users and listings are stored in separate files. </a:t>
            </a:r>
          </a:p>
          <a:p>
            <a:r>
              <a:rPr lang="en-US" dirty="0"/>
              <a:t>Multiple users are signing-up with the same username and it is difficult to prevent this by manually searching the existing usernames. This causes data inconsistency. </a:t>
            </a:r>
          </a:p>
          <a:p>
            <a:r>
              <a:rPr lang="en-US" dirty="0"/>
              <a:t>Difficult to find the deal proposed by a user for one of his/her listing details manually. 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339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6830" y="242550"/>
            <a:ext cx="7583388" cy="4916465"/>
          </a:xfrm>
        </p:spPr>
        <p:txBody>
          <a:bodyPr anchor="t">
            <a:normAutofit/>
          </a:bodyPr>
          <a:lstStyle/>
          <a:p>
            <a:r>
              <a:rPr lang="en-US" dirty="0"/>
              <a:t>Specific listings are marked as premium, which would mean that customers with a subscription ID are allowed access to those listings. They can also unsubscribe at any time they choose.</a:t>
            </a:r>
          </a:p>
          <a:p>
            <a:r>
              <a:rPr lang="en-US" dirty="0"/>
              <a:t>The database design will help to link the Users and Listings with the help of a FOREIGN KEY in this case which will be the POSTER ID key which will act as a bridge table and connect users to listings and a smooth data flow and consistency. </a:t>
            </a:r>
          </a:p>
          <a:p>
            <a:r>
              <a:rPr lang="en-US" dirty="0"/>
              <a:t>All the users will be provided with a CUSTOMER-ID, where ID being the primary key hence giving every user a unique number. The database clearly shows that in the customer table that as soon as you register you would be provided with a key. </a:t>
            </a:r>
          </a:p>
          <a:p>
            <a:r>
              <a:rPr lang="en-US" dirty="0"/>
              <a:t>In the design there is a separate table for the tags where the users can change the tags as well as rent according to their need and change to their convenience. 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156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 dirty="0">
                <a:solidFill>
                  <a:srgbClr val="454545"/>
                </a:solidFill>
              </a:rPr>
              <a:t>Diving into specifics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372" y="4133234"/>
            <a:ext cx="9120954" cy="74437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algn="ctr">
              <a:buNone/>
            </a:pPr>
            <a:r>
              <a:rPr lang="en-US" sz="1800" cap="all" dirty="0">
                <a:solidFill>
                  <a:schemeClr val="accent1"/>
                </a:solidFill>
              </a:rPr>
              <a:t>DATABASE OBJECTS, their relationships and the data flow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701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TABLE 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C5ADC8-6E23-CF41-BD6F-FA4F8FE84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6877" y="499733"/>
            <a:ext cx="2827364" cy="6068707"/>
          </a:xfrm>
        </p:spPr>
        <p:txBody>
          <a:bodyPr/>
          <a:lstStyle/>
          <a:p>
            <a:r>
              <a:rPr lang="en-US" dirty="0"/>
              <a:t>STATE</a:t>
            </a:r>
          </a:p>
          <a:p>
            <a:r>
              <a:rPr lang="en-US" dirty="0"/>
              <a:t>CITY</a:t>
            </a:r>
          </a:p>
          <a:p>
            <a:r>
              <a:rPr lang="en-US" dirty="0"/>
              <a:t>STREET</a:t>
            </a:r>
          </a:p>
          <a:p>
            <a:r>
              <a:rPr lang="en-US" dirty="0"/>
              <a:t>TAGS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POSTER</a:t>
            </a:r>
          </a:p>
          <a:p>
            <a:r>
              <a:rPr lang="en-US" dirty="0"/>
              <a:t>AREA</a:t>
            </a:r>
          </a:p>
          <a:p>
            <a:r>
              <a:rPr lang="en-US" dirty="0"/>
              <a:t>LEASE_TYPE</a:t>
            </a:r>
          </a:p>
          <a:p>
            <a:r>
              <a:rPr lang="en-US" dirty="0"/>
              <a:t>PROPERTY_TYPE</a:t>
            </a:r>
          </a:p>
          <a:p>
            <a:r>
              <a:rPr lang="en-US" dirty="0"/>
              <a:t>MANAGEMENT</a:t>
            </a:r>
          </a:p>
          <a:p>
            <a:r>
              <a:rPr lang="en-US" dirty="0"/>
              <a:t>LISTING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105D0E61-F3CD-0D49-8966-0FC717EAD6CC}"/>
              </a:ext>
            </a:extLst>
          </p:cNvPr>
          <p:cNvSpPr txBox="1">
            <a:spLocks/>
          </p:cNvSpPr>
          <p:nvPr/>
        </p:nvSpPr>
        <p:spPr>
          <a:xfrm>
            <a:off x="8309437" y="499733"/>
            <a:ext cx="2827364" cy="6068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LISTING_STATUS</a:t>
            </a:r>
          </a:p>
          <a:p>
            <a:r>
              <a:rPr lang="en-US" dirty="0"/>
              <a:t>LISTING_TAGS</a:t>
            </a:r>
          </a:p>
          <a:p>
            <a:r>
              <a:rPr lang="en-US" dirty="0"/>
              <a:t>CUSTOMER_TYPE</a:t>
            </a:r>
          </a:p>
          <a:p>
            <a:r>
              <a:rPr lang="en-US" dirty="0"/>
              <a:t>CUSTOMER</a:t>
            </a:r>
          </a:p>
          <a:p>
            <a:r>
              <a:rPr lang="en-US" dirty="0"/>
              <a:t>SUBSCRIPTIONS</a:t>
            </a:r>
          </a:p>
          <a:p>
            <a:r>
              <a:rPr lang="en-US" dirty="0"/>
              <a:t>COMPLAINTS</a:t>
            </a:r>
          </a:p>
          <a:p>
            <a:r>
              <a:rPr lang="en-US" dirty="0"/>
              <a:t>QUERY</a:t>
            </a:r>
          </a:p>
          <a:p>
            <a:r>
              <a:rPr lang="en-US" dirty="0"/>
              <a:t>OFFER</a:t>
            </a:r>
          </a:p>
        </p:txBody>
      </p:sp>
    </p:spTree>
    <p:extLst>
      <p:ext uri="{BB962C8B-B14F-4D97-AF65-F5344CB8AC3E}">
        <p14:creationId xmlns:p14="http://schemas.microsoft.com/office/powerpoint/2010/main" val="58137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Public  view 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C5ADC8-6E23-CF41-BD6F-FA4F8FE84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6877" y="499733"/>
            <a:ext cx="5091196" cy="6068707"/>
          </a:xfrm>
        </p:spPr>
        <p:txBody>
          <a:bodyPr/>
          <a:lstStyle/>
          <a:p>
            <a:r>
              <a:rPr lang="en-US" dirty="0"/>
              <a:t>ADDRESS_LIST</a:t>
            </a:r>
          </a:p>
          <a:p>
            <a:r>
              <a:rPr lang="en-US" dirty="0"/>
              <a:t>CUSTOMER_TYPE_LIST</a:t>
            </a:r>
          </a:p>
          <a:p>
            <a:r>
              <a:rPr lang="en-US" dirty="0"/>
              <a:t>PROPERTY_TYPE_LIST</a:t>
            </a:r>
          </a:p>
          <a:p>
            <a:r>
              <a:rPr lang="en-US" dirty="0"/>
              <a:t>LEASE_TYPE_LIST</a:t>
            </a:r>
          </a:p>
          <a:p>
            <a:r>
              <a:rPr lang="en-US" dirty="0"/>
              <a:t>USER_LISTINGS</a:t>
            </a:r>
          </a:p>
          <a:p>
            <a:r>
              <a:rPr lang="en-US" dirty="0"/>
              <a:t>USER_PREMIUM_LISTINGS</a:t>
            </a:r>
          </a:p>
          <a:p>
            <a:r>
              <a:rPr lang="en-US" dirty="0"/>
              <a:t>ADDRESS_&lt;customer&gt;</a:t>
            </a:r>
          </a:p>
          <a:p>
            <a:r>
              <a:rPr lang="en-US" dirty="0"/>
              <a:t>CUSTOMER_&lt;customer&gt;</a:t>
            </a:r>
          </a:p>
          <a:p>
            <a:r>
              <a:rPr lang="en-US" dirty="0"/>
              <a:t>ADDRESS_&lt;poster&gt;</a:t>
            </a:r>
          </a:p>
          <a:p>
            <a:r>
              <a:rPr lang="en-US" dirty="0"/>
              <a:t>MY_LISTINGS_&lt;poster&gt;</a:t>
            </a:r>
          </a:p>
          <a:p>
            <a:r>
              <a:rPr lang="en-US" dirty="0"/>
              <a:t>POSTER_&lt;poster&gt;</a:t>
            </a:r>
          </a:p>
        </p:txBody>
      </p:sp>
    </p:spTree>
    <p:extLst>
      <p:ext uri="{BB962C8B-B14F-4D97-AF65-F5344CB8AC3E}">
        <p14:creationId xmlns:p14="http://schemas.microsoft.com/office/powerpoint/2010/main" val="199502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Procedure, package &amp; TRIGGER 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C5ADC8-6E23-CF41-BD6F-FA4F8FE84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6877" y="499733"/>
            <a:ext cx="5091196" cy="6068707"/>
          </a:xfrm>
        </p:spPr>
        <p:txBody>
          <a:bodyPr/>
          <a:lstStyle/>
          <a:p>
            <a:r>
              <a:rPr lang="en-US" dirty="0"/>
              <a:t>WELCOME</a:t>
            </a:r>
          </a:p>
          <a:p>
            <a:r>
              <a:rPr lang="en-US" dirty="0"/>
              <a:t>CUSTOMER_SIGNUP</a:t>
            </a:r>
          </a:p>
          <a:p>
            <a:r>
              <a:rPr lang="en-US" dirty="0"/>
              <a:t>POSTER_SIGNUP</a:t>
            </a:r>
          </a:p>
          <a:p>
            <a:r>
              <a:rPr lang="en-US" dirty="0"/>
              <a:t>CUSTOMER_ACTIONS</a:t>
            </a:r>
          </a:p>
          <a:p>
            <a:r>
              <a:rPr lang="en-US" dirty="0"/>
              <a:t>POSTER_ACTIONS</a:t>
            </a:r>
          </a:p>
          <a:p>
            <a:r>
              <a:rPr lang="en-US" dirty="0"/>
              <a:t>LISTING_OPERATIONS.ADD_LISTING</a:t>
            </a:r>
          </a:p>
          <a:p>
            <a:r>
              <a:rPr lang="en-US" dirty="0"/>
              <a:t>LISTING_OPERATIONS_DELETE_LISTING</a:t>
            </a:r>
          </a:p>
          <a:p>
            <a:r>
              <a:rPr lang="en-US" dirty="0"/>
              <a:t>PREMIUM_SIGNUP</a:t>
            </a:r>
          </a:p>
          <a:p>
            <a:r>
              <a:rPr lang="en-US" dirty="0"/>
              <a:t>ABANDON_PREMIUM</a:t>
            </a:r>
          </a:p>
          <a:p>
            <a:r>
              <a:rPr lang="en-US" dirty="0"/>
              <a:t>QUESTION</a:t>
            </a:r>
          </a:p>
          <a:p>
            <a:r>
              <a:rPr lang="en-US" dirty="0"/>
              <a:t>COMPLAINT</a:t>
            </a:r>
          </a:p>
          <a:p>
            <a:r>
              <a:rPr lang="en-US" dirty="0"/>
              <a:t>LISTING_STATUS_TRIGGER</a:t>
            </a:r>
          </a:p>
        </p:txBody>
      </p:sp>
    </p:spTree>
    <p:extLst>
      <p:ext uri="{BB962C8B-B14F-4D97-AF65-F5344CB8AC3E}">
        <p14:creationId xmlns:p14="http://schemas.microsoft.com/office/powerpoint/2010/main" val="202511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ER diagram</a:t>
            </a:r>
          </a:p>
        </p:txBody>
      </p:sp>
      <p:pic>
        <p:nvPicPr>
          <p:cNvPr id="1025" name="Picture 1" descr="page4image22087296">
            <a:extLst>
              <a:ext uri="{FF2B5EF4-FFF2-40B4-BE49-F238E27FC236}">
                <a16:creationId xmlns:a16="http://schemas.microsoft.com/office/drawing/2014/main" id="{FF5160B2-65CA-C648-B24F-94FEAB22A5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673" y="148850"/>
            <a:ext cx="5822167" cy="648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0451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522</TotalTime>
  <Words>599</Words>
  <Application>Microsoft Macintosh PowerPoint</Application>
  <PresentationFormat>Widescreen</PresentationFormat>
  <Paragraphs>103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Gill Sans MT</vt:lpstr>
      <vt:lpstr>Gallery</vt:lpstr>
      <vt:lpstr>APARTMENT FINDER</vt:lpstr>
      <vt:lpstr>Contents</vt:lpstr>
      <vt:lpstr>Problem statement</vt:lpstr>
      <vt:lpstr>Proposed solution</vt:lpstr>
      <vt:lpstr>Diving into specifics</vt:lpstr>
      <vt:lpstr>TABLE LIST</vt:lpstr>
      <vt:lpstr>Public  view LIST</vt:lpstr>
      <vt:lpstr>Procedure, package &amp; TRIGGER list</vt:lpstr>
      <vt:lpstr>ER diagram</vt:lpstr>
      <vt:lpstr>Project flow</vt:lpstr>
      <vt:lpstr>USEFUL REPORTS</vt:lpstr>
      <vt:lpstr>USEFUL REPORTS</vt:lpstr>
      <vt:lpstr>USEFUL REPORTS</vt:lpstr>
      <vt:lpstr>USEFUL REPORTS</vt:lpstr>
      <vt:lpstr>USEFUL REPORTS</vt:lpstr>
      <vt:lpstr>YOURS TRULY</vt:lpstr>
      <vt:lpstr>LET’S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APARTMENT FINDER</dc:title>
  <dc:creator>Sunit Bail</dc:creator>
  <cp:lastModifiedBy>Sunit Bail</cp:lastModifiedBy>
  <cp:revision>39</cp:revision>
  <dcterms:created xsi:type="dcterms:W3CDTF">2021-04-29T05:57:44Z</dcterms:created>
  <dcterms:modified xsi:type="dcterms:W3CDTF">2021-04-29T14:40:25Z</dcterms:modified>
</cp:coreProperties>
</file>