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58" r:id="rId4"/>
    <p:sldId id="259" r:id="rId5"/>
    <p:sldId id="267" r:id="rId6"/>
    <p:sldId id="268" r:id="rId7"/>
    <p:sldId id="269" r:id="rId8"/>
    <p:sldId id="270" r:id="rId9"/>
    <p:sldId id="260" r:id="rId10"/>
    <p:sldId id="261" r:id="rId11"/>
    <p:sldId id="262" r:id="rId12"/>
    <p:sldId id="263" r:id="rId13"/>
    <p:sldId id="264" r:id="rId14"/>
    <p:sldId id="265" r:id="rId15"/>
    <p:sldId id="266"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74" d="100"/>
          <a:sy n="74" d="100"/>
        </p:scale>
        <p:origin x="582" y="54"/>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3" d="2"/>
        <a:sy n="3" d="2"/>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81EA542A-0348-45F1-A4D6-CAD40AE7519B}"/>
    <pc:docChg chg="undo custSel addSld delSld modSld sldOrd">
      <pc:chgData name="Ben.Read" userId="316ea3c3-ef73-4e56-801d-8b7e36ad6785" providerId="ADAL" clId="{81EA542A-0348-45F1-A4D6-CAD40AE7519B}" dt="2017-10-01T20:38:59.097" v="5007" actId="20577"/>
      <pc:docMkLst>
        <pc:docMk/>
      </pc:docMkLst>
      <pc:sldChg chg="modSp">
        <pc:chgData name="Ben.Read" userId="316ea3c3-ef73-4e56-801d-8b7e36ad6785" providerId="ADAL" clId="{81EA542A-0348-45F1-A4D6-CAD40AE7519B}" dt="2017-10-01T18:40:30.327" v="38" actId="20577"/>
        <pc:sldMkLst>
          <pc:docMk/>
          <pc:sldMk cId="1014156243" sldId="257"/>
        </pc:sldMkLst>
        <pc:spChg chg="mod">
          <ac:chgData name="Ben.Read" userId="316ea3c3-ef73-4e56-801d-8b7e36ad6785" providerId="ADAL" clId="{81EA542A-0348-45F1-A4D6-CAD40AE7519B}" dt="2017-10-01T18:40:30.327" v="38" actId="20577"/>
          <ac:spMkLst>
            <pc:docMk/>
            <pc:sldMk cId="1014156243" sldId="257"/>
            <ac:spMk id="7" creationId="{00000000-0000-0000-0000-000000000000}"/>
          </ac:spMkLst>
        </pc:spChg>
      </pc:sldChg>
      <pc:sldChg chg="modSp add">
        <pc:chgData name="Ben.Read" userId="316ea3c3-ef73-4e56-801d-8b7e36ad6785" providerId="ADAL" clId="{81EA542A-0348-45F1-A4D6-CAD40AE7519B}" dt="2017-10-01T19:15:22.006" v="68" actId="113"/>
        <pc:sldMkLst>
          <pc:docMk/>
          <pc:sldMk cId="3147558308" sldId="258"/>
        </pc:sldMkLst>
        <pc:spChg chg="mod">
          <ac:chgData name="Ben.Read" userId="316ea3c3-ef73-4e56-801d-8b7e36ad6785" providerId="ADAL" clId="{81EA542A-0348-45F1-A4D6-CAD40AE7519B}" dt="2017-10-01T19:14:27.475" v="44" actId="20577"/>
          <ac:spMkLst>
            <pc:docMk/>
            <pc:sldMk cId="3147558308" sldId="258"/>
            <ac:spMk id="2" creationId="{91E466CE-7160-4E8A-ADF6-BC8846F1CDF5}"/>
          </ac:spMkLst>
        </pc:spChg>
        <pc:spChg chg="mod">
          <ac:chgData name="Ben.Read" userId="316ea3c3-ef73-4e56-801d-8b7e36ad6785" providerId="ADAL" clId="{81EA542A-0348-45F1-A4D6-CAD40AE7519B}" dt="2017-10-01T19:15:22.006" v="68" actId="113"/>
          <ac:spMkLst>
            <pc:docMk/>
            <pc:sldMk cId="3147558308" sldId="258"/>
            <ac:spMk id="7" creationId="{00000000-0000-0000-0000-000000000000}"/>
          </ac:spMkLst>
        </pc:spChg>
      </pc:sldChg>
      <pc:sldChg chg="modSp add">
        <pc:chgData name="Ben.Read" userId="316ea3c3-ef73-4e56-801d-8b7e36ad6785" providerId="ADAL" clId="{81EA542A-0348-45F1-A4D6-CAD40AE7519B}" dt="2017-10-01T19:19:22.247" v="204" actId="20577"/>
        <pc:sldMkLst>
          <pc:docMk/>
          <pc:sldMk cId="4261843167" sldId="259"/>
        </pc:sldMkLst>
        <pc:spChg chg="mod">
          <ac:chgData name="Ben.Read" userId="316ea3c3-ef73-4e56-801d-8b7e36ad6785" providerId="ADAL" clId="{81EA542A-0348-45F1-A4D6-CAD40AE7519B}" dt="2017-10-01T19:15:46.373" v="85" actId="20577"/>
          <ac:spMkLst>
            <pc:docMk/>
            <pc:sldMk cId="4261843167" sldId="259"/>
            <ac:spMk id="2" creationId="{91E466CE-7160-4E8A-ADF6-BC8846F1CDF5}"/>
          </ac:spMkLst>
        </pc:spChg>
        <pc:spChg chg="mod">
          <ac:chgData name="Ben.Read" userId="316ea3c3-ef73-4e56-801d-8b7e36ad6785" providerId="ADAL" clId="{81EA542A-0348-45F1-A4D6-CAD40AE7519B}" dt="2017-10-01T19:19:22.247" v="204" actId="20577"/>
          <ac:spMkLst>
            <pc:docMk/>
            <pc:sldMk cId="4261843167" sldId="259"/>
            <ac:spMk id="7" creationId="{00000000-0000-0000-0000-000000000000}"/>
          </ac:spMkLst>
        </pc:spChg>
      </pc:sldChg>
      <pc:sldChg chg="addSp delSp modSp add">
        <pc:chgData name="Ben.Read" userId="316ea3c3-ef73-4e56-801d-8b7e36ad6785" providerId="ADAL" clId="{81EA542A-0348-45F1-A4D6-CAD40AE7519B}" dt="2017-10-01T19:22:20.708" v="440" actId="20577"/>
        <pc:sldMkLst>
          <pc:docMk/>
          <pc:sldMk cId="3615032950" sldId="260"/>
        </pc:sldMkLst>
        <pc:spChg chg="mod">
          <ac:chgData name="Ben.Read" userId="316ea3c3-ef73-4e56-801d-8b7e36ad6785" providerId="ADAL" clId="{81EA542A-0348-45F1-A4D6-CAD40AE7519B}" dt="2017-10-01T19:20:26.580" v="248" actId="20577"/>
          <ac:spMkLst>
            <pc:docMk/>
            <pc:sldMk cId="3615032950" sldId="260"/>
            <ac:spMk id="2" creationId="{91E466CE-7160-4E8A-ADF6-BC8846F1CDF5}"/>
          </ac:spMkLst>
        </pc:spChg>
        <pc:spChg chg="add del">
          <ac:chgData name="Ben.Read" userId="316ea3c3-ef73-4e56-801d-8b7e36ad6785" providerId="ADAL" clId="{81EA542A-0348-45F1-A4D6-CAD40AE7519B}" dt="2017-10-01T19:20:53.640" v="250" actId="20577"/>
          <ac:spMkLst>
            <pc:docMk/>
            <pc:sldMk cId="3615032950" sldId="260"/>
            <ac:spMk id="5" creationId="{8F0142B3-138D-4135-8712-7565482DC9F1}"/>
          </ac:spMkLst>
        </pc:spChg>
        <pc:spChg chg="add del">
          <ac:chgData name="Ben.Read" userId="316ea3c3-ef73-4e56-801d-8b7e36ad6785" providerId="ADAL" clId="{81EA542A-0348-45F1-A4D6-CAD40AE7519B}" dt="2017-10-01T19:20:57.143" v="253" actId="20577"/>
          <ac:spMkLst>
            <pc:docMk/>
            <pc:sldMk cId="3615032950" sldId="260"/>
            <ac:spMk id="6" creationId="{2F78183C-7A07-42C0-9801-EDBC704E7CF8}"/>
          </ac:spMkLst>
        </pc:spChg>
        <pc:spChg chg="mod">
          <ac:chgData name="Ben.Read" userId="316ea3c3-ef73-4e56-801d-8b7e36ad6785" providerId="ADAL" clId="{81EA542A-0348-45F1-A4D6-CAD40AE7519B}" dt="2017-10-01T19:22:20.708" v="440" actId="20577"/>
          <ac:spMkLst>
            <pc:docMk/>
            <pc:sldMk cId="3615032950" sldId="260"/>
            <ac:spMk id="7" creationId="{00000000-0000-0000-0000-000000000000}"/>
          </ac:spMkLst>
        </pc:spChg>
      </pc:sldChg>
      <pc:sldChg chg="addSp delSp modSp add">
        <pc:chgData name="Ben.Read" userId="316ea3c3-ef73-4e56-801d-8b7e36ad6785" providerId="ADAL" clId="{81EA542A-0348-45F1-A4D6-CAD40AE7519B}" dt="2017-10-01T19:27:36.171" v="994" actId="20577"/>
        <pc:sldMkLst>
          <pc:docMk/>
          <pc:sldMk cId="3299397436" sldId="261"/>
        </pc:sldMkLst>
        <pc:spChg chg="mod">
          <ac:chgData name="Ben.Read" userId="316ea3c3-ef73-4e56-801d-8b7e36ad6785" providerId="ADAL" clId="{81EA542A-0348-45F1-A4D6-CAD40AE7519B}" dt="2017-10-01T19:22:54.827" v="489" actId="20577"/>
          <ac:spMkLst>
            <pc:docMk/>
            <pc:sldMk cId="3299397436" sldId="261"/>
            <ac:spMk id="2" creationId="{91E466CE-7160-4E8A-ADF6-BC8846F1CDF5}"/>
          </ac:spMkLst>
        </pc:spChg>
        <pc:spChg chg="add del">
          <ac:chgData name="Ben.Read" userId="316ea3c3-ef73-4e56-801d-8b7e36ad6785" providerId="ADAL" clId="{81EA542A-0348-45F1-A4D6-CAD40AE7519B}" dt="2017-10-01T19:23:09.215" v="491" actId="20577"/>
          <ac:spMkLst>
            <pc:docMk/>
            <pc:sldMk cId="3299397436" sldId="261"/>
            <ac:spMk id="5" creationId="{3B2277FD-0633-447C-A27C-8C8EFF51FA21}"/>
          </ac:spMkLst>
        </pc:spChg>
        <pc:spChg chg="mod">
          <ac:chgData name="Ben.Read" userId="316ea3c3-ef73-4e56-801d-8b7e36ad6785" providerId="ADAL" clId="{81EA542A-0348-45F1-A4D6-CAD40AE7519B}" dt="2017-10-01T19:27:36.171" v="994" actId="20577"/>
          <ac:spMkLst>
            <pc:docMk/>
            <pc:sldMk cId="3299397436" sldId="261"/>
            <ac:spMk id="7" creationId="{00000000-0000-0000-0000-000000000000}"/>
          </ac:spMkLst>
        </pc:spChg>
      </pc:sldChg>
      <pc:sldChg chg="addSp delSp modSp add">
        <pc:chgData name="Ben.Read" userId="316ea3c3-ef73-4e56-801d-8b7e36ad6785" providerId="ADAL" clId="{81EA542A-0348-45F1-A4D6-CAD40AE7519B}" dt="2017-10-01T19:37:07.740" v="1046" actId="20577"/>
        <pc:sldMkLst>
          <pc:docMk/>
          <pc:sldMk cId="1382995255" sldId="262"/>
        </pc:sldMkLst>
        <pc:spChg chg="mod">
          <ac:chgData name="Ben.Read" userId="316ea3c3-ef73-4e56-801d-8b7e36ad6785" providerId="ADAL" clId="{81EA542A-0348-45F1-A4D6-CAD40AE7519B}" dt="2017-10-01T19:35:47.072" v="1041" actId="6549"/>
          <ac:spMkLst>
            <pc:docMk/>
            <pc:sldMk cId="1382995255" sldId="262"/>
            <ac:spMk id="2" creationId="{91E466CE-7160-4E8A-ADF6-BC8846F1CDF5}"/>
          </ac:spMkLst>
        </pc:spChg>
        <pc:spChg chg="del mod">
          <ac:chgData name="Ben.Read" userId="316ea3c3-ef73-4e56-801d-8b7e36ad6785" providerId="ADAL" clId="{81EA542A-0348-45F1-A4D6-CAD40AE7519B}" dt="2017-10-01T19:35:23.716" v="1036" actId="20577"/>
          <ac:spMkLst>
            <pc:docMk/>
            <pc:sldMk cId="1382995255" sldId="262"/>
            <ac:spMk id="7" creationId="{00000000-0000-0000-0000-000000000000}"/>
          </ac:spMkLst>
        </pc:spChg>
        <pc:picChg chg="add del mod">
          <ac:chgData name="Ben.Read" userId="316ea3c3-ef73-4e56-801d-8b7e36ad6785" providerId="ADAL" clId="{81EA542A-0348-45F1-A4D6-CAD40AE7519B}" dt="2017-10-01T19:36:45.444" v="1045" actId="478"/>
          <ac:picMkLst>
            <pc:docMk/>
            <pc:sldMk cId="1382995255" sldId="262"/>
            <ac:picMk id="5" creationId="{2B717643-BCC0-4728-884F-7A0D4518A2BF}"/>
          </ac:picMkLst>
        </pc:picChg>
        <pc:picChg chg="add">
          <ac:chgData name="Ben.Read" userId="316ea3c3-ef73-4e56-801d-8b7e36ad6785" providerId="ADAL" clId="{81EA542A-0348-45F1-A4D6-CAD40AE7519B}" dt="2017-10-01T19:37:07.740" v="1046" actId="20577"/>
          <ac:picMkLst>
            <pc:docMk/>
            <pc:sldMk cId="1382995255" sldId="262"/>
            <ac:picMk id="6" creationId="{D5094958-844C-40E5-B540-D5E8F0F50F08}"/>
          </ac:picMkLst>
        </pc:picChg>
      </pc:sldChg>
      <pc:sldChg chg="addSp modSp add ord">
        <pc:chgData name="Ben.Read" userId="316ea3c3-ef73-4e56-801d-8b7e36ad6785" providerId="ADAL" clId="{81EA542A-0348-45F1-A4D6-CAD40AE7519B}" dt="2017-10-01T20:02:30.079" v="2691" actId="404"/>
        <pc:sldMkLst>
          <pc:docMk/>
          <pc:sldMk cId="649954486" sldId="263"/>
        </pc:sldMkLst>
        <pc:spChg chg="mod">
          <ac:chgData name="Ben.Read" userId="316ea3c3-ef73-4e56-801d-8b7e36ad6785" providerId="ADAL" clId="{81EA542A-0348-45F1-A4D6-CAD40AE7519B}" dt="2017-10-01T19:38:00.533" v="1064" actId="20577"/>
          <ac:spMkLst>
            <pc:docMk/>
            <pc:sldMk cId="649954486" sldId="263"/>
            <ac:spMk id="2" creationId="{91E466CE-7160-4E8A-ADF6-BC8846F1CDF5}"/>
          </ac:spMkLst>
        </pc:spChg>
        <pc:spChg chg="add mod">
          <ac:chgData name="Ben.Read" userId="316ea3c3-ef73-4e56-801d-8b7e36ad6785" providerId="ADAL" clId="{81EA542A-0348-45F1-A4D6-CAD40AE7519B}" dt="2017-10-01T19:39:35.531" v="1088" actId="20577"/>
          <ac:spMkLst>
            <pc:docMk/>
            <pc:sldMk cId="649954486" sldId="263"/>
            <ac:spMk id="5" creationId="{03170567-D0F3-4836-839E-B9C0CA170878}"/>
          </ac:spMkLst>
        </pc:spChg>
        <pc:spChg chg="mod">
          <ac:chgData name="Ben.Read" userId="316ea3c3-ef73-4e56-801d-8b7e36ad6785" providerId="ADAL" clId="{81EA542A-0348-45F1-A4D6-CAD40AE7519B}" dt="2017-10-01T20:02:30.079" v="2691" actId="404"/>
          <ac:spMkLst>
            <pc:docMk/>
            <pc:sldMk cId="649954486" sldId="263"/>
            <ac:spMk id="7" creationId="{00000000-0000-0000-0000-000000000000}"/>
          </ac:spMkLst>
        </pc:spChg>
      </pc:sldChg>
      <pc:sldChg chg="modSp add">
        <pc:chgData name="Ben.Read" userId="316ea3c3-ef73-4e56-801d-8b7e36ad6785" providerId="ADAL" clId="{81EA542A-0348-45F1-A4D6-CAD40AE7519B}" dt="2017-10-01T20:02:19.922" v="2690" actId="404"/>
        <pc:sldMkLst>
          <pc:docMk/>
          <pc:sldMk cId="3573195339" sldId="264"/>
        </pc:sldMkLst>
        <pc:spChg chg="mod">
          <ac:chgData name="Ben.Read" userId="316ea3c3-ef73-4e56-801d-8b7e36ad6785" providerId="ADAL" clId="{81EA542A-0348-45F1-A4D6-CAD40AE7519B}" dt="2017-10-01T19:40:03.310" v="1096" actId="20577"/>
          <ac:spMkLst>
            <pc:docMk/>
            <pc:sldMk cId="3573195339" sldId="264"/>
            <ac:spMk id="2" creationId="{91E466CE-7160-4E8A-ADF6-BC8846F1CDF5}"/>
          </ac:spMkLst>
        </pc:spChg>
        <pc:spChg chg="mod">
          <ac:chgData name="Ben.Read" userId="316ea3c3-ef73-4e56-801d-8b7e36ad6785" providerId="ADAL" clId="{81EA542A-0348-45F1-A4D6-CAD40AE7519B}" dt="2017-10-01T19:41:49.587" v="1239" actId="20577"/>
          <ac:spMkLst>
            <pc:docMk/>
            <pc:sldMk cId="3573195339" sldId="264"/>
            <ac:spMk id="5" creationId="{03170567-D0F3-4836-839E-B9C0CA170878}"/>
          </ac:spMkLst>
        </pc:spChg>
        <pc:spChg chg="mod">
          <ac:chgData name="Ben.Read" userId="316ea3c3-ef73-4e56-801d-8b7e36ad6785" providerId="ADAL" clId="{81EA542A-0348-45F1-A4D6-CAD40AE7519B}" dt="2017-10-01T20:02:19.922" v="2690" actId="404"/>
          <ac:spMkLst>
            <pc:docMk/>
            <pc:sldMk cId="3573195339" sldId="264"/>
            <ac:spMk id="7" creationId="{00000000-0000-0000-0000-000000000000}"/>
          </ac:spMkLst>
        </pc:spChg>
      </pc:sldChg>
      <pc:sldChg chg="delSp modSp add">
        <pc:chgData name="Ben.Read" userId="316ea3c3-ef73-4e56-801d-8b7e36ad6785" providerId="ADAL" clId="{81EA542A-0348-45F1-A4D6-CAD40AE7519B}" dt="2017-10-01T19:48:10.723" v="2064" actId="1076"/>
        <pc:sldMkLst>
          <pc:docMk/>
          <pc:sldMk cId="2972570691" sldId="265"/>
        </pc:sldMkLst>
        <pc:spChg chg="mod">
          <ac:chgData name="Ben.Read" userId="316ea3c3-ef73-4e56-801d-8b7e36ad6785" providerId="ADAL" clId="{81EA542A-0348-45F1-A4D6-CAD40AE7519B}" dt="2017-10-01T19:42:02.430" v="1261" actId="20577"/>
          <ac:spMkLst>
            <pc:docMk/>
            <pc:sldMk cId="2972570691" sldId="265"/>
            <ac:spMk id="2" creationId="{91E466CE-7160-4E8A-ADF6-BC8846F1CDF5}"/>
          </ac:spMkLst>
        </pc:spChg>
        <pc:spChg chg="del mod">
          <ac:chgData name="Ben.Read" userId="316ea3c3-ef73-4e56-801d-8b7e36ad6785" providerId="ADAL" clId="{81EA542A-0348-45F1-A4D6-CAD40AE7519B}" dt="2017-10-01T19:42:15.381" v="1263" actId="1076"/>
          <ac:spMkLst>
            <pc:docMk/>
            <pc:sldMk cId="2972570691" sldId="265"/>
            <ac:spMk id="3" creationId="{BABB1A62-ADDE-4D6D-9500-E916807B6851}"/>
          </ac:spMkLst>
        </pc:spChg>
        <pc:spChg chg="mod">
          <ac:chgData name="Ben.Read" userId="316ea3c3-ef73-4e56-801d-8b7e36ad6785" providerId="ADAL" clId="{81EA542A-0348-45F1-A4D6-CAD40AE7519B}" dt="2017-10-01T19:48:10.723" v="2064" actId="1076"/>
          <ac:spMkLst>
            <pc:docMk/>
            <pc:sldMk cId="2972570691" sldId="265"/>
            <ac:spMk id="5" creationId="{03170567-D0F3-4836-839E-B9C0CA170878}"/>
          </ac:spMkLst>
        </pc:spChg>
        <pc:spChg chg="del">
          <ac:chgData name="Ben.Read" userId="316ea3c3-ef73-4e56-801d-8b7e36ad6785" providerId="ADAL" clId="{81EA542A-0348-45F1-A4D6-CAD40AE7519B}" dt="2017-10-01T19:42:18.188" v="1264" actId="1076"/>
          <ac:spMkLst>
            <pc:docMk/>
            <pc:sldMk cId="2972570691" sldId="265"/>
            <ac:spMk id="7" creationId="{00000000-0000-0000-0000-000000000000}"/>
          </ac:spMkLst>
        </pc:spChg>
      </pc:sldChg>
      <pc:sldChg chg="addSp delSp modSp add">
        <pc:chgData name="Ben.Read" userId="316ea3c3-ef73-4e56-801d-8b7e36ad6785" providerId="ADAL" clId="{81EA542A-0348-45F1-A4D6-CAD40AE7519B}" dt="2017-10-01T19:49:00.113" v="2101" actId="1076"/>
        <pc:sldMkLst>
          <pc:docMk/>
          <pc:sldMk cId="2426377070" sldId="266"/>
        </pc:sldMkLst>
        <pc:spChg chg="mod">
          <ac:chgData name="Ben.Read" userId="316ea3c3-ef73-4e56-801d-8b7e36ad6785" providerId="ADAL" clId="{81EA542A-0348-45F1-A4D6-CAD40AE7519B}" dt="2017-10-01T19:48:34.533" v="2094" actId="20577"/>
          <ac:spMkLst>
            <pc:docMk/>
            <pc:sldMk cId="2426377070" sldId="266"/>
            <ac:spMk id="2" creationId="{91E466CE-7160-4E8A-ADF6-BC8846F1CDF5}"/>
          </ac:spMkLst>
        </pc:spChg>
        <pc:spChg chg="del mod">
          <ac:chgData name="Ben.Read" userId="316ea3c3-ef73-4e56-801d-8b7e36ad6785" providerId="ADAL" clId="{81EA542A-0348-45F1-A4D6-CAD40AE7519B}" dt="2017-10-01T19:48:38.153" v="2097" actId="1076"/>
          <ac:spMkLst>
            <pc:docMk/>
            <pc:sldMk cId="2426377070" sldId="266"/>
            <ac:spMk id="5" creationId="{03170567-D0F3-4836-839E-B9C0CA170878}"/>
          </ac:spMkLst>
        </pc:spChg>
        <pc:picChg chg="add mod">
          <ac:chgData name="Ben.Read" userId="316ea3c3-ef73-4e56-801d-8b7e36ad6785" providerId="ADAL" clId="{81EA542A-0348-45F1-A4D6-CAD40AE7519B}" dt="2017-10-01T19:49:00.113" v="2101" actId="1076"/>
          <ac:picMkLst>
            <pc:docMk/>
            <pc:sldMk cId="2426377070" sldId="266"/>
            <ac:picMk id="3" creationId="{EF38C735-783A-48C8-AFD6-5D4338D8E0F5}"/>
          </ac:picMkLst>
        </pc:picChg>
      </pc:sldChg>
      <pc:sldChg chg="addSp delSp modSp add ord">
        <pc:chgData name="Ben.Read" userId="316ea3c3-ef73-4e56-801d-8b7e36ad6785" providerId="ADAL" clId="{81EA542A-0348-45F1-A4D6-CAD40AE7519B}" dt="2017-10-01T20:02:03.152" v="2689" actId="113"/>
        <pc:sldMkLst>
          <pc:docMk/>
          <pc:sldMk cId="2866075756" sldId="267"/>
        </pc:sldMkLst>
        <pc:spChg chg="mod">
          <ac:chgData name="Ben.Read" userId="316ea3c3-ef73-4e56-801d-8b7e36ad6785" providerId="ADAL" clId="{81EA542A-0348-45F1-A4D6-CAD40AE7519B}" dt="2017-10-01T19:49:27.627" v="2114" actId="20577"/>
          <ac:spMkLst>
            <pc:docMk/>
            <pc:sldMk cId="2866075756" sldId="267"/>
            <ac:spMk id="2" creationId="{91E466CE-7160-4E8A-ADF6-BC8846F1CDF5}"/>
          </ac:spMkLst>
        </pc:spChg>
        <pc:spChg chg="mod">
          <ac:chgData name="Ben.Read" userId="316ea3c3-ef73-4e56-801d-8b7e36ad6785" providerId="ADAL" clId="{81EA542A-0348-45F1-A4D6-CAD40AE7519B}" dt="2017-10-01T20:02:03.152" v="2689" actId="113"/>
          <ac:spMkLst>
            <pc:docMk/>
            <pc:sldMk cId="2866075756" sldId="267"/>
            <ac:spMk id="5" creationId="{03170567-D0F3-4836-839E-B9C0CA170878}"/>
          </ac:spMkLst>
        </pc:spChg>
        <pc:picChg chg="add del mod">
          <ac:chgData name="Ben.Read" userId="316ea3c3-ef73-4e56-801d-8b7e36ad6785" providerId="ADAL" clId="{81EA542A-0348-45F1-A4D6-CAD40AE7519B}" dt="2017-10-01T19:59:49.848" v="2553" actId="113"/>
          <ac:picMkLst>
            <pc:docMk/>
            <pc:sldMk cId="2866075756" sldId="267"/>
            <ac:picMk id="3074" creationId="{8FB7BFA3-3BBE-462F-99F7-EC549CB2A676}"/>
          </ac:picMkLst>
        </pc:picChg>
        <pc:picChg chg="add mod">
          <ac:chgData name="Ben.Read" userId="316ea3c3-ef73-4e56-801d-8b7e36ad6785" providerId="ADAL" clId="{81EA542A-0348-45F1-A4D6-CAD40AE7519B}" dt="2017-10-01T20:01:06.541" v="2688" actId="1076"/>
          <ac:picMkLst>
            <pc:docMk/>
            <pc:sldMk cId="2866075756" sldId="267"/>
            <ac:picMk id="3076" creationId="{6F2165F5-1B88-4A5B-ACD4-6AAC81043039}"/>
          </ac:picMkLst>
        </pc:picChg>
      </pc:sldChg>
      <pc:sldChg chg="addSp delSp modSp add ord">
        <pc:chgData name="Ben.Read" userId="316ea3c3-ef73-4e56-801d-8b7e36ad6785" providerId="ADAL" clId="{81EA542A-0348-45F1-A4D6-CAD40AE7519B}" dt="2017-10-01T20:04:01.008" v="2703" actId="6549"/>
        <pc:sldMkLst>
          <pc:docMk/>
          <pc:sldMk cId="77745887" sldId="268"/>
        </pc:sldMkLst>
        <pc:spChg chg="mod">
          <ac:chgData name="Ben.Read" userId="316ea3c3-ef73-4e56-801d-8b7e36ad6785" providerId="ADAL" clId="{81EA542A-0348-45F1-A4D6-CAD40AE7519B}" dt="2017-10-01T20:04:01.008" v="2703" actId="6549"/>
          <ac:spMkLst>
            <pc:docMk/>
            <pc:sldMk cId="77745887" sldId="268"/>
            <ac:spMk id="2" creationId="{91E466CE-7160-4E8A-ADF6-BC8846F1CDF5}"/>
          </ac:spMkLst>
        </pc:spChg>
        <pc:picChg chg="del">
          <ac:chgData name="Ben.Read" userId="316ea3c3-ef73-4e56-801d-8b7e36ad6785" providerId="ADAL" clId="{81EA542A-0348-45F1-A4D6-CAD40AE7519B}" dt="2017-10-01T20:02:53.145" v="2694" actId="478"/>
          <ac:picMkLst>
            <pc:docMk/>
            <pc:sldMk cId="77745887" sldId="268"/>
            <ac:picMk id="3" creationId="{EF38C735-783A-48C8-AFD6-5D4338D8E0F5}"/>
          </ac:picMkLst>
        </pc:picChg>
        <pc:picChg chg="add">
          <ac:chgData name="Ben.Read" userId="316ea3c3-ef73-4e56-801d-8b7e36ad6785" providerId="ADAL" clId="{81EA542A-0348-45F1-A4D6-CAD40AE7519B}" dt="2017-10-01T20:03:57.975" v="2702" actId="6549"/>
          <ac:picMkLst>
            <pc:docMk/>
            <pc:sldMk cId="77745887" sldId="268"/>
            <ac:picMk id="5" creationId="{5A79A175-7796-456D-A68A-9DAC5849E63F}"/>
          </ac:picMkLst>
        </pc:picChg>
      </pc:sldChg>
      <pc:sldChg chg="delSp add del">
        <pc:chgData name="Ben.Read" userId="316ea3c3-ef73-4e56-801d-8b7e36ad6785" providerId="ADAL" clId="{81EA542A-0348-45F1-A4D6-CAD40AE7519B}" dt="2017-10-01T20:04:20.138" v="2708" actId="2696"/>
        <pc:sldMkLst>
          <pc:docMk/>
          <pc:sldMk cId="1800731182" sldId="269"/>
        </pc:sldMkLst>
        <pc:picChg chg="del">
          <ac:chgData name="Ben.Read" userId="316ea3c3-ef73-4e56-801d-8b7e36ad6785" providerId="ADAL" clId="{81EA542A-0348-45F1-A4D6-CAD40AE7519B}" dt="2017-10-01T20:04:14.151" v="2705" actId="478"/>
          <ac:picMkLst>
            <pc:docMk/>
            <pc:sldMk cId="1800731182" sldId="269"/>
            <ac:picMk id="5" creationId="{5A79A175-7796-456D-A68A-9DAC5849E63F}"/>
          </ac:picMkLst>
        </pc:picChg>
      </pc:sldChg>
      <pc:sldChg chg="del">
        <pc:chgData name="Ben.Read" userId="316ea3c3-ef73-4e56-801d-8b7e36ad6785" providerId="ADAL" clId="{81EA542A-0348-45F1-A4D6-CAD40AE7519B}" dt="2017-10-01T18:29:35.327" v="13" actId="2696"/>
        <pc:sldMkLst>
          <pc:docMk/>
          <pc:sldMk cId="3882498566" sldId="270"/>
        </pc:sldMkLst>
      </pc:sldChg>
      <pc:sldChg chg="addSp delSp modSp add ord">
        <pc:chgData name="Ben.Read" userId="316ea3c3-ef73-4e56-801d-8b7e36ad6785" providerId="ADAL" clId="{81EA542A-0348-45F1-A4D6-CAD40AE7519B}" dt="2017-10-01T20:10:09.785" v="3299" actId="404"/>
        <pc:sldMkLst>
          <pc:docMk/>
          <pc:sldMk cId="4021801037" sldId="270"/>
        </pc:sldMkLst>
        <pc:spChg chg="mod">
          <ac:chgData name="Ben.Read" userId="316ea3c3-ef73-4e56-801d-8b7e36ad6785" providerId="ADAL" clId="{81EA542A-0348-45F1-A4D6-CAD40AE7519B}" dt="2017-10-01T20:04:35.618" v="2721" actId="20577"/>
          <ac:spMkLst>
            <pc:docMk/>
            <pc:sldMk cId="4021801037" sldId="270"/>
            <ac:spMk id="2" creationId="{91E466CE-7160-4E8A-ADF6-BC8846F1CDF5}"/>
          </ac:spMkLst>
        </pc:spChg>
        <pc:spChg chg="add del mod">
          <ac:chgData name="Ben.Read" userId="316ea3c3-ef73-4e56-801d-8b7e36ad6785" providerId="ADAL" clId="{81EA542A-0348-45F1-A4D6-CAD40AE7519B}" dt="2017-10-01T20:10:09.785" v="3299" actId="404"/>
          <ac:spMkLst>
            <pc:docMk/>
            <pc:sldMk cId="4021801037" sldId="270"/>
            <ac:spMk id="5" creationId="{03170567-D0F3-4836-839E-B9C0CA170878}"/>
          </ac:spMkLst>
        </pc:spChg>
        <pc:picChg chg="add del">
          <ac:chgData name="Ben.Read" userId="316ea3c3-ef73-4e56-801d-8b7e36ad6785" providerId="ADAL" clId="{81EA542A-0348-45F1-A4D6-CAD40AE7519B}" dt="2017-10-01T20:04:53.149" v="2730" actId="478"/>
          <ac:picMkLst>
            <pc:docMk/>
            <pc:sldMk cId="4021801037" sldId="270"/>
            <ac:picMk id="3076" creationId="{6F2165F5-1B88-4A5B-ACD4-6AAC81043039}"/>
          </ac:picMkLst>
        </pc:picChg>
      </pc:sldChg>
      <pc:sldChg chg="addSp delSp modSp add">
        <pc:chgData name="Ben.Read" userId="316ea3c3-ef73-4e56-801d-8b7e36ad6785" providerId="ADAL" clId="{81EA542A-0348-45F1-A4D6-CAD40AE7519B}" dt="2017-10-01T20:13:46.053" v="3755" actId="20577"/>
        <pc:sldMkLst>
          <pc:docMk/>
          <pc:sldMk cId="1010668452" sldId="271"/>
        </pc:sldMkLst>
        <pc:spChg chg="add del">
          <ac:chgData name="Ben.Read" userId="316ea3c3-ef73-4e56-801d-8b7e36ad6785" providerId="ADAL" clId="{81EA542A-0348-45F1-A4D6-CAD40AE7519B}" dt="2017-10-01T20:12:22.136" v="3666" actId="20577"/>
          <ac:spMkLst>
            <pc:docMk/>
            <pc:sldMk cId="1010668452" sldId="271"/>
            <ac:spMk id="3" creationId="{F2EA5F81-33F5-4274-BCA0-D7F2884BB84A}"/>
          </ac:spMkLst>
        </pc:spChg>
        <pc:spChg chg="mod">
          <ac:chgData name="Ben.Read" userId="316ea3c3-ef73-4e56-801d-8b7e36ad6785" providerId="ADAL" clId="{81EA542A-0348-45F1-A4D6-CAD40AE7519B}" dt="2017-10-01T20:13:46.053" v="3755" actId="20577"/>
          <ac:spMkLst>
            <pc:docMk/>
            <pc:sldMk cId="1010668452" sldId="271"/>
            <ac:spMk id="5" creationId="{03170567-D0F3-4836-839E-B9C0CA170878}"/>
          </ac:spMkLst>
        </pc:spChg>
      </pc:sldChg>
      <pc:sldChg chg="del">
        <pc:chgData name="Ben.Read" userId="316ea3c3-ef73-4e56-801d-8b7e36ad6785" providerId="ADAL" clId="{81EA542A-0348-45F1-A4D6-CAD40AE7519B}" dt="2017-10-01T18:29:35.137" v="0" actId="2696"/>
        <pc:sldMkLst>
          <pc:docMk/>
          <pc:sldMk cId="2896743842" sldId="271"/>
        </pc:sldMkLst>
      </pc:sldChg>
      <pc:sldChg chg="modSp add">
        <pc:chgData name="Ben.Read" userId="316ea3c3-ef73-4e56-801d-8b7e36ad6785" providerId="ADAL" clId="{81EA542A-0348-45F1-A4D6-CAD40AE7519B}" dt="2017-10-01T20:18:58.839" v="3922" actId="20577"/>
        <pc:sldMkLst>
          <pc:docMk/>
          <pc:sldMk cId="2174635501" sldId="272"/>
        </pc:sldMkLst>
        <pc:spChg chg="mod">
          <ac:chgData name="Ben.Read" userId="316ea3c3-ef73-4e56-801d-8b7e36ad6785" providerId="ADAL" clId="{81EA542A-0348-45F1-A4D6-CAD40AE7519B}" dt="2017-10-01T20:15:30.493" v="3775" actId="20577"/>
          <ac:spMkLst>
            <pc:docMk/>
            <pc:sldMk cId="2174635501" sldId="272"/>
            <ac:spMk id="2" creationId="{91E466CE-7160-4E8A-ADF6-BC8846F1CDF5}"/>
          </ac:spMkLst>
        </pc:spChg>
        <pc:spChg chg="mod">
          <ac:chgData name="Ben.Read" userId="316ea3c3-ef73-4e56-801d-8b7e36ad6785" providerId="ADAL" clId="{81EA542A-0348-45F1-A4D6-CAD40AE7519B}" dt="2017-10-01T20:18:58.839" v="3922" actId="20577"/>
          <ac:spMkLst>
            <pc:docMk/>
            <pc:sldMk cId="2174635501" sldId="272"/>
            <ac:spMk id="5" creationId="{03170567-D0F3-4836-839E-B9C0CA170878}"/>
          </ac:spMkLst>
        </pc:spChg>
      </pc:sldChg>
      <pc:sldChg chg="del">
        <pc:chgData name="Ben.Read" userId="316ea3c3-ef73-4e56-801d-8b7e36ad6785" providerId="ADAL" clId="{81EA542A-0348-45F1-A4D6-CAD40AE7519B}" dt="2017-10-01T18:29:35.154" v="1" actId="2696"/>
        <pc:sldMkLst>
          <pc:docMk/>
          <pc:sldMk cId="960633629" sldId="273"/>
        </pc:sldMkLst>
      </pc:sldChg>
      <pc:sldChg chg="addSp modSp add">
        <pc:chgData name="Ben.Read" userId="316ea3c3-ef73-4e56-801d-8b7e36ad6785" providerId="ADAL" clId="{81EA542A-0348-45F1-A4D6-CAD40AE7519B}" dt="2017-10-01T20:27:53.249" v="4364" actId="113"/>
        <pc:sldMkLst>
          <pc:docMk/>
          <pc:sldMk cId="3788075857" sldId="273"/>
        </pc:sldMkLst>
        <pc:spChg chg="mod">
          <ac:chgData name="Ben.Read" userId="316ea3c3-ef73-4e56-801d-8b7e36ad6785" providerId="ADAL" clId="{81EA542A-0348-45F1-A4D6-CAD40AE7519B}" dt="2017-10-01T20:20:15.263" v="3971" actId="20577"/>
          <ac:spMkLst>
            <pc:docMk/>
            <pc:sldMk cId="3788075857" sldId="273"/>
            <ac:spMk id="2" creationId="{91E466CE-7160-4E8A-ADF6-BC8846F1CDF5}"/>
          </ac:spMkLst>
        </pc:spChg>
        <pc:spChg chg="mod">
          <ac:chgData name="Ben.Read" userId="316ea3c3-ef73-4e56-801d-8b7e36ad6785" providerId="ADAL" clId="{81EA542A-0348-45F1-A4D6-CAD40AE7519B}" dt="2017-10-01T20:25:10.950" v="4215" actId="14100"/>
          <ac:spMkLst>
            <pc:docMk/>
            <pc:sldMk cId="3788075857" sldId="273"/>
            <ac:spMk id="5" creationId="{03170567-D0F3-4836-839E-B9C0CA170878}"/>
          </ac:spMkLst>
        </pc:spChg>
        <pc:spChg chg="add mod">
          <ac:chgData name="Ben.Read" userId="316ea3c3-ef73-4e56-801d-8b7e36ad6785" providerId="ADAL" clId="{81EA542A-0348-45F1-A4D6-CAD40AE7519B}" dt="2017-10-01T20:26:52.739" v="4251" actId="1076"/>
          <ac:spMkLst>
            <pc:docMk/>
            <pc:sldMk cId="3788075857" sldId="273"/>
            <ac:spMk id="10" creationId="{F5BA6ADA-1F09-42C3-B616-50244404485E}"/>
          </ac:spMkLst>
        </pc:spChg>
        <pc:spChg chg="add mod">
          <ac:chgData name="Ben.Read" userId="316ea3c3-ef73-4e56-801d-8b7e36ad6785" providerId="ADAL" clId="{81EA542A-0348-45F1-A4D6-CAD40AE7519B}" dt="2017-10-01T20:26:56.662" v="4252" actId="1076"/>
          <ac:spMkLst>
            <pc:docMk/>
            <pc:sldMk cId="3788075857" sldId="273"/>
            <ac:spMk id="11" creationId="{665D1627-E06F-4358-A337-D85DEDDACF3A}"/>
          </ac:spMkLst>
        </pc:spChg>
        <pc:spChg chg="add mod">
          <ac:chgData name="Ben.Read" userId="316ea3c3-ef73-4e56-801d-8b7e36ad6785" providerId="ADAL" clId="{81EA542A-0348-45F1-A4D6-CAD40AE7519B}" dt="2017-10-01T20:27:53.249" v="4364" actId="113"/>
          <ac:spMkLst>
            <pc:docMk/>
            <pc:sldMk cId="3788075857" sldId="273"/>
            <ac:spMk id="12" creationId="{86E96500-D83B-4D07-A938-7F86C4603914}"/>
          </ac:spMkLst>
        </pc:spChg>
        <pc:graphicFrameChg chg="add mod modGraphic">
          <ac:chgData name="Ben.Read" userId="316ea3c3-ef73-4e56-801d-8b7e36ad6785" providerId="ADAL" clId="{81EA542A-0348-45F1-A4D6-CAD40AE7519B}" dt="2017-10-01T20:26:50.024" v="4250" actId="1076"/>
          <ac:graphicFrameMkLst>
            <pc:docMk/>
            <pc:sldMk cId="3788075857" sldId="273"/>
            <ac:graphicFrameMk id="3" creationId="{3B0B07BD-FB79-4F55-B479-390D7340E29B}"/>
          </ac:graphicFrameMkLst>
        </pc:graphicFrameChg>
        <pc:cxnChg chg="add mod">
          <ac:chgData name="Ben.Read" userId="316ea3c3-ef73-4e56-801d-8b7e36ad6785" providerId="ADAL" clId="{81EA542A-0348-45F1-A4D6-CAD40AE7519B}" dt="2017-10-01T20:26:50.024" v="4250" actId="1076"/>
          <ac:cxnSpMkLst>
            <pc:docMk/>
            <pc:sldMk cId="3788075857" sldId="273"/>
            <ac:cxnSpMk id="7" creationId="{40EB2909-C5C6-4DC9-B27B-B700ED0C9C34}"/>
          </ac:cxnSpMkLst>
        </pc:cxnChg>
        <pc:cxnChg chg="add mod">
          <ac:chgData name="Ben.Read" userId="316ea3c3-ef73-4e56-801d-8b7e36ad6785" providerId="ADAL" clId="{81EA542A-0348-45F1-A4D6-CAD40AE7519B}" dt="2017-10-01T20:26:50.024" v="4250" actId="1076"/>
          <ac:cxnSpMkLst>
            <pc:docMk/>
            <pc:sldMk cId="3788075857" sldId="273"/>
            <ac:cxnSpMk id="9" creationId="{E6A79D54-EDB4-4549-AC0C-1C4AB7C36065}"/>
          </ac:cxnSpMkLst>
        </pc:cxnChg>
      </pc:sldChg>
      <pc:sldChg chg="del">
        <pc:chgData name="Ben.Read" userId="316ea3c3-ef73-4e56-801d-8b7e36ad6785" providerId="ADAL" clId="{81EA542A-0348-45F1-A4D6-CAD40AE7519B}" dt="2017-10-01T18:29:35.160" v="2" actId="2696"/>
        <pc:sldMkLst>
          <pc:docMk/>
          <pc:sldMk cId="408342551" sldId="274"/>
        </pc:sldMkLst>
      </pc:sldChg>
      <pc:sldChg chg="delSp modSp add">
        <pc:chgData name="Ben.Read" userId="316ea3c3-ef73-4e56-801d-8b7e36ad6785" providerId="ADAL" clId="{81EA542A-0348-45F1-A4D6-CAD40AE7519B}" dt="2017-10-01T20:38:59.097" v="5007" actId="20577"/>
        <pc:sldMkLst>
          <pc:docMk/>
          <pc:sldMk cId="997815913" sldId="274"/>
        </pc:sldMkLst>
        <pc:spChg chg="mod">
          <ac:chgData name="Ben.Read" userId="316ea3c3-ef73-4e56-801d-8b7e36ad6785" providerId="ADAL" clId="{81EA542A-0348-45F1-A4D6-CAD40AE7519B}" dt="2017-10-01T20:28:17.224" v="4371" actId="20577"/>
          <ac:spMkLst>
            <pc:docMk/>
            <pc:sldMk cId="997815913" sldId="274"/>
            <ac:spMk id="2" creationId="{91E466CE-7160-4E8A-ADF6-BC8846F1CDF5}"/>
          </ac:spMkLst>
        </pc:spChg>
        <pc:spChg chg="mod">
          <ac:chgData name="Ben.Read" userId="316ea3c3-ef73-4e56-801d-8b7e36ad6785" providerId="ADAL" clId="{81EA542A-0348-45F1-A4D6-CAD40AE7519B}" dt="2017-10-01T20:29:04.871" v="4427" actId="20577"/>
          <ac:spMkLst>
            <pc:docMk/>
            <pc:sldMk cId="997815913" sldId="274"/>
            <ac:spMk id="5" creationId="{03170567-D0F3-4836-839E-B9C0CA170878}"/>
          </ac:spMkLst>
        </pc:spChg>
        <pc:spChg chg="mod">
          <ac:chgData name="Ben.Read" userId="316ea3c3-ef73-4e56-801d-8b7e36ad6785" providerId="ADAL" clId="{81EA542A-0348-45F1-A4D6-CAD40AE7519B}" dt="2017-10-01T20:34:01.055" v="4634" actId="1076"/>
          <ac:spMkLst>
            <pc:docMk/>
            <pc:sldMk cId="997815913" sldId="274"/>
            <ac:spMk id="10" creationId="{F5BA6ADA-1F09-42C3-B616-50244404485E}"/>
          </ac:spMkLst>
        </pc:spChg>
        <pc:spChg chg="del mod">
          <ac:chgData name="Ben.Read" userId="316ea3c3-ef73-4e56-801d-8b7e36ad6785" providerId="ADAL" clId="{81EA542A-0348-45F1-A4D6-CAD40AE7519B}" dt="2017-10-01T20:31:59.119" v="4548" actId="20577"/>
          <ac:spMkLst>
            <pc:docMk/>
            <pc:sldMk cId="997815913" sldId="274"/>
            <ac:spMk id="11" creationId="{665D1627-E06F-4358-A337-D85DEDDACF3A}"/>
          </ac:spMkLst>
        </pc:spChg>
        <pc:spChg chg="mod">
          <ac:chgData name="Ben.Read" userId="316ea3c3-ef73-4e56-801d-8b7e36ad6785" providerId="ADAL" clId="{81EA542A-0348-45F1-A4D6-CAD40AE7519B}" dt="2017-10-01T20:38:59.097" v="5007" actId="20577"/>
          <ac:spMkLst>
            <pc:docMk/>
            <pc:sldMk cId="997815913" sldId="274"/>
            <ac:spMk id="12" creationId="{86E96500-D83B-4D07-A938-7F86C4603914}"/>
          </ac:spMkLst>
        </pc:spChg>
        <pc:graphicFrameChg chg="mod modGraphic">
          <ac:chgData name="Ben.Read" userId="316ea3c3-ef73-4e56-801d-8b7e36ad6785" providerId="ADAL" clId="{81EA542A-0348-45F1-A4D6-CAD40AE7519B}" dt="2017-10-01T20:33:52.734" v="4632" actId="1076"/>
          <ac:graphicFrameMkLst>
            <pc:docMk/>
            <pc:sldMk cId="997815913" sldId="274"/>
            <ac:graphicFrameMk id="3" creationId="{3B0B07BD-FB79-4F55-B479-390D7340E29B}"/>
          </ac:graphicFrameMkLst>
        </pc:graphicFrameChg>
        <pc:cxnChg chg="del">
          <ac:chgData name="Ben.Read" userId="316ea3c3-ef73-4e56-801d-8b7e36ad6785" providerId="ADAL" clId="{81EA542A-0348-45F1-A4D6-CAD40AE7519B}" dt="2017-10-01T20:31:55.105" v="4546" actId="478"/>
          <ac:cxnSpMkLst>
            <pc:docMk/>
            <pc:sldMk cId="997815913" sldId="274"/>
            <ac:cxnSpMk id="7" creationId="{40EB2909-C5C6-4DC9-B27B-B700ED0C9C34}"/>
          </ac:cxnSpMkLst>
        </pc:cxnChg>
        <pc:cxnChg chg="mod">
          <ac:chgData name="Ben.Read" userId="316ea3c3-ef73-4e56-801d-8b7e36ad6785" providerId="ADAL" clId="{81EA542A-0348-45F1-A4D6-CAD40AE7519B}" dt="2017-10-01T20:33:56.398" v="4633" actId="1076"/>
          <ac:cxnSpMkLst>
            <pc:docMk/>
            <pc:sldMk cId="997815913" sldId="274"/>
            <ac:cxnSpMk id="9" creationId="{E6A79D54-EDB4-4549-AC0C-1C4AB7C36065}"/>
          </ac:cxnSpMkLst>
        </pc:cxnChg>
      </pc:sldChg>
      <pc:sldChg chg="del">
        <pc:chgData name="Ben.Read" userId="316ea3c3-ef73-4e56-801d-8b7e36ad6785" providerId="ADAL" clId="{81EA542A-0348-45F1-A4D6-CAD40AE7519B}" dt="2017-10-01T18:29:35.223" v="3" actId="2696"/>
        <pc:sldMkLst>
          <pc:docMk/>
          <pc:sldMk cId="4021821848" sldId="275"/>
        </pc:sldMkLst>
      </pc:sldChg>
      <pc:sldChg chg="del">
        <pc:chgData name="Ben.Read" userId="316ea3c3-ef73-4e56-801d-8b7e36ad6785" providerId="ADAL" clId="{81EA542A-0348-45F1-A4D6-CAD40AE7519B}" dt="2017-10-01T18:29:35.235" v="4" actId="2696"/>
        <pc:sldMkLst>
          <pc:docMk/>
          <pc:sldMk cId="835480604" sldId="276"/>
        </pc:sldMkLst>
      </pc:sldChg>
      <pc:sldChg chg="del">
        <pc:chgData name="Ben.Read" userId="316ea3c3-ef73-4e56-801d-8b7e36ad6785" providerId="ADAL" clId="{81EA542A-0348-45F1-A4D6-CAD40AE7519B}" dt="2017-10-01T18:29:35.248" v="5" actId="2696"/>
        <pc:sldMkLst>
          <pc:docMk/>
          <pc:sldMk cId="2037234895" sldId="277"/>
        </pc:sldMkLst>
      </pc:sldChg>
      <pc:sldChg chg="del">
        <pc:chgData name="Ben.Read" userId="316ea3c3-ef73-4e56-801d-8b7e36ad6785" providerId="ADAL" clId="{81EA542A-0348-45F1-A4D6-CAD40AE7519B}" dt="2017-10-01T18:29:35.255" v="6" actId="2696"/>
        <pc:sldMkLst>
          <pc:docMk/>
          <pc:sldMk cId="3953895862" sldId="278"/>
        </pc:sldMkLst>
      </pc:sldChg>
      <pc:sldChg chg="del">
        <pc:chgData name="Ben.Read" userId="316ea3c3-ef73-4e56-801d-8b7e36ad6785" providerId="ADAL" clId="{81EA542A-0348-45F1-A4D6-CAD40AE7519B}" dt="2017-10-01T18:29:35.267" v="7" actId="2696"/>
        <pc:sldMkLst>
          <pc:docMk/>
          <pc:sldMk cId="2106348577" sldId="279"/>
        </pc:sldMkLst>
      </pc:sldChg>
      <pc:sldChg chg="del">
        <pc:chgData name="Ben.Read" userId="316ea3c3-ef73-4e56-801d-8b7e36ad6785" providerId="ADAL" clId="{81EA542A-0348-45F1-A4D6-CAD40AE7519B}" dt="2017-10-01T18:29:35.279" v="8" actId="2696"/>
        <pc:sldMkLst>
          <pc:docMk/>
          <pc:sldMk cId="1021491677" sldId="280"/>
        </pc:sldMkLst>
      </pc:sldChg>
      <pc:sldChg chg="del">
        <pc:chgData name="Ben.Read" userId="316ea3c3-ef73-4e56-801d-8b7e36ad6785" providerId="ADAL" clId="{81EA542A-0348-45F1-A4D6-CAD40AE7519B}" dt="2017-10-01T18:29:35.293" v="9" actId="2696"/>
        <pc:sldMkLst>
          <pc:docMk/>
          <pc:sldMk cId="2363373025" sldId="281"/>
        </pc:sldMkLst>
      </pc:sldChg>
      <pc:sldChg chg="del">
        <pc:chgData name="Ben.Read" userId="316ea3c3-ef73-4e56-801d-8b7e36ad6785" providerId="ADAL" clId="{81EA542A-0348-45F1-A4D6-CAD40AE7519B}" dt="2017-10-01T18:29:35.299" v="10" actId="2696"/>
        <pc:sldMkLst>
          <pc:docMk/>
          <pc:sldMk cId="4017261197" sldId="282"/>
        </pc:sldMkLst>
      </pc:sldChg>
      <pc:sldChg chg="del">
        <pc:chgData name="Ben.Read" userId="316ea3c3-ef73-4e56-801d-8b7e36ad6785" providerId="ADAL" clId="{81EA542A-0348-45F1-A4D6-CAD40AE7519B}" dt="2017-10-01T18:29:35.313" v="11" actId="2696"/>
        <pc:sldMkLst>
          <pc:docMk/>
          <pc:sldMk cId="2396593506" sldId="283"/>
        </pc:sldMkLst>
      </pc:sldChg>
      <pc:sldChg chg="del">
        <pc:chgData name="Ben.Read" userId="316ea3c3-ef73-4e56-801d-8b7e36ad6785" providerId="ADAL" clId="{81EA542A-0348-45F1-A4D6-CAD40AE7519B}" dt="2017-10-01T18:29:35.319" v="12" actId="2696"/>
        <pc:sldMkLst>
          <pc:docMk/>
          <pc:sldMk cId="1765464208" sldId="284"/>
        </pc:sldMkLst>
      </pc:sldChg>
    </pc:docChg>
  </pc:docChgLst>
  <pc:docChgLst>
    <pc:chgData name="Ben.Read" userId="316ea3c3-ef73-4e56-801d-8b7e36ad6785" providerId="ADAL" clId="{B4D76AE1-6761-4998-8906-571357DDAF8B}"/>
    <pc:docChg chg="custSel addSld modSld">
      <pc:chgData name="Ben.Read" userId="316ea3c3-ef73-4e56-801d-8b7e36ad6785" providerId="ADAL" clId="{B4D76AE1-6761-4998-8906-571357DDAF8B}" dt="2017-10-04T17:45:54.104" v="317"/>
      <pc:docMkLst>
        <pc:docMk/>
      </pc:docMkLst>
      <pc:sldChg chg="modSp">
        <pc:chgData name="Ben.Read" userId="316ea3c3-ef73-4e56-801d-8b7e36ad6785" providerId="ADAL" clId="{B4D76AE1-6761-4998-8906-571357DDAF8B}" dt="2017-10-04T17:32:43.018" v="104" actId="114"/>
        <pc:sldMkLst>
          <pc:docMk/>
          <pc:sldMk cId="2104390903" sldId="262"/>
        </pc:sldMkLst>
        <pc:spChg chg="mod">
          <ac:chgData name="Ben.Read" userId="316ea3c3-ef73-4e56-801d-8b7e36ad6785" providerId="ADAL" clId="{B4D76AE1-6761-4998-8906-571357DDAF8B}" dt="2017-10-04T17:32:43.018" v="104" actId="114"/>
          <ac:spMkLst>
            <pc:docMk/>
            <pc:sldMk cId="2104390903" sldId="262"/>
            <ac:spMk id="7" creationId="{00000000-0000-0000-0000-000000000000}"/>
          </ac:spMkLst>
        </pc:spChg>
      </pc:sldChg>
      <pc:sldChg chg="modSp">
        <pc:chgData name="Ben.Read" userId="316ea3c3-ef73-4e56-801d-8b7e36ad6785" providerId="ADAL" clId="{B4D76AE1-6761-4998-8906-571357DDAF8B}" dt="2017-10-04T17:32:47.593" v="105" actId="114"/>
        <pc:sldMkLst>
          <pc:docMk/>
          <pc:sldMk cId="569308734" sldId="264"/>
        </pc:sldMkLst>
        <pc:spChg chg="mod">
          <ac:chgData name="Ben.Read" userId="316ea3c3-ef73-4e56-801d-8b7e36ad6785" providerId="ADAL" clId="{B4D76AE1-6761-4998-8906-571357DDAF8B}" dt="2017-10-04T17:32:47.593" v="105" actId="114"/>
          <ac:spMkLst>
            <pc:docMk/>
            <pc:sldMk cId="569308734" sldId="264"/>
            <ac:spMk id="7" creationId="{00000000-0000-0000-0000-000000000000}"/>
          </ac:spMkLst>
        </pc:spChg>
      </pc:sldChg>
      <pc:sldChg chg="modSp add">
        <pc:chgData name="Ben.Read" userId="316ea3c3-ef73-4e56-801d-8b7e36ad6785" providerId="ADAL" clId="{B4D76AE1-6761-4998-8906-571357DDAF8B}" dt="2017-10-04T17:38:05.452" v="175" actId="1076"/>
        <pc:sldMkLst>
          <pc:docMk/>
          <pc:sldMk cId="481574331" sldId="265"/>
        </pc:sldMkLst>
        <pc:spChg chg="mod">
          <ac:chgData name="Ben.Read" userId="316ea3c3-ef73-4e56-801d-8b7e36ad6785" providerId="ADAL" clId="{B4D76AE1-6761-4998-8906-571357DDAF8B}" dt="2017-10-04T17:30:04.502" v="12" actId="20577"/>
          <ac:spMkLst>
            <pc:docMk/>
            <pc:sldMk cId="481574331" sldId="265"/>
            <ac:spMk id="2" creationId="{91E466CE-7160-4E8A-ADF6-BC8846F1CDF5}"/>
          </ac:spMkLst>
        </pc:spChg>
        <pc:spChg chg="mod">
          <ac:chgData name="Ben.Read" userId="316ea3c3-ef73-4e56-801d-8b7e36ad6785" providerId="ADAL" clId="{B4D76AE1-6761-4998-8906-571357DDAF8B}" dt="2017-10-04T17:38:05.452" v="175" actId="1076"/>
          <ac:spMkLst>
            <pc:docMk/>
            <pc:sldMk cId="481574331" sldId="265"/>
            <ac:spMk id="7" creationId="{00000000-0000-0000-0000-000000000000}"/>
          </ac:spMkLst>
        </pc:spChg>
      </pc:sldChg>
      <pc:sldChg chg="modSp add">
        <pc:chgData name="Ben.Read" userId="316ea3c3-ef73-4e56-801d-8b7e36ad6785" providerId="ADAL" clId="{B4D76AE1-6761-4998-8906-571357DDAF8B}" dt="2017-10-04T17:41:26.132" v="315" actId="20577"/>
        <pc:sldMkLst>
          <pc:docMk/>
          <pc:sldMk cId="2483815442" sldId="266"/>
        </pc:sldMkLst>
        <pc:spChg chg="mod">
          <ac:chgData name="Ben.Read" userId="316ea3c3-ef73-4e56-801d-8b7e36ad6785" providerId="ADAL" clId="{B4D76AE1-6761-4998-8906-571357DDAF8B}" dt="2017-10-04T17:38:45.349" v="200" actId="20577"/>
          <ac:spMkLst>
            <pc:docMk/>
            <pc:sldMk cId="2483815442" sldId="266"/>
            <ac:spMk id="2" creationId="{91E466CE-7160-4E8A-ADF6-BC8846F1CDF5}"/>
          </ac:spMkLst>
        </pc:spChg>
        <pc:spChg chg="mod">
          <ac:chgData name="Ben.Read" userId="316ea3c3-ef73-4e56-801d-8b7e36ad6785" providerId="ADAL" clId="{B4D76AE1-6761-4998-8906-571357DDAF8B}" dt="2017-10-04T17:41:26.132" v="315" actId="20577"/>
          <ac:spMkLst>
            <pc:docMk/>
            <pc:sldMk cId="2483815442" sldId="266"/>
            <ac:spMk id="7" creationId="{00000000-0000-0000-0000-000000000000}"/>
          </ac:spMkLst>
        </pc:spChg>
      </pc:sldChg>
      <pc:sldChg chg="addSp add">
        <pc:chgData name="Ben.Read" userId="316ea3c3-ef73-4e56-801d-8b7e36ad6785" providerId="ADAL" clId="{B4D76AE1-6761-4998-8906-571357DDAF8B}" dt="2017-10-04T17:45:54.104" v="317"/>
        <pc:sldMkLst>
          <pc:docMk/>
          <pc:sldMk cId="3119347267" sldId="267"/>
        </pc:sldMkLst>
        <pc:picChg chg="add">
          <ac:chgData name="Ben.Read" userId="316ea3c3-ef73-4e56-801d-8b7e36ad6785" providerId="ADAL" clId="{B4D76AE1-6761-4998-8906-571357DDAF8B}" dt="2017-10-04T17:45:54.104" v="317"/>
          <ac:picMkLst>
            <pc:docMk/>
            <pc:sldMk cId="3119347267" sldId="267"/>
            <ac:picMk id="4" creationId="{6E296518-59D3-4305-BB7D-9614AC39CDC2}"/>
          </ac:picMkLst>
        </pc:picChg>
      </pc:sldChg>
    </pc:docChg>
  </pc:docChgLst>
  <pc:docChgLst>
    <pc:chgData name="Ben.Read" userId="316ea3c3-ef73-4e56-801d-8b7e36ad6785" providerId="ADAL" clId="{BB355A15-6803-4069-87BE-5926A0D92634}"/>
    <pc:docChg chg="undo custSel modSld">
      <pc:chgData name="Ben.Read" userId="316ea3c3-ef73-4e56-801d-8b7e36ad6785" providerId="ADAL" clId="{BB355A15-6803-4069-87BE-5926A0D92634}" dt="2017-10-01T21:10:59.837" v="331" actId="20577"/>
      <pc:docMkLst>
        <pc:docMk/>
      </pc:docMkLst>
      <pc:sldChg chg="modSp">
        <pc:chgData name="Ben.Read" userId="316ea3c3-ef73-4e56-801d-8b7e36ad6785" providerId="ADAL" clId="{BB355A15-6803-4069-87BE-5926A0D92634}" dt="2017-10-01T20:48:55.836" v="3" actId="20577"/>
        <pc:sldMkLst>
          <pc:docMk/>
          <pc:sldMk cId="4261843167" sldId="259"/>
        </pc:sldMkLst>
        <pc:spChg chg="mod">
          <ac:chgData name="Ben.Read" userId="316ea3c3-ef73-4e56-801d-8b7e36ad6785" providerId="ADAL" clId="{BB355A15-6803-4069-87BE-5926A0D92634}" dt="2017-10-01T20:48:55.836" v="3" actId="20577"/>
          <ac:spMkLst>
            <pc:docMk/>
            <pc:sldMk cId="4261843167" sldId="259"/>
            <ac:spMk id="7" creationId="{00000000-0000-0000-0000-000000000000}"/>
          </ac:spMkLst>
        </pc:spChg>
      </pc:sldChg>
      <pc:sldChg chg="modSp">
        <pc:chgData name="Ben.Read" userId="316ea3c3-ef73-4e56-801d-8b7e36ad6785" providerId="ADAL" clId="{BB355A15-6803-4069-87BE-5926A0D92634}" dt="2017-10-01T21:10:09.718" v="328" actId="113"/>
        <pc:sldMkLst>
          <pc:docMk/>
          <pc:sldMk cId="649954486" sldId="263"/>
        </pc:sldMkLst>
        <pc:spChg chg="mod">
          <ac:chgData name="Ben.Read" userId="316ea3c3-ef73-4e56-801d-8b7e36ad6785" providerId="ADAL" clId="{BB355A15-6803-4069-87BE-5926A0D92634}" dt="2017-10-01T21:10:09.718" v="328" actId="113"/>
          <ac:spMkLst>
            <pc:docMk/>
            <pc:sldMk cId="649954486" sldId="263"/>
            <ac:spMk id="7" creationId="{00000000-0000-0000-0000-000000000000}"/>
          </ac:spMkLst>
        </pc:spChg>
      </pc:sldChg>
      <pc:sldChg chg="modSp">
        <pc:chgData name="Ben.Read" userId="316ea3c3-ef73-4e56-801d-8b7e36ad6785" providerId="ADAL" clId="{BB355A15-6803-4069-87BE-5926A0D92634}" dt="2017-10-01T21:10:59.837" v="331" actId="20577"/>
        <pc:sldMkLst>
          <pc:docMk/>
          <pc:sldMk cId="3573195339" sldId="264"/>
        </pc:sldMkLst>
        <pc:spChg chg="mod">
          <ac:chgData name="Ben.Read" userId="316ea3c3-ef73-4e56-801d-8b7e36ad6785" providerId="ADAL" clId="{BB355A15-6803-4069-87BE-5926A0D92634}" dt="2017-10-01T21:10:59.837" v="331" actId="20577"/>
          <ac:spMkLst>
            <pc:docMk/>
            <pc:sldMk cId="3573195339" sldId="264"/>
            <ac:spMk id="2" creationId="{91E466CE-7160-4E8A-ADF6-BC8846F1CDF5}"/>
          </ac:spMkLst>
        </pc:spChg>
        <pc:spChg chg="mod">
          <ac:chgData name="Ben.Read" userId="316ea3c3-ef73-4e56-801d-8b7e36ad6785" providerId="ADAL" clId="{BB355A15-6803-4069-87BE-5926A0D92634}" dt="2017-10-01T21:10:02.127" v="325" actId="113"/>
          <ac:spMkLst>
            <pc:docMk/>
            <pc:sldMk cId="3573195339" sldId="264"/>
            <ac:spMk id="7" creationId="{00000000-0000-0000-0000-000000000000}"/>
          </ac:spMkLst>
        </pc:spChg>
      </pc:sldChg>
      <pc:sldChg chg="addSp delSp modSp">
        <pc:chgData name="Ben.Read" userId="316ea3c3-ef73-4e56-801d-8b7e36ad6785" providerId="ADAL" clId="{BB355A15-6803-4069-87BE-5926A0D92634}" dt="2017-10-01T21:03:55.955" v="204" actId="20577"/>
        <pc:sldMkLst>
          <pc:docMk/>
          <pc:sldMk cId="2426377070" sldId="266"/>
        </pc:sldMkLst>
        <pc:spChg chg="add">
          <ac:chgData name="Ben.Read" userId="316ea3c3-ef73-4e56-801d-8b7e36ad6785" providerId="ADAL" clId="{BB355A15-6803-4069-87BE-5926A0D92634}" dt="2017-10-01T21:02:08.686" v="151" actId="20577"/>
          <ac:spMkLst>
            <pc:docMk/>
            <pc:sldMk cId="2426377070" sldId="266"/>
            <ac:spMk id="6" creationId="{75EFF996-9122-48FA-A5AE-DE2370B238B4}"/>
          </ac:spMkLst>
        </pc:spChg>
        <pc:spChg chg="add mod">
          <ac:chgData name="Ben.Read" userId="316ea3c3-ef73-4e56-801d-8b7e36ad6785" providerId="ADAL" clId="{BB355A15-6803-4069-87BE-5926A0D92634}" dt="2017-10-01T21:03:28.380" v="194" actId="20577"/>
          <ac:spMkLst>
            <pc:docMk/>
            <pc:sldMk cId="2426377070" sldId="266"/>
            <ac:spMk id="7" creationId="{52405BD2-C776-4318-A378-EE84C0015E9D}"/>
          </ac:spMkLst>
        </pc:spChg>
        <pc:spChg chg="add mod">
          <ac:chgData name="Ben.Read" userId="316ea3c3-ef73-4e56-801d-8b7e36ad6785" providerId="ADAL" clId="{BB355A15-6803-4069-87BE-5926A0D92634}" dt="2017-10-01T21:03:55.955" v="204" actId="20577"/>
          <ac:spMkLst>
            <pc:docMk/>
            <pc:sldMk cId="2426377070" sldId="266"/>
            <ac:spMk id="10" creationId="{99D8158B-8284-493E-89E0-A22FFF034363}"/>
          </ac:spMkLst>
        </pc:spChg>
        <pc:graphicFrameChg chg="add del mod modGraphic">
          <ac:chgData name="Ben.Read" userId="316ea3c3-ef73-4e56-801d-8b7e36ad6785" providerId="ADAL" clId="{BB355A15-6803-4069-87BE-5926A0D92634}" dt="2017-10-01T21:02:52.844" v="156" actId="1076"/>
          <ac:graphicFrameMkLst>
            <pc:docMk/>
            <pc:sldMk cId="2426377070" sldId="266"/>
            <ac:graphicFrameMk id="8" creationId="{97389289-6CE0-4E7D-8C28-A5F79C21417C}"/>
          </ac:graphicFrameMkLst>
        </pc:graphicFrameChg>
        <pc:picChg chg="del">
          <ac:chgData name="Ben.Read" userId="316ea3c3-ef73-4e56-801d-8b7e36ad6785" providerId="ADAL" clId="{BB355A15-6803-4069-87BE-5926A0D92634}" dt="2017-10-01T21:00:26.137" v="4" actId="478"/>
          <ac:picMkLst>
            <pc:docMk/>
            <pc:sldMk cId="2426377070" sldId="266"/>
            <ac:picMk id="3" creationId="{EF38C735-783A-48C8-AFD6-5D4338D8E0F5}"/>
          </ac:picMkLst>
        </pc:picChg>
        <pc:cxnChg chg="add mod">
          <ac:chgData name="Ben.Read" userId="316ea3c3-ef73-4e56-801d-8b7e36ad6785" providerId="ADAL" clId="{BB355A15-6803-4069-87BE-5926A0D92634}" dt="2017-10-01T21:03:06.393" v="158" actId="1076"/>
          <ac:cxnSpMkLst>
            <pc:docMk/>
            <pc:sldMk cId="2426377070" sldId="266"/>
            <ac:cxnSpMk id="5" creationId="{51E5F8E5-706B-45ED-BCFB-49A4999E2723}"/>
          </ac:cxnSpMkLst>
        </pc:cxnChg>
      </pc:sldChg>
      <pc:sldChg chg="addSp delSp modSp">
        <pc:chgData name="Ben.Read" userId="316ea3c3-ef73-4e56-801d-8b7e36ad6785" providerId="ADAL" clId="{BB355A15-6803-4069-87BE-5926A0D92634}" dt="2017-10-01T21:08:45.427" v="324" actId="1076"/>
        <pc:sldMkLst>
          <pc:docMk/>
          <pc:sldMk cId="2866075756" sldId="267"/>
        </pc:sldMkLst>
        <pc:spChg chg="mod">
          <ac:chgData name="Ben.Read" userId="316ea3c3-ef73-4e56-801d-8b7e36ad6785" providerId="ADAL" clId="{BB355A15-6803-4069-87BE-5926A0D92634}" dt="2017-10-01T21:08:38.213" v="323" actId="1076"/>
          <ac:spMkLst>
            <pc:docMk/>
            <pc:sldMk cId="2866075756" sldId="267"/>
            <ac:spMk id="5" creationId="{03170567-D0F3-4836-839E-B9C0CA170878}"/>
          </ac:spMkLst>
        </pc:spChg>
        <pc:spChg chg="add del mod">
          <ac:chgData name="Ben.Read" userId="316ea3c3-ef73-4e56-801d-8b7e36ad6785" providerId="ADAL" clId="{BB355A15-6803-4069-87BE-5926A0D92634}" dt="2017-10-01T21:05:25.966" v="226" actId="478"/>
          <ac:spMkLst>
            <pc:docMk/>
            <pc:sldMk cId="2866075756" sldId="267"/>
            <ac:spMk id="9" creationId="{267A588F-C47C-47CD-8174-B1C52A73D643}"/>
          </ac:spMkLst>
        </pc:spChg>
        <pc:spChg chg="add del mod">
          <ac:chgData name="Ben.Read" userId="316ea3c3-ef73-4e56-801d-8b7e36ad6785" providerId="ADAL" clId="{BB355A15-6803-4069-87BE-5926A0D92634}" dt="2017-10-01T21:05:25.966" v="226" actId="478"/>
          <ac:spMkLst>
            <pc:docMk/>
            <pc:sldMk cId="2866075756" sldId="267"/>
            <ac:spMk id="10" creationId="{011188DB-1E5A-4E40-96D7-E33FD0DB333C}"/>
          </ac:spMkLst>
        </pc:spChg>
        <pc:spChg chg="add del">
          <ac:chgData name="Ben.Read" userId="316ea3c3-ef73-4e56-801d-8b7e36ad6785" providerId="ADAL" clId="{BB355A15-6803-4069-87BE-5926A0D92634}" dt="2017-10-01T21:05:31.243" v="228" actId="478"/>
          <ac:spMkLst>
            <pc:docMk/>
            <pc:sldMk cId="2866075756" sldId="267"/>
            <ac:spMk id="14" creationId="{BE372866-F160-4829-9966-3140DA237B87}"/>
          </ac:spMkLst>
        </pc:spChg>
        <pc:spChg chg="add del">
          <ac:chgData name="Ben.Read" userId="316ea3c3-ef73-4e56-801d-8b7e36ad6785" providerId="ADAL" clId="{BB355A15-6803-4069-87BE-5926A0D92634}" dt="2017-10-01T21:05:31.243" v="228" actId="478"/>
          <ac:spMkLst>
            <pc:docMk/>
            <pc:sldMk cId="2866075756" sldId="267"/>
            <ac:spMk id="15" creationId="{D61D905C-D42F-4FB5-BCEB-30DD29994461}"/>
          </ac:spMkLst>
        </pc:spChg>
        <pc:spChg chg="add del mod">
          <ac:chgData name="Ben.Read" userId="316ea3c3-ef73-4e56-801d-8b7e36ad6785" providerId="ADAL" clId="{BB355A15-6803-4069-87BE-5926A0D92634}" dt="2017-10-01T21:05:44.434" v="231" actId="478"/>
          <ac:spMkLst>
            <pc:docMk/>
            <pc:sldMk cId="2866075756" sldId="267"/>
            <ac:spMk id="19" creationId="{AF308D05-1CE8-4B9A-A598-2E522556AC68}"/>
          </ac:spMkLst>
        </pc:spChg>
        <pc:spChg chg="add del mod">
          <ac:chgData name="Ben.Read" userId="316ea3c3-ef73-4e56-801d-8b7e36ad6785" providerId="ADAL" clId="{BB355A15-6803-4069-87BE-5926A0D92634}" dt="2017-10-01T21:05:44.434" v="231" actId="478"/>
          <ac:spMkLst>
            <pc:docMk/>
            <pc:sldMk cId="2866075756" sldId="267"/>
            <ac:spMk id="20" creationId="{A3AFFE50-8C6A-46A2-8FEA-7B78F024D52C}"/>
          </ac:spMkLst>
        </pc:spChg>
        <pc:graphicFrameChg chg="add mod modGraphic">
          <ac:chgData name="Ben.Read" userId="316ea3c3-ef73-4e56-801d-8b7e36ad6785" providerId="ADAL" clId="{BB355A15-6803-4069-87BE-5926A0D92634}" dt="2017-10-01T21:08:45.427" v="324" actId="1076"/>
          <ac:graphicFrameMkLst>
            <pc:docMk/>
            <pc:sldMk cId="2866075756" sldId="267"/>
            <ac:graphicFrameMk id="3" creationId="{F16979DD-A3EE-4CF2-BCBB-3AB79D96A82D}"/>
          </ac:graphicFrameMkLst>
        </pc:graphicFrameChg>
        <pc:graphicFrameChg chg="add del mod">
          <ac:chgData name="Ben.Read" userId="316ea3c3-ef73-4e56-801d-8b7e36ad6785" providerId="ADAL" clId="{BB355A15-6803-4069-87BE-5926A0D92634}" dt="2017-10-01T21:05:25.966" v="226" actId="478"/>
          <ac:graphicFrameMkLst>
            <pc:docMk/>
            <pc:sldMk cId="2866075756" sldId="267"/>
            <ac:graphicFrameMk id="6" creationId="{326BB23A-A59D-4F56-94E7-9C4A0EF99469}"/>
          </ac:graphicFrameMkLst>
        </pc:graphicFrameChg>
        <pc:graphicFrameChg chg="add del">
          <ac:chgData name="Ben.Read" userId="316ea3c3-ef73-4e56-801d-8b7e36ad6785" providerId="ADAL" clId="{BB355A15-6803-4069-87BE-5926A0D92634}" dt="2017-10-01T21:05:31.243" v="228" actId="478"/>
          <ac:graphicFrameMkLst>
            <pc:docMk/>
            <pc:sldMk cId="2866075756" sldId="267"/>
            <ac:graphicFrameMk id="11" creationId="{31CF8FC1-E4D2-4E26-A893-8E003E12BA67}"/>
          </ac:graphicFrameMkLst>
        </pc:graphicFrameChg>
        <pc:graphicFrameChg chg="add del mod">
          <ac:chgData name="Ben.Read" userId="316ea3c3-ef73-4e56-801d-8b7e36ad6785" providerId="ADAL" clId="{BB355A15-6803-4069-87BE-5926A0D92634}" dt="2017-10-01T21:05:44.434" v="231" actId="478"/>
          <ac:graphicFrameMkLst>
            <pc:docMk/>
            <pc:sldMk cId="2866075756" sldId="267"/>
            <ac:graphicFrameMk id="16" creationId="{6E050EB5-A028-45C6-BF48-DB10D16F75F2}"/>
          </ac:graphicFrameMkLst>
        </pc:graphicFrameChg>
        <pc:picChg chg="del">
          <ac:chgData name="Ben.Read" userId="316ea3c3-ef73-4e56-801d-8b7e36ad6785" providerId="ADAL" clId="{BB355A15-6803-4069-87BE-5926A0D92634}" dt="2017-10-01T21:04:59.520" v="223" actId="478"/>
          <ac:picMkLst>
            <pc:docMk/>
            <pc:sldMk cId="2866075756" sldId="267"/>
            <ac:picMk id="3076" creationId="{6F2165F5-1B88-4A5B-ACD4-6AAC81043039}"/>
          </ac:picMkLst>
        </pc:picChg>
        <pc:cxnChg chg="add del mod">
          <ac:chgData name="Ben.Read" userId="316ea3c3-ef73-4e56-801d-8b7e36ad6785" providerId="ADAL" clId="{BB355A15-6803-4069-87BE-5926A0D92634}" dt="2017-10-01T21:05:25.966" v="226" actId="478"/>
          <ac:cxnSpMkLst>
            <pc:docMk/>
            <pc:sldMk cId="2866075756" sldId="267"/>
            <ac:cxnSpMk id="7" creationId="{4D334505-5551-4FBB-9015-DECA4168E7F9}"/>
          </ac:cxnSpMkLst>
        </pc:cxnChg>
        <pc:cxnChg chg="add del mod">
          <ac:chgData name="Ben.Read" userId="316ea3c3-ef73-4e56-801d-8b7e36ad6785" providerId="ADAL" clId="{BB355A15-6803-4069-87BE-5926A0D92634}" dt="2017-10-01T21:05:25.966" v="226" actId="478"/>
          <ac:cxnSpMkLst>
            <pc:docMk/>
            <pc:sldMk cId="2866075756" sldId="267"/>
            <ac:cxnSpMk id="8" creationId="{8CE1C897-CF62-4CA0-8653-96E04527E64F}"/>
          </ac:cxnSpMkLst>
        </pc:cxnChg>
        <pc:cxnChg chg="add del">
          <ac:chgData name="Ben.Read" userId="316ea3c3-ef73-4e56-801d-8b7e36ad6785" providerId="ADAL" clId="{BB355A15-6803-4069-87BE-5926A0D92634}" dt="2017-10-01T21:05:31.243" v="228" actId="478"/>
          <ac:cxnSpMkLst>
            <pc:docMk/>
            <pc:sldMk cId="2866075756" sldId="267"/>
            <ac:cxnSpMk id="12" creationId="{4B739694-0389-4C98-80E7-E5461AEA174B}"/>
          </ac:cxnSpMkLst>
        </pc:cxnChg>
        <pc:cxnChg chg="add del">
          <ac:chgData name="Ben.Read" userId="316ea3c3-ef73-4e56-801d-8b7e36ad6785" providerId="ADAL" clId="{BB355A15-6803-4069-87BE-5926A0D92634}" dt="2017-10-01T21:05:31.243" v="228" actId="478"/>
          <ac:cxnSpMkLst>
            <pc:docMk/>
            <pc:sldMk cId="2866075756" sldId="267"/>
            <ac:cxnSpMk id="13" creationId="{8EEAC482-BE41-458D-84E2-573269825FBC}"/>
          </ac:cxnSpMkLst>
        </pc:cxnChg>
        <pc:cxnChg chg="add del mod">
          <ac:chgData name="Ben.Read" userId="316ea3c3-ef73-4e56-801d-8b7e36ad6785" providerId="ADAL" clId="{BB355A15-6803-4069-87BE-5926A0D92634}" dt="2017-10-01T21:05:44.434" v="231" actId="478"/>
          <ac:cxnSpMkLst>
            <pc:docMk/>
            <pc:sldMk cId="2866075756" sldId="267"/>
            <ac:cxnSpMk id="17" creationId="{A0B0D3DF-9926-4842-B141-85233C27B805}"/>
          </ac:cxnSpMkLst>
        </pc:cxnChg>
        <pc:cxnChg chg="add del mod">
          <ac:chgData name="Ben.Read" userId="316ea3c3-ef73-4e56-801d-8b7e36ad6785" providerId="ADAL" clId="{BB355A15-6803-4069-87BE-5926A0D92634}" dt="2017-10-01T21:05:44.434" v="231" actId="478"/>
          <ac:cxnSpMkLst>
            <pc:docMk/>
            <pc:sldMk cId="2866075756" sldId="267"/>
            <ac:cxnSpMk id="18" creationId="{A2BCDCD0-9DD5-4C94-BDCA-9459C0E2E567}"/>
          </ac:cxnSpMkLst>
        </pc:cxnChg>
      </pc:sldChg>
      <pc:sldChg chg="modSp">
        <pc:chgData name="Ben.Read" userId="316ea3c3-ef73-4e56-801d-8b7e36ad6785" providerId="ADAL" clId="{BB355A15-6803-4069-87BE-5926A0D92634}" dt="2017-10-01T21:04:12.050" v="222" actId="20577"/>
        <pc:sldMkLst>
          <pc:docMk/>
          <pc:sldMk cId="997815913" sldId="274"/>
        </pc:sldMkLst>
        <pc:spChg chg="mod">
          <ac:chgData name="Ben.Read" userId="316ea3c3-ef73-4e56-801d-8b7e36ad6785" providerId="ADAL" clId="{BB355A15-6803-4069-87BE-5926A0D92634}" dt="2017-10-01T21:03:38.662" v="196" actId="1076"/>
          <ac:spMkLst>
            <pc:docMk/>
            <pc:sldMk cId="997815913" sldId="274"/>
            <ac:spMk id="5" creationId="{03170567-D0F3-4836-839E-B9C0CA170878}"/>
          </ac:spMkLst>
        </pc:spChg>
        <pc:spChg chg="mod">
          <ac:chgData name="Ben.Read" userId="316ea3c3-ef73-4e56-801d-8b7e36ad6785" providerId="ADAL" clId="{BB355A15-6803-4069-87BE-5926A0D92634}" dt="2017-10-01T21:04:12.050" v="222" actId="20577"/>
          <ac:spMkLst>
            <pc:docMk/>
            <pc:sldMk cId="997815913" sldId="274"/>
            <ac:spMk id="12" creationId="{86E96500-D83B-4D07-A938-7F86C460391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10/12/2017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10/12/2017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10/12/2017</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10/12/2017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10/12/2017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10/12/2017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10/12/2017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10/12/2017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10/12/2017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10/12/2017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10/12/2017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10/12/2017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10/12/2017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10/12/2017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16 – Procedural Programming</a:t>
            </a:r>
          </a:p>
        </p:txBody>
      </p:sp>
      <p:sp>
        <p:nvSpPr>
          <p:cNvPr id="3" name="Subtitle 2"/>
          <p:cNvSpPr>
            <a:spLocks noGrp="1"/>
          </p:cNvSpPr>
          <p:nvPr>
            <p:ph type="subTitle" idx="1"/>
          </p:nvPr>
        </p:nvSpPr>
        <p:spPr/>
        <p:txBody>
          <a:bodyPr/>
          <a:lstStyle/>
          <a:p>
            <a:r>
              <a:rPr lang="en-US" dirty="0"/>
              <a:t>with Ben Read</a:t>
            </a:r>
          </a:p>
        </p:txBody>
      </p:sp>
      <p:pic>
        <p:nvPicPr>
          <p:cNvPr id="4" name="Picture 3" descr="D:\FarehamCollege_logo1-200x2001.jpg">
            <a:extLst>
              <a:ext uri="{FF2B5EF4-FFF2-40B4-BE49-F238E27FC236}">
                <a16:creationId xmlns:a16="http://schemas.microsoft.com/office/drawing/2014/main" id="{B14F7901-B78D-425F-A51E-8E5EA3DE17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56" y="154291"/>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89174" y="9525"/>
            <a:ext cx="7610475" cy="6838950"/>
          </a:xfrm>
          <a:prstGeom prst="rect">
            <a:avLst/>
          </a:prstGeom>
        </p:spPr>
      </p:pic>
    </p:spTree>
    <p:extLst>
      <p:ext uri="{BB962C8B-B14F-4D97-AF65-F5344CB8AC3E}">
        <p14:creationId xmlns:p14="http://schemas.microsoft.com/office/powerpoint/2010/main" val="228912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CALL BY VALUE</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677596"/>
            <a:ext cx="10385548" cy="4524315"/>
          </a:xfrm>
          <a:prstGeom prst="rect">
            <a:avLst/>
          </a:prstGeom>
          <a:noFill/>
          <a:ln>
            <a:noFill/>
          </a:ln>
        </p:spPr>
        <p:txBody>
          <a:bodyPr wrap="square" rtlCol="0" anchor="ctr" anchorCtr="1">
            <a:spAutoFit/>
          </a:bodyPr>
          <a:lstStyle/>
          <a:p>
            <a:r>
              <a:rPr lang="en-US" sz="2400" dirty="0" smtClean="0">
                <a:latin typeface="+mj-lt"/>
              </a:rPr>
              <a:t>In the program above, the </a:t>
            </a:r>
            <a:r>
              <a:rPr lang="en-US" sz="2400" b="1" dirty="0" smtClean="0">
                <a:latin typeface="+mj-lt"/>
              </a:rPr>
              <a:t>swap() </a:t>
            </a:r>
            <a:r>
              <a:rPr lang="en-US" sz="2400" dirty="0" smtClean="0">
                <a:latin typeface="+mj-lt"/>
              </a:rPr>
              <a:t>function does not alter the arguments’ values.  During the passing of </a:t>
            </a:r>
            <a:r>
              <a:rPr lang="en-US" sz="2400" b="1" dirty="0" smtClean="0">
                <a:latin typeface="+mj-lt"/>
              </a:rPr>
              <a:t>n1</a:t>
            </a:r>
            <a:r>
              <a:rPr lang="en-US" sz="2400" dirty="0" smtClean="0">
                <a:latin typeface="+mj-lt"/>
              </a:rPr>
              <a:t> and </a:t>
            </a:r>
            <a:r>
              <a:rPr lang="en-US" sz="2400" b="1" dirty="0" smtClean="0">
                <a:latin typeface="+mj-lt"/>
              </a:rPr>
              <a:t>n2</a:t>
            </a:r>
            <a:r>
              <a:rPr lang="en-US" sz="2400" dirty="0" smtClean="0">
                <a:latin typeface="+mj-lt"/>
              </a:rPr>
              <a:t> to the </a:t>
            </a:r>
            <a:r>
              <a:rPr lang="en-US" sz="2400" b="1" dirty="0" smtClean="0">
                <a:latin typeface="+mj-lt"/>
              </a:rPr>
              <a:t>swap() </a:t>
            </a:r>
            <a:r>
              <a:rPr lang="en-US" sz="2400" dirty="0" smtClean="0">
                <a:latin typeface="+mj-lt"/>
              </a:rPr>
              <a:t>function, C will copy the value of the argument to a temporary variable and then pass this copy on to the function.</a:t>
            </a:r>
          </a:p>
          <a:p>
            <a:endParaRPr lang="en-US" sz="2400" dirty="0">
              <a:latin typeface="+mj-lt"/>
            </a:endParaRPr>
          </a:p>
          <a:p>
            <a:r>
              <a:rPr lang="en-US" sz="2400" dirty="0" smtClean="0">
                <a:latin typeface="+mj-lt"/>
              </a:rPr>
              <a:t>Because </a:t>
            </a:r>
            <a:r>
              <a:rPr lang="en-US" sz="2400" b="1" dirty="0" smtClean="0">
                <a:latin typeface="+mj-lt"/>
              </a:rPr>
              <a:t>swap()</a:t>
            </a:r>
            <a:r>
              <a:rPr lang="en-US" sz="2400" dirty="0" smtClean="0">
                <a:latin typeface="+mj-lt"/>
              </a:rPr>
              <a:t> doesn’t return a value it cannot affect anything outside of the function.  Therefore it is not possible to swap the original values of n1 and n2 from within the function.  At best, you would need two functions using </a:t>
            </a:r>
            <a:r>
              <a:rPr lang="en-US" sz="2400" b="1" dirty="0" smtClean="0">
                <a:latin typeface="+mj-lt"/>
              </a:rPr>
              <a:t>call by value</a:t>
            </a:r>
            <a:r>
              <a:rPr lang="en-US" sz="2400" dirty="0" smtClean="0">
                <a:latin typeface="+mj-lt"/>
              </a:rPr>
              <a:t>, one to return each value of the swap so they can be written back to the original variables.</a:t>
            </a:r>
          </a:p>
          <a:p>
            <a:endParaRPr lang="en-US" sz="2400" b="1" dirty="0">
              <a:latin typeface="+mj-lt"/>
            </a:endParaRPr>
          </a:p>
          <a:p>
            <a:r>
              <a:rPr lang="en-US" sz="2400" dirty="0" smtClean="0">
                <a:latin typeface="+mj-lt"/>
              </a:rPr>
              <a:t>This is not an ideal situation but we can resolve it using </a:t>
            </a:r>
            <a:r>
              <a:rPr lang="en-US" sz="2400" b="1" dirty="0" smtClean="0">
                <a:latin typeface="+mj-lt"/>
              </a:rPr>
              <a:t>call by reference</a:t>
            </a:r>
            <a:r>
              <a:rPr lang="en-US" sz="2400" dirty="0" smtClean="0">
                <a:latin typeface="+mj-lt"/>
              </a:rPr>
              <a:t>.</a:t>
            </a:r>
            <a:endParaRPr lang="en-US" sz="2400" b="1" dirty="0">
              <a:latin typeface="+mj-lt"/>
            </a:endParaRPr>
          </a:p>
        </p:txBody>
      </p:sp>
    </p:spTree>
    <p:extLst>
      <p:ext uri="{BB962C8B-B14F-4D97-AF65-F5344CB8AC3E}">
        <p14:creationId xmlns:p14="http://schemas.microsoft.com/office/powerpoint/2010/main" val="194449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CALL BY REFERENCE</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539372"/>
            <a:ext cx="10385548" cy="2800767"/>
          </a:xfrm>
          <a:prstGeom prst="rect">
            <a:avLst/>
          </a:prstGeom>
          <a:noFill/>
          <a:ln>
            <a:noFill/>
          </a:ln>
        </p:spPr>
        <p:txBody>
          <a:bodyPr wrap="square" rtlCol="0" anchor="ctr" anchorCtr="1">
            <a:spAutoFit/>
          </a:bodyPr>
          <a:lstStyle/>
          <a:p>
            <a:r>
              <a:rPr lang="en-US" sz="2400" b="1" dirty="0" smtClean="0">
                <a:latin typeface="+mj-lt"/>
              </a:rPr>
              <a:t>Call </a:t>
            </a:r>
            <a:r>
              <a:rPr lang="en-US" sz="2400" b="1" dirty="0">
                <a:latin typeface="+mj-lt"/>
              </a:rPr>
              <a:t>by </a:t>
            </a:r>
            <a:r>
              <a:rPr lang="en-US" sz="2400" b="1" dirty="0" smtClean="0">
                <a:latin typeface="+mj-lt"/>
              </a:rPr>
              <a:t>reference</a:t>
            </a:r>
            <a:r>
              <a:rPr lang="en-US" sz="2400" dirty="0" smtClean="0">
                <a:latin typeface="+mj-lt"/>
              </a:rPr>
              <a:t> passes the memory </a:t>
            </a:r>
            <a:r>
              <a:rPr lang="en-US" sz="2400" dirty="0">
                <a:latin typeface="+mj-lt"/>
              </a:rPr>
              <a:t>location (reference) of </a:t>
            </a:r>
            <a:r>
              <a:rPr lang="en-US" sz="2400" dirty="0" smtClean="0">
                <a:latin typeface="+mj-lt"/>
              </a:rPr>
              <a:t>the argument’s real value </a:t>
            </a:r>
            <a:r>
              <a:rPr lang="en-US" sz="2400" dirty="0">
                <a:latin typeface="+mj-lt"/>
              </a:rPr>
              <a:t>to </a:t>
            </a:r>
            <a:r>
              <a:rPr lang="en-US" sz="2400" dirty="0" smtClean="0">
                <a:latin typeface="+mj-lt"/>
              </a:rPr>
              <a:t>the formal </a:t>
            </a:r>
            <a:r>
              <a:rPr lang="en-US" sz="2400" dirty="0">
                <a:latin typeface="+mj-lt"/>
              </a:rPr>
              <a:t>parameter. </a:t>
            </a:r>
            <a:r>
              <a:rPr lang="en-US" sz="2400" dirty="0" smtClean="0">
                <a:latin typeface="+mj-lt"/>
              </a:rPr>
              <a:t> It </a:t>
            </a:r>
            <a:r>
              <a:rPr lang="en-US" sz="2400" dirty="0">
                <a:latin typeface="+mj-lt"/>
              </a:rPr>
              <a:t>uses </a:t>
            </a:r>
            <a:r>
              <a:rPr lang="en-US" sz="2400" b="1" dirty="0">
                <a:latin typeface="+mj-lt"/>
              </a:rPr>
              <a:t>pointers</a:t>
            </a:r>
            <a:r>
              <a:rPr lang="en-US" sz="2400" dirty="0">
                <a:latin typeface="+mj-lt"/>
              </a:rPr>
              <a:t> to pass </a:t>
            </a:r>
            <a:r>
              <a:rPr lang="en-US" sz="2400" dirty="0" smtClean="0">
                <a:latin typeface="+mj-lt"/>
              </a:rPr>
              <a:t>the reference </a:t>
            </a:r>
            <a:r>
              <a:rPr lang="en-US" sz="2400" dirty="0">
                <a:latin typeface="+mj-lt"/>
              </a:rPr>
              <a:t>of </a:t>
            </a:r>
            <a:r>
              <a:rPr lang="en-US" sz="2400" dirty="0" smtClean="0">
                <a:latin typeface="+mj-lt"/>
              </a:rPr>
              <a:t>the </a:t>
            </a:r>
            <a:r>
              <a:rPr lang="en-US" sz="2400" dirty="0">
                <a:latin typeface="+mj-lt"/>
              </a:rPr>
              <a:t>actual parameter to </a:t>
            </a:r>
            <a:r>
              <a:rPr lang="en-US" sz="2400" dirty="0" smtClean="0">
                <a:latin typeface="+mj-lt"/>
              </a:rPr>
              <a:t>the formal </a:t>
            </a:r>
            <a:r>
              <a:rPr lang="en-US" sz="2400" dirty="0">
                <a:latin typeface="+mj-lt"/>
              </a:rPr>
              <a:t>parameter. </a:t>
            </a:r>
            <a:r>
              <a:rPr lang="en-US" sz="2400" dirty="0" smtClean="0">
                <a:latin typeface="+mj-lt"/>
              </a:rPr>
              <a:t> Changes </a:t>
            </a:r>
            <a:r>
              <a:rPr lang="en-US" sz="2400" dirty="0">
                <a:latin typeface="+mj-lt"/>
              </a:rPr>
              <a:t>made to the formal parameter immediately </a:t>
            </a:r>
            <a:r>
              <a:rPr lang="en-US" sz="2400" dirty="0" smtClean="0">
                <a:latin typeface="+mj-lt"/>
              </a:rPr>
              <a:t>take effect on the </a:t>
            </a:r>
            <a:r>
              <a:rPr lang="en-US" sz="2400" dirty="0">
                <a:latin typeface="+mj-lt"/>
              </a:rPr>
              <a:t>actual parameter</a:t>
            </a:r>
            <a:r>
              <a:rPr lang="en-US" sz="2400" dirty="0" smtClean="0">
                <a:latin typeface="+mj-lt"/>
              </a:rPr>
              <a:t>.</a:t>
            </a:r>
          </a:p>
          <a:p>
            <a:endParaRPr lang="en-US" sz="2400" b="1" dirty="0">
              <a:latin typeface="+mj-lt"/>
            </a:endParaRPr>
          </a:p>
          <a:p>
            <a:r>
              <a:rPr lang="en-US" sz="2800" dirty="0" smtClean="0">
                <a:latin typeface="+mj-lt"/>
              </a:rPr>
              <a:t>Let’s look at the swap() function again, but this time using </a:t>
            </a:r>
            <a:r>
              <a:rPr lang="en-US" sz="2800" b="1" dirty="0" smtClean="0">
                <a:latin typeface="+mj-lt"/>
              </a:rPr>
              <a:t>call by reference</a:t>
            </a:r>
            <a:r>
              <a:rPr lang="en-US" sz="2800" dirty="0" smtClean="0">
                <a:latin typeface="+mj-lt"/>
              </a:rPr>
              <a:t>.</a:t>
            </a:r>
            <a:endParaRPr lang="en-US" sz="3200" b="1" dirty="0">
              <a:latin typeface="+mj-lt"/>
            </a:endParaRPr>
          </a:p>
        </p:txBody>
      </p:sp>
    </p:spTree>
    <p:extLst>
      <p:ext uri="{BB962C8B-B14F-4D97-AF65-F5344CB8AC3E}">
        <p14:creationId xmlns:p14="http://schemas.microsoft.com/office/powerpoint/2010/main" val="262015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289174" y="9525"/>
            <a:ext cx="7610475" cy="6838950"/>
          </a:xfrm>
          <a:prstGeom prst="rect">
            <a:avLst/>
          </a:prstGeom>
        </p:spPr>
      </p:pic>
    </p:spTree>
    <p:extLst>
      <p:ext uri="{BB962C8B-B14F-4D97-AF65-F5344CB8AC3E}">
        <p14:creationId xmlns:p14="http://schemas.microsoft.com/office/powerpoint/2010/main" val="30122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CALL BY REFERENCE</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385486"/>
            <a:ext cx="10385548" cy="3108543"/>
          </a:xfrm>
          <a:prstGeom prst="rect">
            <a:avLst/>
          </a:prstGeom>
          <a:noFill/>
          <a:ln>
            <a:noFill/>
          </a:ln>
        </p:spPr>
        <p:txBody>
          <a:bodyPr wrap="square" rtlCol="0" anchor="ctr" anchorCtr="1">
            <a:spAutoFit/>
          </a:bodyPr>
          <a:lstStyle/>
          <a:p>
            <a:r>
              <a:rPr lang="en-US" sz="2800" dirty="0" smtClean="0">
                <a:latin typeface="+mj-lt"/>
              </a:rPr>
              <a:t>Because operations performed on the formal parameter are reflected on to the actual parameter, actual value swapping can be performed both inside and outside the </a:t>
            </a:r>
            <a:r>
              <a:rPr lang="en-US" sz="2800" b="1" dirty="0" smtClean="0">
                <a:latin typeface="+mj-lt"/>
              </a:rPr>
              <a:t>swap()</a:t>
            </a:r>
            <a:r>
              <a:rPr lang="en-US" sz="2800" dirty="0" smtClean="0">
                <a:latin typeface="+mj-lt"/>
              </a:rPr>
              <a:t> function.</a:t>
            </a:r>
          </a:p>
          <a:p>
            <a:endParaRPr lang="en-US" sz="2800" dirty="0">
              <a:latin typeface="+mj-lt"/>
            </a:endParaRPr>
          </a:p>
          <a:p>
            <a:r>
              <a:rPr lang="en-US" sz="2800" dirty="0">
                <a:latin typeface="+mj-lt"/>
              </a:rPr>
              <a:t>By using a pointer to pass the actual address of a variable </a:t>
            </a:r>
            <a:r>
              <a:rPr lang="en-US" sz="2800" dirty="0" smtClean="0">
                <a:latin typeface="+mj-lt"/>
              </a:rPr>
              <a:t>as the function is called, we </a:t>
            </a:r>
            <a:r>
              <a:rPr lang="en-US" sz="2800" dirty="0">
                <a:latin typeface="+mj-lt"/>
              </a:rPr>
              <a:t>were able to write back from the function directly to the external </a:t>
            </a:r>
            <a:r>
              <a:rPr lang="en-US" sz="2800" dirty="0" smtClean="0">
                <a:latin typeface="+mj-lt"/>
              </a:rPr>
              <a:t>values</a:t>
            </a:r>
            <a:r>
              <a:rPr lang="en-US" sz="2800" dirty="0">
                <a:latin typeface="+mj-lt"/>
              </a:rPr>
              <a:t>.</a:t>
            </a:r>
            <a:endParaRPr lang="en-US" sz="2800" dirty="0" smtClean="0">
              <a:latin typeface="+mj-lt"/>
            </a:endParaRPr>
          </a:p>
        </p:txBody>
      </p:sp>
    </p:spTree>
    <p:extLst>
      <p:ext uri="{BB962C8B-B14F-4D97-AF65-F5344CB8AC3E}">
        <p14:creationId xmlns:p14="http://schemas.microsoft.com/office/powerpoint/2010/main" val="229610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CALL BY REFERENCE</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739156"/>
            <a:ext cx="10385548" cy="4401205"/>
          </a:xfrm>
          <a:prstGeom prst="rect">
            <a:avLst/>
          </a:prstGeom>
          <a:noFill/>
          <a:ln>
            <a:noFill/>
          </a:ln>
        </p:spPr>
        <p:txBody>
          <a:bodyPr wrap="square" rtlCol="0" anchor="ctr" anchorCtr="1">
            <a:spAutoFit/>
          </a:bodyPr>
          <a:lstStyle/>
          <a:p>
            <a:r>
              <a:rPr lang="en-US" sz="2800" dirty="0" smtClean="0">
                <a:latin typeface="+mj-lt"/>
              </a:rPr>
              <a:t>Remember – formal parameters which are pointers require a dereference operator (asterisk) in front of them, e.g. </a:t>
            </a:r>
          </a:p>
          <a:p>
            <a:r>
              <a:rPr lang="en-US" sz="2800" dirty="0">
                <a:latin typeface="+mj-lt"/>
              </a:rPr>
              <a:t>	</a:t>
            </a:r>
            <a:endParaRPr lang="en-US" sz="2800" dirty="0" smtClean="0">
              <a:latin typeface="+mj-lt"/>
            </a:endParaRPr>
          </a:p>
          <a:p>
            <a:r>
              <a:rPr lang="en-US" sz="2800" b="1" dirty="0" smtClean="0">
                <a:latin typeface="Courier New" panose="02070309020205020404" pitchFamily="49" charset="0"/>
                <a:cs typeface="Courier New" panose="02070309020205020404" pitchFamily="49" charset="0"/>
              </a:rPr>
              <a:t>	*num1, *num2</a:t>
            </a:r>
          </a:p>
          <a:p>
            <a:endParaRPr lang="en-US" sz="2800" b="1" dirty="0">
              <a:latin typeface="+mj-lt"/>
            </a:endParaRPr>
          </a:p>
          <a:p>
            <a:r>
              <a:rPr lang="en-US" sz="2800" dirty="0" smtClean="0">
                <a:latin typeface="+mj-lt"/>
              </a:rPr>
              <a:t>When calling a function which uses pointers you must send the address of the variables rather than their values by using the reference operator (ampersand), e.g. </a:t>
            </a:r>
          </a:p>
          <a:p>
            <a:r>
              <a:rPr lang="en-US" sz="2800" dirty="0">
                <a:latin typeface="+mj-lt"/>
              </a:rPr>
              <a:t>	</a:t>
            </a:r>
            <a:endParaRPr lang="en-US" sz="2800" dirty="0" smtClean="0">
              <a:latin typeface="+mj-lt"/>
            </a:endParaRPr>
          </a:p>
          <a:p>
            <a:r>
              <a:rPr lang="en-US" sz="2800" b="1" dirty="0">
                <a:latin typeface="+mj-lt"/>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&amp;num1, &amp;num2</a:t>
            </a:r>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077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2118631"/>
            <a:ext cx="10385548" cy="1815882"/>
          </a:xfrm>
          <a:prstGeom prst="rect">
            <a:avLst/>
          </a:prstGeom>
          <a:noFill/>
          <a:ln>
            <a:noFill/>
          </a:ln>
        </p:spPr>
        <p:txBody>
          <a:bodyPr wrap="square" rtlCol="0" anchor="ctr" anchorCtr="1">
            <a:spAutoFit/>
          </a:bodyPr>
          <a:lstStyle/>
          <a:p>
            <a:pPr marL="342900" indent="-342900">
              <a:buFont typeface="Arial" panose="020B0604020202020204" pitchFamily="34" charset="0"/>
              <a:buChar char="•"/>
            </a:pPr>
            <a:r>
              <a:rPr lang="en-GB" sz="2800" dirty="0">
                <a:latin typeface="+mj-lt"/>
              </a:rPr>
              <a:t>Comprehend the use of advanced function types</a:t>
            </a:r>
          </a:p>
          <a:p>
            <a:pPr marL="342900" indent="-342900">
              <a:buFont typeface="Arial" panose="020B0604020202020204" pitchFamily="34" charset="0"/>
              <a:buChar char="•"/>
            </a:pPr>
            <a:r>
              <a:rPr lang="en-GB" sz="2800" dirty="0">
                <a:latin typeface="+mj-lt"/>
              </a:rPr>
              <a:t>Analyse code examples to determine their optimal usage</a:t>
            </a:r>
          </a:p>
          <a:p>
            <a:pPr marL="342900" indent="-342900">
              <a:buFont typeface="Arial" panose="020B0604020202020204" pitchFamily="34" charset="0"/>
              <a:buChar char="•"/>
            </a:pPr>
            <a:r>
              <a:rPr lang="en-GB" sz="2800" dirty="0">
                <a:latin typeface="+mj-lt"/>
              </a:rPr>
              <a:t>Partake in a self-paced tutorial to revise concepts covered in this session</a:t>
            </a:r>
            <a:endParaRPr lang="en-GB" sz="4400" b="1" dirty="0">
              <a:latin typeface="+mj-lt"/>
            </a:endParaRPr>
          </a:p>
        </p:txBody>
      </p:sp>
    </p:spTree>
    <p:extLst>
      <p:ext uri="{BB962C8B-B14F-4D97-AF65-F5344CB8AC3E}">
        <p14:creationId xmlns:p14="http://schemas.microsoft.com/office/powerpoint/2010/main" val="10141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PARAMETERS</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949080"/>
            <a:ext cx="10385548" cy="4154984"/>
          </a:xfrm>
          <a:prstGeom prst="rect">
            <a:avLst/>
          </a:prstGeom>
          <a:noFill/>
          <a:ln>
            <a:noFill/>
          </a:ln>
        </p:spPr>
        <p:txBody>
          <a:bodyPr wrap="square" rtlCol="0" anchor="ctr" anchorCtr="1">
            <a:spAutoFit/>
          </a:bodyPr>
          <a:lstStyle/>
          <a:p>
            <a:pPr marL="342900" indent="-342900">
              <a:buFont typeface="Arial" panose="020B0604020202020204" pitchFamily="34" charset="0"/>
              <a:buChar char="•"/>
            </a:pPr>
            <a:r>
              <a:rPr lang="en-US" sz="2400" dirty="0">
                <a:latin typeface="+mj-lt"/>
              </a:rPr>
              <a:t>Function arguments are the </a:t>
            </a:r>
            <a:r>
              <a:rPr lang="en-US" sz="2400" dirty="0" smtClean="0">
                <a:latin typeface="+mj-lt"/>
              </a:rPr>
              <a:t>actual values of the variables passed </a:t>
            </a:r>
            <a:r>
              <a:rPr lang="en-US" sz="2400" dirty="0">
                <a:latin typeface="+mj-lt"/>
              </a:rPr>
              <a:t>to a function. A function must </a:t>
            </a:r>
            <a:r>
              <a:rPr lang="en-US" sz="2400" dirty="0" smtClean="0">
                <a:latin typeface="+mj-lt"/>
              </a:rPr>
              <a:t>have declared </a:t>
            </a:r>
            <a:r>
              <a:rPr lang="en-US" sz="2400" dirty="0">
                <a:latin typeface="+mj-lt"/>
              </a:rPr>
              <a:t>variables </a:t>
            </a:r>
            <a:r>
              <a:rPr lang="en-US" sz="2400" dirty="0" smtClean="0">
                <a:latin typeface="+mj-lt"/>
              </a:rPr>
              <a:t>in order to </a:t>
            </a:r>
            <a:r>
              <a:rPr lang="en-US" sz="2400" dirty="0">
                <a:latin typeface="+mj-lt"/>
              </a:rPr>
              <a:t>accept passed arguments. </a:t>
            </a:r>
            <a:r>
              <a:rPr lang="en-US" sz="2400" dirty="0" smtClean="0">
                <a:latin typeface="+mj-lt"/>
              </a:rPr>
              <a:t> </a:t>
            </a:r>
          </a:p>
          <a:p>
            <a:endParaRPr lang="en-US" sz="2400" dirty="0">
              <a:latin typeface="+mj-lt"/>
            </a:endParaRPr>
          </a:p>
          <a:p>
            <a:pPr marL="342900" indent="-342900">
              <a:buFont typeface="Arial" panose="020B0604020202020204" pitchFamily="34" charset="0"/>
              <a:buChar char="•"/>
            </a:pPr>
            <a:r>
              <a:rPr lang="en-US" sz="2400" dirty="0" smtClean="0">
                <a:latin typeface="+mj-lt"/>
              </a:rPr>
              <a:t>A function variable </a:t>
            </a:r>
            <a:r>
              <a:rPr lang="en-US" sz="2400" dirty="0">
                <a:latin typeface="+mj-lt"/>
              </a:rPr>
              <a:t>that accepts </a:t>
            </a:r>
            <a:r>
              <a:rPr lang="en-US" sz="2400" dirty="0" smtClean="0">
                <a:latin typeface="+mj-lt"/>
              </a:rPr>
              <a:t>an </a:t>
            </a:r>
            <a:r>
              <a:rPr lang="en-US" sz="2400" dirty="0">
                <a:latin typeface="+mj-lt"/>
              </a:rPr>
              <a:t>argument is known </a:t>
            </a:r>
            <a:r>
              <a:rPr lang="en-US" sz="2400" dirty="0" smtClean="0">
                <a:latin typeface="+mj-lt"/>
              </a:rPr>
              <a:t>as a</a:t>
            </a:r>
            <a:r>
              <a:rPr lang="en-US" sz="2400" dirty="0">
                <a:latin typeface="+mj-lt"/>
              </a:rPr>
              <a:t> </a:t>
            </a:r>
            <a:r>
              <a:rPr lang="en-US" sz="2400" b="1" dirty="0">
                <a:latin typeface="+mj-lt"/>
              </a:rPr>
              <a:t>function </a:t>
            </a:r>
            <a:r>
              <a:rPr lang="en-US" sz="2400" b="1" dirty="0" smtClean="0">
                <a:latin typeface="+mj-lt"/>
              </a:rPr>
              <a:t>parameter.  </a:t>
            </a:r>
            <a:r>
              <a:rPr lang="en-US" sz="2400" dirty="0" smtClean="0">
                <a:latin typeface="+mj-lt"/>
              </a:rPr>
              <a:t>Function arguments are </a:t>
            </a:r>
            <a:r>
              <a:rPr lang="en-US" sz="2400" dirty="0">
                <a:latin typeface="+mj-lt"/>
              </a:rPr>
              <a:t>commonly referred </a:t>
            </a:r>
            <a:r>
              <a:rPr lang="en-US" sz="2400" dirty="0" smtClean="0">
                <a:latin typeface="+mj-lt"/>
              </a:rPr>
              <a:t>to as</a:t>
            </a:r>
            <a:r>
              <a:rPr lang="en-US" sz="2400" dirty="0">
                <a:latin typeface="+mj-lt"/>
              </a:rPr>
              <a:t> </a:t>
            </a:r>
            <a:r>
              <a:rPr lang="en-US" sz="2400" b="1" dirty="0">
                <a:latin typeface="+mj-lt"/>
              </a:rPr>
              <a:t>actual </a:t>
            </a:r>
            <a:r>
              <a:rPr lang="en-US" sz="2400" b="1" dirty="0" smtClean="0">
                <a:latin typeface="+mj-lt"/>
              </a:rPr>
              <a:t>parameters</a:t>
            </a:r>
            <a:r>
              <a:rPr lang="en-US" sz="2400" dirty="0">
                <a:latin typeface="+mj-lt"/>
              </a:rPr>
              <a:t> and function </a:t>
            </a:r>
            <a:r>
              <a:rPr lang="en-US" sz="2400" dirty="0" smtClean="0">
                <a:latin typeface="+mj-lt"/>
              </a:rPr>
              <a:t>parameters are </a:t>
            </a:r>
            <a:r>
              <a:rPr lang="en-US" sz="2400" dirty="0">
                <a:latin typeface="+mj-lt"/>
              </a:rPr>
              <a:t>referred </a:t>
            </a:r>
            <a:r>
              <a:rPr lang="en-US" sz="2400" dirty="0" smtClean="0">
                <a:latin typeface="+mj-lt"/>
              </a:rPr>
              <a:t>to as</a:t>
            </a:r>
            <a:r>
              <a:rPr lang="en-US" sz="2400" dirty="0">
                <a:latin typeface="+mj-lt"/>
              </a:rPr>
              <a:t> </a:t>
            </a:r>
            <a:r>
              <a:rPr lang="en-US" sz="2400" b="1" dirty="0">
                <a:latin typeface="+mj-lt"/>
              </a:rPr>
              <a:t>formal </a:t>
            </a:r>
            <a:r>
              <a:rPr lang="en-US" sz="2400" b="1" dirty="0" smtClean="0">
                <a:latin typeface="+mj-lt"/>
              </a:rPr>
              <a:t>parameters</a:t>
            </a:r>
            <a:r>
              <a:rPr lang="en-US" sz="2400" dirty="0" smtClean="0">
                <a:latin typeface="+mj-lt"/>
              </a:rPr>
              <a:t>.  However, for the purposes of this unit they are known as </a:t>
            </a:r>
            <a:r>
              <a:rPr lang="en-US" sz="2400" b="1" dirty="0" smtClean="0">
                <a:latin typeface="+mj-lt"/>
              </a:rPr>
              <a:t>arguments</a:t>
            </a:r>
            <a:r>
              <a:rPr lang="en-US" sz="2400" dirty="0" smtClean="0">
                <a:latin typeface="+mj-lt"/>
              </a:rPr>
              <a:t> and </a:t>
            </a:r>
            <a:r>
              <a:rPr lang="en-US" sz="2400" b="1" dirty="0" smtClean="0">
                <a:latin typeface="+mj-lt"/>
              </a:rPr>
              <a:t>parameters</a:t>
            </a:r>
            <a:r>
              <a:rPr lang="en-US" sz="2400" dirty="0" smtClean="0">
                <a:latin typeface="+mj-lt"/>
              </a:rPr>
              <a:t>.</a:t>
            </a: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101946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PARAMETERS</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95264" y="1268760"/>
            <a:ext cx="10385548" cy="5324535"/>
          </a:xfrm>
          <a:prstGeom prst="rect">
            <a:avLst/>
          </a:prstGeom>
          <a:noFill/>
          <a:ln>
            <a:noFill/>
          </a:ln>
        </p:spPr>
        <p:txBody>
          <a:bodyPr wrap="square" rtlCol="0" anchor="ctr" anchorCtr="1">
            <a:spAutoFit/>
          </a:bodyPr>
          <a:lstStyle/>
          <a:p>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main()</a:t>
            </a:r>
          </a:p>
          <a:p>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//Actual parameters</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add(10, 20);  </a:t>
            </a:r>
            <a:r>
              <a:rPr lang="en-US" dirty="0" smtClean="0">
                <a:latin typeface="Courier New" panose="02070309020205020404" pitchFamily="49" charset="0"/>
                <a:cs typeface="Courier New" panose="02070309020205020404" pitchFamily="49" charset="0"/>
              </a:rPr>
              <a:t>//Function call</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return 0;</a:t>
            </a:r>
          </a:p>
          <a:p>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//Formal Parameters</a:t>
            </a:r>
            <a:endParaRPr lang="en-US"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Void add(</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num1,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num2)</a:t>
            </a:r>
          </a:p>
          <a:p>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//Function body</a:t>
            </a:r>
          </a:p>
          <a:p>
            <a:r>
              <a:rPr lang="en-US" b="1" dirty="0" smtClean="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smtClean="0">
                <a:latin typeface="+mj-lt"/>
                <a:cs typeface="Courier New" panose="02070309020205020404" pitchFamily="49" charset="0"/>
              </a:rPr>
              <a:t>You can pass a value to a function in two ways –</a:t>
            </a:r>
          </a:p>
          <a:p>
            <a:endParaRPr lang="en-US" sz="2000" b="1" dirty="0" smtClean="0">
              <a:latin typeface="+mj-lt"/>
              <a:cs typeface="Courier New" panose="02070309020205020404" pitchFamily="49" charset="0"/>
            </a:endParaRPr>
          </a:p>
          <a:p>
            <a:pPr marL="1714500" lvl="3" indent="-342900">
              <a:buFont typeface="Arial" panose="020B0604020202020204" pitchFamily="34" charset="0"/>
              <a:buChar char="•"/>
            </a:pPr>
            <a:r>
              <a:rPr lang="en-US" sz="2000" b="1" dirty="0" smtClean="0">
                <a:latin typeface="+mj-lt"/>
                <a:cs typeface="Courier New" panose="02070309020205020404" pitchFamily="49" charset="0"/>
              </a:rPr>
              <a:t>Call by value</a:t>
            </a:r>
          </a:p>
          <a:p>
            <a:pPr marL="1714500" lvl="3" indent="-342900">
              <a:buFont typeface="Arial" panose="020B0604020202020204" pitchFamily="34" charset="0"/>
              <a:buChar char="•"/>
            </a:pPr>
            <a:r>
              <a:rPr lang="en-US" sz="2000" b="1" dirty="0" smtClean="0">
                <a:latin typeface="+mj-lt"/>
                <a:cs typeface="Courier New" panose="02070309020205020404" pitchFamily="49" charset="0"/>
              </a:rPr>
              <a:t>Call by reference</a:t>
            </a:r>
            <a:endParaRPr lang="en-US" sz="2000" b="1" dirty="0">
              <a:latin typeface="+mj-lt"/>
              <a:cs typeface="Courier New" panose="02070309020205020404" pitchFamily="49" charset="0"/>
            </a:endParaRPr>
          </a:p>
          <a:p>
            <a:endParaRPr lang="en-US" sz="2400" b="1" dirty="0">
              <a:latin typeface="+mj-lt"/>
            </a:endParaRPr>
          </a:p>
        </p:txBody>
      </p:sp>
      <p:cxnSp>
        <p:nvCxnSpPr>
          <p:cNvPr id="6" name="Straight Arrow Connector 5"/>
          <p:cNvCxnSpPr/>
          <p:nvPr/>
        </p:nvCxnSpPr>
        <p:spPr>
          <a:xfrm>
            <a:off x="4407487" y="1916832"/>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726260" y="3284984"/>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07487" y="191683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983551" y="191683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6260" y="328498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238428" y="3284984"/>
            <a:ext cx="0" cy="2160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09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RETURN STATEMENTS</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2058412"/>
            <a:ext cx="10385548" cy="3046988"/>
          </a:xfrm>
          <a:prstGeom prst="rect">
            <a:avLst/>
          </a:prstGeom>
          <a:noFill/>
          <a:ln>
            <a:noFill/>
          </a:ln>
        </p:spPr>
        <p:txBody>
          <a:bodyPr wrap="square" rtlCol="0" anchor="ctr" anchorCtr="1">
            <a:spAutoFit/>
          </a:bodyPr>
          <a:lstStyle/>
          <a:p>
            <a:r>
              <a:rPr lang="en-GB" sz="2400" dirty="0">
                <a:latin typeface="+mj-lt"/>
              </a:rPr>
              <a:t>A function is a collection of statements grouped together to do a</a:t>
            </a:r>
            <a:r>
              <a:rPr lang="en-GB" sz="2400" dirty="0" smtClean="0">
                <a:latin typeface="+mj-lt"/>
              </a:rPr>
              <a:t> </a:t>
            </a:r>
            <a:r>
              <a:rPr lang="en-GB" sz="2400" dirty="0">
                <a:latin typeface="+mj-lt"/>
              </a:rPr>
              <a:t>specific task. It may </a:t>
            </a:r>
            <a:r>
              <a:rPr lang="en-GB" sz="2400" b="1" dirty="0">
                <a:latin typeface="+mj-lt"/>
              </a:rPr>
              <a:t>return</a:t>
            </a:r>
            <a:r>
              <a:rPr lang="en-GB" sz="2400" dirty="0">
                <a:latin typeface="+mj-lt"/>
              </a:rPr>
              <a:t> a value. However, in no case </a:t>
            </a:r>
            <a:r>
              <a:rPr lang="en-GB" sz="2400" dirty="0" smtClean="0">
                <a:latin typeface="+mj-lt"/>
              </a:rPr>
              <a:t>can a </a:t>
            </a:r>
            <a:r>
              <a:rPr lang="en-GB" sz="2400" dirty="0">
                <a:latin typeface="+mj-lt"/>
              </a:rPr>
              <a:t>function </a:t>
            </a:r>
            <a:r>
              <a:rPr lang="en-GB" sz="2400" b="1" dirty="0" smtClean="0">
                <a:latin typeface="+mj-lt"/>
              </a:rPr>
              <a:t>return</a:t>
            </a:r>
            <a:r>
              <a:rPr lang="en-GB" sz="2400" dirty="0" smtClean="0">
                <a:latin typeface="+mj-lt"/>
              </a:rPr>
              <a:t> </a:t>
            </a:r>
            <a:r>
              <a:rPr lang="en-GB" sz="2400" dirty="0">
                <a:latin typeface="+mj-lt"/>
              </a:rPr>
              <a:t>more than one value. What </a:t>
            </a:r>
            <a:r>
              <a:rPr lang="en-GB" sz="2400" dirty="0" smtClean="0">
                <a:latin typeface="+mj-lt"/>
              </a:rPr>
              <a:t>do we mean </a:t>
            </a:r>
            <a:r>
              <a:rPr lang="en-GB" sz="2400" dirty="0">
                <a:latin typeface="+mj-lt"/>
              </a:rPr>
              <a:t>by returning a value and where </a:t>
            </a:r>
            <a:r>
              <a:rPr lang="en-GB" sz="2400" dirty="0" smtClean="0">
                <a:latin typeface="+mj-lt"/>
              </a:rPr>
              <a:t>is it returned from? </a:t>
            </a:r>
          </a:p>
          <a:p>
            <a:endParaRPr lang="en-GB" sz="2400" dirty="0">
              <a:latin typeface="+mj-lt"/>
            </a:endParaRPr>
          </a:p>
          <a:p>
            <a:pPr algn="ctr"/>
            <a:r>
              <a:rPr lang="en-GB" sz="2400" dirty="0" smtClean="0">
                <a:latin typeface="+mj-lt"/>
              </a:rPr>
              <a:t>To </a:t>
            </a:r>
            <a:r>
              <a:rPr lang="en-GB" sz="2400" dirty="0">
                <a:latin typeface="+mj-lt"/>
              </a:rPr>
              <a:t>understand this let us consider </a:t>
            </a:r>
            <a:r>
              <a:rPr lang="en-GB" sz="2400" dirty="0" smtClean="0">
                <a:latin typeface="+mj-lt"/>
              </a:rPr>
              <a:t>the following example:</a:t>
            </a:r>
            <a:endParaRPr lang="en-GB" sz="2400" dirty="0">
              <a:latin typeface="+mj-lt"/>
            </a:endParaRP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110773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RETURN STATEMENTS</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588680"/>
            <a:ext cx="10385548" cy="2677656"/>
          </a:xfrm>
          <a:prstGeom prst="rect">
            <a:avLst/>
          </a:prstGeom>
          <a:noFill/>
          <a:ln>
            <a:noFill/>
          </a:ln>
        </p:spPr>
        <p:txBody>
          <a:bodyPr wrap="square" rtlCol="0" anchor="ctr" anchorCtr="1">
            <a:spAutoFit/>
          </a:bodyPr>
          <a:lstStyle/>
          <a:p>
            <a:r>
              <a:rPr lang="en-GB" sz="2400" dirty="0" smtClean="0">
                <a:latin typeface="+mj-lt"/>
              </a:rPr>
              <a:t>Suppose you are </a:t>
            </a:r>
            <a:r>
              <a:rPr lang="en-GB" sz="2400" dirty="0">
                <a:latin typeface="+mj-lt"/>
              </a:rPr>
              <a:t>the boss of a company. </a:t>
            </a:r>
            <a:r>
              <a:rPr lang="en-GB" sz="2400" dirty="0" smtClean="0">
                <a:latin typeface="+mj-lt"/>
              </a:rPr>
              <a:t> You assign </a:t>
            </a:r>
            <a:r>
              <a:rPr lang="en-GB" sz="2400" dirty="0">
                <a:latin typeface="+mj-lt"/>
              </a:rPr>
              <a:t>an audit task to one of </a:t>
            </a:r>
            <a:r>
              <a:rPr lang="en-GB" sz="2400" dirty="0" smtClean="0">
                <a:latin typeface="+mj-lt"/>
              </a:rPr>
              <a:t>your employees.  Consider </a:t>
            </a:r>
            <a:r>
              <a:rPr lang="en-GB" sz="2400" dirty="0">
                <a:latin typeface="+mj-lt"/>
              </a:rPr>
              <a:t>the audit task as a function. </a:t>
            </a:r>
            <a:r>
              <a:rPr lang="en-GB" sz="2400" dirty="0" smtClean="0">
                <a:latin typeface="+mj-lt"/>
              </a:rPr>
              <a:t> The employee </a:t>
            </a:r>
            <a:r>
              <a:rPr lang="en-GB" sz="2400" dirty="0">
                <a:latin typeface="+mj-lt"/>
              </a:rPr>
              <a:t>will complete the </a:t>
            </a:r>
            <a:r>
              <a:rPr lang="en-GB" sz="2400" dirty="0" smtClean="0">
                <a:latin typeface="+mj-lt"/>
              </a:rPr>
              <a:t>task - execute </a:t>
            </a:r>
            <a:r>
              <a:rPr lang="en-GB" sz="2400" dirty="0">
                <a:latin typeface="+mj-lt"/>
              </a:rPr>
              <a:t>the </a:t>
            </a:r>
            <a:r>
              <a:rPr lang="en-GB" sz="2400" dirty="0" smtClean="0">
                <a:latin typeface="+mj-lt"/>
              </a:rPr>
              <a:t>function - </a:t>
            </a:r>
            <a:r>
              <a:rPr lang="en-GB" sz="2400" dirty="0">
                <a:latin typeface="+mj-lt"/>
              </a:rPr>
              <a:t>and return the audit report back to the </a:t>
            </a:r>
            <a:r>
              <a:rPr lang="en-GB" sz="2400" dirty="0" smtClean="0">
                <a:latin typeface="+mj-lt"/>
              </a:rPr>
              <a:t>boss, i.e</a:t>
            </a:r>
            <a:r>
              <a:rPr lang="en-GB" sz="2400" dirty="0">
                <a:latin typeface="+mj-lt"/>
              </a:rPr>
              <a:t>. </a:t>
            </a:r>
            <a:r>
              <a:rPr lang="en-GB" sz="2400" dirty="0" smtClean="0">
                <a:latin typeface="+mj-lt"/>
              </a:rPr>
              <a:t>You.  Similarly</a:t>
            </a:r>
            <a:r>
              <a:rPr lang="en-GB" sz="2400" dirty="0">
                <a:latin typeface="+mj-lt"/>
              </a:rPr>
              <a:t>, </a:t>
            </a:r>
            <a:r>
              <a:rPr lang="en-GB" sz="2400" dirty="0" smtClean="0">
                <a:latin typeface="+mj-lt"/>
              </a:rPr>
              <a:t>a function </a:t>
            </a:r>
            <a:r>
              <a:rPr lang="en-GB" sz="2400" dirty="0">
                <a:latin typeface="+mj-lt"/>
              </a:rPr>
              <a:t>returns a value and program control back to the </a:t>
            </a:r>
            <a:r>
              <a:rPr lang="en-GB" sz="2400" b="1" dirty="0">
                <a:latin typeface="+mj-lt"/>
              </a:rPr>
              <a:t>caller function</a:t>
            </a:r>
            <a:r>
              <a:rPr lang="en-GB" sz="2400" dirty="0">
                <a:latin typeface="+mj-lt"/>
              </a:rPr>
              <a:t>.</a:t>
            </a:r>
          </a:p>
          <a:p>
            <a:endParaRPr lang="en-US" sz="2400" dirty="0">
              <a:latin typeface="+mj-lt"/>
            </a:endParaRPr>
          </a:p>
          <a:p>
            <a:endParaRPr lang="en-US" sz="2400" dirty="0">
              <a:latin typeface="+mj-lt"/>
            </a:endParaRPr>
          </a:p>
        </p:txBody>
      </p:sp>
      <p:pic>
        <p:nvPicPr>
          <p:cNvPr id="1026" name="Picture 2" descr="Returning a value from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348" y="2532485"/>
            <a:ext cx="5664696" cy="3306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92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RETURN STATEMENTS</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02353" y="309029"/>
            <a:ext cx="10385548" cy="6001643"/>
          </a:xfrm>
          <a:prstGeom prst="rect">
            <a:avLst/>
          </a:prstGeom>
          <a:noFill/>
          <a:ln>
            <a:noFill/>
          </a:ln>
        </p:spPr>
        <p:txBody>
          <a:bodyPr wrap="square" rtlCol="0" anchor="ctr" anchorCtr="1">
            <a:spAutoFit/>
          </a:bodyPr>
          <a:lstStyle/>
          <a:p>
            <a:r>
              <a:rPr lang="en-GB" sz="2400" dirty="0" smtClean="0">
                <a:latin typeface="+mj-lt"/>
              </a:rPr>
              <a:t>The </a:t>
            </a:r>
            <a:r>
              <a:rPr lang="en-GB" sz="2400" b="1" dirty="0" smtClean="0">
                <a:latin typeface="+mj-lt"/>
              </a:rPr>
              <a:t>return </a:t>
            </a:r>
            <a:r>
              <a:rPr lang="en-GB" sz="2400" dirty="0" smtClean="0">
                <a:latin typeface="+mj-lt"/>
              </a:rPr>
              <a:t>statement terminates a function and transfers program control to the calling function.  It may optionally return a value to the caller.  You can use a </a:t>
            </a:r>
            <a:r>
              <a:rPr lang="en-GB" sz="2400" b="1" dirty="0" smtClean="0">
                <a:latin typeface="+mj-lt"/>
              </a:rPr>
              <a:t>return</a:t>
            </a:r>
            <a:r>
              <a:rPr lang="en-GB" sz="2400" dirty="0" smtClean="0">
                <a:latin typeface="+mj-lt"/>
              </a:rPr>
              <a:t> statement anywhere inside a function but once control has been </a:t>
            </a:r>
            <a:r>
              <a:rPr lang="en-GB" sz="2400" b="1" dirty="0" smtClean="0">
                <a:latin typeface="+mj-lt"/>
              </a:rPr>
              <a:t>returned</a:t>
            </a:r>
            <a:r>
              <a:rPr lang="en-GB" sz="2400" dirty="0" smtClean="0">
                <a:latin typeface="+mj-lt"/>
              </a:rPr>
              <a:t> to the caller the function will cease operation, its memory will be cleared, and any non-static local variables will be wiped.</a:t>
            </a:r>
          </a:p>
          <a:p>
            <a:endParaRPr lang="en-GB" sz="2400" b="1" dirty="0">
              <a:latin typeface="+mj-lt"/>
            </a:endParaRPr>
          </a:p>
          <a:p>
            <a:r>
              <a:rPr lang="en-GB" sz="2400" b="1" dirty="0" smtClean="0">
                <a:latin typeface="+mj-lt"/>
              </a:rPr>
              <a:t>Note: </a:t>
            </a:r>
            <a:r>
              <a:rPr lang="en-GB" sz="2400" dirty="0" smtClean="0">
                <a:latin typeface="+mj-lt"/>
              </a:rPr>
              <a:t>The functions return value type must match the datatype from the function’s declaration statement, e.g.</a:t>
            </a:r>
          </a:p>
          <a:p>
            <a:endParaRPr lang="en-GB" sz="2400" b="1" dirty="0">
              <a:latin typeface="+mj-lt"/>
            </a:endParaRPr>
          </a:p>
          <a:p>
            <a:r>
              <a:rPr lang="en-GB" sz="2000" b="1" dirty="0" err="1" smtClean="0">
                <a:latin typeface="Courier New" panose="02070309020205020404" pitchFamily="49" charset="0"/>
                <a:cs typeface="Courier New" panose="02070309020205020404" pitchFamily="49" charset="0"/>
              </a:rPr>
              <a:t>int</a:t>
            </a:r>
            <a:r>
              <a:rPr lang="en-GB" sz="2000" b="1" dirty="0" smtClean="0">
                <a:latin typeface="Courier New" panose="02070309020205020404" pitchFamily="49" charset="0"/>
                <a:cs typeface="Courier New" panose="02070309020205020404" pitchFamily="49" charset="0"/>
              </a:rPr>
              <a:t> max(</a:t>
            </a:r>
            <a:r>
              <a:rPr lang="en-GB" sz="2000" b="1" dirty="0" err="1" smtClean="0">
                <a:latin typeface="Courier New" panose="02070309020205020404" pitchFamily="49" charset="0"/>
                <a:cs typeface="Courier New" panose="02070309020205020404" pitchFamily="49" charset="0"/>
              </a:rPr>
              <a:t>int</a:t>
            </a:r>
            <a:r>
              <a:rPr lang="en-GB" sz="2000" b="1" dirty="0" smtClean="0">
                <a:latin typeface="Courier New" panose="02070309020205020404" pitchFamily="49" charset="0"/>
                <a:cs typeface="Courier New" panose="02070309020205020404" pitchFamily="49" charset="0"/>
              </a:rPr>
              <a:t> num1, </a:t>
            </a:r>
            <a:r>
              <a:rPr lang="en-GB" sz="2000" b="1" dirty="0" err="1" smtClean="0">
                <a:latin typeface="Courier New" panose="02070309020205020404" pitchFamily="49" charset="0"/>
                <a:cs typeface="Courier New" panose="02070309020205020404" pitchFamily="49" charset="0"/>
              </a:rPr>
              <a:t>int</a:t>
            </a:r>
            <a:r>
              <a:rPr lang="en-GB" sz="2000" b="1" dirty="0" smtClean="0">
                <a:latin typeface="Courier New" panose="02070309020205020404" pitchFamily="49" charset="0"/>
                <a:cs typeface="Courier New" panose="02070309020205020404" pitchFamily="49" charset="0"/>
              </a:rPr>
              <a:t> num2)</a:t>
            </a:r>
          </a:p>
          <a:p>
            <a:r>
              <a:rPr lang="en-GB" sz="2000" b="1" dirty="0" smtClean="0">
                <a:latin typeface="Courier New" panose="02070309020205020404" pitchFamily="49" charset="0"/>
                <a:cs typeface="Courier New" panose="02070309020205020404" pitchFamily="49" charset="0"/>
              </a:rPr>
              <a:t>{</a:t>
            </a:r>
          </a:p>
          <a:p>
            <a:r>
              <a:rPr lang="en-GB" sz="2000" b="1" dirty="0">
                <a:latin typeface="Courier New" panose="02070309020205020404" pitchFamily="49" charset="0"/>
                <a:cs typeface="Courier New" panose="02070309020205020404" pitchFamily="49" charset="0"/>
              </a:rPr>
              <a:t>	</a:t>
            </a:r>
            <a:r>
              <a:rPr lang="en-GB" sz="2000" b="1" dirty="0" smtClean="0">
                <a:latin typeface="Courier New" panose="02070309020205020404" pitchFamily="49" charset="0"/>
                <a:cs typeface="Courier New" panose="02070309020205020404" pitchFamily="49" charset="0"/>
              </a:rPr>
              <a:t>//Operations</a:t>
            </a:r>
          </a:p>
          <a:p>
            <a:endParaRPr lang="en-GB" sz="2000" b="1" dirty="0">
              <a:latin typeface="Courier New" panose="02070309020205020404" pitchFamily="49" charset="0"/>
              <a:cs typeface="Courier New" panose="02070309020205020404" pitchFamily="49" charset="0"/>
            </a:endParaRPr>
          </a:p>
          <a:p>
            <a:r>
              <a:rPr lang="en-GB" sz="2000" b="1" dirty="0" smtClean="0">
                <a:latin typeface="Courier New" panose="02070309020205020404" pitchFamily="49" charset="0"/>
                <a:cs typeface="Courier New" panose="02070309020205020404" pitchFamily="49" charset="0"/>
              </a:rPr>
              <a:t>	return </a:t>
            </a:r>
            <a:r>
              <a:rPr lang="en-GB" sz="2000" b="1" dirty="0" err="1" smtClean="0">
                <a:latin typeface="Courier New" panose="02070309020205020404" pitchFamily="49" charset="0"/>
                <a:cs typeface="Courier New" panose="02070309020205020404" pitchFamily="49" charset="0"/>
              </a:rPr>
              <a:t>an_integer_value</a:t>
            </a:r>
            <a:r>
              <a:rPr lang="en-GB" sz="2000" b="1" dirty="0" smtClean="0">
                <a:latin typeface="Courier New" panose="02070309020205020404" pitchFamily="49" charset="0"/>
                <a:cs typeface="Courier New" panose="02070309020205020404" pitchFamily="49" charset="0"/>
              </a:rPr>
              <a:t>; //Datatype must be the same</a:t>
            </a:r>
          </a:p>
          <a:p>
            <a:r>
              <a:rPr lang="en-GB" sz="2000" b="1" dirty="0">
                <a:latin typeface="Courier New" panose="02070309020205020404" pitchFamily="49" charset="0"/>
                <a:cs typeface="Courier New" panose="02070309020205020404" pitchFamily="49" charset="0"/>
              </a:rPr>
              <a:t>}</a:t>
            </a:r>
          </a:p>
          <a:p>
            <a:endParaRPr lang="en-US" sz="2400" dirty="0">
              <a:latin typeface="+mj-lt"/>
            </a:endParaRPr>
          </a:p>
          <a:p>
            <a:endParaRPr lang="en-US" sz="2400" dirty="0">
              <a:latin typeface="+mj-lt"/>
            </a:endParaRPr>
          </a:p>
        </p:txBody>
      </p:sp>
      <p:cxnSp>
        <p:nvCxnSpPr>
          <p:cNvPr id="6" name="Straight Connector 5"/>
          <p:cNvCxnSpPr/>
          <p:nvPr/>
        </p:nvCxnSpPr>
        <p:spPr>
          <a:xfrm>
            <a:off x="9982844" y="5085008"/>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0270876" y="3789040"/>
            <a:ext cx="0" cy="1295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30316" y="3789040"/>
            <a:ext cx="504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51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632074" y="0"/>
            <a:ext cx="7610475" cy="6934200"/>
          </a:xfrm>
          <a:prstGeom prst="rect">
            <a:avLst/>
          </a:prstGeom>
        </p:spPr>
      </p:pic>
    </p:spTree>
    <p:extLst>
      <p:ext uri="{BB962C8B-B14F-4D97-AF65-F5344CB8AC3E}">
        <p14:creationId xmlns:p14="http://schemas.microsoft.com/office/powerpoint/2010/main" val="181956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smtClean="0"/>
              <a:t>CALL BY VALUE</a:t>
            </a:r>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sz="1800"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226081"/>
            <a:ext cx="10385548" cy="3600986"/>
          </a:xfrm>
          <a:prstGeom prst="rect">
            <a:avLst/>
          </a:prstGeom>
          <a:noFill/>
          <a:ln>
            <a:noFill/>
          </a:ln>
        </p:spPr>
        <p:txBody>
          <a:bodyPr wrap="square" rtlCol="0" anchor="ctr" anchorCtr="1">
            <a:spAutoFit/>
          </a:bodyPr>
          <a:lstStyle/>
          <a:p>
            <a:r>
              <a:rPr lang="en-US" sz="2000" b="1" dirty="0">
                <a:latin typeface="+mj-lt"/>
              </a:rPr>
              <a:t>Call by value </a:t>
            </a:r>
            <a:r>
              <a:rPr lang="en-US" sz="2000" dirty="0">
                <a:latin typeface="+mj-lt"/>
              </a:rPr>
              <a:t>is the default mechanism to pass arguments to a function. </a:t>
            </a:r>
            <a:r>
              <a:rPr lang="en-US" sz="2000" dirty="0" smtClean="0">
                <a:latin typeface="+mj-lt"/>
              </a:rPr>
              <a:t> In </a:t>
            </a:r>
            <a:r>
              <a:rPr lang="en-US" sz="2000" b="1" dirty="0" smtClean="0">
                <a:latin typeface="+mj-lt"/>
              </a:rPr>
              <a:t>call </a:t>
            </a:r>
            <a:r>
              <a:rPr lang="en-US" sz="2000" b="1" dirty="0">
                <a:latin typeface="+mj-lt"/>
              </a:rPr>
              <a:t>by value</a:t>
            </a:r>
            <a:r>
              <a:rPr lang="en-US" sz="2000" dirty="0">
                <a:latin typeface="+mj-lt"/>
              </a:rPr>
              <a:t>, during </a:t>
            </a:r>
            <a:r>
              <a:rPr lang="en-US" sz="2000" dirty="0" smtClean="0">
                <a:latin typeface="+mj-lt"/>
              </a:rPr>
              <a:t>the function </a:t>
            </a:r>
            <a:r>
              <a:rPr lang="en-US" sz="2000" dirty="0">
                <a:latin typeface="+mj-lt"/>
              </a:rPr>
              <a:t>call </a:t>
            </a:r>
            <a:r>
              <a:rPr lang="en-US" sz="2000" dirty="0" smtClean="0">
                <a:latin typeface="+mj-lt"/>
              </a:rPr>
              <a:t>the argument, or actual parameter, </a:t>
            </a:r>
            <a:r>
              <a:rPr lang="en-US" sz="2000" dirty="0">
                <a:latin typeface="+mj-lt"/>
              </a:rPr>
              <a:t>value is copied and passed to </a:t>
            </a:r>
            <a:r>
              <a:rPr lang="en-US" sz="2000" dirty="0" smtClean="0">
                <a:latin typeface="+mj-lt"/>
              </a:rPr>
              <a:t>the formal </a:t>
            </a:r>
            <a:r>
              <a:rPr lang="en-US" sz="2000" dirty="0">
                <a:latin typeface="+mj-lt"/>
              </a:rPr>
              <a:t>parameter. </a:t>
            </a:r>
            <a:r>
              <a:rPr lang="en-US" sz="2000" dirty="0" smtClean="0">
                <a:latin typeface="+mj-lt"/>
              </a:rPr>
              <a:t> Changes </a:t>
            </a:r>
            <a:r>
              <a:rPr lang="en-US" sz="2000" dirty="0">
                <a:latin typeface="+mj-lt"/>
              </a:rPr>
              <a:t>made to the formal parameters </a:t>
            </a:r>
            <a:r>
              <a:rPr lang="en-US" sz="2000" dirty="0" smtClean="0">
                <a:latin typeface="+mj-lt"/>
              </a:rPr>
              <a:t>do </a:t>
            </a:r>
            <a:r>
              <a:rPr lang="en-US" sz="2000" dirty="0">
                <a:latin typeface="+mj-lt"/>
              </a:rPr>
              <a:t>not affect the actual </a:t>
            </a:r>
            <a:r>
              <a:rPr lang="en-US" sz="2000" dirty="0" smtClean="0">
                <a:latin typeface="+mj-lt"/>
              </a:rPr>
              <a:t>parameters.</a:t>
            </a:r>
          </a:p>
          <a:p>
            <a:endParaRPr lang="en-US" sz="2000" dirty="0">
              <a:latin typeface="+mj-lt"/>
            </a:endParaRPr>
          </a:p>
          <a:p>
            <a:r>
              <a:rPr lang="en-US" sz="2000" dirty="0" smtClean="0">
                <a:latin typeface="+mj-lt"/>
              </a:rPr>
              <a:t>The only way to receive output from a function when using </a:t>
            </a:r>
            <a:r>
              <a:rPr lang="en-US" sz="2000" b="1" dirty="0" smtClean="0">
                <a:latin typeface="+mj-lt"/>
              </a:rPr>
              <a:t>call by value</a:t>
            </a:r>
            <a:r>
              <a:rPr lang="en-US" sz="2000" dirty="0" smtClean="0">
                <a:latin typeface="+mj-lt"/>
              </a:rPr>
              <a:t> is with the functions single </a:t>
            </a:r>
            <a:r>
              <a:rPr lang="en-US" sz="2000" b="1" dirty="0" smtClean="0">
                <a:latin typeface="+mj-lt"/>
              </a:rPr>
              <a:t>return </a:t>
            </a:r>
            <a:r>
              <a:rPr lang="en-US" sz="2000" dirty="0" smtClean="0">
                <a:latin typeface="+mj-lt"/>
              </a:rPr>
              <a:t>value.</a:t>
            </a:r>
          </a:p>
          <a:p>
            <a:endParaRPr lang="en-US" sz="2000" dirty="0">
              <a:latin typeface="+mj-lt"/>
            </a:endParaRPr>
          </a:p>
          <a:p>
            <a:r>
              <a:rPr lang="en-US" sz="2000" dirty="0">
                <a:latin typeface="+mj-lt"/>
              </a:rPr>
              <a:t>To understand this let us consider an example </a:t>
            </a:r>
            <a:r>
              <a:rPr lang="en-US" sz="2000" dirty="0" smtClean="0">
                <a:latin typeface="+mj-lt"/>
              </a:rPr>
              <a:t>of swapping </a:t>
            </a:r>
            <a:r>
              <a:rPr lang="en-US" sz="2000" dirty="0">
                <a:latin typeface="+mj-lt"/>
              </a:rPr>
              <a:t>two numbers using </a:t>
            </a:r>
            <a:r>
              <a:rPr lang="en-US" sz="2000" dirty="0" smtClean="0">
                <a:latin typeface="+mj-lt"/>
              </a:rPr>
              <a:t>a function.</a:t>
            </a:r>
            <a:endParaRPr lang="en-US" sz="2000" dirty="0">
              <a:latin typeface="+mj-lt"/>
            </a:endParaRP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216541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1077</TotalTime>
  <Words>678</Words>
  <Application>Microsoft Office PowerPoint</Application>
  <PresentationFormat>Custom</PresentationFormat>
  <Paragraphs>74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Corbel</vt:lpstr>
      <vt:lpstr>Courier New</vt:lpstr>
      <vt:lpstr>Sales presentation on product or service</vt:lpstr>
      <vt:lpstr>Unit 16 – Procedural Programming</vt:lpstr>
      <vt:lpstr>AIMS &amp; OBJECTIVES</vt:lpstr>
      <vt:lpstr>PARAMETERS</vt:lpstr>
      <vt:lpstr>PARAMETERS</vt:lpstr>
      <vt:lpstr>RETURN STATEMENTS</vt:lpstr>
      <vt:lpstr>RETURN STATEMENTS</vt:lpstr>
      <vt:lpstr>RETURN STATEMENTS</vt:lpstr>
      <vt:lpstr>PowerPoint Presentation</vt:lpstr>
      <vt:lpstr>CALL BY VALUE</vt:lpstr>
      <vt:lpstr>PowerPoint Presentation</vt:lpstr>
      <vt:lpstr>CALL BY VALUE</vt:lpstr>
      <vt:lpstr>CALL BY REFERENCE</vt:lpstr>
      <vt:lpstr>PowerPoint Presentation</vt:lpstr>
      <vt:lpstr>CALL BY REFERENCE</vt:lpstr>
      <vt:lpstr>CALL BY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14 -Installing &amp; Maintaining Computer Hardware</dc:title>
  <dc:creator>Ben Read</dc:creator>
  <cp:lastModifiedBy>Windows User</cp:lastModifiedBy>
  <cp:revision>78</cp:revision>
  <dcterms:created xsi:type="dcterms:W3CDTF">2017-09-03T16:13:56Z</dcterms:created>
  <dcterms:modified xsi:type="dcterms:W3CDTF">2017-10-12T07:23:33Z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