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6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.Read" userId="316ea3c3-ef73-4e56-801d-8b7e36ad6785" providerId="ADAL" clId="{81EA542A-0348-45F1-A4D6-CAD40AE7519B}"/>
    <pc:docChg chg="undo custSel addSld delSld modSld sldOrd">
      <pc:chgData name="Ben.Read" userId="316ea3c3-ef73-4e56-801d-8b7e36ad6785" providerId="ADAL" clId="{81EA542A-0348-45F1-A4D6-CAD40AE7519B}" dt="2017-10-01T20:38:59.097" v="5007" actId="20577"/>
      <pc:docMkLst>
        <pc:docMk/>
      </pc:docMkLst>
      <pc:sldChg chg="modSp">
        <pc:chgData name="Ben.Read" userId="316ea3c3-ef73-4e56-801d-8b7e36ad6785" providerId="ADAL" clId="{81EA542A-0348-45F1-A4D6-CAD40AE7519B}" dt="2017-10-01T18:40:30.327" v="38" actId="20577"/>
        <pc:sldMkLst>
          <pc:docMk/>
          <pc:sldMk cId="1014156243" sldId="257"/>
        </pc:sldMkLst>
        <pc:spChg chg="mod">
          <ac:chgData name="Ben.Read" userId="316ea3c3-ef73-4e56-801d-8b7e36ad6785" providerId="ADAL" clId="{81EA542A-0348-45F1-A4D6-CAD40AE7519B}" dt="2017-10-01T18:40:30.327" v="38" actId="20577"/>
          <ac:spMkLst>
            <pc:docMk/>
            <pc:sldMk cId="1014156243" sldId="257"/>
            <ac:spMk id="7" creationId="{00000000-0000-0000-0000-000000000000}"/>
          </ac:spMkLst>
        </pc:spChg>
      </pc:sldChg>
      <pc:sldChg chg="modSp add">
        <pc:chgData name="Ben.Read" userId="316ea3c3-ef73-4e56-801d-8b7e36ad6785" providerId="ADAL" clId="{81EA542A-0348-45F1-A4D6-CAD40AE7519B}" dt="2017-10-01T19:15:22.006" v="68" actId="113"/>
        <pc:sldMkLst>
          <pc:docMk/>
          <pc:sldMk cId="3147558308" sldId="258"/>
        </pc:sldMkLst>
        <pc:spChg chg="mod">
          <ac:chgData name="Ben.Read" userId="316ea3c3-ef73-4e56-801d-8b7e36ad6785" providerId="ADAL" clId="{81EA542A-0348-45F1-A4D6-CAD40AE7519B}" dt="2017-10-01T19:14:27.475" v="44" actId="20577"/>
          <ac:spMkLst>
            <pc:docMk/>
            <pc:sldMk cId="3147558308" sldId="258"/>
            <ac:spMk id="2" creationId="{91E466CE-7160-4E8A-ADF6-BC8846F1CDF5}"/>
          </ac:spMkLst>
        </pc:spChg>
        <pc:spChg chg="mod">
          <ac:chgData name="Ben.Read" userId="316ea3c3-ef73-4e56-801d-8b7e36ad6785" providerId="ADAL" clId="{81EA542A-0348-45F1-A4D6-CAD40AE7519B}" dt="2017-10-01T19:15:22.006" v="68" actId="113"/>
          <ac:spMkLst>
            <pc:docMk/>
            <pc:sldMk cId="3147558308" sldId="258"/>
            <ac:spMk id="7" creationId="{00000000-0000-0000-0000-000000000000}"/>
          </ac:spMkLst>
        </pc:spChg>
      </pc:sldChg>
      <pc:sldChg chg="modSp add">
        <pc:chgData name="Ben.Read" userId="316ea3c3-ef73-4e56-801d-8b7e36ad6785" providerId="ADAL" clId="{81EA542A-0348-45F1-A4D6-CAD40AE7519B}" dt="2017-10-01T19:19:22.247" v="204" actId="20577"/>
        <pc:sldMkLst>
          <pc:docMk/>
          <pc:sldMk cId="4261843167" sldId="259"/>
        </pc:sldMkLst>
        <pc:spChg chg="mod">
          <ac:chgData name="Ben.Read" userId="316ea3c3-ef73-4e56-801d-8b7e36ad6785" providerId="ADAL" clId="{81EA542A-0348-45F1-A4D6-CAD40AE7519B}" dt="2017-10-01T19:15:46.373" v="85" actId="20577"/>
          <ac:spMkLst>
            <pc:docMk/>
            <pc:sldMk cId="4261843167" sldId="259"/>
            <ac:spMk id="2" creationId="{91E466CE-7160-4E8A-ADF6-BC8846F1CDF5}"/>
          </ac:spMkLst>
        </pc:spChg>
        <pc:spChg chg="mod">
          <ac:chgData name="Ben.Read" userId="316ea3c3-ef73-4e56-801d-8b7e36ad6785" providerId="ADAL" clId="{81EA542A-0348-45F1-A4D6-CAD40AE7519B}" dt="2017-10-01T19:19:22.247" v="204" actId="20577"/>
          <ac:spMkLst>
            <pc:docMk/>
            <pc:sldMk cId="4261843167" sldId="259"/>
            <ac:spMk id="7" creationId="{00000000-0000-0000-0000-000000000000}"/>
          </ac:spMkLst>
        </pc:spChg>
      </pc:sldChg>
      <pc:sldChg chg="addSp delSp modSp add">
        <pc:chgData name="Ben.Read" userId="316ea3c3-ef73-4e56-801d-8b7e36ad6785" providerId="ADAL" clId="{81EA542A-0348-45F1-A4D6-CAD40AE7519B}" dt="2017-10-01T19:22:20.708" v="440" actId="20577"/>
        <pc:sldMkLst>
          <pc:docMk/>
          <pc:sldMk cId="3615032950" sldId="260"/>
        </pc:sldMkLst>
        <pc:spChg chg="mod">
          <ac:chgData name="Ben.Read" userId="316ea3c3-ef73-4e56-801d-8b7e36ad6785" providerId="ADAL" clId="{81EA542A-0348-45F1-A4D6-CAD40AE7519B}" dt="2017-10-01T19:20:26.580" v="248" actId="20577"/>
          <ac:spMkLst>
            <pc:docMk/>
            <pc:sldMk cId="3615032950" sldId="260"/>
            <ac:spMk id="2" creationId="{91E466CE-7160-4E8A-ADF6-BC8846F1CDF5}"/>
          </ac:spMkLst>
        </pc:spChg>
        <pc:spChg chg="add del">
          <ac:chgData name="Ben.Read" userId="316ea3c3-ef73-4e56-801d-8b7e36ad6785" providerId="ADAL" clId="{81EA542A-0348-45F1-A4D6-CAD40AE7519B}" dt="2017-10-01T19:20:53.640" v="250" actId="20577"/>
          <ac:spMkLst>
            <pc:docMk/>
            <pc:sldMk cId="3615032950" sldId="260"/>
            <ac:spMk id="5" creationId="{8F0142B3-138D-4135-8712-7565482DC9F1}"/>
          </ac:spMkLst>
        </pc:spChg>
        <pc:spChg chg="add del">
          <ac:chgData name="Ben.Read" userId="316ea3c3-ef73-4e56-801d-8b7e36ad6785" providerId="ADAL" clId="{81EA542A-0348-45F1-A4D6-CAD40AE7519B}" dt="2017-10-01T19:20:57.143" v="253" actId="20577"/>
          <ac:spMkLst>
            <pc:docMk/>
            <pc:sldMk cId="3615032950" sldId="260"/>
            <ac:spMk id="6" creationId="{2F78183C-7A07-42C0-9801-EDBC704E7CF8}"/>
          </ac:spMkLst>
        </pc:spChg>
        <pc:spChg chg="mod">
          <ac:chgData name="Ben.Read" userId="316ea3c3-ef73-4e56-801d-8b7e36ad6785" providerId="ADAL" clId="{81EA542A-0348-45F1-A4D6-CAD40AE7519B}" dt="2017-10-01T19:22:20.708" v="440" actId="20577"/>
          <ac:spMkLst>
            <pc:docMk/>
            <pc:sldMk cId="3615032950" sldId="260"/>
            <ac:spMk id="7" creationId="{00000000-0000-0000-0000-000000000000}"/>
          </ac:spMkLst>
        </pc:spChg>
      </pc:sldChg>
      <pc:sldChg chg="addSp delSp modSp add">
        <pc:chgData name="Ben.Read" userId="316ea3c3-ef73-4e56-801d-8b7e36ad6785" providerId="ADAL" clId="{81EA542A-0348-45F1-A4D6-CAD40AE7519B}" dt="2017-10-01T19:27:36.171" v="994" actId="20577"/>
        <pc:sldMkLst>
          <pc:docMk/>
          <pc:sldMk cId="3299397436" sldId="261"/>
        </pc:sldMkLst>
        <pc:spChg chg="mod">
          <ac:chgData name="Ben.Read" userId="316ea3c3-ef73-4e56-801d-8b7e36ad6785" providerId="ADAL" clId="{81EA542A-0348-45F1-A4D6-CAD40AE7519B}" dt="2017-10-01T19:22:54.827" v="489" actId="20577"/>
          <ac:spMkLst>
            <pc:docMk/>
            <pc:sldMk cId="3299397436" sldId="261"/>
            <ac:spMk id="2" creationId="{91E466CE-7160-4E8A-ADF6-BC8846F1CDF5}"/>
          </ac:spMkLst>
        </pc:spChg>
        <pc:spChg chg="add del">
          <ac:chgData name="Ben.Read" userId="316ea3c3-ef73-4e56-801d-8b7e36ad6785" providerId="ADAL" clId="{81EA542A-0348-45F1-A4D6-CAD40AE7519B}" dt="2017-10-01T19:23:09.215" v="491" actId="20577"/>
          <ac:spMkLst>
            <pc:docMk/>
            <pc:sldMk cId="3299397436" sldId="261"/>
            <ac:spMk id="5" creationId="{3B2277FD-0633-447C-A27C-8C8EFF51FA21}"/>
          </ac:spMkLst>
        </pc:spChg>
        <pc:spChg chg="mod">
          <ac:chgData name="Ben.Read" userId="316ea3c3-ef73-4e56-801d-8b7e36ad6785" providerId="ADAL" clId="{81EA542A-0348-45F1-A4D6-CAD40AE7519B}" dt="2017-10-01T19:27:36.171" v="994" actId="20577"/>
          <ac:spMkLst>
            <pc:docMk/>
            <pc:sldMk cId="3299397436" sldId="261"/>
            <ac:spMk id="7" creationId="{00000000-0000-0000-0000-000000000000}"/>
          </ac:spMkLst>
        </pc:spChg>
      </pc:sldChg>
      <pc:sldChg chg="addSp delSp modSp add">
        <pc:chgData name="Ben.Read" userId="316ea3c3-ef73-4e56-801d-8b7e36ad6785" providerId="ADAL" clId="{81EA542A-0348-45F1-A4D6-CAD40AE7519B}" dt="2017-10-01T19:37:07.740" v="1046" actId="20577"/>
        <pc:sldMkLst>
          <pc:docMk/>
          <pc:sldMk cId="1382995255" sldId="262"/>
        </pc:sldMkLst>
        <pc:spChg chg="mod">
          <ac:chgData name="Ben.Read" userId="316ea3c3-ef73-4e56-801d-8b7e36ad6785" providerId="ADAL" clId="{81EA542A-0348-45F1-A4D6-CAD40AE7519B}" dt="2017-10-01T19:35:47.072" v="1041" actId="6549"/>
          <ac:spMkLst>
            <pc:docMk/>
            <pc:sldMk cId="1382995255" sldId="262"/>
            <ac:spMk id="2" creationId="{91E466CE-7160-4E8A-ADF6-BC8846F1CDF5}"/>
          </ac:spMkLst>
        </pc:spChg>
        <pc:spChg chg="del mod">
          <ac:chgData name="Ben.Read" userId="316ea3c3-ef73-4e56-801d-8b7e36ad6785" providerId="ADAL" clId="{81EA542A-0348-45F1-A4D6-CAD40AE7519B}" dt="2017-10-01T19:35:23.716" v="1036" actId="20577"/>
          <ac:spMkLst>
            <pc:docMk/>
            <pc:sldMk cId="1382995255" sldId="262"/>
            <ac:spMk id="7" creationId="{00000000-0000-0000-0000-000000000000}"/>
          </ac:spMkLst>
        </pc:spChg>
        <pc:picChg chg="add del mod">
          <ac:chgData name="Ben.Read" userId="316ea3c3-ef73-4e56-801d-8b7e36ad6785" providerId="ADAL" clId="{81EA542A-0348-45F1-A4D6-CAD40AE7519B}" dt="2017-10-01T19:36:45.444" v="1045" actId="478"/>
          <ac:picMkLst>
            <pc:docMk/>
            <pc:sldMk cId="1382995255" sldId="262"/>
            <ac:picMk id="5" creationId="{2B717643-BCC0-4728-884F-7A0D4518A2BF}"/>
          </ac:picMkLst>
        </pc:picChg>
        <pc:picChg chg="add">
          <ac:chgData name="Ben.Read" userId="316ea3c3-ef73-4e56-801d-8b7e36ad6785" providerId="ADAL" clId="{81EA542A-0348-45F1-A4D6-CAD40AE7519B}" dt="2017-10-01T19:37:07.740" v="1046" actId="20577"/>
          <ac:picMkLst>
            <pc:docMk/>
            <pc:sldMk cId="1382995255" sldId="262"/>
            <ac:picMk id="6" creationId="{D5094958-844C-40E5-B540-D5E8F0F50F08}"/>
          </ac:picMkLst>
        </pc:picChg>
      </pc:sldChg>
      <pc:sldChg chg="addSp modSp add ord">
        <pc:chgData name="Ben.Read" userId="316ea3c3-ef73-4e56-801d-8b7e36ad6785" providerId="ADAL" clId="{81EA542A-0348-45F1-A4D6-CAD40AE7519B}" dt="2017-10-01T20:02:30.079" v="2691" actId="404"/>
        <pc:sldMkLst>
          <pc:docMk/>
          <pc:sldMk cId="649954486" sldId="263"/>
        </pc:sldMkLst>
        <pc:spChg chg="mod">
          <ac:chgData name="Ben.Read" userId="316ea3c3-ef73-4e56-801d-8b7e36ad6785" providerId="ADAL" clId="{81EA542A-0348-45F1-A4D6-CAD40AE7519B}" dt="2017-10-01T19:38:00.533" v="1064" actId="20577"/>
          <ac:spMkLst>
            <pc:docMk/>
            <pc:sldMk cId="649954486" sldId="263"/>
            <ac:spMk id="2" creationId="{91E466CE-7160-4E8A-ADF6-BC8846F1CDF5}"/>
          </ac:spMkLst>
        </pc:spChg>
        <pc:spChg chg="add mod">
          <ac:chgData name="Ben.Read" userId="316ea3c3-ef73-4e56-801d-8b7e36ad6785" providerId="ADAL" clId="{81EA542A-0348-45F1-A4D6-CAD40AE7519B}" dt="2017-10-01T19:39:35.531" v="1088" actId="20577"/>
          <ac:spMkLst>
            <pc:docMk/>
            <pc:sldMk cId="649954486" sldId="263"/>
            <ac:spMk id="5" creationId="{03170567-D0F3-4836-839E-B9C0CA170878}"/>
          </ac:spMkLst>
        </pc:spChg>
        <pc:spChg chg="mod">
          <ac:chgData name="Ben.Read" userId="316ea3c3-ef73-4e56-801d-8b7e36ad6785" providerId="ADAL" clId="{81EA542A-0348-45F1-A4D6-CAD40AE7519B}" dt="2017-10-01T20:02:30.079" v="2691" actId="404"/>
          <ac:spMkLst>
            <pc:docMk/>
            <pc:sldMk cId="649954486" sldId="263"/>
            <ac:spMk id="7" creationId="{00000000-0000-0000-0000-000000000000}"/>
          </ac:spMkLst>
        </pc:spChg>
      </pc:sldChg>
      <pc:sldChg chg="modSp add">
        <pc:chgData name="Ben.Read" userId="316ea3c3-ef73-4e56-801d-8b7e36ad6785" providerId="ADAL" clId="{81EA542A-0348-45F1-A4D6-CAD40AE7519B}" dt="2017-10-01T20:02:19.922" v="2690" actId="404"/>
        <pc:sldMkLst>
          <pc:docMk/>
          <pc:sldMk cId="3573195339" sldId="264"/>
        </pc:sldMkLst>
        <pc:spChg chg="mod">
          <ac:chgData name="Ben.Read" userId="316ea3c3-ef73-4e56-801d-8b7e36ad6785" providerId="ADAL" clId="{81EA542A-0348-45F1-A4D6-CAD40AE7519B}" dt="2017-10-01T19:40:03.310" v="1096" actId="20577"/>
          <ac:spMkLst>
            <pc:docMk/>
            <pc:sldMk cId="3573195339" sldId="264"/>
            <ac:spMk id="2" creationId="{91E466CE-7160-4E8A-ADF6-BC8846F1CDF5}"/>
          </ac:spMkLst>
        </pc:spChg>
        <pc:spChg chg="mod">
          <ac:chgData name="Ben.Read" userId="316ea3c3-ef73-4e56-801d-8b7e36ad6785" providerId="ADAL" clId="{81EA542A-0348-45F1-A4D6-CAD40AE7519B}" dt="2017-10-01T19:41:49.587" v="1239" actId="20577"/>
          <ac:spMkLst>
            <pc:docMk/>
            <pc:sldMk cId="3573195339" sldId="264"/>
            <ac:spMk id="5" creationId="{03170567-D0F3-4836-839E-B9C0CA170878}"/>
          </ac:spMkLst>
        </pc:spChg>
        <pc:spChg chg="mod">
          <ac:chgData name="Ben.Read" userId="316ea3c3-ef73-4e56-801d-8b7e36ad6785" providerId="ADAL" clId="{81EA542A-0348-45F1-A4D6-CAD40AE7519B}" dt="2017-10-01T20:02:19.922" v="2690" actId="404"/>
          <ac:spMkLst>
            <pc:docMk/>
            <pc:sldMk cId="3573195339" sldId="264"/>
            <ac:spMk id="7" creationId="{00000000-0000-0000-0000-000000000000}"/>
          </ac:spMkLst>
        </pc:spChg>
      </pc:sldChg>
      <pc:sldChg chg="delSp modSp add">
        <pc:chgData name="Ben.Read" userId="316ea3c3-ef73-4e56-801d-8b7e36ad6785" providerId="ADAL" clId="{81EA542A-0348-45F1-A4D6-CAD40AE7519B}" dt="2017-10-01T19:48:10.723" v="2064" actId="1076"/>
        <pc:sldMkLst>
          <pc:docMk/>
          <pc:sldMk cId="2972570691" sldId="265"/>
        </pc:sldMkLst>
        <pc:spChg chg="mod">
          <ac:chgData name="Ben.Read" userId="316ea3c3-ef73-4e56-801d-8b7e36ad6785" providerId="ADAL" clId="{81EA542A-0348-45F1-A4D6-CAD40AE7519B}" dt="2017-10-01T19:42:02.430" v="1261" actId="20577"/>
          <ac:spMkLst>
            <pc:docMk/>
            <pc:sldMk cId="2972570691" sldId="265"/>
            <ac:spMk id="2" creationId="{91E466CE-7160-4E8A-ADF6-BC8846F1CDF5}"/>
          </ac:spMkLst>
        </pc:spChg>
        <pc:spChg chg="del mod">
          <ac:chgData name="Ben.Read" userId="316ea3c3-ef73-4e56-801d-8b7e36ad6785" providerId="ADAL" clId="{81EA542A-0348-45F1-A4D6-CAD40AE7519B}" dt="2017-10-01T19:42:15.381" v="1263" actId="1076"/>
          <ac:spMkLst>
            <pc:docMk/>
            <pc:sldMk cId="2972570691" sldId="265"/>
            <ac:spMk id="3" creationId="{BABB1A62-ADDE-4D6D-9500-E916807B6851}"/>
          </ac:spMkLst>
        </pc:spChg>
        <pc:spChg chg="mod">
          <ac:chgData name="Ben.Read" userId="316ea3c3-ef73-4e56-801d-8b7e36ad6785" providerId="ADAL" clId="{81EA542A-0348-45F1-A4D6-CAD40AE7519B}" dt="2017-10-01T19:48:10.723" v="2064" actId="1076"/>
          <ac:spMkLst>
            <pc:docMk/>
            <pc:sldMk cId="2972570691" sldId="265"/>
            <ac:spMk id="5" creationId="{03170567-D0F3-4836-839E-B9C0CA170878}"/>
          </ac:spMkLst>
        </pc:spChg>
        <pc:spChg chg="del">
          <ac:chgData name="Ben.Read" userId="316ea3c3-ef73-4e56-801d-8b7e36ad6785" providerId="ADAL" clId="{81EA542A-0348-45F1-A4D6-CAD40AE7519B}" dt="2017-10-01T19:42:18.188" v="1264" actId="1076"/>
          <ac:spMkLst>
            <pc:docMk/>
            <pc:sldMk cId="2972570691" sldId="265"/>
            <ac:spMk id="7" creationId="{00000000-0000-0000-0000-000000000000}"/>
          </ac:spMkLst>
        </pc:spChg>
      </pc:sldChg>
      <pc:sldChg chg="addSp delSp modSp add">
        <pc:chgData name="Ben.Read" userId="316ea3c3-ef73-4e56-801d-8b7e36ad6785" providerId="ADAL" clId="{81EA542A-0348-45F1-A4D6-CAD40AE7519B}" dt="2017-10-01T19:49:00.113" v="2101" actId="1076"/>
        <pc:sldMkLst>
          <pc:docMk/>
          <pc:sldMk cId="2426377070" sldId="266"/>
        </pc:sldMkLst>
        <pc:spChg chg="mod">
          <ac:chgData name="Ben.Read" userId="316ea3c3-ef73-4e56-801d-8b7e36ad6785" providerId="ADAL" clId="{81EA542A-0348-45F1-A4D6-CAD40AE7519B}" dt="2017-10-01T19:48:34.533" v="2094" actId="20577"/>
          <ac:spMkLst>
            <pc:docMk/>
            <pc:sldMk cId="2426377070" sldId="266"/>
            <ac:spMk id="2" creationId="{91E466CE-7160-4E8A-ADF6-BC8846F1CDF5}"/>
          </ac:spMkLst>
        </pc:spChg>
        <pc:spChg chg="del mod">
          <ac:chgData name="Ben.Read" userId="316ea3c3-ef73-4e56-801d-8b7e36ad6785" providerId="ADAL" clId="{81EA542A-0348-45F1-A4D6-CAD40AE7519B}" dt="2017-10-01T19:48:38.153" v="2097" actId="1076"/>
          <ac:spMkLst>
            <pc:docMk/>
            <pc:sldMk cId="2426377070" sldId="266"/>
            <ac:spMk id="5" creationId="{03170567-D0F3-4836-839E-B9C0CA170878}"/>
          </ac:spMkLst>
        </pc:spChg>
        <pc:picChg chg="add mod">
          <ac:chgData name="Ben.Read" userId="316ea3c3-ef73-4e56-801d-8b7e36ad6785" providerId="ADAL" clId="{81EA542A-0348-45F1-A4D6-CAD40AE7519B}" dt="2017-10-01T19:49:00.113" v="2101" actId="1076"/>
          <ac:picMkLst>
            <pc:docMk/>
            <pc:sldMk cId="2426377070" sldId="266"/>
            <ac:picMk id="3" creationId="{EF38C735-783A-48C8-AFD6-5D4338D8E0F5}"/>
          </ac:picMkLst>
        </pc:picChg>
      </pc:sldChg>
      <pc:sldChg chg="addSp delSp modSp add ord">
        <pc:chgData name="Ben.Read" userId="316ea3c3-ef73-4e56-801d-8b7e36ad6785" providerId="ADAL" clId="{81EA542A-0348-45F1-A4D6-CAD40AE7519B}" dt="2017-10-01T20:02:03.152" v="2689" actId="113"/>
        <pc:sldMkLst>
          <pc:docMk/>
          <pc:sldMk cId="2866075756" sldId="267"/>
        </pc:sldMkLst>
        <pc:spChg chg="mod">
          <ac:chgData name="Ben.Read" userId="316ea3c3-ef73-4e56-801d-8b7e36ad6785" providerId="ADAL" clId="{81EA542A-0348-45F1-A4D6-CAD40AE7519B}" dt="2017-10-01T19:49:27.627" v="2114" actId="20577"/>
          <ac:spMkLst>
            <pc:docMk/>
            <pc:sldMk cId="2866075756" sldId="267"/>
            <ac:spMk id="2" creationId="{91E466CE-7160-4E8A-ADF6-BC8846F1CDF5}"/>
          </ac:spMkLst>
        </pc:spChg>
        <pc:spChg chg="mod">
          <ac:chgData name="Ben.Read" userId="316ea3c3-ef73-4e56-801d-8b7e36ad6785" providerId="ADAL" clId="{81EA542A-0348-45F1-A4D6-CAD40AE7519B}" dt="2017-10-01T20:02:03.152" v="2689" actId="113"/>
          <ac:spMkLst>
            <pc:docMk/>
            <pc:sldMk cId="2866075756" sldId="267"/>
            <ac:spMk id="5" creationId="{03170567-D0F3-4836-839E-B9C0CA170878}"/>
          </ac:spMkLst>
        </pc:spChg>
        <pc:picChg chg="add del mod">
          <ac:chgData name="Ben.Read" userId="316ea3c3-ef73-4e56-801d-8b7e36ad6785" providerId="ADAL" clId="{81EA542A-0348-45F1-A4D6-CAD40AE7519B}" dt="2017-10-01T19:59:49.848" v="2553" actId="113"/>
          <ac:picMkLst>
            <pc:docMk/>
            <pc:sldMk cId="2866075756" sldId="267"/>
            <ac:picMk id="3074" creationId="{8FB7BFA3-3BBE-462F-99F7-EC549CB2A676}"/>
          </ac:picMkLst>
        </pc:picChg>
        <pc:picChg chg="add mod">
          <ac:chgData name="Ben.Read" userId="316ea3c3-ef73-4e56-801d-8b7e36ad6785" providerId="ADAL" clId="{81EA542A-0348-45F1-A4D6-CAD40AE7519B}" dt="2017-10-01T20:01:06.541" v="2688" actId="1076"/>
          <ac:picMkLst>
            <pc:docMk/>
            <pc:sldMk cId="2866075756" sldId="267"/>
            <ac:picMk id="3076" creationId="{6F2165F5-1B88-4A5B-ACD4-6AAC81043039}"/>
          </ac:picMkLst>
        </pc:picChg>
      </pc:sldChg>
      <pc:sldChg chg="addSp delSp modSp add ord">
        <pc:chgData name="Ben.Read" userId="316ea3c3-ef73-4e56-801d-8b7e36ad6785" providerId="ADAL" clId="{81EA542A-0348-45F1-A4D6-CAD40AE7519B}" dt="2017-10-01T20:04:01.008" v="2703" actId="6549"/>
        <pc:sldMkLst>
          <pc:docMk/>
          <pc:sldMk cId="77745887" sldId="268"/>
        </pc:sldMkLst>
        <pc:spChg chg="mod">
          <ac:chgData name="Ben.Read" userId="316ea3c3-ef73-4e56-801d-8b7e36ad6785" providerId="ADAL" clId="{81EA542A-0348-45F1-A4D6-CAD40AE7519B}" dt="2017-10-01T20:04:01.008" v="2703" actId="6549"/>
          <ac:spMkLst>
            <pc:docMk/>
            <pc:sldMk cId="77745887" sldId="268"/>
            <ac:spMk id="2" creationId="{91E466CE-7160-4E8A-ADF6-BC8846F1CDF5}"/>
          </ac:spMkLst>
        </pc:spChg>
        <pc:picChg chg="del">
          <ac:chgData name="Ben.Read" userId="316ea3c3-ef73-4e56-801d-8b7e36ad6785" providerId="ADAL" clId="{81EA542A-0348-45F1-A4D6-CAD40AE7519B}" dt="2017-10-01T20:02:53.145" v="2694" actId="478"/>
          <ac:picMkLst>
            <pc:docMk/>
            <pc:sldMk cId="77745887" sldId="268"/>
            <ac:picMk id="3" creationId="{EF38C735-783A-48C8-AFD6-5D4338D8E0F5}"/>
          </ac:picMkLst>
        </pc:picChg>
        <pc:picChg chg="add">
          <ac:chgData name="Ben.Read" userId="316ea3c3-ef73-4e56-801d-8b7e36ad6785" providerId="ADAL" clId="{81EA542A-0348-45F1-A4D6-CAD40AE7519B}" dt="2017-10-01T20:03:57.975" v="2702" actId="6549"/>
          <ac:picMkLst>
            <pc:docMk/>
            <pc:sldMk cId="77745887" sldId="268"/>
            <ac:picMk id="5" creationId="{5A79A175-7796-456D-A68A-9DAC5849E63F}"/>
          </ac:picMkLst>
        </pc:picChg>
      </pc:sldChg>
      <pc:sldChg chg="delSp add del">
        <pc:chgData name="Ben.Read" userId="316ea3c3-ef73-4e56-801d-8b7e36ad6785" providerId="ADAL" clId="{81EA542A-0348-45F1-A4D6-CAD40AE7519B}" dt="2017-10-01T20:04:20.138" v="2708" actId="2696"/>
        <pc:sldMkLst>
          <pc:docMk/>
          <pc:sldMk cId="1800731182" sldId="269"/>
        </pc:sldMkLst>
        <pc:picChg chg="del">
          <ac:chgData name="Ben.Read" userId="316ea3c3-ef73-4e56-801d-8b7e36ad6785" providerId="ADAL" clId="{81EA542A-0348-45F1-A4D6-CAD40AE7519B}" dt="2017-10-01T20:04:14.151" v="2705" actId="478"/>
          <ac:picMkLst>
            <pc:docMk/>
            <pc:sldMk cId="1800731182" sldId="269"/>
            <ac:picMk id="5" creationId="{5A79A175-7796-456D-A68A-9DAC5849E63F}"/>
          </ac:picMkLst>
        </pc:picChg>
      </pc:sldChg>
      <pc:sldChg chg="del">
        <pc:chgData name="Ben.Read" userId="316ea3c3-ef73-4e56-801d-8b7e36ad6785" providerId="ADAL" clId="{81EA542A-0348-45F1-A4D6-CAD40AE7519B}" dt="2017-10-01T18:29:35.327" v="13" actId="2696"/>
        <pc:sldMkLst>
          <pc:docMk/>
          <pc:sldMk cId="3882498566" sldId="270"/>
        </pc:sldMkLst>
      </pc:sldChg>
      <pc:sldChg chg="addSp delSp modSp add ord">
        <pc:chgData name="Ben.Read" userId="316ea3c3-ef73-4e56-801d-8b7e36ad6785" providerId="ADAL" clId="{81EA542A-0348-45F1-A4D6-CAD40AE7519B}" dt="2017-10-01T20:10:09.785" v="3299" actId="404"/>
        <pc:sldMkLst>
          <pc:docMk/>
          <pc:sldMk cId="4021801037" sldId="270"/>
        </pc:sldMkLst>
        <pc:spChg chg="mod">
          <ac:chgData name="Ben.Read" userId="316ea3c3-ef73-4e56-801d-8b7e36ad6785" providerId="ADAL" clId="{81EA542A-0348-45F1-A4D6-CAD40AE7519B}" dt="2017-10-01T20:04:35.618" v="2721" actId="20577"/>
          <ac:spMkLst>
            <pc:docMk/>
            <pc:sldMk cId="4021801037" sldId="270"/>
            <ac:spMk id="2" creationId="{91E466CE-7160-4E8A-ADF6-BC8846F1CDF5}"/>
          </ac:spMkLst>
        </pc:spChg>
        <pc:spChg chg="add del mod">
          <ac:chgData name="Ben.Read" userId="316ea3c3-ef73-4e56-801d-8b7e36ad6785" providerId="ADAL" clId="{81EA542A-0348-45F1-A4D6-CAD40AE7519B}" dt="2017-10-01T20:10:09.785" v="3299" actId="404"/>
          <ac:spMkLst>
            <pc:docMk/>
            <pc:sldMk cId="4021801037" sldId="270"/>
            <ac:spMk id="5" creationId="{03170567-D0F3-4836-839E-B9C0CA170878}"/>
          </ac:spMkLst>
        </pc:spChg>
        <pc:picChg chg="add del">
          <ac:chgData name="Ben.Read" userId="316ea3c3-ef73-4e56-801d-8b7e36ad6785" providerId="ADAL" clId="{81EA542A-0348-45F1-A4D6-CAD40AE7519B}" dt="2017-10-01T20:04:53.149" v="2730" actId="478"/>
          <ac:picMkLst>
            <pc:docMk/>
            <pc:sldMk cId="4021801037" sldId="270"/>
            <ac:picMk id="3076" creationId="{6F2165F5-1B88-4A5B-ACD4-6AAC81043039}"/>
          </ac:picMkLst>
        </pc:picChg>
      </pc:sldChg>
      <pc:sldChg chg="addSp delSp modSp add">
        <pc:chgData name="Ben.Read" userId="316ea3c3-ef73-4e56-801d-8b7e36ad6785" providerId="ADAL" clId="{81EA542A-0348-45F1-A4D6-CAD40AE7519B}" dt="2017-10-01T20:13:46.053" v="3755" actId="20577"/>
        <pc:sldMkLst>
          <pc:docMk/>
          <pc:sldMk cId="1010668452" sldId="271"/>
        </pc:sldMkLst>
        <pc:spChg chg="add del">
          <ac:chgData name="Ben.Read" userId="316ea3c3-ef73-4e56-801d-8b7e36ad6785" providerId="ADAL" clId="{81EA542A-0348-45F1-A4D6-CAD40AE7519B}" dt="2017-10-01T20:12:22.136" v="3666" actId="20577"/>
          <ac:spMkLst>
            <pc:docMk/>
            <pc:sldMk cId="1010668452" sldId="271"/>
            <ac:spMk id="3" creationId="{F2EA5F81-33F5-4274-BCA0-D7F2884BB84A}"/>
          </ac:spMkLst>
        </pc:spChg>
        <pc:spChg chg="mod">
          <ac:chgData name="Ben.Read" userId="316ea3c3-ef73-4e56-801d-8b7e36ad6785" providerId="ADAL" clId="{81EA542A-0348-45F1-A4D6-CAD40AE7519B}" dt="2017-10-01T20:13:46.053" v="3755" actId="20577"/>
          <ac:spMkLst>
            <pc:docMk/>
            <pc:sldMk cId="1010668452" sldId="271"/>
            <ac:spMk id="5" creationId="{03170567-D0F3-4836-839E-B9C0CA170878}"/>
          </ac:spMkLst>
        </pc:spChg>
      </pc:sldChg>
      <pc:sldChg chg="del">
        <pc:chgData name="Ben.Read" userId="316ea3c3-ef73-4e56-801d-8b7e36ad6785" providerId="ADAL" clId="{81EA542A-0348-45F1-A4D6-CAD40AE7519B}" dt="2017-10-01T18:29:35.137" v="0" actId="2696"/>
        <pc:sldMkLst>
          <pc:docMk/>
          <pc:sldMk cId="2896743842" sldId="271"/>
        </pc:sldMkLst>
      </pc:sldChg>
      <pc:sldChg chg="modSp add">
        <pc:chgData name="Ben.Read" userId="316ea3c3-ef73-4e56-801d-8b7e36ad6785" providerId="ADAL" clId="{81EA542A-0348-45F1-A4D6-CAD40AE7519B}" dt="2017-10-01T20:18:58.839" v="3922" actId="20577"/>
        <pc:sldMkLst>
          <pc:docMk/>
          <pc:sldMk cId="2174635501" sldId="272"/>
        </pc:sldMkLst>
        <pc:spChg chg="mod">
          <ac:chgData name="Ben.Read" userId="316ea3c3-ef73-4e56-801d-8b7e36ad6785" providerId="ADAL" clId="{81EA542A-0348-45F1-A4D6-CAD40AE7519B}" dt="2017-10-01T20:15:30.493" v="3775" actId="20577"/>
          <ac:spMkLst>
            <pc:docMk/>
            <pc:sldMk cId="2174635501" sldId="272"/>
            <ac:spMk id="2" creationId="{91E466CE-7160-4E8A-ADF6-BC8846F1CDF5}"/>
          </ac:spMkLst>
        </pc:spChg>
        <pc:spChg chg="mod">
          <ac:chgData name="Ben.Read" userId="316ea3c3-ef73-4e56-801d-8b7e36ad6785" providerId="ADAL" clId="{81EA542A-0348-45F1-A4D6-CAD40AE7519B}" dt="2017-10-01T20:18:58.839" v="3922" actId="20577"/>
          <ac:spMkLst>
            <pc:docMk/>
            <pc:sldMk cId="2174635501" sldId="272"/>
            <ac:spMk id="5" creationId="{03170567-D0F3-4836-839E-B9C0CA170878}"/>
          </ac:spMkLst>
        </pc:spChg>
      </pc:sldChg>
      <pc:sldChg chg="del">
        <pc:chgData name="Ben.Read" userId="316ea3c3-ef73-4e56-801d-8b7e36ad6785" providerId="ADAL" clId="{81EA542A-0348-45F1-A4D6-CAD40AE7519B}" dt="2017-10-01T18:29:35.154" v="1" actId="2696"/>
        <pc:sldMkLst>
          <pc:docMk/>
          <pc:sldMk cId="960633629" sldId="273"/>
        </pc:sldMkLst>
      </pc:sldChg>
      <pc:sldChg chg="addSp modSp add">
        <pc:chgData name="Ben.Read" userId="316ea3c3-ef73-4e56-801d-8b7e36ad6785" providerId="ADAL" clId="{81EA542A-0348-45F1-A4D6-CAD40AE7519B}" dt="2017-10-01T20:27:53.249" v="4364" actId="113"/>
        <pc:sldMkLst>
          <pc:docMk/>
          <pc:sldMk cId="3788075857" sldId="273"/>
        </pc:sldMkLst>
        <pc:spChg chg="mod">
          <ac:chgData name="Ben.Read" userId="316ea3c3-ef73-4e56-801d-8b7e36ad6785" providerId="ADAL" clId="{81EA542A-0348-45F1-A4D6-CAD40AE7519B}" dt="2017-10-01T20:20:15.263" v="3971" actId="20577"/>
          <ac:spMkLst>
            <pc:docMk/>
            <pc:sldMk cId="3788075857" sldId="273"/>
            <ac:spMk id="2" creationId="{91E466CE-7160-4E8A-ADF6-BC8846F1CDF5}"/>
          </ac:spMkLst>
        </pc:spChg>
        <pc:spChg chg="mod">
          <ac:chgData name="Ben.Read" userId="316ea3c3-ef73-4e56-801d-8b7e36ad6785" providerId="ADAL" clId="{81EA542A-0348-45F1-A4D6-CAD40AE7519B}" dt="2017-10-01T20:25:10.950" v="4215" actId="14100"/>
          <ac:spMkLst>
            <pc:docMk/>
            <pc:sldMk cId="3788075857" sldId="273"/>
            <ac:spMk id="5" creationId="{03170567-D0F3-4836-839E-B9C0CA170878}"/>
          </ac:spMkLst>
        </pc:spChg>
        <pc:spChg chg="add mod">
          <ac:chgData name="Ben.Read" userId="316ea3c3-ef73-4e56-801d-8b7e36ad6785" providerId="ADAL" clId="{81EA542A-0348-45F1-A4D6-CAD40AE7519B}" dt="2017-10-01T20:26:52.739" v="4251" actId="1076"/>
          <ac:spMkLst>
            <pc:docMk/>
            <pc:sldMk cId="3788075857" sldId="273"/>
            <ac:spMk id="10" creationId="{F5BA6ADA-1F09-42C3-B616-50244404485E}"/>
          </ac:spMkLst>
        </pc:spChg>
        <pc:spChg chg="add mod">
          <ac:chgData name="Ben.Read" userId="316ea3c3-ef73-4e56-801d-8b7e36ad6785" providerId="ADAL" clId="{81EA542A-0348-45F1-A4D6-CAD40AE7519B}" dt="2017-10-01T20:26:56.662" v="4252" actId="1076"/>
          <ac:spMkLst>
            <pc:docMk/>
            <pc:sldMk cId="3788075857" sldId="273"/>
            <ac:spMk id="11" creationId="{665D1627-E06F-4358-A337-D85DEDDACF3A}"/>
          </ac:spMkLst>
        </pc:spChg>
        <pc:spChg chg="add mod">
          <ac:chgData name="Ben.Read" userId="316ea3c3-ef73-4e56-801d-8b7e36ad6785" providerId="ADAL" clId="{81EA542A-0348-45F1-A4D6-CAD40AE7519B}" dt="2017-10-01T20:27:53.249" v="4364" actId="113"/>
          <ac:spMkLst>
            <pc:docMk/>
            <pc:sldMk cId="3788075857" sldId="273"/>
            <ac:spMk id="12" creationId="{86E96500-D83B-4D07-A938-7F86C4603914}"/>
          </ac:spMkLst>
        </pc:spChg>
        <pc:graphicFrameChg chg="add mod modGraphic">
          <ac:chgData name="Ben.Read" userId="316ea3c3-ef73-4e56-801d-8b7e36ad6785" providerId="ADAL" clId="{81EA542A-0348-45F1-A4D6-CAD40AE7519B}" dt="2017-10-01T20:26:50.024" v="4250" actId="1076"/>
          <ac:graphicFrameMkLst>
            <pc:docMk/>
            <pc:sldMk cId="3788075857" sldId="273"/>
            <ac:graphicFrameMk id="3" creationId="{3B0B07BD-FB79-4F55-B479-390D7340E29B}"/>
          </ac:graphicFrameMkLst>
        </pc:graphicFrameChg>
        <pc:cxnChg chg="add mod">
          <ac:chgData name="Ben.Read" userId="316ea3c3-ef73-4e56-801d-8b7e36ad6785" providerId="ADAL" clId="{81EA542A-0348-45F1-A4D6-CAD40AE7519B}" dt="2017-10-01T20:26:50.024" v="4250" actId="1076"/>
          <ac:cxnSpMkLst>
            <pc:docMk/>
            <pc:sldMk cId="3788075857" sldId="273"/>
            <ac:cxnSpMk id="7" creationId="{40EB2909-C5C6-4DC9-B27B-B700ED0C9C34}"/>
          </ac:cxnSpMkLst>
        </pc:cxnChg>
        <pc:cxnChg chg="add mod">
          <ac:chgData name="Ben.Read" userId="316ea3c3-ef73-4e56-801d-8b7e36ad6785" providerId="ADAL" clId="{81EA542A-0348-45F1-A4D6-CAD40AE7519B}" dt="2017-10-01T20:26:50.024" v="4250" actId="1076"/>
          <ac:cxnSpMkLst>
            <pc:docMk/>
            <pc:sldMk cId="3788075857" sldId="273"/>
            <ac:cxnSpMk id="9" creationId="{E6A79D54-EDB4-4549-AC0C-1C4AB7C36065}"/>
          </ac:cxnSpMkLst>
        </pc:cxnChg>
      </pc:sldChg>
      <pc:sldChg chg="del">
        <pc:chgData name="Ben.Read" userId="316ea3c3-ef73-4e56-801d-8b7e36ad6785" providerId="ADAL" clId="{81EA542A-0348-45F1-A4D6-CAD40AE7519B}" dt="2017-10-01T18:29:35.160" v="2" actId="2696"/>
        <pc:sldMkLst>
          <pc:docMk/>
          <pc:sldMk cId="408342551" sldId="274"/>
        </pc:sldMkLst>
      </pc:sldChg>
      <pc:sldChg chg="delSp modSp add">
        <pc:chgData name="Ben.Read" userId="316ea3c3-ef73-4e56-801d-8b7e36ad6785" providerId="ADAL" clId="{81EA542A-0348-45F1-A4D6-CAD40AE7519B}" dt="2017-10-01T20:38:59.097" v="5007" actId="20577"/>
        <pc:sldMkLst>
          <pc:docMk/>
          <pc:sldMk cId="997815913" sldId="274"/>
        </pc:sldMkLst>
        <pc:spChg chg="mod">
          <ac:chgData name="Ben.Read" userId="316ea3c3-ef73-4e56-801d-8b7e36ad6785" providerId="ADAL" clId="{81EA542A-0348-45F1-A4D6-CAD40AE7519B}" dt="2017-10-01T20:28:17.224" v="4371" actId="20577"/>
          <ac:spMkLst>
            <pc:docMk/>
            <pc:sldMk cId="997815913" sldId="274"/>
            <ac:spMk id="2" creationId="{91E466CE-7160-4E8A-ADF6-BC8846F1CDF5}"/>
          </ac:spMkLst>
        </pc:spChg>
        <pc:spChg chg="mod">
          <ac:chgData name="Ben.Read" userId="316ea3c3-ef73-4e56-801d-8b7e36ad6785" providerId="ADAL" clId="{81EA542A-0348-45F1-A4D6-CAD40AE7519B}" dt="2017-10-01T20:29:04.871" v="4427" actId="20577"/>
          <ac:spMkLst>
            <pc:docMk/>
            <pc:sldMk cId="997815913" sldId="274"/>
            <ac:spMk id="5" creationId="{03170567-D0F3-4836-839E-B9C0CA170878}"/>
          </ac:spMkLst>
        </pc:spChg>
        <pc:spChg chg="mod">
          <ac:chgData name="Ben.Read" userId="316ea3c3-ef73-4e56-801d-8b7e36ad6785" providerId="ADAL" clId="{81EA542A-0348-45F1-A4D6-CAD40AE7519B}" dt="2017-10-01T20:34:01.055" v="4634" actId="1076"/>
          <ac:spMkLst>
            <pc:docMk/>
            <pc:sldMk cId="997815913" sldId="274"/>
            <ac:spMk id="10" creationId="{F5BA6ADA-1F09-42C3-B616-50244404485E}"/>
          </ac:spMkLst>
        </pc:spChg>
        <pc:spChg chg="del mod">
          <ac:chgData name="Ben.Read" userId="316ea3c3-ef73-4e56-801d-8b7e36ad6785" providerId="ADAL" clId="{81EA542A-0348-45F1-A4D6-CAD40AE7519B}" dt="2017-10-01T20:31:59.119" v="4548" actId="20577"/>
          <ac:spMkLst>
            <pc:docMk/>
            <pc:sldMk cId="997815913" sldId="274"/>
            <ac:spMk id="11" creationId="{665D1627-E06F-4358-A337-D85DEDDACF3A}"/>
          </ac:spMkLst>
        </pc:spChg>
        <pc:spChg chg="mod">
          <ac:chgData name="Ben.Read" userId="316ea3c3-ef73-4e56-801d-8b7e36ad6785" providerId="ADAL" clId="{81EA542A-0348-45F1-A4D6-CAD40AE7519B}" dt="2017-10-01T20:38:59.097" v="5007" actId="20577"/>
          <ac:spMkLst>
            <pc:docMk/>
            <pc:sldMk cId="997815913" sldId="274"/>
            <ac:spMk id="12" creationId="{86E96500-D83B-4D07-A938-7F86C4603914}"/>
          </ac:spMkLst>
        </pc:spChg>
        <pc:graphicFrameChg chg="mod modGraphic">
          <ac:chgData name="Ben.Read" userId="316ea3c3-ef73-4e56-801d-8b7e36ad6785" providerId="ADAL" clId="{81EA542A-0348-45F1-A4D6-CAD40AE7519B}" dt="2017-10-01T20:33:52.734" v="4632" actId="1076"/>
          <ac:graphicFrameMkLst>
            <pc:docMk/>
            <pc:sldMk cId="997815913" sldId="274"/>
            <ac:graphicFrameMk id="3" creationId="{3B0B07BD-FB79-4F55-B479-390D7340E29B}"/>
          </ac:graphicFrameMkLst>
        </pc:graphicFrameChg>
        <pc:cxnChg chg="del">
          <ac:chgData name="Ben.Read" userId="316ea3c3-ef73-4e56-801d-8b7e36ad6785" providerId="ADAL" clId="{81EA542A-0348-45F1-A4D6-CAD40AE7519B}" dt="2017-10-01T20:31:55.105" v="4546" actId="478"/>
          <ac:cxnSpMkLst>
            <pc:docMk/>
            <pc:sldMk cId="997815913" sldId="274"/>
            <ac:cxnSpMk id="7" creationId="{40EB2909-C5C6-4DC9-B27B-B700ED0C9C34}"/>
          </ac:cxnSpMkLst>
        </pc:cxnChg>
        <pc:cxnChg chg="mod">
          <ac:chgData name="Ben.Read" userId="316ea3c3-ef73-4e56-801d-8b7e36ad6785" providerId="ADAL" clId="{81EA542A-0348-45F1-A4D6-CAD40AE7519B}" dt="2017-10-01T20:33:56.398" v="4633" actId="1076"/>
          <ac:cxnSpMkLst>
            <pc:docMk/>
            <pc:sldMk cId="997815913" sldId="274"/>
            <ac:cxnSpMk id="9" creationId="{E6A79D54-EDB4-4549-AC0C-1C4AB7C36065}"/>
          </ac:cxnSpMkLst>
        </pc:cxnChg>
      </pc:sldChg>
      <pc:sldChg chg="del">
        <pc:chgData name="Ben.Read" userId="316ea3c3-ef73-4e56-801d-8b7e36ad6785" providerId="ADAL" clId="{81EA542A-0348-45F1-A4D6-CAD40AE7519B}" dt="2017-10-01T18:29:35.223" v="3" actId="2696"/>
        <pc:sldMkLst>
          <pc:docMk/>
          <pc:sldMk cId="4021821848" sldId="275"/>
        </pc:sldMkLst>
      </pc:sldChg>
      <pc:sldChg chg="del">
        <pc:chgData name="Ben.Read" userId="316ea3c3-ef73-4e56-801d-8b7e36ad6785" providerId="ADAL" clId="{81EA542A-0348-45F1-A4D6-CAD40AE7519B}" dt="2017-10-01T18:29:35.235" v="4" actId="2696"/>
        <pc:sldMkLst>
          <pc:docMk/>
          <pc:sldMk cId="835480604" sldId="276"/>
        </pc:sldMkLst>
      </pc:sldChg>
      <pc:sldChg chg="del">
        <pc:chgData name="Ben.Read" userId="316ea3c3-ef73-4e56-801d-8b7e36ad6785" providerId="ADAL" clId="{81EA542A-0348-45F1-A4D6-CAD40AE7519B}" dt="2017-10-01T18:29:35.248" v="5" actId="2696"/>
        <pc:sldMkLst>
          <pc:docMk/>
          <pc:sldMk cId="2037234895" sldId="277"/>
        </pc:sldMkLst>
      </pc:sldChg>
      <pc:sldChg chg="del">
        <pc:chgData name="Ben.Read" userId="316ea3c3-ef73-4e56-801d-8b7e36ad6785" providerId="ADAL" clId="{81EA542A-0348-45F1-A4D6-CAD40AE7519B}" dt="2017-10-01T18:29:35.255" v="6" actId="2696"/>
        <pc:sldMkLst>
          <pc:docMk/>
          <pc:sldMk cId="3953895862" sldId="278"/>
        </pc:sldMkLst>
      </pc:sldChg>
      <pc:sldChg chg="del">
        <pc:chgData name="Ben.Read" userId="316ea3c3-ef73-4e56-801d-8b7e36ad6785" providerId="ADAL" clId="{81EA542A-0348-45F1-A4D6-CAD40AE7519B}" dt="2017-10-01T18:29:35.267" v="7" actId="2696"/>
        <pc:sldMkLst>
          <pc:docMk/>
          <pc:sldMk cId="2106348577" sldId="279"/>
        </pc:sldMkLst>
      </pc:sldChg>
      <pc:sldChg chg="del">
        <pc:chgData name="Ben.Read" userId="316ea3c3-ef73-4e56-801d-8b7e36ad6785" providerId="ADAL" clId="{81EA542A-0348-45F1-A4D6-CAD40AE7519B}" dt="2017-10-01T18:29:35.279" v="8" actId="2696"/>
        <pc:sldMkLst>
          <pc:docMk/>
          <pc:sldMk cId="1021491677" sldId="280"/>
        </pc:sldMkLst>
      </pc:sldChg>
      <pc:sldChg chg="del">
        <pc:chgData name="Ben.Read" userId="316ea3c3-ef73-4e56-801d-8b7e36ad6785" providerId="ADAL" clId="{81EA542A-0348-45F1-A4D6-CAD40AE7519B}" dt="2017-10-01T18:29:35.293" v="9" actId="2696"/>
        <pc:sldMkLst>
          <pc:docMk/>
          <pc:sldMk cId="2363373025" sldId="281"/>
        </pc:sldMkLst>
      </pc:sldChg>
      <pc:sldChg chg="del">
        <pc:chgData name="Ben.Read" userId="316ea3c3-ef73-4e56-801d-8b7e36ad6785" providerId="ADAL" clId="{81EA542A-0348-45F1-A4D6-CAD40AE7519B}" dt="2017-10-01T18:29:35.299" v="10" actId="2696"/>
        <pc:sldMkLst>
          <pc:docMk/>
          <pc:sldMk cId="4017261197" sldId="282"/>
        </pc:sldMkLst>
      </pc:sldChg>
      <pc:sldChg chg="del">
        <pc:chgData name="Ben.Read" userId="316ea3c3-ef73-4e56-801d-8b7e36ad6785" providerId="ADAL" clId="{81EA542A-0348-45F1-A4D6-CAD40AE7519B}" dt="2017-10-01T18:29:35.313" v="11" actId="2696"/>
        <pc:sldMkLst>
          <pc:docMk/>
          <pc:sldMk cId="2396593506" sldId="283"/>
        </pc:sldMkLst>
      </pc:sldChg>
      <pc:sldChg chg="del">
        <pc:chgData name="Ben.Read" userId="316ea3c3-ef73-4e56-801d-8b7e36ad6785" providerId="ADAL" clId="{81EA542A-0348-45F1-A4D6-CAD40AE7519B}" dt="2017-10-01T18:29:35.319" v="12" actId="2696"/>
        <pc:sldMkLst>
          <pc:docMk/>
          <pc:sldMk cId="1765464208" sldId="284"/>
        </pc:sldMkLst>
      </pc:sldChg>
    </pc:docChg>
  </pc:docChgLst>
  <pc:docChgLst>
    <pc:chgData name="Ben.Read" userId="316ea3c3-ef73-4e56-801d-8b7e36ad6785" providerId="ADAL" clId="{B4D76AE1-6761-4998-8906-571357DDAF8B}"/>
    <pc:docChg chg="custSel addSld modSld">
      <pc:chgData name="Ben.Read" userId="316ea3c3-ef73-4e56-801d-8b7e36ad6785" providerId="ADAL" clId="{B4D76AE1-6761-4998-8906-571357DDAF8B}" dt="2017-10-04T17:45:54.104" v="317"/>
      <pc:docMkLst>
        <pc:docMk/>
      </pc:docMkLst>
      <pc:sldChg chg="modSp">
        <pc:chgData name="Ben.Read" userId="316ea3c3-ef73-4e56-801d-8b7e36ad6785" providerId="ADAL" clId="{B4D76AE1-6761-4998-8906-571357DDAF8B}" dt="2017-10-04T17:32:43.018" v="104" actId="114"/>
        <pc:sldMkLst>
          <pc:docMk/>
          <pc:sldMk cId="2104390903" sldId="262"/>
        </pc:sldMkLst>
        <pc:spChg chg="mod">
          <ac:chgData name="Ben.Read" userId="316ea3c3-ef73-4e56-801d-8b7e36ad6785" providerId="ADAL" clId="{B4D76AE1-6761-4998-8906-571357DDAF8B}" dt="2017-10-04T17:32:43.018" v="104" actId="114"/>
          <ac:spMkLst>
            <pc:docMk/>
            <pc:sldMk cId="2104390903" sldId="262"/>
            <ac:spMk id="7" creationId="{00000000-0000-0000-0000-000000000000}"/>
          </ac:spMkLst>
        </pc:spChg>
      </pc:sldChg>
      <pc:sldChg chg="modSp">
        <pc:chgData name="Ben.Read" userId="316ea3c3-ef73-4e56-801d-8b7e36ad6785" providerId="ADAL" clId="{B4D76AE1-6761-4998-8906-571357DDAF8B}" dt="2017-10-04T17:32:47.593" v="105" actId="114"/>
        <pc:sldMkLst>
          <pc:docMk/>
          <pc:sldMk cId="569308734" sldId="264"/>
        </pc:sldMkLst>
        <pc:spChg chg="mod">
          <ac:chgData name="Ben.Read" userId="316ea3c3-ef73-4e56-801d-8b7e36ad6785" providerId="ADAL" clId="{B4D76AE1-6761-4998-8906-571357DDAF8B}" dt="2017-10-04T17:32:47.593" v="105" actId="114"/>
          <ac:spMkLst>
            <pc:docMk/>
            <pc:sldMk cId="569308734" sldId="264"/>
            <ac:spMk id="7" creationId="{00000000-0000-0000-0000-000000000000}"/>
          </ac:spMkLst>
        </pc:spChg>
      </pc:sldChg>
      <pc:sldChg chg="modSp add">
        <pc:chgData name="Ben.Read" userId="316ea3c3-ef73-4e56-801d-8b7e36ad6785" providerId="ADAL" clId="{B4D76AE1-6761-4998-8906-571357DDAF8B}" dt="2017-10-04T17:38:05.452" v="175" actId="1076"/>
        <pc:sldMkLst>
          <pc:docMk/>
          <pc:sldMk cId="481574331" sldId="265"/>
        </pc:sldMkLst>
        <pc:spChg chg="mod">
          <ac:chgData name="Ben.Read" userId="316ea3c3-ef73-4e56-801d-8b7e36ad6785" providerId="ADAL" clId="{B4D76AE1-6761-4998-8906-571357DDAF8B}" dt="2017-10-04T17:30:04.502" v="12" actId="20577"/>
          <ac:spMkLst>
            <pc:docMk/>
            <pc:sldMk cId="481574331" sldId="265"/>
            <ac:spMk id="2" creationId="{91E466CE-7160-4E8A-ADF6-BC8846F1CDF5}"/>
          </ac:spMkLst>
        </pc:spChg>
        <pc:spChg chg="mod">
          <ac:chgData name="Ben.Read" userId="316ea3c3-ef73-4e56-801d-8b7e36ad6785" providerId="ADAL" clId="{B4D76AE1-6761-4998-8906-571357DDAF8B}" dt="2017-10-04T17:38:05.452" v="175" actId="1076"/>
          <ac:spMkLst>
            <pc:docMk/>
            <pc:sldMk cId="481574331" sldId="265"/>
            <ac:spMk id="7" creationId="{00000000-0000-0000-0000-000000000000}"/>
          </ac:spMkLst>
        </pc:spChg>
      </pc:sldChg>
      <pc:sldChg chg="modSp add">
        <pc:chgData name="Ben.Read" userId="316ea3c3-ef73-4e56-801d-8b7e36ad6785" providerId="ADAL" clId="{B4D76AE1-6761-4998-8906-571357DDAF8B}" dt="2017-10-04T17:41:26.132" v="315" actId="20577"/>
        <pc:sldMkLst>
          <pc:docMk/>
          <pc:sldMk cId="2483815442" sldId="266"/>
        </pc:sldMkLst>
        <pc:spChg chg="mod">
          <ac:chgData name="Ben.Read" userId="316ea3c3-ef73-4e56-801d-8b7e36ad6785" providerId="ADAL" clId="{B4D76AE1-6761-4998-8906-571357DDAF8B}" dt="2017-10-04T17:38:45.349" v="200" actId="20577"/>
          <ac:spMkLst>
            <pc:docMk/>
            <pc:sldMk cId="2483815442" sldId="266"/>
            <ac:spMk id="2" creationId="{91E466CE-7160-4E8A-ADF6-BC8846F1CDF5}"/>
          </ac:spMkLst>
        </pc:spChg>
        <pc:spChg chg="mod">
          <ac:chgData name="Ben.Read" userId="316ea3c3-ef73-4e56-801d-8b7e36ad6785" providerId="ADAL" clId="{B4D76AE1-6761-4998-8906-571357DDAF8B}" dt="2017-10-04T17:41:26.132" v="315" actId="20577"/>
          <ac:spMkLst>
            <pc:docMk/>
            <pc:sldMk cId="2483815442" sldId="266"/>
            <ac:spMk id="7" creationId="{00000000-0000-0000-0000-000000000000}"/>
          </ac:spMkLst>
        </pc:spChg>
      </pc:sldChg>
      <pc:sldChg chg="addSp add">
        <pc:chgData name="Ben.Read" userId="316ea3c3-ef73-4e56-801d-8b7e36ad6785" providerId="ADAL" clId="{B4D76AE1-6761-4998-8906-571357DDAF8B}" dt="2017-10-04T17:45:54.104" v="317"/>
        <pc:sldMkLst>
          <pc:docMk/>
          <pc:sldMk cId="3119347267" sldId="267"/>
        </pc:sldMkLst>
        <pc:picChg chg="add">
          <ac:chgData name="Ben.Read" userId="316ea3c3-ef73-4e56-801d-8b7e36ad6785" providerId="ADAL" clId="{B4D76AE1-6761-4998-8906-571357DDAF8B}" dt="2017-10-04T17:45:54.104" v="317"/>
          <ac:picMkLst>
            <pc:docMk/>
            <pc:sldMk cId="3119347267" sldId="267"/>
            <ac:picMk id="4" creationId="{6E296518-59D3-4305-BB7D-9614AC39CDC2}"/>
          </ac:picMkLst>
        </pc:picChg>
      </pc:sldChg>
    </pc:docChg>
  </pc:docChgLst>
  <pc:docChgLst>
    <pc:chgData name="Ben.Read" userId="316ea3c3-ef73-4e56-801d-8b7e36ad6785" providerId="ADAL" clId="{BB355A15-6803-4069-87BE-5926A0D92634}"/>
    <pc:docChg chg="undo custSel modSld">
      <pc:chgData name="Ben.Read" userId="316ea3c3-ef73-4e56-801d-8b7e36ad6785" providerId="ADAL" clId="{BB355A15-6803-4069-87BE-5926A0D92634}" dt="2017-10-01T21:10:59.837" v="331" actId="20577"/>
      <pc:docMkLst>
        <pc:docMk/>
      </pc:docMkLst>
      <pc:sldChg chg="modSp">
        <pc:chgData name="Ben.Read" userId="316ea3c3-ef73-4e56-801d-8b7e36ad6785" providerId="ADAL" clId="{BB355A15-6803-4069-87BE-5926A0D92634}" dt="2017-10-01T20:48:55.836" v="3" actId="20577"/>
        <pc:sldMkLst>
          <pc:docMk/>
          <pc:sldMk cId="4261843167" sldId="259"/>
        </pc:sldMkLst>
        <pc:spChg chg="mod">
          <ac:chgData name="Ben.Read" userId="316ea3c3-ef73-4e56-801d-8b7e36ad6785" providerId="ADAL" clId="{BB355A15-6803-4069-87BE-5926A0D92634}" dt="2017-10-01T20:48:55.836" v="3" actId="20577"/>
          <ac:spMkLst>
            <pc:docMk/>
            <pc:sldMk cId="4261843167" sldId="259"/>
            <ac:spMk id="7" creationId="{00000000-0000-0000-0000-000000000000}"/>
          </ac:spMkLst>
        </pc:spChg>
      </pc:sldChg>
      <pc:sldChg chg="modSp">
        <pc:chgData name="Ben.Read" userId="316ea3c3-ef73-4e56-801d-8b7e36ad6785" providerId="ADAL" clId="{BB355A15-6803-4069-87BE-5926A0D92634}" dt="2017-10-01T21:10:09.718" v="328" actId="113"/>
        <pc:sldMkLst>
          <pc:docMk/>
          <pc:sldMk cId="649954486" sldId="263"/>
        </pc:sldMkLst>
        <pc:spChg chg="mod">
          <ac:chgData name="Ben.Read" userId="316ea3c3-ef73-4e56-801d-8b7e36ad6785" providerId="ADAL" clId="{BB355A15-6803-4069-87BE-5926A0D92634}" dt="2017-10-01T21:10:09.718" v="328" actId="113"/>
          <ac:spMkLst>
            <pc:docMk/>
            <pc:sldMk cId="649954486" sldId="263"/>
            <ac:spMk id="7" creationId="{00000000-0000-0000-0000-000000000000}"/>
          </ac:spMkLst>
        </pc:spChg>
      </pc:sldChg>
      <pc:sldChg chg="modSp">
        <pc:chgData name="Ben.Read" userId="316ea3c3-ef73-4e56-801d-8b7e36ad6785" providerId="ADAL" clId="{BB355A15-6803-4069-87BE-5926A0D92634}" dt="2017-10-01T21:10:59.837" v="331" actId="20577"/>
        <pc:sldMkLst>
          <pc:docMk/>
          <pc:sldMk cId="3573195339" sldId="264"/>
        </pc:sldMkLst>
        <pc:spChg chg="mod">
          <ac:chgData name="Ben.Read" userId="316ea3c3-ef73-4e56-801d-8b7e36ad6785" providerId="ADAL" clId="{BB355A15-6803-4069-87BE-5926A0D92634}" dt="2017-10-01T21:10:59.837" v="331" actId="20577"/>
          <ac:spMkLst>
            <pc:docMk/>
            <pc:sldMk cId="3573195339" sldId="264"/>
            <ac:spMk id="2" creationId="{91E466CE-7160-4E8A-ADF6-BC8846F1CDF5}"/>
          </ac:spMkLst>
        </pc:spChg>
        <pc:spChg chg="mod">
          <ac:chgData name="Ben.Read" userId="316ea3c3-ef73-4e56-801d-8b7e36ad6785" providerId="ADAL" clId="{BB355A15-6803-4069-87BE-5926A0D92634}" dt="2017-10-01T21:10:02.127" v="325" actId="113"/>
          <ac:spMkLst>
            <pc:docMk/>
            <pc:sldMk cId="3573195339" sldId="264"/>
            <ac:spMk id="7" creationId="{00000000-0000-0000-0000-000000000000}"/>
          </ac:spMkLst>
        </pc:spChg>
      </pc:sldChg>
      <pc:sldChg chg="addSp delSp modSp">
        <pc:chgData name="Ben.Read" userId="316ea3c3-ef73-4e56-801d-8b7e36ad6785" providerId="ADAL" clId="{BB355A15-6803-4069-87BE-5926A0D92634}" dt="2017-10-01T21:03:55.955" v="204" actId="20577"/>
        <pc:sldMkLst>
          <pc:docMk/>
          <pc:sldMk cId="2426377070" sldId="266"/>
        </pc:sldMkLst>
        <pc:spChg chg="add">
          <ac:chgData name="Ben.Read" userId="316ea3c3-ef73-4e56-801d-8b7e36ad6785" providerId="ADAL" clId="{BB355A15-6803-4069-87BE-5926A0D92634}" dt="2017-10-01T21:02:08.686" v="151" actId="20577"/>
          <ac:spMkLst>
            <pc:docMk/>
            <pc:sldMk cId="2426377070" sldId="266"/>
            <ac:spMk id="6" creationId="{75EFF996-9122-48FA-A5AE-DE2370B238B4}"/>
          </ac:spMkLst>
        </pc:spChg>
        <pc:spChg chg="add mod">
          <ac:chgData name="Ben.Read" userId="316ea3c3-ef73-4e56-801d-8b7e36ad6785" providerId="ADAL" clId="{BB355A15-6803-4069-87BE-5926A0D92634}" dt="2017-10-01T21:03:28.380" v="194" actId="20577"/>
          <ac:spMkLst>
            <pc:docMk/>
            <pc:sldMk cId="2426377070" sldId="266"/>
            <ac:spMk id="7" creationId="{52405BD2-C776-4318-A378-EE84C0015E9D}"/>
          </ac:spMkLst>
        </pc:spChg>
        <pc:spChg chg="add mod">
          <ac:chgData name="Ben.Read" userId="316ea3c3-ef73-4e56-801d-8b7e36ad6785" providerId="ADAL" clId="{BB355A15-6803-4069-87BE-5926A0D92634}" dt="2017-10-01T21:03:55.955" v="204" actId="20577"/>
          <ac:spMkLst>
            <pc:docMk/>
            <pc:sldMk cId="2426377070" sldId="266"/>
            <ac:spMk id="10" creationId="{99D8158B-8284-493E-89E0-A22FFF034363}"/>
          </ac:spMkLst>
        </pc:spChg>
        <pc:graphicFrameChg chg="add del mod modGraphic">
          <ac:chgData name="Ben.Read" userId="316ea3c3-ef73-4e56-801d-8b7e36ad6785" providerId="ADAL" clId="{BB355A15-6803-4069-87BE-5926A0D92634}" dt="2017-10-01T21:02:52.844" v="156" actId="1076"/>
          <ac:graphicFrameMkLst>
            <pc:docMk/>
            <pc:sldMk cId="2426377070" sldId="266"/>
            <ac:graphicFrameMk id="8" creationId="{97389289-6CE0-4E7D-8C28-A5F79C21417C}"/>
          </ac:graphicFrameMkLst>
        </pc:graphicFrameChg>
        <pc:picChg chg="del">
          <ac:chgData name="Ben.Read" userId="316ea3c3-ef73-4e56-801d-8b7e36ad6785" providerId="ADAL" clId="{BB355A15-6803-4069-87BE-5926A0D92634}" dt="2017-10-01T21:00:26.137" v="4" actId="478"/>
          <ac:picMkLst>
            <pc:docMk/>
            <pc:sldMk cId="2426377070" sldId="266"/>
            <ac:picMk id="3" creationId="{EF38C735-783A-48C8-AFD6-5D4338D8E0F5}"/>
          </ac:picMkLst>
        </pc:picChg>
        <pc:cxnChg chg="add mod">
          <ac:chgData name="Ben.Read" userId="316ea3c3-ef73-4e56-801d-8b7e36ad6785" providerId="ADAL" clId="{BB355A15-6803-4069-87BE-5926A0D92634}" dt="2017-10-01T21:03:06.393" v="158" actId="1076"/>
          <ac:cxnSpMkLst>
            <pc:docMk/>
            <pc:sldMk cId="2426377070" sldId="266"/>
            <ac:cxnSpMk id="5" creationId="{51E5F8E5-706B-45ED-BCFB-49A4999E2723}"/>
          </ac:cxnSpMkLst>
        </pc:cxnChg>
      </pc:sldChg>
      <pc:sldChg chg="addSp delSp modSp">
        <pc:chgData name="Ben.Read" userId="316ea3c3-ef73-4e56-801d-8b7e36ad6785" providerId="ADAL" clId="{BB355A15-6803-4069-87BE-5926A0D92634}" dt="2017-10-01T21:08:45.427" v="324" actId="1076"/>
        <pc:sldMkLst>
          <pc:docMk/>
          <pc:sldMk cId="2866075756" sldId="267"/>
        </pc:sldMkLst>
        <pc:spChg chg="mod">
          <ac:chgData name="Ben.Read" userId="316ea3c3-ef73-4e56-801d-8b7e36ad6785" providerId="ADAL" clId="{BB355A15-6803-4069-87BE-5926A0D92634}" dt="2017-10-01T21:08:38.213" v="323" actId="1076"/>
          <ac:spMkLst>
            <pc:docMk/>
            <pc:sldMk cId="2866075756" sldId="267"/>
            <ac:spMk id="5" creationId="{03170567-D0F3-4836-839E-B9C0CA170878}"/>
          </ac:spMkLst>
        </pc:spChg>
        <pc:spChg chg="add del mod">
          <ac:chgData name="Ben.Read" userId="316ea3c3-ef73-4e56-801d-8b7e36ad6785" providerId="ADAL" clId="{BB355A15-6803-4069-87BE-5926A0D92634}" dt="2017-10-01T21:05:25.966" v="226" actId="478"/>
          <ac:spMkLst>
            <pc:docMk/>
            <pc:sldMk cId="2866075756" sldId="267"/>
            <ac:spMk id="9" creationId="{267A588F-C47C-47CD-8174-B1C52A73D643}"/>
          </ac:spMkLst>
        </pc:spChg>
        <pc:spChg chg="add del mod">
          <ac:chgData name="Ben.Read" userId="316ea3c3-ef73-4e56-801d-8b7e36ad6785" providerId="ADAL" clId="{BB355A15-6803-4069-87BE-5926A0D92634}" dt="2017-10-01T21:05:25.966" v="226" actId="478"/>
          <ac:spMkLst>
            <pc:docMk/>
            <pc:sldMk cId="2866075756" sldId="267"/>
            <ac:spMk id="10" creationId="{011188DB-1E5A-4E40-96D7-E33FD0DB333C}"/>
          </ac:spMkLst>
        </pc:spChg>
        <pc:spChg chg="add del">
          <ac:chgData name="Ben.Read" userId="316ea3c3-ef73-4e56-801d-8b7e36ad6785" providerId="ADAL" clId="{BB355A15-6803-4069-87BE-5926A0D92634}" dt="2017-10-01T21:05:31.243" v="228" actId="478"/>
          <ac:spMkLst>
            <pc:docMk/>
            <pc:sldMk cId="2866075756" sldId="267"/>
            <ac:spMk id="14" creationId="{BE372866-F160-4829-9966-3140DA237B87}"/>
          </ac:spMkLst>
        </pc:spChg>
        <pc:spChg chg="add del">
          <ac:chgData name="Ben.Read" userId="316ea3c3-ef73-4e56-801d-8b7e36ad6785" providerId="ADAL" clId="{BB355A15-6803-4069-87BE-5926A0D92634}" dt="2017-10-01T21:05:31.243" v="228" actId="478"/>
          <ac:spMkLst>
            <pc:docMk/>
            <pc:sldMk cId="2866075756" sldId="267"/>
            <ac:spMk id="15" creationId="{D61D905C-D42F-4FB5-BCEB-30DD29994461}"/>
          </ac:spMkLst>
        </pc:spChg>
        <pc:spChg chg="add del mod">
          <ac:chgData name="Ben.Read" userId="316ea3c3-ef73-4e56-801d-8b7e36ad6785" providerId="ADAL" clId="{BB355A15-6803-4069-87BE-5926A0D92634}" dt="2017-10-01T21:05:44.434" v="231" actId="478"/>
          <ac:spMkLst>
            <pc:docMk/>
            <pc:sldMk cId="2866075756" sldId="267"/>
            <ac:spMk id="19" creationId="{AF308D05-1CE8-4B9A-A598-2E522556AC68}"/>
          </ac:spMkLst>
        </pc:spChg>
        <pc:spChg chg="add del mod">
          <ac:chgData name="Ben.Read" userId="316ea3c3-ef73-4e56-801d-8b7e36ad6785" providerId="ADAL" clId="{BB355A15-6803-4069-87BE-5926A0D92634}" dt="2017-10-01T21:05:44.434" v="231" actId="478"/>
          <ac:spMkLst>
            <pc:docMk/>
            <pc:sldMk cId="2866075756" sldId="267"/>
            <ac:spMk id="20" creationId="{A3AFFE50-8C6A-46A2-8FEA-7B78F024D52C}"/>
          </ac:spMkLst>
        </pc:spChg>
        <pc:graphicFrameChg chg="add mod modGraphic">
          <ac:chgData name="Ben.Read" userId="316ea3c3-ef73-4e56-801d-8b7e36ad6785" providerId="ADAL" clId="{BB355A15-6803-4069-87BE-5926A0D92634}" dt="2017-10-01T21:08:45.427" v="324" actId="1076"/>
          <ac:graphicFrameMkLst>
            <pc:docMk/>
            <pc:sldMk cId="2866075756" sldId="267"/>
            <ac:graphicFrameMk id="3" creationId="{F16979DD-A3EE-4CF2-BCBB-3AB79D96A82D}"/>
          </ac:graphicFrameMkLst>
        </pc:graphicFrameChg>
        <pc:graphicFrameChg chg="add del mod">
          <ac:chgData name="Ben.Read" userId="316ea3c3-ef73-4e56-801d-8b7e36ad6785" providerId="ADAL" clId="{BB355A15-6803-4069-87BE-5926A0D92634}" dt="2017-10-01T21:05:25.966" v="226" actId="478"/>
          <ac:graphicFrameMkLst>
            <pc:docMk/>
            <pc:sldMk cId="2866075756" sldId="267"/>
            <ac:graphicFrameMk id="6" creationId="{326BB23A-A59D-4F56-94E7-9C4A0EF99469}"/>
          </ac:graphicFrameMkLst>
        </pc:graphicFrameChg>
        <pc:graphicFrameChg chg="add del">
          <ac:chgData name="Ben.Read" userId="316ea3c3-ef73-4e56-801d-8b7e36ad6785" providerId="ADAL" clId="{BB355A15-6803-4069-87BE-5926A0D92634}" dt="2017-10-01T21:05:31.243" v="228" actId="478"/>
          <ac:graphicFrameMkLst>
            <pc:docMk/>
            <pc:sldMk cId="2866075756" sldId="267"/>
            <ac:graphicFrameMk id="11" creationId="{31CF8FC1-E4D2-4E26-A893-8E003E12BA67}"/>
          </ac:graphicFrameMkLst>
        </pc:graphicFrameChg>
        <pc:graphicFrameChg chg="add del mod">
          <ac:chgData name="Ben.Read" userId="316ea3c3-ef73-4e56-801d-8b7e36ad6785" providerId="ADAL" clId="{BB355A15-6803-4069-87BE-5926A0D92634}" dt="2017-10-01T21:05:44.434" v="231" actId="478"/>
          <ac:graphicFrameMkLst>
            <pc:docMk/>
            <pc:sldMk cId="2866075756" sldId="267"/>
            <ac:graphicFrameMk id="16" creationId="{6E050EB5-A028-45C6-BF48-DB10D16F75F2}"/>
          </ac:graphicFrameMkLst>
        </pc:graphicFrameChg>
        <pc:picChg chg="del">
          <ac:chgData name="Ben.Read" userId="316ea3c3-ef73-4e56-801d-8b7e36ad6785" providerId="ADAL" clId="{BB355A15-6803-4069-87BE-5926A0D92634}" dt="2017-10-01T21:04:59.520" v="223" actId="478"/>
          <ac:picMkLst>
            <pc:docMk/>
            <pc:sldMk cId="2866075756" sldId="267"/>
            <ac:picMk id="3076" creationId="{6F2165F5-1B88-4A5B-ACD4-6AAC81043039}"/>
          </ac:picMkLst>
        </pc:picChg>
        <pc:cxnChg chg="add del mod">
          <ac:chgData name="Ben.Read" userId="316ea3c3-ef73-4e56-801d-8b7e36ad6785" providerId="ADAL" clId="{BB355A15-6803-4069-87BE-5926A0D92634}" dt="2017-10-01T21:05:25.966" v="226" actId="478"/>
          <ac:cxnSpMkLst>
            <pc:docMk/>
            <pc:sldMk cId="2866075756" sldId="267"/>
            <ac:cxnSpMk id="7" creationId="{4D334505-5551-4FBB-9015-DECA4168E7F9}"/>
          </ac:cxnSpMkLst>
        </pc:cxnChg>
        <pc:cxnChg chg="add del mod">
          <ac:chgData name="Ben.Read" userId="316ea3c3-ef73-4e56-801d-8b7e36ad6785" providerId="ADAL" clId="{BB355A15-6803-4069-87BE-5926A0D92634}" dt="2017-10-01T21:05:25.966" v="226" actId="478"/>
          <ac:cxnSpMkLst>
            <pc:docMk/>
            <pc:sldMk cId="2866075756" sldId="267"/>
            <ac:cxnSpMk id="8" creationId="{8CE1C897-CF62-4CA0-8653-96E04527E64F}"/>
          </ac:cxnSpMkLst>
        </pc:cxnChg>
        <pc:cxnChg chg="add del">
          <ac:chgData name="Ben.Read" userId="316ea3c3-ef73-4e56-801d-8b7e36ad6785" providerId="ADAL" clId="{BB355A15-6803-4069-87BE-5926A0D92634}" dt="2017-10-01T21:05:31.243" v="228" actId="478"/>
          <ac:cxnSpMkLst>
            <pc:docMk/>
            <pc:sldMk cId="2866075756" sldId="267"/>
            <ac:cxnSpMk id="12" creationId="{4B739694-0389-4C98-80E7-E5461AEA174B}"/>
          </ac:cxnSpMkLst>
        </pc:cxnChg>
        <pc:cxnChg chg="add del">
          <ac:chgData name="Ben.Read" userId="316ea3c3-ef73-4e56-801d-8b7e36ad6785" providerId="ADAL" clId="{BB355A15-6803-4069-87BE-5926A0D92634}" dt="2017-10-01T21:05:31.243" v="228" actId="478"/>
          <ac:cxnSpMkLst>
            <pc:docMk/>
            <pc:sldMk cId="2866075756" sldId="267"/>
            <ac:cxnSpMk id="13" creationId="{8EEAC482-BE41-458D-84E2-573269825FBC}"/>
          </ac:cxnSpMkLst>
        </pc:cxnChg>
        <pc:cxnChg chg="add del mod">
          <ac:chgData name="Ben.Read" userId="316ea3c3-ef73-4e56-801d-8b7e36ad6785" providerId="ADAL" clId="{BB355A15-6803-4069-87BE-5926A0D92634}" dt="2017-10-01T21:05:44.434" v="231" actId="478"/>
          <ac:cxnSpMkLst>
            <pc:docMk/>
            <pc:sldMk cId="2866075756" sldId="267"/>
            <ac:cxnSpMk id="17" creationId="{A0B0D3DF-9926-4842-B141-85233C27B805}"/>
          </ac:cxnSpMkLst>
        </pc:cxnChg>
        <pc:cxnChg chg="add del mod">
          <ac:chgData name="Ben.Read" userId="316ea3c3-ef73-4e56-801d-8b7e36ad6785" providerId="ADAL" clId="{BB355A15-6803-4069-87BE-5926A0D92634}" dt="2017-10-01T21:05:44.434" v="231" actId="478"/>
          <ac:cxnSpMkLst>
            <pc:docMk/>
            <pc:sldMk cId="2866075756" sldId="267"/>
            <ac:cxnSpMk id="18" creationId="{A2BCDCD0-9DD5-4C94-BDCA-9459C0E2E567}"/>
          </ac:cxnSpMkLst>
        </pc:cxnChg>
      </pc:sldChg>
      <pc:sldChg chg="modSp">
        <pc:chgData name="Ben.Read" userId="316ea3c3-ef73-4e56-801d-8b7e36ad6785" providerId="ADAL" clId="{BB355A15-6803-4069-87BE-5926A0D92634}" dt="2017-10-01T21:04:12.050" v="222" actId="20577"/>
        <pc:sldMkLst>
          <pc:docMk/>
          <pc:sldMk cId="997815913" sldId="274"/>
        </pc:sldMkLst>
        <pc:spChg chg="mod">
          <ac:chgData name="Ben.Read" userId="316ea3c3-ef73-4e56-801d-8b7e36ad6785" providerId="ADAL" clId="{BB355A15-6803-4069-87BE-5926A0D92634}" dt="2017-10-01T21:03:38.662" v="196" actId="1076"/>
          <ac:spMkLst>
            <pc:docMk/>
            <pc:sldMk cId="997815913" sldId="274"/>
            <ac:spMk id="5" creationId="{03170567-D0F3-4836-839E-B9C0CA170878}"/>
          </ac:spMkLst>
        </pc:spChg>
        <pc:spChg chg="mod">
          <ac:chgData name="Ben.Read" userId="316ea3c3-ef73-4e56-801d-8b7e36ad6785" providerId="ADAL" clId="{BB355A15-6803-4069-87BE-5926A0D92634}" dt="2017-10-01T21:04:12.050" v="222" actId="20577"/>
          <ac:spMkLst>
            <pc:docMk/>
            <pc:sldMk cId="997815913" sldId="274"/>
            <ac:spMk id="12" creationId="{86E96500-D83B-4D07-A938-7F86C4603914}"/>
          </ac:spMkLst>
        </pc:spChg>
      </pc:sldChg>
    </pc:docChg>
  </pc:docChgLst>
  <pc:docChgLst>
    <pc:chgData name="Ben.Read" userId="316ea3c3-ef73-4e56-801d-8b7e36ad6785" providerId="ADAL" clId="{6880DA6A-B0EC-46A5-8A68-AE8BFC5F8DB6}"/>
    <pc:docChg chg="delSld modSld">
      <pc:chgData name="Ben.Read" userId="316ea3c3-ef73-4e56-801d-8b7e36ad6785" providerId="ADAL" clId="{6880DA6A-B0EC-46A5-8A68-AE8BFC5F8DB6}" dt="2017-10-15T18:24:17.405" v="12" actId="2696"/>
      <pc:docMkLst>
        <pc:docMk/>
      </pc:docMkLst>
      <pc:sldChg chg="modSp">
        <pc:chgData name="Ben.Read" userId="316ea3c3-ef73-4e56-801d-8b7e36ad6785" providerId="ADAL" clId="{6880DA6A-B0EC-46A5-8A68-AE8BFC5F8DB6}" dt="2017-10-15T18:24:10.292" v="4" actId="2711"/>
        <pc:sldMkLst>
          <pc:docMk/>
          <pc:sldMk cId="1014156243" sldId="257"/>
        </pc:sldMkLst>
        <pc:spChg chg="mod">
          <ac:chgData name="Ben.Read" userId="316ea3c3-ef73-4e56-801d-8b7e36ad6785" providerId="ADAL" clId="{6880DA6A-B0EC-46A5-8A68-AE8BFC5F8DB6}" dt="2017-10-15T18:24:10.292" v="4" actId="2711"/>
          <ac:spMkLst>
            <pc:docMk/>
            <pc:sldMk cId="1014156243" sldId="257"/>
            <ac:spMk id="7" creationId="{00000000-0000-0000-0000-000000000000}"/>
          </ac:spMkLst>
        </pc:spChg>
      </pc:sldChg>
      <pc:sldChg chg="del">
        <pc:chgData name="Ben.Read" userId="316ea3c3-ef73-4e56-801d-8b7e36ad6785" providerId="ADAL" clId="{6880DA6A-B0EC-46A5-8A68-AE8BFC5F8DB6}" dt="2017-10-15T18:24:17.329" v="5" actId="2696"/>
        <pc:sldMkLst>
          <pc:docMk/>
          <pc:sldMk cId="937349439" sldId="258"/>
        </pc:sldMkLst>
      </pc:sldChg>
      <pc:sldChg chg="del">
        <pc:chgData name="Ben.Read" userId="316ea3c3-ef73-4e56-801d-8b7e36ad6785" providerId="ADAL" clId="{6880DA6A-B0EC-46A5-8A68-AE8BFC5F8DB6}" dt="2017-10-15T18:24:17.372" v="9" actId="2696"/>
        <pc:sldMkLst>
          <pc:docMk/>
          <pc:sldMk cId="3112279251" sldId="259"/>
        </pc:sldMkLst>
      </pc:sldChg>
      <pc:sldChg chg="del">
        <pc:chgData name="Ben.Read" userId="316ea3c3-ef73-4e56-801d-8b7e36ad6785" providerId="ADAL" clId="{6880DA6A-B0EC-46A5-8A68-AE8BFC5F8DB6}" dt="2017-10-15T18:24:17.397" v="11" actId="2696"/>
        <pc:sldMkLst>
          <pc:docMk/>
          <pc:sldMk cId="2955679164" sldId="260"/>
        </pc:sldMkLst>
      </pc:sldChg>
      <pc:sldChg chg="del">
        <pc:chgData name="Ben.Read" userId="316ea3c3-ef73-4e56-801d-8b7e36ad6785" providerId="ADAL" clId="{6880DA6A-B0EC-46A5-8A68-AE8BFC5F8DB6}" dt="2017-10-15T18:24:17.384" v="10" actId="2696"/>
        <pc:sldMkLst>
          <pc:docMk/>
          <pc:sldMk cId="2104528275" sldId="261"/>
        </pc:sldMkLst>
      </pc:sldChg>
      <pc:sldChg chg="del">
        <pc:chgData name="Ben.Read" userId="316ea3c3-ef73-4e56-801d-8b7e36ad6785" providerId="ADAL" clId="{6880DA6A-B0EC-46A5-8A68-AE8BFC5F8DB6}" dt="2017-10-15T18:24:17.405" v="12" actId="2696"/>
        <pc:sldMkLst>
          <pc:docMk/>
          <pc:sldMk cId="1657302488" sldId="263"/>
        </pc:sldMkLst>
      </pc:sldChg>
      <pc:sldChg chg="del">
        <pc:chgData name="Ben.Read" userId="316ea3c3-ef73-4e56-801d-8b7e36ad6785" providerId="ADAL" clId="{6880DA6A-B0EC-46A5-8A68-AE8BFC5F8DB6}" dt="2017-10-15T18:24:17.340" v="6" actId="2696"/>
        <pc:sldMkLst>
          <pc:docMk/>
          <pc:sldMk cId="247173652" sldId="264"/>
        </pc:sldMkLst>
      </pc:sldChg>
      <pc:sldChg chg="del">
        <pc:chgData name="Ben.Read" userId="316ea3c3-ef73-4e56-801d-8b7e36ad6785" providerId="ADAL" clId="{6880DA6A-B0EC-46A5-8A68-AE8BFC5F8DB6}" dt="2017-10-15T18:24:17.353" v="7" actId="2696"/>
        <pc:sldMkLst>
          <pc:docMk/>
          <pc:sldMk cId="4193750793" sldId="265"/>
        </pc:sldMkLst>
      </pc:sldChg>
      <pc:sldChg chg="del">
        <pc:chgData name="Ben.Read" userId="316ea3c3-ef73-4e56-801d-8b7e36ad6785" providerId="ADAL" clId="{6880DA6A-B0EC-46A5-8A68-AE8BFC5F8DB6}" dt="2017-10-15T18:24:17.364" v="8" actId="2696"/>
        <pc:sldMkLst>
          <pc:docMk/>
          <pc:sldMk cId="2899427387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11/14/2017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Unit 16 – Procedural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with Ben Read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B14F7901-B78D-425F-A51E-8E5EA3DE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154291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81844" y="2426407"/>
            <a:ext cx="103855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Discuss the benefits of 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Examine advanced modularisation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Review the use of header files</a:t>
            </a:r>
            <a:endParaRPr lang="en-GB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41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3" y="2140019"/>
            <a:ext cx="10385548" cy="35086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Modularization is a method to organize large programs </a:t>
            </a:r>
            <a:r>
              <a:rPr lang="en-GB" sz="2400" dirty="0" smtClean="0">
                <a:latin typeface="+mj-lt"/>
              </a:rPr>
              <a:t>into </a:t>
            </a:r>
            <a:r>
              <a:rPr lang="en-GB" sz="2400" dirty="0">
                <a:latin typeface="+mj-lt"/>
              </a:rPr>
              <a:t>smaller parts, i.e. the modules. </a:t>
            </a:r>
            <a:endParaRPr lang="en-GB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Modules can make use of an interface called a header, which advertises its services to client </a:t>
            </a:r>
            <a:r>
              <a:rPr lang="en-GB" sz="2400" dirty="0">
                <a:latin typeface="+mj-lt"/>
              </a:rPr>
              <a:t>modules </a:t>
            </a:r>
            <a:r>
              <a:rPr lang="en-GB" sz="2400" dirty="0" smtClean="0">
                <a:latin typeface="+mj-lt"/>
              </a:rPr>
              <a:t>and instructs them on access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I</a:t>
            </a:r>
            <a:r>
              <a:rPr lang="en-GB" sz="2400" dirty="0" smtClean="0">
                <a:latin typeface="+mj-lt"/>
              </a:rPr>
              <a:t>mplementation of a header hides </a:t>
            </a:r>
            <a:r>
              <a:rPr lang="en-GB" sz="2400" dirty="0">
                <a:latin typeface="+mj-lt"/>
              </a:rPr>
              <a:t>the </a:t>
            </a:r>
            <a:r>
              <a:rPr lang="en-GB" sz="2400" dirty="0" smtClean="0">
                <a:latin typeface="+mj-lt"/>
              </a:rPr>
              <a:t>module’s code </a:t>
            </a:r>
            <a:r>
              <a:rPr lang="en-GB" sz="2400" dirty="0">
                <a:latin typeface="+mj-lt"/>
              </a:rPr>
              <a:t>and any other private implementation </a:t>
            </a:r>
            <a:r>
              <a:rPr lang="en-GB" sz="2400" dirty="0" smtClean="0">
                <a:latin typeface="+mj-lt"/>
              </a:rPr>
              <a:t>details </a:t>
            </a:r>
            <a:r>
              <a:rPr lang="en-GB" sz="2400" dirty="0">
                <a:latin typeface="+mj-lt"/>
              </a:rPr>
              <a:t>the </a:t>
            </a:r>
            <a:r>
              <a:rPr lang="en-GB" sz="2400" dirty="0" smtClean="0">
                <a:latin typeface="+mj-lt"/>
              </a:rPr>
              <a:t>client </a:t>
            </a:r>
            <a:r>
              <a:rPr lang="en-GB" sz="2400" dirty="0">
                <a:latin typeface="+mj-lt"/>
              </a:rPr>
              <a:t>modules </a:t>
            </a:r>
            <a:r>
              <a:rPr lang="en-GB" sz="2400" dirty="0" smtClean="0">
                <a:latin typeface="+mj-lt"/>
              </a:rPr>
              <a:t>do not need access to.</a:t>
            </a:r>
            <a:endParaRPr lang="en-GB" sz="2400" dirty="0">
              <a:latin typeface="+mj-lt"/>
            </a:endParaRP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3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3" y="1536857"/>
            <a:ext cx="10287000" cy="4190999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3" y="3063349"/>
            <a:ext cx="10385548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en-GB" sz="2400" dirty="0">
              <a:latin typeface="+mj-lt"/>
            </a:endParaRP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54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68424"/>
              </p:ext>
            </p:extLst>
          </p:nvPr>
        </p:nvGraphicFramePr>
        <p:xfrm>
          <a:off x="1883521" y="1612775"/>
          <a:ext cx="9107584" cy="4563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3792">
                  <a:extLst>
                    <a:ext uri="{9D8B030D-6E8A-4147-A177-3AD203B41FA5}">
                      <a16:colId xmlns:a16="http://schemas.microsoft.com/office/drawing/2014/main" val="435206551"/>
                    </a:ext>
                  </a:extLst>
                </a:gridCol>
                <a:gridCol w="4553792">
                  <a:extLst>
                    <a:ext uri="{9D8B030D-6E8A-4147-A177-3AD203B41FA5}">
                      <a16:colId xmlns:a16="http://schemas.microsoft.com/office/drawing/2014/main" val="3543345748"/>
                    </a:ext>
                  </a:extLst>
                </a:gridCol>
              </a:tblGrid>
              <a:tr h="11407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>
                          <a:latin typeface="+mj-lt"/>
                        </a:rPr>
                        <a:t>Maintenance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>
                          <a:latin typeface="+mj-lt"/>
                        </a:rPr>
                        <a:t>Extension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95372"/>
                  </a:ext>
                </a:extLst>
              </a:tr>
              <a:tr h="11407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>
                          <a:latin typeface="+mj-lt"/>
                        </a:rPr>
                        <a:t>Debugging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>
                          <a:latin typeface="+mj-lt"/>
                        </a:rPr>
                        <a:t>Speed of compilation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73323"/>
                  </a:ext>
                </a:extLst>
              </a:tr>
              <a:tr h="11407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>
                          <a:latin typeface="+mj-lt"/>
                        </a:rPr>
                        <a:t>Distributed</a:t>
                      </a:r>
                      <a:r>
                        <a:rPr lang="en-GB" sz="2400" baseline="0" dirty="0" smtClean="0">
                          <a:latin typeface="+mj-lt"/>
                        </a:rPr>
                        <a:t> workload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>
                          <a:latin typeface="+mj-lt"/>
                        </a:rPr>
                        <a:t>Re-usability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35662"/>
                  </a:ext>
                </a:extLst>
              </a:tr>
              <a:tr h="11407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3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55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3" y="1536857"/>
            <a:ext cx="10287000" cy="4190999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3" y="3063349"/>
            <a:ext cx="10385548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en-GB" sz="2400" dirty="0">
              <a:latin typeface="+mj-lt"/>
            </a:endParaRP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5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60" y="1186009"/>
            <a:ext cx="6858934" cy="39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3" y="1955354"/>
            <a:ext cx="10385548" cy="387798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Header files contain key information about a module.  They act as an intermediary between the application calling the module and the module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The header contains only declarations of constants, types, global variables and function prototypes that client programs are allowed to see and to use. </a:t>
            </a:r>
            <a:endParaRPr lang="en-GB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Every </a:t>
            </a:r>
            <a:r>
              <a:rPr lang="en-GB" sz="2400" dirty="0">
                <a:latin typeface="+mj-lt"/>
              </a:rPr>
              <a:t>other private item internal to the module must stay inside the code file.</a:t>
            </a:r>
            <a:endParaRPr lang="en-GB" sz="3200" dirty="0">
              <a:latin typeface="+mj-lt"/>
            </a:endParaRP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299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OF A HEADER 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44538" y="270304"/>
            <a:ext cx="10385548" cy="701730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//Description of the module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//Header guard words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module1_H  //If the module’s not already defined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module1_H //Define Module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required for the functions being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declared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lude &lt;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//Application specific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headers.  Note “” as opposed to &lt;&gt;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“module2.h”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//Constant declarations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//Datatype declarations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//Global variable declarations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//Function prototype declarations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//Ends the #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260</Words>
  <Application>Microsoft Office PowerPoint</Application>
  <PresentationFormat>Custom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Corbel</vt:lpstr>
      <vt:lpstr>Courier New</vt:lpstr>
      <vt:lpstr>Sales presentation on product or service</vt:lpstr>
      <vt:lpstr>Unit 16 – Procedural Programming</vt:lpstr>
      <vt:lpstr>AIMS &amp; OBJECTIVES</vt:lpstr>
      <vt:lpstr>MODULARISATION</vt:lpstr>
      <vt:lpstr>KEY FEATURES</vt:lpstr>
      <vt:lpstr>COMPILATION</vt:lpstr>
      <vt:lpstr>HEADER FILES</vt:lpstr>
      <vt:lpstr>SYNTAX OF A HEADER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16 – Procedural Programming</dc:title>
  <dc:creator>Ben.Read</dc:creator>
  <cp:lastModifiedBy>Windows User</cp:lastModifiedBy>
  <cp:revision>35</cp:revision>
  <dcterms:modified xsi:type="dcterms:W3CDTF">2017-11-14T14:26:53Z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