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92" d="100"/>
          <a:sy n="92" d="100"/>
        </p:scale>
        <p:origin x="90" y="186"/>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3" d="2"/>
        <a:sy n="3" d="2"/>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81EA542A-0348-45F1-A4D6-CAD40AE7519B}"/>
    <pc:docChg chg="undo custSel addSld delSld modSld sldOrd">
      <pc:chgData name="Ben.Read" userId="316ea3c3-ef73-4e56-801d-8b7e36ad6785" providerId="ADAL" clId="{81EA542A-0348-45F1-A4D6-CAD40AE7519B}" dt="2017-10-01T20:38:59.097" v="5007" actId="20577"/>
      <pc:docMkLst>
        <pc:docMk/>
      </pc:docMkLst>
      <pc:sldChg chg="modSp">
        <pc:chgData name="Ben.Read" userId="316ea3c3-ef73-4e56-801d-8b7e36ad6785" providerId="ADAL" clId="{81EA542A-0348-45F1-A4D6-CAD40AE7519B}" dt="2017-10-01T18:40:30.327" v="38" actId="20577"/>
        <pc:sldMkLst>
          <pc:docMk/>
          <pc:sldMk cId="1014156243" sldId="257"/>
        </pc:sldMkLst>
        <pc:spChg chg="mod">
          <ac:chgData name="Ben.Read" userId="316ea3c3-ef73-4e56-801d-8b7e36ad6785" providerId="ADAL" clId="{81EA542A-0348-45F1-A4D6-CAD40AE7519B}" dt="2017-10-01T18:40:30.327" v="38" actId="20577"/>
          <ac:spMkLst>
            <pc:docMk/>
            <pc:sldMk cId="1014156243" sldId="257"/>
            <ac:spMk id="7" creationId="{00000000-0000-0000-0000-000000000000}"/>
          </ac:spMkLst>
        </pc:spChg>
      </pc:sldChg>
      <pc:sldChg chg="modSp add">
        <pc:chgData name="Ben.Read" userId="316ea3c3-ef73-4e56-801d-8b7e36ad6785" providerId="ADAL" clId="{81EA542A-0348-45F1-A4D6-CAD40AE7519B}" dt="2017-10-01T19:15:22.006" v="68" actId="113"/>
        <pc:sldMkLst>
          <pc:docMk/>
          <pc:sldMk cId="3147558308" sldId="258"/>
        </pc:sldMkLst>
        <pc:spChg chg="mod">
          <ac:chgData name="Ben.Read" userId="316ea3c3-ef73-4e56-801d-8b7e36ad6785" providerId="ADAL" clId="{81EA542A-0348-45F1-A4D6-CAD40AE7519B}" dt="2017-10-01T19:14:27.475" v="44" actId="20577"/>
          <ac:spMkLst>
            <pc:docMk/>
            <pc:sldMk cId="3147558308" sldId="258"/>
            <ac:spMk id="2" creationId="{91E466CE-7160-4E8A-ADF6-BC8846F1CDF5}"/>
          </ac:spMkLst>
        </pc:spChg>
        <pc:spChg chg="mod">
          <ac:chgData name="Ben.Read" userId="316ea3c3-ef73-4e56-801d-8b7e36ad6785" providerId="ADAL" clId="{81EA542A-0348-45F1-A4D6-CAD40AE7519B}" dt="2017-10-01T19:15:22.006" v="68" actId="113"/>
          <ac:spMkLst>
            <pc:docMk/>
            <pc:sldMk cId="3147558308" sldId="258"/>
            <ac:spMk id="7" creationId="{00000000-0000-0000-0000-000000000000}"/>
          </ac:spMkLst>
        </pc:spChg>
      </pc:sldChg>
      <pc:sldChg chg="modSp add">
        <pc:chgData name="Ben.Read" userId="316ea3c3-ef73-4e56-801d-8b7e36ad6785" providerId="ADAL" clId="{81EA542A-0348-45F1-A4D6-CAD40AE7519B}" dt="2017-10-01T19:19:22.247" v="204" actId="20577"/>
        <pc:sldMkLst>
          <pc:docMk/>
          <pc:sldMk cId="4261843167" sldId="259"/>
        </pc:sldMkLst>
        <pc:spChg chg="mod">
          <ac:chgData name="Ben.Read" userId="316ea3c3-ef73-4e56-801d-8b7e36ad6785" providerId="ADAL" clId="{81EA542A-0348-45F1-A4D6-CAD40AE7519B}" dt="2017-10-01T19:15:46.373" v="85" actId="20577"/>
          <ac:spMkLst>
            <pc:docMk/>
            <pc:sldMk cId="4261843167" sldId="259"/>
            <ac:spMk id="2" creationId="{91E466CE-7160-4E8A-ADF6-BC8846F1CDF5}"/>
          </ac:spMkLst>
        </pc:spChg>
        <pc:spChg chg="mod">
          <ac:chgData name="Ben.Read" userId="316ea3c3-ef73-4e56-801d-8b7e36ad6785" providerId="ADAL" clId="{81EA542A-0348-45F1-A4D6-CAD40AE7519B}" dt="2017-10-01T19:19:22.247" v="204" actId="20577"/>
          <ac:spMkLst>
            <pc:docMk/>
            <pc:sldMk cId="4261843167" sldId="259"/>
            <ac:spMk id="7" creationId="{00000000-0000-0000-0000-000000000000}"/>
          </ac:spMkLst>
        </pc:spChg>
      </pc:sldChg>
      <pc:sldChg chg="addSp delSp modSp add">
        <pc:chgData name="Ben.Read" userId="316ea3c3-ef73-4e56-801d-8b7e36ad6785" providerId="ADAL" clId="{81EA542A-0348-45F1-A4D6-CAD40AE7519B}" dt="2017-10-01T19:22:20.708" v="440" actId="20577"/>
        <pc:sldMkLst>
          <pc:docMk/>
          <pc:sldMk cId="3615032950" sldId="260"/>
        </pc:sldMkLst>
        <pc:spChg chg="mod">
          <ac:chgData name="Ben.Read" userId="316ea3c3-ef73-4e56-801d-8b7e36ad6785" providerId="ADAL" clId="{81EA542A-0348-45F1-A4D6-CAD40AE7519B}" dt="2017-10-01T19:20:26.580" v="248" actId="20577"/>
          <ac:spMkLst>
            <pc:docMk/>
            <pc:sldMk cId="3615032950" sldId="260"/>
            <ac:spMk id="2" creationId="{91E466CE-7160-4E8A-ADF6-BC8846F1CDF5}"/>
          </ac:spMkLst>
        </pc:spChg>
        <pc:spChg chg="add del">
          <ac:chgData name="Ben.Read" userId="316ea3c3-ef73-4e56-801d-8b7e36ad6785" providerId="ADAL" clId="{81EA542A-0348-45F1-A4D6-CAD40AE7519B}" dt="2017-10-01T19:20:53.640" v="250" actId="20577"/>
          <ac:spMkLst>
            <pc:docMk/>
            <pc:sldMk cId="3615032950" sldId="260"/>
            <ac:spMk id="5" creationId="{8F0142B3-138D-4135-8712-7565482DC9F1}"/>
          </ac:spMkLst>
        </pc:spChg>
        <pc:spChg chg="add del">
          <ac:chgData name="Ben.Read" userId="316ea3c3-ef73-4e56-801d-8b7e36ad6785" providerId="ADAL" clId="{81EA542A-0348-45F1-A4D6-CAD40AE7519B}" dt="2017-10-01T19:20:57.143" v="253" actId="20577"/>
          <ac:spMkLst>
            <pc:docMk/>
            <pc:sldMk cId="3615032950" sldId="260"/>
            <ac:spMk id="6" creationId="{2F78183C-7A07-42C0-9801-EDBC704E7CF8}"/>
          </ac:spMkLst>
        </pc:spChg>
        <pc:spChg chg="mod">
          <ac:chgData name="Ben.Read" userId="316ea3c3-ef73-4e56-801d-8b7e36ad6785" providerId="ADAL" clId="{81EA542A-0348-45F1-A4D6-CAD40AE7519B}" dt="2017-10-01T19:22:20.708" v="440" actId="20577"/>
          <ac:spMkLst>
            <pc:docMk/>
            <pc:sldMk cId="3615032950" sldId="260"/>
            <ac:spMk id="7" creationId="{00000000-0000-0000-0000-000000000000}"/>
          </ac:spMkLst>
        </pc:spChg>
      </pc:sldChg>
      <pc:sldChg chg="addSp delSp modSp add">
        <pc:chgData name="Ben.Read" userId="316ea3c3-ef73-4e56-801d-8b7e36ad6785" providerId="ADAL" clId="{81EA542A-0348-45F1-A4D6-CAD40AE7519B}" dt="2017-10-01T19:27:36.171" v="994" actId="20577"/>
        <pc:sldMkLst>
          <pc:docMk/>
          <pc:sldMk cId="3299397436" sldId="261"/>
        </pc:sldMkLst>
        <pc:spChg chg="mod">
          <ac:chgData name="Ben.Read" userId="316ea3c3-ef73-4e56-801d-8b7e36ad6785" providerId="ADAL" clId="{81EA542A-0348-45F1-A4D6-CAD40AE7519B}" dt="2017-10-01T19:22:54.827" v="489" actId="20577"/>
          <ac:spMkLst>
            <pc:docMk/>
            <pc:sldMk cId="3299397436" sldId="261"/>
            <ac:spMk id="2" creationId="{91E466CE-7160-4E8A-ADF6-BC8846F1CDF5}"/>
          </ac:spMkLst>
        </pc:spChg>
        <pc:spChg chg="add del">
          <ac:chgData name="Ben.Read" userId="316ea3c3-ef73-4e56-801d-8b7e36ad6785" providerId="ADAL" clId="{81EA542A-0348-45F1-A4D6-CAD40AE7519B}" dt="2017-10-01T19:23:09.215" v="491" actId="20577"/>
          <ac:spMkLst>
            <pc:docMk/>
            <pc:sldMk cId="3299397436" sldId="261"/>
            <ac:spMk id="5" creationId="{3B2277FD-0633-447C-A27C-8C8EFF51FA21}"/>
          </ac:spMkLst>
        </pc:spChg>
        <pc:spChg chg="mod">
          <ac:chgData name="Ben.Read" userId="316ea3c3-ef73-4e56-801d-8b7e36ad6785" providerId="ADAL" clId="{81EA542A-0348-45F1-A4D6-CAD40AE7519B}" dt="2017-10-01T19:27:36.171" v="994" actId="20577"/>
          <ac:spMkLst>
            <pc:docMk/>
            <pc:sldMk cId="3299397436" sldId="261"/>
            <ac:spMk id="7" creationId="{00000000-0000-0000-0000-000000000000}"/>
          </ac:spMkLst>
        </pc:spChg>
      </pc:sldChg>
      <pc:sldChg chg="addSp delSp modSp add">
        <pc:chgData name="Ben.Read" userId="316ea3c3-ef73-4e56-801d-8b7e36ad6785" providerId="ADAL" clId="{81EA542A-0348-45F1-A4D6-CAD40AE7519B}" dt="2017-10-01T19:37:07.740" v="1046" actId="20577"/>
        <pc:sldMkLst>
          <pc:docMk/>
          <pc:sldMk cId="1382995255" sldId="262"/>
        </pc:sldMkLst>
        <pc:spChg chg="mod">
          <ac:chgData name="Ben.Read" userId="316ea3c3-ef73-4e56-801d-8b7e36ad6785" providerId="ADAL" clId="{81EA542A-0348-45F1-A4D6-CAD40AE7519B}" dt="2017-10-01T19:35:47.072" v="1041" actId="6549"/>
          <ac:spMkLst>
            <pc:docMk/>
            <pc:sldMk cId="1382995255" sldId="262"/>
            <ac:spMk id="2" creationId="{91E466CE-7160-4E8A-ADF6-BC8846F1CDF5}"/>
          </ac:spMkLst>
        </pc:spChg>
        <pc:spChg chg="del mod">
          <ac:chgData name="Ben.Read" userId="316ea3c3-ef73-4e56-801d-8b7e36ad6785" providerId="ADAL" clId="{81EA542A-0348-45F1-A4D6-CAD40AE7519B}" dt="2017-10-01T19:35:23.716" v="1036" actId="20577"/>
          <ac:spMkLst>
            <pc:docMk/>
            <pc:sldMk cId="1382995255" sldId="262"/>
            <ac:spMk id="7" creationId="{00000000-0000-0000-0000-000000000000}"/>
          </ac:spMkLst>
        </pc:spChg>
        <pc:picChg chg="add del mod">
          <ac:chgData name="Ben.Read" userId="316ea3c3-ef73-4e56-801d-8b7e36ad6785" providerId="ADAL" clId="{81EA542A-0348-45F1-A4D6-CAD40AE7519B}" dt="2017-10-01T19:36:45.444" v="1045" actId="478"/>
          <ac:picMkLst>
            <pc:docMk/>
            <pc:sldMk cId="1382995255" sldId="262"/>
            <ac:picMk id="5" creationId="{2B717643-BCC0-4728-884F-7A0D4518A2BF}"/>
          </ac:picMkLst>
        </pc:picChg>
        <pc:picChg chg="add">
          <ac:chgData name="Ben.Read" userId="316ea3c3-ef73-4e56-801d-8b7e36ad6785" providerId="ADAL" clId="{81EA542A-0348-45F1-A4D6-CAD40AE7519B}" dt="2017-10-01T19:37:07.740" v="1046" actId="20577"/>
          <ac:picMkLst>
            <pc:docMk/>
            <pc:sldMk cId="1382995255" sldId="262"/>
            <ac:picMk id="6" creationId="{D5094958-844C-40E5-B540-D5E8F0F50F08}"/>
          </ac:picMkLst>
        </pc:picChg>
      </pc:sldChg>
      <pc:sldChg chg="addSp modSp add ord">
        <pc:chgData name="Ben.Read" userId="316ea3c3-ef73-4e56-801d-8b7e36ad6785" providerId="ADAL" clId="{81EA542A-0348-45F1-A4D6-CAD40AE7519B}" dt="2017-10-01T20:02:30.079" v="2691" actId="404"/>
        <pc:sldMkLst>
          <pc:docMk/>
          <pc:sldMk cId="649954486" sldId="263"/>
        </pc:sldMkLst>
        <pc:spChg chg="mod">
          <ac:chgData name="Ben.Read" userId="316ea3c3-ef73-4e56-801d-8b7e36ad6785" providerId="ADAL" clId="{81EA542A-0348-45F1-A4D6-CAD40AE7519B}" dt="2017-10-01T19:38:00.533" v="1064" actId="20577"/>
          <ac:spMkLst>
            <pc:docMk/>
            <pc:sldMk cId="649954486" sldId="263"/>
            <ac:spMk id="2" creationId="{91E466CE-7160-4E8A-ADF6-BC8846F1CDF5}"/>
          </ac:spMkLst>
        </pc:spChg>
        <pc:spChg chg="add mod">
          <ac:chgData name="Ben.Read" userId="316ea3c3-ef73-4e56-801d-8b7e36ad6785" providerId="ADAL" clId="{81EA542A-0348-45F1-A4D6-CAD40AE7519B}" dt="2017-10-01T19:39:35.531" v="1088" actId="20577"/>
          <ac:spMkLst>
            <pc:docMk/>
            <pc:sldMk cId="649954486" sldId="263"/>
            <ac:spMk id="5" creationId="{03170567-D0F3-4836-839E-B9C0CA170878}"/>
          </ac:spMkLst>
        </pc:spChg>
        <pc:spChg chg="mod">
          <ac:chgData name="Ben.Read" userId="316ea3c3-ef73-4e56-801d-8b7e36ad6785" providerId="ADAL" clId="{81EA542A-0348-45F1-A4D6-CAD40AE7519B}" dt="2017-10-01T20:02:30.079" v="2691" actId="404"/>
          <ac:spMkLst>
            <pc:docMk/>
            <pc:sldMk cId="649954486" sldId="263"/>
            <ac:spMk id="7" creationId="{00000000-0000-0000-0000-000000000000}"/>
          </ac:spMkLst>
        </pc:spChg>
      </pc:sldChg>
      <pc:sldChg chg="modSp add">
        <pc:chgData name="Ben.Read" userId="316ea3c3-ef73-4e56-801d-8b7e36ad6785" providerId="ADAL" clId="{81EA542A-0348-45F1-A4D6-CAD40AE7519B}" dt="2017-10-01T20:02:19.922" v="2690" actId="404"/>
        <pc:sldMkLst>
          <pc:docMk/>
          <pc:sldMk cId="3573195339" sldId="264"/>
        </pc:sldMkLst>
        <pc:spChg chg="mod">
          <ac:chgData name="Ben.Read" userId="316ea3c3-ef73-4e56-801d-8b7e36ad6785" providerId="ADAL" clId="{81EA542A-0348-45F1-A4D6-CAD40AE7519B}" dt="2017-10-01T19:40:03.310" v="1096" actId="20577"/>
          <ac:spMkLst>
            <pc:docMk/>
            <pc:sldMk cId="3573195339" sldId="264"/>
            <ac:spMk id="2" creationId="{91E466CE-7160-4E8A-ADF6-BC8846F1CDF5}"/>
          </ac:spMkLst>
        </pc:spChg>
        <pc:spChg chg="mod">
          <ac:chgData name="Ben.Read" userId="316ea3c3-ef73-4e56-801d-8b7e36ad6785" providerId="ADAL" clId="{81EA542A-0348-45F1-A4D6-CAD40AE7519B}" dt="2017-10-01T19:41:49.587" v="1239" actId="20577"/>
          <ac:spMkLst>
            <pc:docMk/>
            <pc:sldMk cId="3573195339" sldId="264"/>
            <ac:spMk id="5" creationId="{03170567-D0F3-4836-839E-B9C0CA170878}"/>
          </ac:spMkLst>
        </pc:spChg>
        <pc:spChg chg="mod">
          <ac:chgData name="Ben.Read" userId="316ea3c3-ef73-4e56-801d-8b7e36ad6785" providerId="ADAL" clId="{81EA542A-0348-45F1-A4D6-CAD40AE7519B}" dt="2017-10-01T20:02:19.922" v="2690" actId="404"/>
          <ac:spMkLst>
            <pc:docMk/>
            <pc:sldMk cId="3573195339" sldId="264"/>
            <ac:spMk id="7" creationId="{00000000-0000-0000-0000-000000000000}"/>
          </ac:spMkLst>
        </pc:spChg>
      </pc:sldChg>
      <pc:sldChg chg="delSp modSp add">
        <pc:chgData name="Ben.Read" userId="316ea3c3-ef73-4e56-801d-8b7e36ad6785" providerId="ADAL" clId="{81EA542A-0348-45F1-A4D6-CAD40AE7519B}" dt="2017-10-01T19:48:10.723" v="2064" actId="1076"/>
        <pc:sldMkLst>
          <pc:docMk/>
          <pc:sldMk cId="2972570691" sldId="265"/>
        </pc:sldMkLst>
        <pc:spChg chg="mod">
          <ac:chgData name="Ben.Read" userId="316ea3c3-ef73-4e56-801d-8b7e36ad6785" providerId="ADAL" clId="{81EA542A-0348-45F1-A4D6-CAD40AE7519B}" dt="2017-10-01T19:42:02.430" v="1261" actId="20577"/>
          <ac:spMkLst>
            <pc:docMk/>
            <pc:sldMk cId="2972570691" sldId="265"/>
            <ac:spMk id="2" creationId="{91E466CE-7160-4E8A-ADF6-BC8846F1CDF5}"/>
          </ac:spMkLst>
        </pc:spChg>
        <pc:spChg chg="del mod">
          <ac:chgData name="Ben.Read" userId="316ea3c3-ef73-4e56-801d-8b7e36ad6785" providerId="ADAL" clId="{81EA542A-0348-45F1-A4D6-CAD40AE7519B}" dt="2017-10-01T19:42:15.381" v="1263" actId="1076"/>
          <ac:spMkLst>
            <pc:docMk/>
            <pc:sldMk cId="2972570691" sldId="265"/>
            <ac:spMk id="3" creationId="{BABB1A62-ADDE-4D6D-9500-E916807B6851}"/>
          </ac:spMkLst>
        </pc:spChg>
        <pc:spChg chg="mod">
          <ac:chgData name="Ben.Read" userId="316ea3c3-ef73-4e56-801d-8b7e36ad6785" providerId="ADAL" clId="{81EA542A-0348-45F1-A4D6-CAD40AE7519B}" dt="2017-10-01T19:48:10.723" v="2064" actId="1076"/>
          <ac:spMkLst>
            <pc:docMk/>
            <pc:sldMk cId="2972570691" sldId="265"/>
            <ac:spMk id="5" creationId="{03170567-D0F3-4836-839E-B9C0CA170878}"/>
          </ac:spMkLst>
        </pc:spChg>
        <pc:spChg chg="del">
          <ac:chgData name="Ben.Read" userId="316ea3c3-ef73-4e56-801d-8b7e36ad6785" providerId="ADAL" clId="{81EA542A-0348-45F1-A4D6-CAD40AE7519B}" dt="2017-10-01T19:42:18.188" v="1264" actId="1076"/>
          <ac:spMkLst>
            <pc:docMk/>
            <pc:sldMk cId="2972570691" sldId="265"/>
            <ac:spMk id="7" creationId="{00000000-0000-0000-0000-000000000000}"/>
          </ac:spMkLst>
        </pc:spChg>
      </pc:sldChg>
      <pc:sldChg chg="addSp delSp modSp add">
        <pc:chgData name="Ben.Read" userId="316ea3c3-ef73-4e56-801d-8b7e36ad6785" providerId="ADAL" clId="{81EA542A-0348-45F1-A4D6-CAD40AE7519B}" dt="2017-10-01T19:49:00.113" v="2101" actId="1076"/>
        <pc:sldMkLst>
          <pc:docMk/>
          <pc:sldMk cId="2426377070" sldId="266"/>
        </pc:sldMkLst>
        <pc:spChg chg="mod">
          <ac:chgData name="Ben.Read" userId="316ea3c3-ef73-4e56-801d-8b7e36ad6785" providerId="ADAL" clId="{81EA542A-0348-45F1-A4D6-CAD40AE7519B}" dt="2017-10-01T19:48:34.533" v="2094" actId="20577"/>
          <ac:spMkLst>
            <pc:docMk/>
            <pc:sldMk cId="2426377070" sldId="266"/>
            <ac:spMk id="2" creationId="{91E466CE-7160-4E8A-ADF6-BC8846F1CDF5}"/>
          </ac:spMkLst>
        </pc:spChg>
        <pc:spChg chg="del mod">
          <ac:chgData name="Ben.Read" userId="316ea3c3-ef73-4e56-801d-8b7e36ad6785" providerId="ADAL" clId="{81EA542A-0348-45F1-A4D6-CAD40AE7519B}" dt="2017-10-01T19:48:38.153" v="2097" actId="1076"/>
          <ac:spMkLst>
            <pc:docMk/>
            <pc:sldMk cId="2426377070" sldId="266"/>
            <ac:spMk id="5" creationId="{03170567-D0F3-4836-839E-B9C0CA170878}"/>
          </ac:spMkLst>
        </pc:spChg>
        <pc:picChg chg="add mod">
          <ac:chgData name="Ben.Read" userId="316ea3c3-ef73-4e56-801d-8b7e36ad6785" providerId="ADAL" clId="{81EA542A-0348-45F1-A4D6-CAD40AE7519B}" dt="2017-10-01T19:49:00.113" v="2101" actId="1076"/>
          <ac:picMkLst>
            <pc:docMk/>
            <pc:sldMk cId="2426377070" sldId="266"/>
            <ac:picMk id="3" creationId="{EF38C735-783A-48C8-AFD6-5D4338D8E0F5}"/>
          </ac:picMkLst>
        </pc:picChg>
      </pc:sldChg>
      <pc:sldChg chg="addSp delSp modSp add ord">
        <pc:chgData name="Ben.Read" userId="316ea3c3-ef73-4e56-801d-8b7e36ad6785" providerId="ADAL" clId="{81EA542A-0348-45F1-A4D6-CAD40AE7519B}" dt="2017-10-01T20:02:03.152" v="2689" actId="113"/>
        <pc:sldMkLst>
          <pc:docMk/>
          <pc:sldMk cId="2866075756" sldId="267"/>
        </pc:sldMkLst>
        <pc:spChg chg="mod">
          <ac:chgData name="Ben.Read" userId="316ea3c3-ef73-4e56-801d-8b7e36ad6785" providerId="ADAL" clId="{81EA542A-0348-45F1-A4D6-CAD40AE7519B}" dt="2017-10-01T19:49:27.627" v="2114" actId="20577"/>
          <ac:spMkLst>
            <pc:docMk/>
            <pc:sldMk cId="2866075756" sldId="267"/>
            <ac:spMk id="2" creationId="{91E466CE-7160-4E8A-ADF6-BC8846F1CDF5}"/>
          </ac:spMkLst>
        </pc:spChg>
        <pc:spChg chg="mod">
          <ac:chgData name="Ben.Read" userId="316ea3c3-ef73-4e56-801d-8b7e36ad6785" providerId="ADAL" clId="{81EA542A-0348-45F1-A4D6-CAD40AE7519B}" dt="2017-10-01T20:02:03.152" v="2689" actId="113"/>
          <ac:spMkLst>
            <pc:docMk/>
            <pc:sldMk cId="2866075756" sldId="267"/>
            <ac:spMk id="5" creationId="{03170567-D0F3-4836-839E-B9C0CA170878}"/>
          </ac:spMkLst>
        </pc:spChg>
        <pc:picChg chg="add del mod">
          <ac:chgData name="Ben.Read" userId="316ea3c3-ef73-4e56-801d-8b7e36ad6785" providerId="ADAL" clId="{81EA542A-0348-45F1-A4D6-CAD40AE7519B}" dt="2017-10-01T19:59:49.848" v="2553" actId="113"/>
          <ac:picMkLst>
            <pc:docMk/>
            <pc:sldMk cId="2866075756" sldId="267"/>
            <ac:picMk id="3074" creationId="{8FB7BFA3-3BBE-462F-99F7-EC549CB2A676}"/>
          </ac:picMkLst>
        </pc:picChg>
        <pc:picChg chg="add mod">
          <ac:chgData name="Ben.Read" userId="316ea3c3-ef73-4e56-801d-8b7e36ad6785" providerId="ADAL" clId="{81EA542A-0348-45F1-A4D6-CAD40AE7519B}" dt="2017-10-01T20:01:06.541" v="2688" actId="1076"/>
          <ac:picMkLst>
            <pc:docMk/>
            <pc:sldMk cId="2866075756" sldId="267"/>
            <ac:picMk id="3076" creationId="{6F2165F5-1B88-4A5B-ACD4-6AAC81043039}"/>
          </ac:picMkLst>
        </pc:picChg>
      </pc:sldChg>
      <pc:sldChg chg="addSp delSp modSp add ord">
        <pc:chgData name="Ben.Read" userId="316ea3c3-ef73-4e56-801d-8b7e36ad6785" providerId="ADAL" clId="{81EA542A-0348-45F1-A4D6-CAD40AE7519B}" dt="2017-10-01T20:04:01.008" v="2703" actId="6549"/>
        <pc:sldMkLst>
          <pc:docMk/>
          <pc:sldMk cId="77745887" sldId="268"/>
        </pc:sldMkLst>
        <pc:spChg chg="mod">
          <ac:chgData name="Ben.Read" userId="316ea3c3-ef73-4e56-801d-8b7e36ad6785" providerId="ADAL" clId="{81EA542A-0348-45F1-A4D6-CAD40AE7519B}" dt="2017-10-01T20:04:01.008" v="2703" actId="6549"/>
          <ac:spMkLst>
            <pc:docMk/>
            <pc:sldMk cId="77745887" sldId="268"/>
            <ac:spMk id="2" creationId="{91E466CE-7160-4E8A-ADF6-BC8846F1CDF5}"/>
          </ac:spMkLst>
        </pc:spChg>
        <pc:picChg chg="del">
          <ac:chgData name="Ben.Read" userId="316ea3c3-ef73-4e56-801d-8b7e36ad6785" providerId="ADAL" clId="{81EA542A-0348-45F1-A4D6-CAD40AE7519B}" dt="2017-10-01T20:02:53.145" v="2694" actId="478"/>
          <ac:picMkLst>
            <pc:docMk/>
            <pc:sldMk cId="77745887" sldId="268"/>
            <ac:picMk id="3" creationId="{EF38C735-783A-48C8-AFD6-5D4338D8E0F5}"/>
          </ac:picMkLst>
        </pc:picChg>
        <pc:picChg chg="add">
          <ac:chgData name="Ben.Read" userId="316ea3c3-ef73-4e56-801d-8b7e36ad6785" providerId="ADAL" clId="{81EA542A-0348-45F1-A4D6-CAD40AE7519B}" dt="2017-10-01T20:03:57.975" v="2702" actId="6549"/>
          <ac:picMkLst>
            <pc:docMk/>
            <pc:sldMk cId="77745887" sldId="268"/>
            <ac:picMk id="5" creationId="{5A79A175-7796-456D-A68A-9DAC5849E63F}"/>
          </ac:picMkLst>
        </pc:picChg>
      </pc:sldChg>
      <pc:sldChg chg="delSp add del">
        <pc:chgData name="Ben.Read" userId="316ea3c3-ef73-4e56-801d-8b7e36ad6785" providerId="ADAL" clId="{81EA542A-0348-45F1-A4D6-CAD40AE7519B}" dt="2017-10-01T20:04:20.138" v="2708" actId="2696"/>
        <pc:sldMkLst>
          <pc:docMk/>
          <pc:sldMk cId="1800731182" sldId="269"/>
        </pc:sldMkLst>
        <pc:picChg chg="del">
          <ac:chgData name="Ben.Read" userId="316ea3c3-ef73-4e56-801d-8b7e36ad6785" providerId="ADAL" clId="{81EA542A-0348-45F1-A4D6-CAD40AE7519B}" dt="2017-10-01T20:04:14.151" v="2705" actId="478"/>
          <ac:picMkLst>
            <pc:docMk/>
            <pc:sldMk cId="1800731182" sldId="269"/>
            <ac:picMk id="5" creationId="{5A79A175-7796-456D-A68A-9DAC5849E63F}"/>
          </ac:picMkLst>
        </pc:picChg>
      </pc:sldChg>
      <pc:sldChg chg="del">
        <pc:chgData name="Ben.Read" userId="316ea3c3-ef73-4e56-801d-8b7e36ad6785" providerId="ADAL" clId="{81EA542A-0348-45F1-A4D6-CAD40AE7519B}" dt="2017-10-01T18:29:35.327" v="13" actId="2696"/>
        <pc:sldMkLst>
          <pc:docMk/>
          <pc:sldMk cId="3882498566" sldId="270"/>
        </pc:sldMkLst>
      </pc:sldChg>
      <pc:sldChg chg="addSp delSp modSp add ord">
        <pc:chgData name="Ben.Read" userId="316ea3c3-ef73-4e56-801d-8b7e36ad6785" providerId="ADAL" clId="{81EA542A-0348-45F1-A4D6-CAD40AE7519B}" dt="2017-10-01T20:10:09.785" v="3299" actId="404"/>
        <pc:sldMkLst>
          <pc:docMk/>
          <pc:sldMk cId="4021801037" sldId="270"/>
        </pc:sldMkLst>
        <pc:spChg chg="mod">
          <ac:chgData name="Ben.Read" userId="316ea3c3-ef73-4e56-801d-8b7e36ad6785" providerId="ADAL" clId="{81EA542A-0348-45F1-A4D6-CAD40AE7519B}" dt="2017-10-01T20:04:35.618" v="2721" actId="20577"/>
          <ac:spMkLst>
            <pc:docMk/>
            <pc:sldMk cId="4021801037" sldId="270"/>
            <ac:spMk id="2" creationId="{91E466CE-7160-4E8A-ADF6-BC8846F1CDF5}"/>
          </ac:spMkLst>
        </pc:spChg>
        <pc:spChg chg="add del mod">
          <ac:chgData name="Ben.Read" userId="316ea3c3-ef73-4e56-801d-8b7e36ad6785" providerId="ADAL" clId="{81EA542A-0348-45F1-A4D6-CAD40AE7519B}" dt="2017-10-01T20:10:09.785" v="3299" actId="404"/>
          <ac:spMkLst>
            <pc:docMk/>
            <pc:sldMk cId="4021801037" sldId="270"/>
            <ac:spMk id="5" creationId="{03170567-D0F3-4836-839E-B9C0CA170878}"/>
          </ac:spMkLst>
        </pc:spChg>
        <pc:picChg chg="add del">
          <ac:chgData name="Ben.Read" userId="316ea3c3-ef73-4e56-801d-8b7e36ad6785" providerId="ADAL" clId="{81EA542A-0348-45F1-A4D6-CAD40AE7519B}" dt="2017-10-01T20:04:53.149" v="2730" actId="478"/>
          <ac:picMkLst>
            <pc:docMk/>
            <pc:sldMk cId="4021801037" sldId="270"/>
            <ac:picMk id="3076" creationId="{6F2165F5-1B88-4A5B-ACD4-6AAC81043039}"/>
          </ac:picMkLst>
        </pc:picChg>
      </pc:sldChg>
      <pc:sldChg chg="addSp delSp modSp add">
        <pc:chgData name="Ben.Read" userId="316ea3c3-ef73-4e56-801d-8b7e36ad6785" providerId="ADAL" clId="{81EA542A-0348-45F1-A4D6-CAD40AE7519B}" dt="2017-10-01T20:13:46.053" v="3755" actId="20577"/>
        <pc:sldMkLst>
          <pc:docMk/>
          <pc:sldMk cId="1010668452" sldId="271"/>
        </pc:sldMkLst>
        <pc:spChg chg="add del">
          <ac:chgData name="Ben.Read" userId="316ea3c3-ef73-4e56-801d-8b7e36ad6785" providerId="ADAL" clId="{81EA542A-0348-45F1-A4D6-CAD40AE7519B}" dt="2017-10-01T20:12:22.136" v="3666" actId="20577"/>
          <ac:spMkLst>
            <pc:docMk/>
            <pc:sldMk cId="1010668452" sldId="271"/>
            <ac:spMk id="3" creationId="{F2EA5F81-33F5-4274-BCA0-D7F2884BB84A}"/>
          </ac:spMkLst>
        </pc:spChg>
        <pc:spChg chg="mod">
          <ac:chgData name="Ben.Read" userId="316ea3c3-ef73-4e56-801d-8b7e36ad6785" providerId="ADAL" clId="{81EA542A-0348-45F1-A4D6-CAD40AE7519B}" dt="2017-10-01T20:13:46.053" v="3755" actId="20577"/>
          <ac:spMkLst>
            <pc:docMk/>
            <pc:sldMk cId="1010668452" sldId="271"/>
            <ac:spMk id="5" creationId="{03170567-D0F3-4836-839E-B9C0CA170878}"/>
          </ac:spMkLst>
        </pc:spChg>
      </pc:sldChg>
      <pc:sldChg chg="del">
        <pc:chgData name="Ben.Read" userId="316ea3c3-ef73-4e56-801d-8b7e36ad6785" providerId="ADAL" clId="{81EA542A-0348-45F1-A4D6-CAD40AE7519B}" dt="2017-10-01T18:29:35.137" v="0" actId="2696"/>
        <pc:sldMkLst>
          <pc:docMk/>
          <pc:sldMk cId="2896743842" sldId="271"/>
        </pc:sldMkLst>
      </pc:sldChg>
      <pc:sldChg chg="modSp add">
        <pc:chgData name="Ben.Read" userId="316ea3c3-ef73-4e56-801d-8b7e36ad6785" providerId="ADAL" clId="{81EA542A-0348-45F1-A4D6-CAD40AE7519B}" dt="2017-10-01T20:18:58.839" v="3922" actId="20577"/>
        <pc:sldMkLst>
          <pc:docMk/>
          <pc:sldMk cId="2174635501" sldId="272"/>
        </pc:sldMkLst>
        <pc:spChg chg="mod">
          <ac:chgData name="Ben.Read" userId="316ea3c3-ef73-4e56-801d-8b7e36ad6785" providerId="ADAL" clId="{81EA542A-0348-45F1-A4D6-CAD40AE7519B}" dt="2017-10-01T20:15:30.493" v="3775" actId="20577"/>
          <ac:spMkLst>
            <pc:docMk/>
            <pc:sldMk cId="2174635501" sldId="272"/>
            <ac:spMk id="2" creationId="{91E466CE-7160-4E8A-ADF6-BC8846F1CDF5}"/>
          </ac:spMkLst>
        </pc:spChg>
        <pc:spChg chg="mod">
          <ac:chgData name="Ben.Read" userId="316ea3c3-ef73-4e56-801d-8b7e36ad6785" providerId="ADAL" clId="{81EA542A-0348-45F1-A4D6-CAD40AE7519B}" dt="2017-10-01T20:18:58.839" v="3922" actId="20577"/>
          <ac:spMkLst>
            <pc:docMk/>
            <pc:sldMk cId="2174635501" sldId="272"/>
            <ac:spMk id="5" creationId="{03170567-D0F3-4836-839E-B9C0CA170878}"/>
          </ac:spMkLst>
        </pc:spChg>
      </pc:sldChg>
      <pc:sldChg chg="del">
        <pc:chgData name="Ben.Read" userId="316ea3c3-ef73-4e56-801d-8b7e36ad6785" providerId="ADAL" clId="{81EA542A-0348-45F1-A4D6-CAD40AE7519B}" dt="2017-10-01T18:29:35.154" v="1" actId="2696"/>
        <pc:sldMkLst>
          <pc:docMk/>
          <pc:sldMk cId="960633629" sldId="273"/>
        </pc:sldMkLst>
      </pc:sldChg>
      <pc:sldChg chg="addSp modSp add">
        <pc:chgData name="Ben.Read" userId="316ea3c3-ef73-4e56-801d-8b7e36ad6785" providerId="ADAL" clId="{81EA542A-0348-45F1-A4D6-CAD40AE7519B}" dt="2017-10-01T20:27:53.249" v="4364" actId="113"/>
        <pc:sldMkLst>
          <pc:docMk/>
          <pc:sldMk cId="3788075857" sldId="273"/>
        </pc:sldMkLst>
        <pc:spChg chg="mod">
          <ac:chgData name="Ben.Read" userId="316ea3c3-ef73-4e56-801d-8b7e36ad6785" providerId="ADAL" clId="{81EA542A-0348-45F1-A4D6-CAD40AE7519B}" dt="2017-10-01T20:20:15.263" v="3971" actId="20577"/>
          <ac:spMkLst>
            <pc:docMk/>
            <pc:sldMk cId="3788075857" sldId="273"/>
            <ac:spMk id="2" creationId="{91E466CE-7160-4E8A-ADF6-BC8846F1CDF5}"/>
          </ac:spMkLst>
        </pc:spChg>
        <pc:spChg chg="mod">
          <ac:chgData name="Ben.Read" userId="316ea3c3-ef73-4e56-801d-8b7e36ad6785" providerId="ADAL" clId="{81EA542A-0348-45F1-A4D6-CAD40AE7519B}" dt="2017-10-01T20:25:10.950" v="4215" actId="14100"/>
          <ac:spMkLst>
            <pc:docMk/>
            <pc:sldMk cId="3788075857" sldId="273"/>
            <ac:spMk id="5" creationId="{03170567-D0F3-4836-839E-B9C0CA170878}"/>
          </ac:spMkLst>
        </pc:spChg>
        <pc:spChg chg="add mod">
          <ac:chgData name="Ben.Read" userId="316ea3c3-ef73-4e56-801d-8b7e36ad6785" providerId="ADAL" clId="{81EA542A-0348-45F1-A4D6-CAD40AE7519B}" dt="2017-10-01T20:26:52.739" v="4251" actId="1076"/>
          <ac:spMkLst>
            <pc:docMk/>
            <pc:sldMk cId="3788075857" sldId="273"/>
            <ac:spMk id="10" creationId="{F5BA6ADA-1F09-42C3-B616-50244404485E}"/>
          </ac:spMkLst>
        </pc:spChg>
        <pc:spChg chg="add mod">
          <ac:chgData name="Ben.Read" userId="316ea3c3-ef73-4e56-801d-8b7e36ad6785" providerId="ADAL" clId="{81EA542A-0348-45F1-A4D6-CAD40AE7519B}" dt="2017-10-01T20:26:56.662" v="4252" actId="1076"/>
          <ac:spMkLst>
            <pc:docMk/>
            <pc:sldMk cId="3788075857" sldId="273"/>
            <ac:spMk id="11" creationId="{665D1627-E06F-4358-A337-D85DEDDACF3A}"/>
          </ac:spMkLst>
        </pc:spChg>
        <pc:spChg chg="add mod">
          <ac:chgData name="Ben.Read" userId="316ea3c3-ef73-4e56-801d-8b7e36ad6785" providerId="ADAL" clId="{81EA542A-0348-45F1-A4D6-CAD40AE7519B}" dt="2017-10-01T20:27:53.249" v="4364" actId="113"/>
          <ac:spMkLst>
            <pc:docMk/>
            <pc:sldMk cId="3788075857" sldId="273"/>
            <ac:spMk id="12" creationId="{86E96500-D83B-4D07-A938-7F86C4603914}"/>
          </ac:spMkLst>
        </pc:spChg>
        <pc:graphicFrameChg chg="add mod modGraphic">
          <ac:chgData name="Ben.Read" userId="316ea3c3-ef73-4e56-801d-8b7e36ad6785" providerId="ADAL" clId="{81EA542A-0348-45F1-A4D6-CAD40AE7519B}" dt="2017-10-01T20:26:50.024" v="4250" actId="1076"/>
          <ac:graphicFrameMkLst>
            <pc:docMk/>
            <pc:sldMk cId="3788075857" sldId="273"/>
            <ac:graphicFrameMk id="3" creationId="{3B0B07BD-FB79-4F55-B479-390D7340E29B}"/>
          </ac:graphicFrameMkLst>
        </pc:graphicFrameChg>
        <pc:cxnChg chg="add mod">
          <ac:chgData name="Ben.Read" userId="316ea3c3-ef73-4e56-801d-8b7e36ad6785" providerId="ADAL" clId="{81EA542A-0348-45F1-A4D6-CAD40AE7519B}" dt="2017-10-01T20:26:50.024" v="4250" actId="1076"/>
          <ac:cxnSpMkLst>
            <pc:docMk/>
            <pc:sldMk cId="3788075857" sldId="273"/>
            <ac:cxnSpMk id="7" creationId="{40EB2909-C5C6-4DC9-B27B-B700ED0C9C34}"/>
          </ac:cxnSpMkLst>
        </pc:cxnChg>
        <pc:cxnChg chg="add mod">
          <ac:chgData name="Ben.Read" userId="316ea3c3-ef73-4e56-801d-8b7e36ad6785" providerId="ADAL" clId="{81EA542A-0348-45F1-A4D6-CAD40AE7519B}" dt="2017-10-01T20:26:50.024" v="4250" actId="1076"/>
          <ac:cxnSpMkLst>
            <pc:docMk/>
            <pc:sldMk cId="3788075857" sldId="273"/>
            <ac:cxnSpMk id="9" creationId="{E6A79D54-EDB4-4549-AC0C-1C4AB7C36065}"/>
          </ac:cxnSpMkLst>
        </pc:cxnChg>
      </pc:sldChg>
      <pc:sldChg chg="del">
        <pc:chgData name="Ben.Read" userId="316ea3c3-ef73-4e56-801d-8b7e36ad6785" providerId="ADAL" clId="{81EA542A-0348-45F1-A4D6-CAD40AE7519B}" dt="2017-10-01T18:29:35.160" v="2" actId="2696"/>
        <pc:sldMkLst>
          <pc:docMk/>
          <pc:sldMk cId="408342551" sldId="274"/>
        </pc:sldMkLst>
      </pc:sldChg>
      <pc:sldChg chg="delSp modSp add">
        <pc:chgData name="Ben.Read" userId="316ea3c3-ef73-4e56-801d-8b7e36ad6785" providerId="ADAL" clId="{81EA542A-0348-45F1-A4D6-CAD40AE7519B}" dt="2017-10-01T20:38:59.097" v="5007" actId="20577"/>
        <pc:sldMkLst>
          <pc:docMk/>
          <pc:sldMk cId="997815913" sldId="274"/>
        </pc:sldMkLst>
        <pc:spChg chg="mod">
          <ac:chgData name="Ben.Read" userId="316ea3c3-ef73-4e56-801d-8b7e36ad6785" providerId="ADAL" clId="{81EA542A-0348-45F1-A4D6-CAD40AE7519B}" dt="2017-10-01T20:28:17.224" v="4371" actId="20577"/>
          <ac:spMkLst>
            <pc:docMk/>
            <pc:sldMk cId="997815913" sldId="274"/>
            <ac:spMk id="2" creationId="{91E466CE-7160-4E8A-ADF6-BC8846F1CDF5}"/>
          </ac:spMkLst>
        </pc:spChg>
        <pc:spChg chg="mod">
          <ac:chgData name="Ben.Read" userId="316ea3c3-ef73-4e56-801d-8b7e36ad6785" providerId="ADAL" clId="{81EA542A-0348-45F1-A4D6-CAD40AE7519B}" dt="2017-10-01T20:29:04.871" v="4427" actId="20577"/>
          <ac:spMkLst>
            <pc:docMk/>
            <pc:sldMk cId="997815913" sldId="274"/>
            <ac:spMk id="5" creationId="{03170567-D0F3-4836-839E-B9C0CA170878}"/>
          </ac:spMkLst>
        </pc:spChg>
        <pc:spChg chg="mod">
          <ac:chgData name="Ben.Read" userId="316ea3c3-ef73-4e56-801d-8b7e36ad6785" providerId="ADAL" clId="{81EA542A-0348-45F1-A4D6-CAD40AE7519B}" dt="2017-10-01T20:34:01.055" v="4634" actId="1076"/>
          <ac:spMkLst>
            <pc:docMk/>
            <pc:sldMk cId="997815913" sldId="274"/>
            <ac:spMk id="10" creationId="{F5BA6ADA-1F09-42C3-B616-50244404485E}"/>
          </ac:spMkLst>
        </pc:spChg>
        <pc:spChg chg="del mod">
          <ac:chgData name="Ben.Read" userId="316ea3c3-ef73-4e56-801d-8b7e36ad6785" providerId="ADAL" clId="{81EA542A-0348-45F1-A4D6-CAD40AE7519B}" dt="2017-10-01T20:31:59.119" v="4548" actId="20577"/>
          <ac:spMkLst>
            <pc:docMk/>
            <pc:sldMk cId="997815913" sldId="274"/>
            <ac:spMk id="11" creationId="{665D1627-E06F-4358-A337-D85DEDDACF3A}"/>
          </ac:spMkLst>
        </pc:spChg>
        <pc:spChg chg="mod">
          <ac:chgData name="Ben.Read" userId="316ea3c3-ef73-4e56-801d-8b7e36ad6785" providerId="ADAL" clId="{81EA542A-0348-45F1-A4D6-CAD40AE7519B}" dt="2017-10-01T20:38:59.097" v="5007" actId="20577"/>
          <ac:spMkLst>
            <pc:docMk/>
            <pc:sldMk cId="997815913" sldId="274"/>
            <ac:spMk id="12" creationId="{86E96500-D83B-4D07-A938-7F86C4603914}"/>
          </ac:spMkLst>
        </pc:spChg>
        <pc:graphicFrameChg chg="mod modGraphic">
          <ac:chgData name="Ben.Read" userId="316ea3c3-ef73-4e56-801d-8b7e36ad6785" providerId="ADAL" clId="{81EA542A-0348-45F1-A4D6-CAD40AE7519B}" dt="2017-10-01T20:33:52.734" v="4632" actId="1076"/>
          <ac:graphicFrameMkLst>
            <pc:docMk/>
            <pc:sldMk cId="997815913" sldId="274"/>
            <ac:graphicFrameMk id="3" creationId="{3B0B07BD-FB79-4F55-B479-390D7340E29B}"/>
          </ac:graphicFrameMkLst>
        </pc:graphicFrameChg>
        <pc:cxnChg chg="del">
          <ac:chgData name="Ben.Read" userId="316ea3c3-ef73-4e56-801d-8b7e36ad6785" providerId="ADAL" clId="{81EA542A-0348-45F1-A4D6-CAD40AE7519B}" dt="2017-10-01T20:31:55.105" v="4546" actId="478"/>
          <ac:cxnSpMkLst>
            <pc:docMk/>
            <pc:sldMk cId="997815913" sldId="274"/>
            <ac:cxnSpMk id="7" creationId="{40EB2909-C5C6-4DC9-B27B-B700ED0C9C34}"/>
          </ac:cxnSpMkLst>
        </pc:cxnChg>
        <pc:cxnChg chg="mod">
          <ac:chgData name="Ben.Read" userId="316ea3c3-ef73-4e56-801d-8b7e36ad6785" providerId="ADAL" clId="{81EA542A-0348-45F1-A4D6-CAD40AE7519B}" dt="2017-10-01T20:33:56.398" v="4633" actId="1076"/>
          <ac:cxnSpMkLst>
            <pc:docMk/>
            <pc:sldMk cId="997815913" sldId="274"/>
            <ac:cxnSpMk id="9" creationId="{E6A79D54-EDB4-4549-AC0C-1C4AB7C36065}"/>
          </ac:cxnSpMkLst>
        </pc:cxnChg>
      </pc:sldChg>
      <pc:sldChg chg="del">
        <pc:chgData name="Ben.Read" userId="316ea3c3-ef73-4e56-801d-8b7e36ad6785" providerId="ADAL" clId="{81EA542A-0348-45F1-A4D6-CAD40AE7519B}" dt="2017-10-01T18:29:35.223" v="3" actId="2696"/>
        <pc:sldMkLst>
          <pc:docMk/>
          <pc:sldMk cId="4021821848" sldId="275"/>
        </pc:sldMkLst>
      </pc:sldChg>
      <pc:sldChg chg="del">
        <pc:chgData name="Ben.Read" userId="316ea3c3-ef73-4e56-801d-8b7e36ad6785" providerId="ADAL" clId="{81EA542A-0348-45F1-A4D6-CAD40AE7519B}" dt="2017-10-01T18:29:35.235" v="4" actId="2696"/>
        <pc:sldMkLst>
          <pc:docMk/>
          <pc:sldMk cId="835480604" sldId="276"/>
        </pc:sldMkLst>
      </pc:sldChg>
      <pc:sldChg chg="del">
        <pc:chgData name="Ben.Read" userId="316ea3c3-ef73-4e56-801d-8b7e36ad6785" providerId="ADAL" clId="{81EA542A-0348-45F1-A4D6-CAD40AE7519B}" dt="2017-10-01T18:29:35.248" v="5" actId="2696"/>
        <pc:sldMkLst>
          <pc:docMk/>
          <pc:sldMk cId="2037234895" sldId="277"/>
        </pc:sldMkLst>
      </pc:sldChg>
      <pc:sldChg chg="del">
        <pc:chgData name="Ben.Read" userId="316ea3c3-ef73-4e56-801d-8b7e36ad6785" providerId="ADAL" clId="{81EA542A-0348-45F1-A4D6-CAD40AE7519B}" dt="2017-10-01T18:29:35.255" v="6" actId="2696"/>
        <pc:sldMkLst>
          <pc:docMk/>
          <pc:sldMk cId="3953895862" sldId="278"/>
        </pc:sldMkLst>
      </pc:sldChg>
      <pc:sldChg chg="del">
        <pc:chgData name="Ben.Read" userId="316ea3c3-ef73-4e56-801d-8b7e36ad6785" providerId="ADAL" clId="{81EA542A-0348-45F1-A4D6-CAD40AE7519B}" dt="2017-10-01T18:29:35.267" v="7" actId="2696"/>
        <pc:sldMkLst>
          <pc:docMk/>
          <pc:sldMk cId="2106348577" sldId="279"/>
        </pc:sldMkLst>
      </pc:sldChg>
      <pc:sldChg chg="del">
        <pc:chgData name="Ben.Read" userId="316ea3c3-ef73-4e56-801d-8b7e36ad6785" providerId="ADAL" clId="{81EA542A-0348-45F1-A4D6-CAD40AE7519B}" dt="2017-10-01T18:29:35.279" v="8" actId="2696"/>
        <pc:sldMkLst>
          <pc:docMk/>
          <pc:sldMk cId="1021491677" sldId="280"/>
        </pc:sldMkLst>
      </pc:sldChg>
      <pc:sldChg chg="del">
        <pc:chgData name="Ben.Read" userId="316ea3c3-ef73-4e56-801d-8b7e36ad6785" providerId="ADAL" clId="{81EA542A-0348-45F1-A4D6-CAD40AE7519B}" dt="2017-10-01T18:29:35.293" v="9" actId="2696"/>
        <pc:sldMkLst>
          <pc:docMk/>
          <pc:sldMk cId="2363373025" sldId="281"/>
        </pc:sldMkLst>
      </pc:sldChg>
      <pc:sldChg chg="del">
        <pc:chgData name="Ben.Read" userId="316ea3c3-ef73-4e56-801d-8b7e36ad6785" providerId="ADAL" clId="{81EA542A-0348-45F1-A4D6-CAD40AE7519B}" dt="2017-10-01T18:29:35.299" v="10" actId="2696"/>
        <pc:sldMkLst>
          <pc:docMk/>
          <pc:sldMk cId="4017261197" sldId="282"/>
        </pc:sldMkLst>
      </pc:sldChg>
      <pc:sldChg chg="del">
        <pc:chgData name="Ben.Read" userId="316ea3c3-ef73-4e56-801d-8b7e36ad6785" providerId="ADAL" clId="{81EA542A-0348-45F1-A4D6-CAD40AE7519B}" dt="2017-10-01T18:29:35.313" v="11" actId="2696"/>
        <pc:sldMkLst>
          <pc:docMk/>
          <pc:sldMk cId="2396593506" sldId="283"/>
        </pc:sldMkLst>
      </pc:sldChg>
      <pc:sldChg chg="del">
        <pc:chgData name="Ben.Read" userId="316ea3c3-ef73-4e56-801d-8b7e36ad6785" providerId="ADAL" clId="{81EA542A-0348-45F1-A4D6-CAD40AE7519B}" dt="2017-10-01T18:29:35.319" v="12" actId="2696"/>
        <pc:sldMkLst>
          <pc:docMk/>
          <pc:sldMk cId="1765464208" sldId="284"/>
        </pc:sldMkLst>
      </pc:sldChg>
    </pc:docChg>
  </pc:docChgLst>
  <pc:docChgLst>
    <pc:chgData name="Ben.Read" userId="316ea3c3-ef73-4e56-801d-8b7e36ad6785" providerId="ADAL" clId="{BB355A15-6803-4069-87BE-5926A0D92634}"/>
    <pc:docChg chg="undo custSel modSld">
      <pc:chgData name="Ben.Read" userId="316ea3c3-ef73-4e56-801d-8b7e36ad6785" providerId="ADAL" clId="{BB355A15-6803-4069-87BE-5926A0D92634}" dt="2017-10-01T21:10:59.837" v="331" actId="20577"/>
      <pc:docMkLst>
        <pc:docMk/>
      </pc:docMkLst>
      <pc:sldChg chg="modSp">
        <pc:chgData name="Ben.Read" userId="316ea3c3-ef73-4e56-801d-8b7e36ad6785" providerId="ADAL" clId="{BB355A15-6803-4069-87BE-5926A0D92634}" dt="2017-10-01T20:48:55.836" v="3" actId="20577"/>
        <pc:sldMkLst>
          <pc:docMk/>
          <pc:sldMk cId="4261843167" sldId="259"/>
        </pc:sldMkLst>
        <pc:spChg chg="mod">
          <ac:chgData name="Ben.Read" userId="316ea3c3-ef73-4e56-801d-8b7e36ad6785" providerId="ADAL" clId="{BB355A15-6803-4069-87BE-5926A0D92634}" dt="2017-10-01T20:48:55.836" v="3" actId="20577"/>
          <ac:spMkLst>
            <pc:docMk/>
            <pc:sldMk cId="4261843167" sldId="259"/>
            <ac:spMk id="7" creationId="{00000000-0000-0000-0000-000000000000}"/>
          </ac:spMkLst>
        </pc:spChg>
      </pc:sldChg>
      <pc:sldChg chg="modSp">
        <pc:chgData name="Ben.Read" userId="316ea3c3-ef73-4e56-801d-8b7e36ad6785" providerId="ADAL" clId="{BB355A15-6803-4069-87BE-5926A0D92634}" dt="2017-10-01T21:10:09.718" v="328" actId="113"/>
        <pc:sldMkLst>
          <pc:docMk/>
          <pc:sldMk cId="649954486" sldId="263"/>
        </pc:sldMkLst>
        <pc:spChg chg="mod">
          <ac:chgData name="Ben.Read" userId="316ea3c3-ef73-4e56-801d-8b7e36ad6785" providerId="ADAL" clId="{BB355A15-6803-4069-87BE-5926A0D92634}" dt="2017-10-01T21:10:09.718" v="328" actId="113"/>
          <ac:spMkLst>
            <pc:docMk/>
            <pc:sldMk cId="649954486" sldId="263"/>
            <ac:spMk id="7" creationId="{00000000-0000-0000-0000-000000000000}"/>
          </ac:spMkLst>
        </pc:spChg>
      </pc:sldChg>
      <pc:sldChg chg="modSp">
        <pc:chgData name="Ben.Read" userId="316ea3c3-ef73-4e56-801d-8b7e36ad6785" providerId="ADAL" clId="{BB355A15-6803-4069-87BE-5926A0D92634}" dt="2017-10-01T21:10:59.837" v="331" actId="20577"/>
        <pc:sldMkLst>
          <pc:docMk/>
          <pc:sldMk cId="3573195339" sldId="264"/>
        </pc:sldMkLst>
        <pc:spChg chg="mod">
          <ac:chgData name="Ben.Read" userId="316ea3c3-ef73-4e56-801d-8b7e36ad6785" providerId="ADAL" clId="{BB355A15-6803-4069-87BE-5926A0D92634}" dt="2017-10-01T21:10:59.837" v="331" actId="20577"/>
          <ac:spMkLst>
            <pc:docMk/>
            <pc:sldMk cId="3573195339" sldId="264"/>
            <ac:spMk id="2" creationId="{91E466CE-7160-4E8A-ADF6-BC8846F1CDF5}"/>
          </ac:spMkLst>
        </pc:spChg>
        <pc:spChg chg="mod">
          <ac:chgData name="Ben.Read" userId="316ea3c3-ef73-4e56-801d-8b7e36ad6785" providerId="ADAL" clId="{BB355A15-6803-4069-87BE-5926A0D92634}" dt="2017-10-01T21:10:02.127" v="325" actId="113"/>
          <ac:spMkLst>
            <pc:docMk/>
            <pc:sldMk cId="3573195339" sldId="264"/>
            <ac:spMk id="7" creationId="{00000000-0000-0000-0000-000000000000}"/>
          </ac:spMkLst>
        </pc:spChg>
      </pc:sldChg>
      <pc:sldChg chg="addSp delSp modSp">
        <pc:chgData name="Ben.Read" userId="316ea3c3-ef73-4e56-801d-8b7e36ad6785" providerId="ADAL" clId="{BB355A15-6803-4069-87BE-5926A0D92634}" dt="2017-10-01T21:03:55.955" v="204" actId="20577"/>
        <pc:sldMkLst>
          <pc:docMk/>
          <pc:sldMk cId="2426377070" sldId="266"/>
        </pc:sldMkLst>
        <pc:spChg chg="add">
          <ac:chgData name="Ben.Read" userId="316ea3c3-ef73-4e56-801d-8b7e36ad6785" providerId="ADAL" clId="{BB355A15-6803-4069-87BE-5926A0D92634}" dt="2017-10-01T21:02:08.686" v="151"/>
          <ac:spMkLst>
            <pc:docMk/>
            <pc:sldMk cId="2426377070" sldId="266"/>
            <ac:spMk id="6" creationId="{75EFF996-9122-48FA-A5AE-DE2370B238B4}"/>
          </ac:spMkLst>
        </pc:spChg>
        <pc:spChg chg="add mod">
          <ac:chgData name="Ben.Read" userId="316ea3c3-ef73-4e56-801d-8b7e36ad6785" providerId="ADAL" clId="{BB355A15-6803-4069-87BE-5926A0D92634}" dt="2017-10-01T21:03:28.380" v="194" actId="20577"/>
          <ac:spMkLst>
            <pc:docMk/>
            <pc:sldMk cId="2426377070" sldId="266"/>
            <ac:spMk id="7" creationId="{52405BD2-C776-4318-A378-EE84C0015E9D}"/>
          </ac:spMkLst>
        </pc:spChg>
        <pc:spChg chg="add mod">
          <ac:chgData name="Ben.Read" userId="316ea3c3-ef73-4e56-801d-8b7e36ad6785" providerId="ADAL" clId="{BB355A15-6803-4069-87BE-5926A0D92634}" dt="2017-10-01T21:03:55.955" v="204" actId="20577"/>
          <ac:spMkLst>
            <pc:docMk/>
            <pc:sldMk cId="2426377070" sldId="266"/>
            <ac:spMk id="10" creationId="{99D8158B-8284-493E-89E0-A22FFF034363}"/>
          </ac:spMkLst>
        </pc:spChg>
        <pc:graphicFrameChg chg="add del mod modGraphic">
          <ac:chgData name="Ben.Read" userId="316ea3c3-ef73-4e56-801d-8b7e36ad6785" providerId="ADAL" clId="{BB355A15-6803-4069-87BE-5926A0D92634}" dt="2017-10-01T21:02:52.844" v="156" actId="1076"/>
          <ac:graphicFrameMkLst>
            <pc:docMk/>
            <pc:sldMk cId="2426377070" sldId="266"/>
            <ac:graphicFrameMk id="8" creationId="{97389289-6CE0-4E7D-8C28-A5F79C21417C}"/>
          </ac:graphicFrameMkLst>
        </pc:graphicFrameChg>
        <pc:picChg chg="del">
          <ac:chgData name="Ben.Read" userId="316ea3c3-ef73-4e56-801d-8b7e36ad6785" providerId="ADAL" clId="{BB355A15-6803-4069-87BE-5926A0D92634}" dt="2017-10-01T21:00:26.137" v="4" actId="478"/>
          <ac:picMkLst>
            <pc:docMk/>
            <pc:sldMk cId="2426377070" sldId="266"/>
            <ac:picMk id="3" creationId="{EF38C735-783A-48C8-AFD6-5D4338D8E0F5}"/>
          </ac:picMkLst>
        </pc:picChg>
        <pc:cxnChg chg="add mod">
          <ac:chgData name="Ben.Read" userId="316ea3c3-ef73-4e56-801d-8b7e36ad6785" providerId="ADAL" clId="{BB355A15-6803-4069-87BE-5926A0D92634}" dt="2017-10-01T21:03:06.393" v="158" actId="1076"/>
          <ac:cxnSpMkLst>
            <pc:docMk/>
            <pc:sldMk cId="2426377070" sldId="266"/>
            <ac:cxnSpMk id="5" creationId="{51E5F8E5-706B-45ED-BCFB-49A4999E2723}"/>
          </ac:cxnSpMkLst>
        </pc:cxnChg>
      </pc:sldChg>
      <pc:sldChg chg="addSp delSp modSp">
        <pc:chgData name="Ben.Read" userId="316ea3c3-ef73-4e56-801d-8b7e36ad6785" providerId="ADAL" clId="{BB355A15-6803-4069-87BE-5926A0D92634}" dt="2017-10-01T21:08:45.427" v="324" actId="1076"/>
        <pc:sldMkLst>
          <pc:docMk/>
          <pc:sldMk cId="2866075756" sldId="267"/>
        </pc:sldMkLst>
        <pc:spChg chg="mod">
          <ac:chgData name="Ben.Read" userId="316ea3c3-ef73-4e56-801d-8b7e36ad6785" providerId="ADAL" clId="{BB355A15-6803-4069-87BE-5926A0D92634}" dt="2017-10-01T21:08:38.213" v="323" actId="1076"/>
          <ac:spMkLst>
            <pc:docMk/>
            <pc:sldMk cId="2866075756" sldId="267"/>
            <ac:spMk id="5" creationId="{03170567-D0F3-4836-839E-B9C0CA170878}"/>
          </ac:spMkLst>
        </pc:spChg>
        <pc:spChg chg="add del mod">
          <ac:chgData name="Ben.Read" userId="316ea3c3-ef73-4e56-801d-8b7e36ad6785" providerId="ADAL" clId="{BB355A15-6803-4069-87BE-5926A0D92634}" dt="2017-10-01T21:05:25.966" v="226" actId="478"/>
          <ac:spMkLst>
            <pc:docMk/>
            <pc:sldMk cId="2866075756" sldId="267"/>
            <ac:spMk id="9" creationId="{267A588F-C47C-47CD-8174-B1C52A73D643}"/>
          </ac:spMkLst>
        </pc:spChg>
        <pc:spChg chg="add del mod">
          <ac:chgData name="Ben.Read" userId="316ea3c3-ef73-4e56-801d-8b7e36ad6785" providerId="ADAL" clId="{BB355A15-6803-4069-87BE-5926A0D92634}" dt="2017-10-01T21:05:25.966" v="226" actId="478"/>
          <ac:spMkLst>
            <pc:docMk/>
            <pc:sldMk cId="2866075756" sldId="267"/>
            <ac:spMk id="10" creationId="{011188DB-1E5A-4E40-96D7-E33FD0DB333C}"/>
          </ac:spMkLst>
        </pc:spChg>
        <pc:spChg chg="add del">
          <ac:chgData name="Ben.Read" userId="316ea3c3-ef73-4e56-801d-8b7e36ad6785" providerId="ADAL" clId="{BB355A15-6803-4069-87BE-5926A0D92634}" dt="2017-10-01T21:05:31.243" v="228" actId="478"/>
          <ac:spMkLst>
            <pc:docMk/>
            <pc:sldMk cId="2866075756" sldId="267"/>
            <ac:spMk id="14" creationId="{BE372866-F160-4829-9966-3140DA237B87}"/>
          </ac:spMkLst>
        </pc:spChg>
        <pc:spChg chg="add del">
          <ac:chgData name="Ben.Read" userId="316ea3c3-ef73-4e56-801d-8b7e36ad6785" providerId="ADAL" clId="{BB355A15-6803-4069-87BE-5926A0D92634}" dt="2017-10-01T21:05:31.243" v="228" actId="478"/>
          <ac:spMkLst>
            <pc:docMk/>
            <pc:sldMk cId="2866075756" sldId="267"/>
            <ac:spMk id="15" creationId="{D61D905C-D42F-4FB5-BCEB-30DD29994461}"/>
          </ac:spMkLst>
        </pc:spChg>
        <pc:spChg chg="add del mod">
          <ac:chgData name="Ben.Read" userId="316ea3c3-ef73-4e56-801d-8b7e36ad6785" providerId="ADAL" clId="{BB355A15-6803-4069-87BE-5926A0D92634}" dt="2017-10-01T21:05:44.434" v="231" actId="478"/>
          <ac:spMkLst>
            <pc:docMk/>
            <pc:sldMk cId="2866075756" sldId="267"/>
            <ac:spMk id="19" creationId="{AF308D05-1CE8-4B9A-A598-2E522556AC68}"/>
          </ac:spMkLst>
        </pc:spChg>
        <pc:spChg chg="add del mod">
          <ac:chgData name="Ben.Read" userId="316ea3c3-ef73-4e56-801d-8b7e36ad6785" providerId="ADAL" clId="{BB355A15-6803-4069-87BE-5926A0D92634}" dt="2017-10-01T21:05:44.434" v="231" actId="478"/>
          <ac:spMkLst>
            <pc:docMk/>
            <pc:sldMk cId="2866075756" sldId="267"/>
            <ac:spMk id="20" creationId="{A3AFFE50-8C6A-46A2-8FEA-7B78F024D52C}"/>
          </ac:spMkLst>
        </pc:spChg>
        <pc:graphicFrameChg chg="add mod modGraphic">
          <ac:chgData name="Ben.Read" userId="316ea3c3-ef73-4e56-801d-8b7e36ad6785" providerId="ADAL" clId="{BB355A15-6803-4069-87BE-5926A0D92634}" dt="2017-10-01T21:08:45.427" v="324" actId="1076"/>
          <ac:graphicFrameMkLst>
            <pc:docMk/>
            <pc:sldMk cId="2866075756" sldId="267"/>
            <ac:graphicFrameMk id="3" creationId="{F16979DD-A3EE-4CF2-BCBB-3AB79D96A82D}"/>
          </ac:graphicFrameMkLst>
        </pc:graphicFrameChg>
        <pc:graphicFrameChg chg="add del mod">
          <ac:chgData name="Ben.Read" userId="316ea3c3-ef73-4e56-801d-8b7e36ad6785" providerId="ADAL" clId="{BB355A15-6803-4069-87BE-5926A0D92634}" dt="2017-10-01T21:05:25.966" v="226" actId="478"/>
          <ac:graphicFrameMkLst>
            <pc:docMk/>
            <pc:sldMk cId="2866075756" sldId="267"/>
            <ac:graphicFrameMk id="6" creationId="{326BB23A-A59D-4F56-94E7-9C4A0EF99469}"/>
          </ac:graphicFrameMkLst>
        </pc:graphicFrameChg>
        <pc:graphicFrameChg chg="add del">
          <ac:chgData name="Ben.Read" userId="316ea3c3-ef73-4e56-801d-8b7e36ad6785" providerId="ADAL" clId="{BB355A15-6803-4069-87BE-5926A0D92634}" dt="2017-10-01T21:05:31.243" v="228" actId="478"/>
          <ac:graphicFrameMkLst>
            <pc:docMk/>
            <pc:sldMk cId="2866075756" sldId="267"/>
            <ac:graphicFrameMk id="11" creationId="{31CF8FC1-E4D2-4E26-A893-8E003E12BA67}"/>
          </ac:graphicFrameMkLst>
        </pc:graphicFrameChg>
        <pc:graphicFrameChg chg="add del mod">
          <ac:chgData name="Ben.Read" userId="316ea3c3-ef73-4e56-801d-8b7e36ad6785" providerId="ADAL" clId="{BB355A15-6803-4069-87BE-5926A0D92634}" dt="2017-10-01T21:05:44.434" v="231" actId="478"/>
          <ac:graphicFrameMkLst>
            <pc:docMk/>
            <pc:sldMk cId="2866075756" sldId="267"/>
            <ac:graphicFrameMk id="16" creationId="{6E050EB5-A028-45C6-BF48-DB10D16F75F2}"/>
          </ac:graphicFrameMkLst>
        </pc:graphicFrameChg>
        <pc:picChg chg="del">
          <ac:chgData name="Ben.Read" userId="316ea3c3-ef73-4e56-801d-8b7e36ad6785" providerId="ADAL" clId="{BB355A15-6803-4069-87BE-5926A0D92634}" dt="2017-10-01T21:04:59.520" v="223" actId="478"/>
          <ac:picMkLst>
            <pc:docMk/>
            <pc:sldMk cId="2866075756" sldId="267"/>
            <ac:picMk id="3076" creationId="{6F2165F5-1B88-4A5B-ACD4-6AAC81043039}"/>
          </ac:picMkLst>
        </pc:picChg>
        <pc:cxnChg chg="add del mod">
          <ac:chgData name="Ben.Read" userId="316ea3c3-ef73-4e56-801d-8b7e36ad6785" providerId="ADAL" clId="{BB355A15-6803-4069-87BE-5926A0D92634}" dt="2017-10-01T21:05:25.966" v="226" actId="478"/>
          <ac:cxnSpMkLst>
            <pc:docMk/>
            <pc:sldMk cId="2866075756" sldId="267"/>
            <ac:cxnSpMk id="7" creationId="{4D334505-5551-4FBB-9015-DECA4168E7F9}"/>
          </ac:cxnSpMkLst>
        </pc:cxnChg>
        <pc:cxnChg chg="add del mod">
          <ac:chgData name="Ben.Read" userId="316ea3c3-ef73-4e56-801d-8b7e36ad6785" providerId="ADAL" clId="{BB355A15-6803-4069-87BE-5926A0D92634}" dt="2017-10-01T21:05:25.966" v="226" actId="478"/>
          <ac:cxnSpMkLst>
            <pc:docMk/>
            <pc:sldMk cId="2866075756" sldId="267"/>
            <ac:cxnSpMk id="8" creationId="{8CE1C897-CF62-4CA0-8653-96E04527E64F}"/>
          </ac:cxnSpMkLst>
        </pc:cxnChg>
        <pc:cxnChg chg="add del">
          <ac:chgData name="Ben.Read" userId="316ea3c3-ef73-4e56-801d-8b7e36ad6785" providerId="ADAL" clId="{BB355A15-6803-4069-87BE-5926A0D92634}" dt="2017-10-01T21:05:31.243" v="228" actId="478"/>
          <ac:cxnSpMkLst>
            <pc:docMk/>
            <pc:sldMk cId="2866075756" sldId="267"/>
            <ac:cxnSpMk id="12" creationId="{4B739694-0389-4C98-80E7-E5461AEA174B}"/>
          </ac:cxnSpMkLst>
        </pc:cxnChg>
        <pc:cxnChg chg="add del">
          <ac:chgData name="Ben.Read" userId="316ea3c3-ef73-4e56-801d-8b7e36ad6785" providerId="ADAL" clId="{BB355A15-6803-4069-87BE-5926A0D92634}" dt="2017-10-01T21:05:31.243" v="228" actId="478"/>
          <ac:cxnSpMkLst>
            <pc:docMk/>
            <pc:sldMk cId="2866075756" sldId="267"/>
            <ac:cxnSpMk id="13" creationId="{8EEAC482-BE41-458D-84E2-573269825FBC}"/>
          </ac:cxnSpMkLst>
        </pc:cxnChg>
        <pc:cxnChg chg="add del mod">
          <ac:chgData name="Ben.Read" userId="316ea3c3-ef73-4e56-801d-8b7e36ad6785" providerId="ADAL" clId="{BB355A15-6803-4069-87BE-5926A0D92634}" dt="2017-10-01T21:05:44.434" v="231" actId="478"/>
          <ac:cxnSpMkLst>
            <pc:docMk/>
            <pc:sldMk cId="2866075756" sldId="267"/>
            <ac:cxnSpMk id="17" creationId="{A0B0D3DF-9926-4842-B141-85233C27B805}"/>
          </ac:cxnSpMkLst>
        </pc:cxnChg>
        <pc:cxnChg chg="add del mod">
          <ac:chgData name="Ben.Read" userId="316ea3c3-ef73-4e56-801d-8b7e36ad6785" providerId="ADAL" clId="{BB355A15-6803-4069-87BE-5926A0D92634}" dt="2017-10-01T21:05:44.434" v="231" actId="478"/>
          <ac:cxnSpMkLst>
            <pc:docMk/>
            <pc:sldMk cId="2866075756" sldId="267"/>
            <ac:cxnSpMk id="18" creationId="{A2BCDCD0-9DD5-4C94-BDCA-9459C0E2E567}"/>
          </ac:cxnSpMkLst>
        </pc:cxnChg>
      </pc:sldChg>
      <pc:sldChg chg="modSp">
        <pc:chgData name="Ben.Read" userId="316ea3c3-ef73-4e56-801d-8b7e36ad6785" providerId="ADAL" clId="{BB355A15-6803-4069-87BE-5926A0D92634}" dt="2017-10-01T21:04:12.050" v="222" actId="20577"/>
        <pc:sldMkLst>
          <pc:docMk/>
          <pc:sldMk cId="997815913" sldId="274"/>
        </pc:sldMkLst>
        <pc:spChg chg="mod">
          <ac:chgData name="Ben.Read" userId="316ea3c3-ef73-4e56-801d-8b7e36ad6785" providerId="ADAL" clId="{BB355A15-6803-4069-87BE-5926A0D92634}" dt="2017-10-01T21:03:38.662" v="196" actId="1076"/>
          <ac:spMkLst>
            <pc:docMk/>
            <pc:sldMk cId="997815913" sldId="274"/>
            <ac:spMk id="5" creationId="{03170567-D0F3-4836-839E-B9C0CA170878}"/>
          </ac:spMkLst>
        </pc:spChg>
        <pc:spChg chg="mod">
          <ac:chgData name="Ben.Read" userId="316ea3c3-ef73-4e56-801d-8b7e36ad6785" providerId="ADAL" clId="{BB355A15-6803-4069-87BE-5926A0D92634}" dt="2017-10-01T21:04:12.050" v="222" actId="20577"/>
          <ac:spMkLst>
            <pc:docMk/>
            <pc:sldMk cId="997815913" sldId="274"/>
            <ac:spMk id="12" creationId="{86E96500-D83B-4D07-A938-7F86C46039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10/3/2017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10/3/2017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10/3/2017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10/3/2017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10/3/2017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10/3/2017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10/3/2017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10/3/2017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10/3/2017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10/3/2017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10/3/2017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10/3/2017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10/3/2017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10/3/2017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INITIALISING AN ARRAY</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982559" y="745153"/>
            <a:ext cx="10225136" cy="4893647"/>
          </a:xfrm>
          <a:prstGeom prst="rect">
            <a:avLst/>
          </a:prstGeom>
          <a:noFill/>
          <a:ln>
            <a:noFill/>
          </a:ln>
        </p:spPr>
        <p:txBody>
          <a:bodyPr wrap="square" rtlCol="0" anchor="ctr" anchorCtr="1">
            <a:spAutoFit/>
          </a:bodyPr>
          <a:lstStyle/>
          <a:p>
            <a:r>
              <a:rPr lang="en-GB" sz="2000" dirty="0">
                <a:latin typeface="+mj-lt"/>
              </a:rPr>
              <a:t>In the previous example we declared an array and then the values were initialised later via user input.  However, you can also initialise (define) an array when you declare it –</a:t>
            </a:r>
          </a:p>
          <a:p>
            <a:endParaRPr lang="en-GB" sz="2000" dirty="0">
              <a:latin typeface="+mj-lt"/>
            </a:endParaRPr>
          </a:p>
          <a:p>
            <a:r>
              <a:rPr lang="en-GB" sz="2000" dirty="0" err="1">
                <a:latin typeface="+mj-lt"/>
              </a:rPr>
              <a:t>int</a:t>
            </a:r>
            <a:r>
              <a:rPr lang="en-GB" sz="2000" dirty="0">
                <a:latin typeface="+mj-lt"/>
              </a:rPr>
              <a:t> </a:t>
            </a:r>
            <a:r>
              <a:rPr lang="en-GB" sz="2000" dirty="0" err="1">
                <a:latin typeface="+mj-lt"/>
              </a:rPr>
              <a:t>arr</a:t>
            </a:r>
            <a:r>
              <a:rPr lang="en-GB" sz="2000" dirty="0">
                <a:latin typeface="+mj-lt"/>
              </a:rPr>
              <a:t>[10] = {1, 2, 3, 4, 5};</a:t>
            </a:r>
          </a:p>
          <a:p>
            <a:endParaRPr lang="en-GB" sz="2000" dirty="0">
              <a:latin typeface="+mj-lt"/>
            </a:endParaRPr>
          </a:p>
          <a:p>
            <a:r>
              <a:rPr lang="en-GB" sz="2000" dirty="0">
                <a:latin typeface="+mj-lt"/>
              </a:rPr>
              <a:t>OR</a:t>
            </a:r>
          </a:p>
          <a:p>
            <a:endParaRPr lang="en-GB" sz="2000" dirty="0">
              <a:latin typeface="+mj-lt"/>
            </a:endParaRPr>
          </a:p>
          <a:p>
            <a:r>
              <a:rPr lang="en-GB" sz="2000" dirty="0" err="1">
                <a:latin typeface="+mj-lt"/>
              </a:rPr>
              <a:t>int</a:t>
            </a:r>
            <a:r>
              <a:rPr lang="en-GB" sz="2000" dirty="0">
                <a:latin typeface="+mj-lt"/>
              </a:rPr>
              <a:t> </a:t>
            </a:r>
            <a:r>
              <a:rPr lang="en-GB" sz="2000" dirty="0" err="1">
                <a:latin typeface="+mj-lt"/>
              </a:rPr>
              <a:t>arr</a:t>
            </a:r>
            <a:r>
              <a:rPr lang="en-GB" sz="2000" dirty="0">
                <a:latin typeface="+mj-lt"/>
              </a:rPr>
              <a:t>[] = {1, 2, 3, 4, 5};</a:t>
            </a:r>
          </a:p>
          <a:p>
            <a:endParaRPr lang="en-GB" sz="2000" dirty="0">
              <a:latin typeface="+mj-lt"/>
            </a:endParaRPr>
          </a:p>
          <a:p>
            <a:r>
              <a:rPr lang="en-GB" sz="2000" dirty="0">
                <a:latin typeface="+mj-lt"/>
              </a:rPr>
              <a:t>In the first example, an array of ten integer elements is semi-populated with data. You do not have to define all of your elements but they will contain random data until they are defined. </a:t>
            </a:r>
          </a:p>
          <a:p>
            <a:endParaRPr lang="en-GB" sz="2000" dirty="0">
              <a:latin typeface="+mj-lt"/>
            </a:endParaRPr>
          </a:p>
          <a:p>
            <a:r>
              <a:rPr lang="en-GB" sz="2000" dirty="0">
                <a:latin typeface="+mj-lt"/>
              </a:rPr>
              <a:t>In the second example an array of undefined size is populated with data.  This initialises it as an array of exactly five elements.  </a:t>
            </a:r>
          </a:p>
          <a:p>
            <a:endParaRPr lang="en-GB" sz="3200" dirty="0">
              <a:latin typeface="+mj-lt"/>
            </a:endParaRPr>
          </a:p>
        </p:txBody>
      </p:sp>
    </p:spTree>
    <p:extLst>
      <p:ext uri="{BB962C8B-B14F-4D97-AF65-F5344CB8AC3E}">
        <p14:creationId xmlns:p14="http://schemas.microsoft.com/office/powerpoint/2010/main" val="297257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MEMORY REPRESENTATION</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1E5F8E5-706B-45ED-BCFB-49A4999E2723}"/>
              </a:ext>
            </a:extLst>
          </p:cNvPr>
          <p:cNvCxnSpPr>
            <a:cxnSpLocks/>
          </p:cNvCxnSpPr>
          <p:nvPr/>
        </p:nvCxnSpPr>
        <p:spPr>
          <a:xfrm>
            <a:off x="4632774" y="2852936"/>
            <a:ext cx="2477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EFF996-9122-48FA-A5AE-DE2370B238B4}"/>
              </a:ext>
            </a:extLst>
          </p:cNvPr>
          <p:cNvSpPr txBox="1"/>
          <p:nvPr/>
        </p:nvSpPr>
        <p:spPr>
          <a:xfrm>
            <a:off x="4215252" y="2898830"/>
            <a:ext cx="3312368" cy="261610"/>
          </a:xfrm>
          <a:prstGeom prst="rect">
            <a:avLst/>
          </a:prstGeom>
          <a:noFill/>
          <a:ln>
            <a:noFill/>
          </a:ln>
        </p:spPr>
        <p:txBody>
          <a:bodyPr wrap="square" rtlCol="0" anchor="ctr" anchorCtr="1">
            <a:spAutoFit/>
          </a:bodyPr>
          <a:lstStyle/>
          <a:p>
            <a:r>
              <a:rPr lang="en-GB" sz="1100" dirty="0">
                <a:latin typeface="+mj-lt"/>
              </a:rPr>
              <a:t>Memory locations for the array of elements</a:t>
            </a:r>
          </a:p>
        </p:txBody>
      </p:sp>
      <p:sp>
        <p:nvSpPr>
          <p:cNvPr id="7" name="TextBox 6">
            <a:extLst>
              <a:ext uri="{FF2B5EF4-FFF2-40B4-BE49-F238E27FC236}">
                <a16:creationId xmlns:a16="http://schemas.microsoft.com/office/drawing/2014/main" id="{52405BD2-C776-4318-A378-EE84C0015E9D}"/>
              </a:ext>
            </a:extLst>
          </p:cNvPr>
          <p:cNvSpPr txBox="1"/>
          <p:nvPr/>
        </p:nvSpPr>
        <p:spPr>
          <a:xfrm>
            <a:off x="796951" y="3935849"/>
            <a:ext cx="10441160" cy="1323439"/>
          </a:xfrm>
          <a:prstGeom prst="rect">
            <a:avLst/>
          </a:prstGeom>
          <a:noFill/>
          <a:ln>
            <a:noFill/>
          </a:ln>
        </p:spPr>
        <p:txBody>
          <a:bodyPr wrap="square" rtlCol="0" anchor="ctr" anchorCtr="1">
            <a:spAutoFit/>
          </a:bodyPr>
          <a:lstStyle/>
          <a:p>
            <a:r>
              <a:rPr lang="en-GB" sz="2000" dirty="0">
                <a:latin typeface="+mj-lt"/>
              </a:rPr>
              <a:t>Memory addresses are actually represented in hexadecimal, e.g. 82206 = 1411E, however, it’s simpler to represent them as integer for this example in order to show element sizes and contiguous locations.  An integer is 4 bytes, or 32 bits, of data so each integer array element takes up 4 memory locations.</a:t>
            </a:r>
          </a:p>
        </p:txBody>
      </p:sp>
      <p:graphicFrame>
        <p:nvGraphicFramePr>
          <p:cNvPr id="8" name="Table 7">
            <a:extLst>
              <a:ext uri="{FF2B5EF4-FFF2-40B4-BE49-F238E27FC236}">
                <a16:creationId xmlns:a16="http://schemas.microsoft.com/office/drawing/2014/main" id="{97389289-6CE0-4E7D-8C28-A5F79C21417C}"/>
              </a:ext>
            </a:extLst>
          </p:cNvPr>
          <p:cNvGraphicFramePr>
            <a:graphicFrameLocks noGrp="1"/>
          </p:cNvGraphicFramePr>
          <p:nvPr>
            <p:extLst>
              <p:ext uri="{D42A27DB-BD31-4B8C-83A1-F6EECF244321}">
                <p14:modId xmlns:p14="http://schemas.microsoft.com/office/powerpoint/2010/main" val="4221276633"/>
              </p:ext>
            </p:extLst>
          </p:nvPr>
        </p:nvGraphicFramePr>
        <p:xfrm>
          <a:off x="4285012" y="1770024"/>
          <a:ext cx="3172848" cy="914400"/>
        </p:xfrm>
        <a:graphic>
          <a:graphicData uri="http://schemas.openxmlformats.org/drawingml/2006/table">
            <a:tbl>
              <a:tblPr firstRow="1" bandRow="1">
                <a:tableStyleId>{9D7B26C5-4107-4FEC-AEDC-1716B250A1EF}</a:tableStyleId>
              </a:tblPr>
              <a:tblGrid>
                <a:gridCol w="793212">
                  <a:extLst>
                    <a:ext uri="{9D8B030D-6E8A-4147-A177-3AD203B41FA5}">
                      <a16:colId xmlns:a16="http://schemas.microsoft.com/office/drawing/2014/main" val="216446081"/>
                    </a:ext>
                  </a:extLst>
                </a:gridCol>
                <a:gridCol w="793212">
                  <a:extLst>
                    <a:ext uri="{9D8B030D-6E8A-4147-A177-3AD203B41FA5}">
                      <a16:colId xmlns:a16="http://schemas.microsoft.com/office/drawing/2014/main" val="1046482515"/>
                    </a:ext>
                  </a:extLst>
                </a:gridCol>
                <a:gridCol w="793212">
                  <a:extLst>
                    <a:ext uri="{9D8B030D-6E8A-4147-A177-3AD203B41FA5}">
                      <a16:colId xmlns:a16="http://schemas.microsoft.com/office/drawing/2014/main" val="1333296440"/>
                    </a:ext>
                  </a:extLst>
                </a:gridCol>
                <a:gridCol w="793212">
                  <a:extLst>
                    <a:ext uri="{9D8B030D-6E8A-4147-A177-3AD203B41FA5}">
                      <a16:colId xmlns:a16="http://schemas.microsoft.com/office/drawing/2014/main" val="4167514928"/>
                    </a:ext>
                  </a:extLst>
                </a:gridCol>
              </a:tblGrid>
              <a:tr h="187142">
                <a:tc>
                  <a:txBody>
                    <a:bodyPr/>
                    <a:lstStyle/>
                    <a:p>
                      <a:pPr algn="ctr"/>
                      <a:r>
                        <a:rPr lang="en-GB" sz="1600" b="1"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a[0][1]</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a[0][2]</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a[0][3]</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928527"/>
                  </a:ext>
                </a:extLst>
              </a:tr>
              <a:tr h="187142">
                <a:tc>
                  <a:txBody>
                    <a:bodyPr/>
                    <a:lstStyle/>
                    <a:p>
                      <a:pPr algn="ctr"/>
                      <a:r>
                        <a:rPr lang="en-GB" sz="1600" b="1" dirty="0"/>
                        <a:t>82206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273272"/>
                  </a:ext>
                </a:extLst>
              </a:tr>
            </a:tbl>
          </a:graphicData>
        </a:graphic>
      </p:graphicFrame>
      <p:sp>
        <p:nvSpPr>
          <p:cNvPr id="10" name="TextBox 9">
            <a:extLst>
              <a:ext uri="{FF2B5EF4-FFF2-40B4-BE49-F238E27FC236}">
                <a16:creationId xmlns:a16="http://schemas.microsoft.com/office/drawing/2014/main" id="{99D8158B-8284-493E-89E0-A22FFF034363}"/>
              </a:ext>
            </a:extLst>
          </p:cNvPr>
          <p:cNvSpPr txBox="1"/>
          <p:nvPr/>
        </p:nvSpPr>
        <p:spPr>
          <a:xfrm>
            <a:off x="765820" y="620688"/>
            <a:ext cx="10441160" cy="400110"/>
          </a:xfrm>
          <a:prstGeom prst="rect">
            <a:avLst/>
          </a:prstGeom>
          <a:noFill/>
          <a:ln>
            <a:noFill/>
          </a:ln>
        </p:spPr>
        <p:txBody>
          <a:bodyPr wrap="square" rtlCol="0" anchor="ctr" anchorCtr="1">
            <a:spAutoFit/>
          </a:bodyPr>
          <a:lstStyle/>
          <a:p>
            <a:r>
              <a:rPr lang="en-GB" sz="2000" dirty="0">
                <a:latin typeface="+mj-lt"/>
              </a:rPr>
              <a:t>The representation of </a:t>
            </a:r>
            <a:r>
              <a:rPr lang="en-GB" sz="2000" b="1" dirty="0">
                <a:latin typeface="+mj-lt"/>
              </a:rPr>
              <a:t>a[4]</a:t>
            </a:r>
            <a:r>
              <a:rPr lang="en-GB" sz="2000" dirty="0">
                <a:latin typeface="+mj-lt"/>
              </a:rPr>
              <a:t> in memory looks like this -</a:t>
            </a:r>
          </a:p>
        </p:txBody>
      </p:sp>
    </p:spTree>
    <p:extLst>
      <p:ext uri="{BB962C8B-B14F-4D97-AF65-F5344CB8AC3E}">
        <p14:creationId xmlns:p14="http://schemas.microsoft.com/office/powerpoint/2010/main" val="24263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2D ARRAYS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982558" y="404664"/>
            <a:ext cx="10225136" cy="5201424"/>
          </a:xfrm>
          <a:prstGeom prst="rect">
            <a:avLst/>
          </a:prstGeom>
          <a:noFill/>
          <a:ln>
            <a:noFill/>
          </a:ln>
        </p:spPr>
        <p:txBody>
          <a:bodyPr wrap="square" rtlCol="0" anchor="ctr" anchorCtr="1">
            <a:spAutoFit/>
          </a:bodyPr>
          <a:lstStyle/>
          <a:p>
            <a:r>
              <a:rPr lang="en-GB" sz="2000" dirty="0">
                <a:latin typeface="+mj-lt"/>
              </a:rPr>
              <a:t>An array of arrays is known as a 2D array.  The two-dimensional array in C is also known as a matrix.  A matrix can be represented as a table of rows and columns.  It is, in essence, a list of one-dimensional arrays.  To declare a 2D array called ‘a’ of 3 rows and 4 columns you would enter:</a:t>
            </a:r>
          </a:p>
          <a:p>
            <a:endParaRPr lang="en-GB" sz="2000" dirty="0">
              <a:latin typeface="+mj-lt"/>
            </a:endParaRPr>
          </a:p>
          <a:p>
            <a:r>
              <a:rPr lang="en-GB" sz="2000" dirty="0" err="1">
                <a:latin typeface="+mj-lt"/>
              </a:rPr>
              <a:t>int</a:t>
            </a:r>
            <a:r>
              <a:rPr lang="en-GB" sz="2000" dirty="0">
                <a:latin typeface="+mj-lt"/>
              </a:rPr>
              <a:t> a[3][4];</a:t>
            </a:r>
          </a:p>
          <a:p>
            <a:endParaRPr lang="en-GB" sz="2000" dirty="0">
              <a:latin typeface="+mj-lt"/>
            </a:endParaRPr>
          </a:p>
          <a:p>
            <a:r>
              <a:rPr lang="en-GB" sz="2000" dirty="0">
                <a:latin typeface="+mj-lt"/>
              </a:rPr>
              <a:t>Which would look like this –</a:t>
            </a: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3200" dirty="0">
              <a:latin typeface="+mj-lt"/>
            </a:endParaRPr>
          </a:p>
          <a:p>
            <a:endParaRPr lang="en-GB" sz="2000" dirty="0">
              <a:latin typeface="+mj-lt"/>
            </a:endParaRPr>
          </a:p>
          <a:p>
            <a:r>
              <a:rPr lang="en-GB" sz="2000" b="1" dirty="0">
                <a:latin typeface="+mj-lt"/>
              </a:rPr>
              <a:t>It’s important to remember that rows are always declared before columns</a:t>
            </a:r>
            <a:endParaRPr lang="en-GB" sz="2400" b="1" dirty="0">
              <a:latin typeface="+mj-lt"/>
            </a:endParaRPr>
          </a:p>
        </p:txBody>
      </p:sp>
      <p:graphicFrame>
        <p:nvGraphicFramePr>
          <p:cNvPr id="3" name="Table 2">
            <a:extLst>
              <a:ext uri="{FF2B5EF4-FFF2-40B4-BE49-F238E27FC236}">
                <a16:creationId xmlns:a16="http://schemas.microsoft.com/office/drawing/2014/main" id="{F16979DD-A3EE-4CF2-BCBB-3AB79D96A82D}"/>
              </a:ext>
            </a:extLst>
          </p:cNvPr>
          <p:cNvGraphicFramePr>
            <a:graphicFrameLocks noGrp="1"/>
          </p:cNvGraphicFramePr>
          <p:nvPr>
            <p:extLst>
              <p:ext uri="{D42A27DB-BD31-4B8C-83A1-F6EECF244321}">
                <p14:modId xmlns:p14="http://schemas.microsoft.com/office/powerpoint/2010/main" val="3394995344"/>
              </p:ext>
            </p:extLst>
          </p:nvPr>
        </p:nvGraphicFramePr>
        <p:xfrm>
          <a:off x="4186914" y="3140968"/>
          <a:ext cx="3816424" cy="1188720"/>
        </p:xfrm>
        <a:graphic>
          <a:graphicData uri="http://schemas.openxmlformats.org/drawingml/2006/table">
            <a:tbl>
              <a:tblPr firstRow="1" bandRow="1">
                <a:tableStyleId>{3B4B98B0-60AC-42C2-AFA5-B58CD77FA1E5}</a:tableStyleId>
              </a:tblPr>
              <a:tblGrid>
                <a:gridCol w="954106">
                  <a:extLst>
                    <a:ext uri="{9D8B030D-6E8A-4147-A177-3AD203B41FA5}">
                      <a16:colId xmlns:a16="http://schemas.microsoft.com/office/drawing/2014/main" val="2795434680"/>
                    </a:ext>
                  </a:extLst>
                </a:gridCol>
                <a:gridCol w="954106">
                  <a:extLst>
                    <a:ext uri="{9D8B030D-6E8A-4147-A177-3AD203B41FA5}">
                      <a16:colId xmlns:a16="http://schemas.microsoft.com/office/drawing/2014/main" val="1626169888"/>
                    </a:ext>
                  </a:extLst>
                </a:gridCol>
                <a:gridCol w="954106">
                  <a:extLst>
                    <a:ext uri="{9D8B030D-6E8A-4147-A177-3AD203B41FA5}">
                      <a16:colId xmlns:a16="http://schemas.microsoft.com/office/drawing/2014/main" val="3749506913"/>
                    </a:ext>
                  </a:extLst>
                </a:gridCol>
                <a:gridCol w="954106">
                  <a:extLst>
                    <a:ext uri="{9D8B030D-6E8A-4147-A177-3AD203B41FA5}">
                      <a16:colId xmlns:a16="http://schemas.microsoft.com/office/drawing/2014/main" val="1035119291"/>
                    </a:ext>
                  </a:extLst>
                </a:gridCol>
              </a:tblGrid>
              <a:tr h="370840">
                <a:tc>
                  <a:txBody>
                    <a:bodyPr/>
                    <a:lstStyle/>
                    <a:p>
                      <a:r>
                        <a:rPr lang="en-GB" sz="1000" b="1"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1" dirty="0"/>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a[0][2]</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1" dirty="0" smtClean="0"/>
                        <a:t>a[0][3]</a:t>
                      </a: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070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a[1][0]</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a[1][1]</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a[1][2]</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1" dirty="0" smtClean="0"/>
                        <a:t>a[1][3]</a:t>
                      </a: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7189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a[2][0]</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a[2][1]</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a[2][2]</a:t>
                      </a:r>
                    </a:p>
                    <a:p>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00" b="1" dirty="0" smtClean="0"/>
                        <a:t>a[2][3]</a:t>
                      </a: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346065"/>
                  </a:ext>
                </a:extLst>
              </a:tr>
            </a:tbl>
          </a:graphicData>
        </a:graphic>
      </p:graphicFrame>
    </p:spTree>
    <p:extLst>
      <p:ext uri="{BB962C8B-B14F-4D97-AF65-F5344CB8AC3E}">
        <p14:creationId xmlns:p14="http://schemas.microsoft.com/office/powerpoint/2010/main" val="286607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endParaRPr lang="en-GB" dirty="0"/>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79A175-7796-456D-A68A-9DAC5849E63F}"/>
              </a:ext>
            </a:extLst>
          </p:cNvPr>
          <p:cNvPicPr>
            <a:picLocks noChangeAspect="1"/>
          </p:cNvPicPr>
          <p:nvPr/>
        </p:nvPicPr>
        <p:blipFill>
          <a:blip r:embed="rId3"/>
          <a:stretch>
            <a:fillRect/>
          </a:stretch>
        </p:blipFill>
        <p:spPr>
          <a:xfrm>
            <a:off x="2589212" y="323850"/>
            <a:ext cx="7010400" cy="6210300"/>
          </a:xfrm>
          <a:prstGeom prst="rect">
            <a:avLst/>
          </a:prstGeom>
        </p:spPr>
      </p:pic>
    </p:spTree>
    <p:extLst>
      <p:ext uri="{BB962C8B-B14F-4D97-AF65-F5344CB8AC3E}">
        <p14:creationId xmlns:p14="http://schemas.microsoft.com/office/powerpoint/2010/main" val="7774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INITIALISING 2D ARRAYS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982559" y="105246"/>
            <a:ext cx="10225136" cy="5509200"/>
          </a:xfrm>
          <a:prstGeom prst="rect">
            <a:avLst/>
          </a:prstGeom>
          <a:noFill/>
          <a:ln>
            <a:noFill/>
          </a:ln>
        </p:spPr>
        <p:txBody>
          <a:bodyPr wrap="square" rtlCol="0" anchor="ctr" anchorCtr="1">
            <a:spAutoFit/>
          </a:bodyPr>
          <a:lstStyle/>
          <a:p>
            <a:r>
              <a:rPr lang="en-GB" sz="2000" dirty="0">
                <a:latin typeface="+mj-lt"/>
              </a:rPr>
              <a:t>There are two ways to initialise a two-dimensional array during declaration –</a:t>
            </a:r>
          </a:p>
          <a:p>
            <a:endParaRPr lang="en-GB" sz="2400" b="1" dirty="0">
              <a:latin typeface="+mj-lt"/>
            </a:endParaRPr>
          </a:p>
          <a:p>
            <a:r>
              <a:rPr lang="en-GB" sz="2000" b="1" dirty="0" err="1">
                <a:latin typeface="+mj-lt"/>
              </a:rPr>
              <a:t>int</a:t>
            </a:r>
            <a:r>
              <a:rPr lang="en-GB" sz="2000" b="1" dirty="0">
                <a:latin typeface="+mj-lt"/>
              </a:rPr>
              <a:t> a[2][4] =</a:t>
            </a:r>
          </a:p>
          <a:p>
            <a:r>
              <a:rPr lang="en-GB" sz="2000" b="1" dirty="0">
                <a:latin typeface="+mj-lt"/>
              </a:rPr>
              <a:t>	{</a:t>
            </a:r>
          </a:p>
          <a:p>
            <a:r>
              <a:rPr lang="en-GB" sz="2000" b="1" dirty="0">
                <a:latin typeface="+mj-lt"/>
              </a:rPr>
              <a:t>		{1, 2, 3, 4},</a:t>
            </a:r>
          </a:p>
          <a:p>
            <a:r>
              <a:rPr lang="en-GB" sz="2000" b="1" dirty="0">
                <a:latin typeface="+mj-lt"/>
              </a:rPr>
              <a:t>		{5, 6, 7, 8}</a:t>
            </a:r>
          </a:p>
          <a:p>
            <a:r>
              <a:rPr lang="en-GB" sz="2000" b="1" dirty="0">
                <a:latin typeface="+mj-lt"/>
              </a:rPr>
              <a:t>	};</a:t>
            </a:r>
          </a:p>
          <a:p>
            <a:endParaRPr lang="en-GB" sz="2000" b="1" dirty="0">
              <a:latin typeface="+mj-lt"/>
            </a:endParaRPr>
          </a:p>
          <a:p>
            <a:r>
              <a:rPr lang="en-GB" sz="2000" b="1" dirty="0">
                <a:latin typeface="+mj-lt"/>
              </a:rPr>
              <a:t>OR</a:t>
            </a:r>
          </a:p>
          <a:p>
            <a:endParaRPr lang="en-GB" sz="2000" b="1" dirty="0">
              <a:latin typeface="+mj-lt"/>
            </a:endParaRPr>
          </a:p>
          <a:p>
            <a:r>
              <a:rPr lang="en-GB" sz="2000" b="1" dirty="0" err="1">
                <a:latin typeface="+mj-lt"/>
              </a:rPr>
              <a:t>int</a:t>
            </a:r>
            <a:r>
              <a:rPr lang="en-GB" sz="2000" b="1" dirty="0">
                <a:latin typeface="+mj-lt"/>
              </a:rPr>
              <a:t> a[2][4] = {1, 2, 3, 4, 5, 6, 7, 8};</a:t>
            </a:r>
          </a:p>
          <a:p>
            <a:endParaRPr lang="en-GB" sz="2400" b="1" dirty="0">
              <a:latin typeface="+mj-lt"/>
            </a:endParaRPr>
          </a:p>
          <a:p>
            <a:r>
              <a:rPr lang="en-GB" sz="2000" dirty="0">
                <a:latin typeface="+mj-lt"/>
              </a:rPr>
              <a:t>Both methods are valid, however, the first method is far more readable because you can visualise the table of rows and columns for easier reference.</a:t>
            </a:r>
          </a:p>
          <a:p>
            <a:r>
              <a:rPr lang="en-GB" sz="2000" dirty="0">
                <a:latin typeface="+mj-lt"/>
              </a:rPr>
              <a:t>  </a:t>
            </a:r>
          </a:p>
          <a:p>
            <a:r>
              <a:rPr lang="en-GB" sz="2000" dirty="0">
                <a:latin typeface="+mj-lt"/>
              </a:rPr>
              <a:t>Note in the first example that the comma is outside of the statement block of the top row of data.</a:t>
            </a:r>
          </a:p>
        </p:txBody>
      </p:sp>
    </p:spTree>
    <p:extLst>
      <p:ext uri="{BB962C8B-B14F-4D97-AF65-F5344CB8AC3E}">
        <p14:creationId xmlns:p14="http://schemas.microsoft.com/office/powerpoint/2010/main" val="402180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INITIALISING 2D ARRAYS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982559" y="505357"/>
            <a:ext cx="10225136" cy="4708981"/>
          </a:xfrm>
          <a:prstGeom prst="rect">
            <a:avLst/>
          </a:prstGeom>
          <a:noFill/>
          <a:ln>
            <a:noFill/>
          </a:ln>
        </p:spPr>
        <p:txBody>
          <a:bodyPr wrap="square" rtlCol="0" anchor="ctr" anchorCtr="1">
            <a:spAutoFit/>
          </a:bodyPr>
          <a:lstStyle/>
          <a:p>
            <a:r>
              <a:rPr lang="en-GB" sz="2000" dirty="0">
                <a:latin typeface="+mj-lt"/>
              </a:rPr>
              <a:t>When we initialised the one dimensional array we did not have to define its size as long as we defined its contents.  This is not the case with 2D arrays as you must ALWAYS specify the size of the second dimension, or number of columns, even if you are defining its elements during declaration.  </a:t>
            </a:r>
          </a:p>
          <a:p>
            <a:endParaRPr lang="en-GB" sz="2000" dirty="0">
              <a:latin typeface="+mj-lt"/>
            </a:endParaRPr>
          </a:p>
          <a:p>
            <a:r>
              <a:rPr lang="en-GB" sz="2000" dirty="0">
                <a:latin typeface="+mj-lt"/>
              </a:rPr>
              <a:t>Here are some examples –</a:t>
            </a:r>
          </a:p>
          <a:p>
            <a:endParaRPr lang="en-GB" sz="2000" dirty="0">
              <a:latin typeface="+mj-lt"/>
            </a:endParaRPr>
          </a:p>
          <a:p>
            <a:r>
              <a:rPr lang="en-GB" sz="2000" dirty="0">
                <a:latin typeface="+mj-lt"/>
              </a:rPr>
              <a:t>	//Valid declaration</a:t>
            </a:r>
          </a:p>
          <a:p>
            <a:r>
              <a:rPr lang="en-GB" sz="2000" dirty="0">
                <a:latin typeface="+mj-lt"/>
              </a:rPr>
              <a:t>	</a:t>
            </a:r>
            <a:r>
              <a:rPr lang="en-GB" sz="2000" dirty="0" err="1">
                <a:latin typeface="+mj-lt"/>
              </a:rPr>
              <a:t>int</a:t>
            </a:r>
            <a:r>
              <a:rPr lang="en-GB" sz="2000" dirty="0">
                <a:latin typeface="+mj-lt"/>
              </a:rPr>
              <a:t> </a:t>
            </a:r>
            <a:r>
              <a:rPr lang="en-GB" sz="2000" dirty="0" err="1">
                <a:latin typeface="+mj-lt"/>
              </a:rPr>
              <a:t>abc</a:t>
            </a:r>
            <a:r>
              <a:rPr lang="en-GB" sz="2000" dirty="0">
                <a:latin typeface="+mj-lt"/>
              </a:rPr>
              <a:t>[2][2] = {1, 2, 3 ,4 };  </a:t>
            </a:r>
          </a:p>
          <a:p>
            <a:r>
              <a:rPr lang="en-GB" sz="2000" dirty="0">
                <a:latin typeface="+mj-lt"/>
              </a:rPr>
              <a:t>	Valid declaration</a:t>
            </a:r>
          </a:p>
          <a:p>
            <a:r>
              <a:rPr lang="en-GB" sz="2000" dirty="0">
                <a:latin typeface="+mj-lt"/>
              </a:rPr>
              <a:t>	</a:t>
            </a:r>
            <a:r>
              <a:rPr lang="en-GB" sz="2000" dirty="0" err="1">
                <a:latin typeface="+mj-lt"/>
              </a:rPr>
              <a:t>int</a:t>
            </a:r>
            <a:r>
              <a:rPr lang="en-GB" sz="2000" dirty="0">
                <a:latin typeface="+mj-lt"/>
              </a:rPr>
              <a:t> </a:t>
            </a:r>
            <a:r>
              <a:rPr lang="en-GB" sz="2000" dirty="0" err="1">
                <a:latin typeface="+mj-lt"/>
              </a:rPr>
              <a:t>abc</a:t>
            </a:r>
            <a:r>
              <a:rPr lang="en-GB" sz="2000" dirty="0">
                <a:latin typeface="+mj-lt"/>
              </a:rPr>
              <a:t>[][2] = {1, 2, 3 ,4 };  </a:t>
            </a:r>
          </a:p>
          <a:p>
            <a:r>
              <a:rPr lang="en-GB" sz="2000" dirty="0">
                <a:latin typeface="+mj-lt"/>
              </a:rPr>
              <a:t>	Invalid declaration – you must specify second dimension</a:t>
            </a:r>
          </a:p>
          <a:p>
            <a:r>
              <a:rPr lang="en-GB" sz="2000" dirty="0">
                <a:latin typeface="+mj-lt"/>
              </a:rPr>
              <a:t>	</a:t>
            </a:r>
            <a:r>
              <a:rPr lang="en-GB" sz="2000" dirty="0" err="1">
                <a:latin typeface="+mj-lt"/>
              </a:rPr>
              <a:t>int</a:t>
            </a:r>
            <a:r>
              <a:rPr lang="en-GB" sz="2000" dirty="0">
                <a:latin typeface="+mj-lt"/>
              </a:rPr>
              <a:t> </a:t>
            </a:r>
            <a:r>
              <a:rPr lang="en-GB" sz="2000" dirty="0" err="1">
                <a:latin typeface="+mj-lt"/>
              </a:rPr>
              <a:t>abc</a:t>
            </a:r>
            <a:r>
              <a:rPr lang="en-GB" sz="2000" dirty="0">
                <a:latin typeface="+mj-lt"/>
              </a:rPr>
              <a:t>[][] = {1, 2, 3 ,4 }; </a:t>
            </a:r>
          </a:p>
          <a:p>
            <a:r>
              <a:rPr lang="en-GB" sz="2000" dirty="0">
                <a:latin typeface="+mj-lt"/>
              </a:rPr>
              <a:t>	//Invalid because of the same reason  mentioned above</a:t>
            </a:r>
          </a:p>
          <a:p>
            <a:r>
              <a:rPr lang="en-GB" sz="2000" dirty="0">
                <a:latin typeface="+mj-lt"/>
              </a:rPr>
              <a:t>	</a:t>
            </a:r>
            <a:r>
              <a:rPr lang="en-GB" sz="2000" dirty="0" err="1">
                <a:latin typeface="+mj-lt"/>
              </a:rPr>
              <a:t>int</a:t>
            </a:r>
            <a:r>
              <a:rPr lang="en-GB" sz="2000" dirty="0">
                <a:latin typeface="+mj-lt"/>
              </a:rPr>
              <a:t> </a:t>
            </a:r>
            <a:r>
              <a:rPr lang="en-GB" sz="2000" dirty="0" err="1">
                <a:latin typeface="+mj-lt"/>
              </a:rPr>
              <a:t>abc</a:t>
            </a:r>
            <a:r>
              <a:rPr lang="en-GB" sz="2000" dirty="0">
                <a:latin typeface="+mj-lt"/>
              </a:rPr>
              <a:t>[2][] = {1, 2, 3 ,4 };</a:t>
            </a:r>
          </a:p>
        </p:txBody>
      </p:sp>
    </p:spTree>
    <p:extLst>
      <p:ext uri="{BB962C8B-B14F-4D97-AF65-F5344CB8AC3E}">
        <p14:creationId xmlns:p14="http://schemas.microsoft.com/office/powerpoint/2010/main" val="101066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INPUTTING DATA INTO 2D ARRAYS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982559" y="1120910"/>
            <a:ext cx="10225136" cy="3477875"/>
          </a:xfrm>
          <a:prstGeom prst="rect">
            <a:avLst/>
          </a:prstGeom>
          <a:noFill/>
          <a:ln>
            <a:noFill/>
          </a:ln>
        </p:spPr>
        <p:txBody>
          <a:bodyPr wrap="square" rtlCol="0" anchor="ctr" anchorCtr="1">
            <a:spAutoFit/>
          </a:bodyPr>
          <a:lstStyle/>
          <a:p>
            <a:r>
              <a:rPr lang="en-GB" sz="2000" dirty="0">
                <a:latin typeface="+mj-lt"/>
              </a:rPr>
              <a:t>Because 2D arrays contain two subscripts ( [] ), in order to enter data into them we now need to use two loops, e.g.</a:t>
            </a:r>
          </a:p>
          <a:p>
            <a:endParaRPr lang="en-GB" sz="2000" dirty="0">
              <a:latin typeface="+mj-lt"/>
            </a:endParaRPr>
          </a:p>
          <a:p>
            <a:r>
              <a:rPr lang="en-GB" sz="2000" dirty="0">
                <a:latin typeface="+mj-lt"/>
              </a:rPr>
              <a:t>for(</a:t>
            </a:r>
            <a:r>
              <a:rPr lang="en-GB" sz="2000" dirty="0" err="1">
                <a:latin typeface="+mj-lt"/>
              </a:rPr>
              <a:t>i</a:t>
            </a:r>
            <a:r>
              <a:rPr lang="en-GB" sz="2000" dirty="0">
                <a:latin typeface="+mj-lt"/>
              </a:rPr>
              <a:t>=0; </a:t>
            </a:r>
            <a:r>
              <a:rPr lang="en-GB" sz="2000" dirty="0" err="1">
                <a:latin typeface="+mj-lt"/>
              </a:rPr>
              <a:t>i</a:t>
            </a:r>
            <a:r>
              <a:rPr lang="en-GB" sz="2000" dirty="0">
                <a:latin typeface="+mj-lt"/>
              </a:rPr>
              <a:t>&lt;5; </a:t>
            </a:r>
            <a:r>
              <a:rPr lang="en-GB" sz="2000" dirty="0" err="1">
                <a:latin typeface="+mj-lt"/>
              </a:rPr>
              <a:t>i</a:t>
            </a:r>
            <a:r>
              <a:rPr lang="en-GB" sz="2000" dirty="0">
                <a:latin typeface="+mj-lt"/>
              </a:rPr>
              <a:t>++) </a:t>
            </a:r>
          </a:p>
          <a:p>
            <a:r>
              <a:rPr lang="en-GB" sz="2000" dirty="0">
                <a:latin typeface="+mj-lt"/>
              </a:rPr>
              <a:t>{</a:t>
            </a:r>
          </a:p>
          <a:p>
            <a:r>
              <a:rPr lang="en-GB" sz="2000" dirty="0">
                <a:latin typeface="+mj-lt"/>
              </a:rPr>
              <a:t>      for(j=0;j&lt;4;j++) </a:t>
            </a:r>
          </a:p>
          <a:p>
            <a:r>
              <a:rPr lang="en-GB" sz="2000" dirty="0">
                <a:latin typeface="+mj-lt"/>
              </a:rPr>
              <a:t>	  {</a:t>
            </a:r>
          </a:p>
          <a:p>
            <a:r>
              <a:rPr lang="en-GB" sz="2000" dirty="0">
                <a:latin typeface="+mj-lt"/>
              </a:rPr>
              <a:t>         </a:t>
            </a:r>
            <a:r>
              <a:rPr lang="en-GB" sz="2000" dirty="0" err="1">
                <a:latin typeface="+mj-lt"/>
              </a:rPr>
              <a:t>printf</a:t>
            </a:r>
            <a:r>
              <a:rPr lang="en-GB" sz="2000" dirty="0">
                <a:latin typeface="+mj-lt"/>
              </a:rPr>
              <a:t>("Enter value for </a:t>
            </a:r>
            <a:r>
              <a:rPr lang="en-GB" sz="2000" dirty="0" err="1">
                <a:latin typeface="+mj-lt"/>
              </a:rPr>
              <a:t>abc</a:t>
            </a:r>
            <a:r>
              <a:rPr lang="en-GB" sz="2000" dirty="0">
                <a:latin typeface="+mj-lt"/>
              </a:rPr>
              <a:t>[%d][%d]:", </a:t>
            </a:r>
            <a:r>
              <a:rPr lang="en-GB" sz="2000" dirty="0" err="1">
                <a:latin typeface="+mj-lt"/>
              </a:rPr>
              <a:t>i</a:t>
            </a:r>
            <a:r>
              <a:rPr lang="en-GB" sz="2000" dirty="0">
                <a:latin typeface="+mj-lt"/>
              </a:rPr>
              <a:t>, j);</a:t>
            </a:r>
          </a:p>
          <a:p>
            <a:r>
              <a:rPr lang="en-GB" sz="2000" dirty="0">
                <a:latin typeface="+mj-lt"/>
              </a:rPr>
              <a:t>         </a:t>
            </a:r>
            <a:r>
              <a:rPr lang="en-GB" sz="2000" dirty="0" err="1">
                <a:latin typeface="+mj-lt"/>
              </a:rPr>
              <a:t>scanf</a:t>
            </a:r>
            <a:r>
              <a:rPr lang="en-GB" sz="2000" dirty="0">
                <a:latin typeface="+mj-lt"/>
              </a:rPr>
              <a:t>("%d", &amp;a[</a:t>
            </a:r>
            <a:r>
              <a:rPr lang="en-GB" sz="2000" dirty="0" err="1">
                <a:latin typeface="+mj-lt"/>
              </a:rPr>
              <a:t>i</a:t>
            </a:r>
            <a:r>
              <a:rPr lang="en-GB" sz="2000" dirty="0">
                <a:latin typeface="+mj-lt"/>
              </a:rPr>
              <a:t>][j]);</a:t>
            </a:r>
          </a:p>
          <a:p>
            <a:r>
              <a:rPr lang="en-GB" sz="2000" dirty="0">
                <a:latin typeface="+mj-lt"/>
              </a:rPr>
              <a:t>      }</a:t>
            </a:r>
          </a:p>
          <a:p>
            <a:r>
              <a:rPr lang="en-GB" sz="2000" dirty="0">
                <a:latin typeface="+mj-lt"/>
              </a:rPr>
              <a:t>}</a:t>
            </a:r>
          </a:p>
        </p:txBody>
      </p:sp>
    </p:spTree>
    <p:extLst>
      <p:ext uri="{BB962C8B-B14F-4D97-AF65-F5344CB8AC3E}">
        <p14:creationId xmlns:p14="http://schemas.microsoft.com/office/powerpoint/2010/main" val="21746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CONCEPTUAL MEMORY REPRESENTATION</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765820" y="620688"/>
            <a:ext cx="10441160" cy="400110"/>
          </a:xfrm>
          <a:prstGeom prst="rect">
            <a:avLst/>
          </a:prstGeom>
          <a:noFill/>
          <a:ln>
            <a:noFill/>
          </a:ln>
        </p:spPr>
        <p:txBody>
          <a:bodyPr wrap="square" rtlCol="0" anchor="ctr" anchorCtr="1">
            <a:spAutoFit/>
          </a:bodyPr>
          <a:lstStyle/>
          <a:p>
            <a:r>
              <a:rPr lang="en-GB" sz="2000" dirty="0">
                <a:latin typeface="+mj-lt"/>
              </a:rPr>
              <a:t>Here the array a[5][4] has been represented as a table, or matrix, with each element labelled -</a:t>
            </a:r>
          </a:p>
        </p:txBody>
      </p:sp>
      <p:cxnSp>
        <p:nvCxnSpPr>
          <p:cNvPr id="7" name="Straight Arrow Connector 6">
            <a:extLst>
              <a:ext uri="{FF2B5EF4-FFF2-40B4-BE49-F238E27FC236}">
                <a16:creationId xmlns:a16="http://schemas.microsoft.com/office/drawing/2014/main" id="{40EB2909-C5C6-4DC9-B27B-B700ED0C9C34}"/>
              </a:ext>
            </a:extLst>
          </p:cNvPr>
          <p:cNvCxnSpPr/>
          <p:nvPr/>
        </p:nvCxnSpPr>
        <p:spPr>
          <a:xfrm>
            <a:off x="1731704" y="1740878"/>
            <a:ext cx="0" cy="230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A79D54-EDB4-4549-AC0C-1C4AB7C36065}"/>
              </a:ext>
            </a:extLst>
          </p:cNvPr>
          <p:cNvCxnSpPr/>
          <p:nvPr/>
        </p:nvCxnSpPr>
        <p:spPr>
          <a:xfrm>
            <a:off x="2019736" y="1380838"/>
            <a:ext cx="7704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BA6ADA-1F09-42C3-B616-50244404485E}"/>
              </a:ext>
            </a:extLst>
          </p:cNvPr>
          <p:cNvSpPr txBox="1"/>
          <p:nvPr/>
        </p:nvSpPr>
        <p:spPr>
          <a:xfrm>
            <a:off x="5518348" y="1075622"/>
            <a:ext cx="936104" cy="261610"/>
          </a:xfrm>
          <a:prstGeom prst="rect">
            <a:avLst/>
          </a:prstGeom>
          <a:noFill/>
          <a:ln>
            <a:noFill/>
          </a:ln>
        </p:spPr>
        <p:txBody>
          <a:bodyPr wrap="square" rtlCol="0" anchor="ctr" anchorCtr="1">
            <a:spAutoFit/>
          </a:bodyPr>
          <a:lstStyle/>
          <a:p>
            <a:r>
              <a:rPr lang="en-GB" sz="1100" dirty="0">
                <a:latin typeface="+mj-lt"/>
              </a:rPr>
              <a:t>1</a:t>
            </a:r>
            <a:r>
              <a:rPr lang="en-GB" sz="1100" baseline="30000" dirty="0">
                <a:latin typeface="+mj-lt"/>
              </a:rPr>
              <a:t>st</a:t>
            </a:r>
            <a:r>
              <a:rPr lang="en-GB" sz="1100" dirty="0">
                <a:latin typeface="+mj-lt"/>
              </a:rPr>
              <a:t> Subscript</a:t>
            </a:r>
          </a:p>
        </p:txBody>
      </p:sp>
      <p:sp>
        <p:nvSpPr>
          <p:cNvPr id="11" name="TextBox 10">
            <a:extLst>
              <a:ext uri="{FF2B5EF4-FFF2-40B4-BE49-F238E27FC236}">
                <a16:creationId xmlns:a16="http://schemas.microsoft.com/office/drawing/2014/main" id="{665D1627-E06F-4358-A337-D85DEDDACF3A}"/>
              </a:ext>
            </a:extLst>
          </p:cNvPr>
          <p:cNvSpPr txBox="1"/>
          <p:nvPr/>
        </p:nvSpPr>
        <p:spPr>
          <a:xfrm>
            <a:off x="765820" y="2654062"/>
            <a:ext cx="1013075" cy="261610"/>
          </a:xfrm>
          <a:prstGeom prst="rect">
            <a:avLst/>
          </a:prstGeom>
          <a:noFill/>
          <a:ln>
            <a:noFill/>
          </a:ln>
        </p:spPr>
        <p:txBody>
          <a:bodyPr wrap="square" rtlCol="0" anchor="ctr" anchorCtr="1">
            <a:spAutoFit/>
          </a:bodyPr>
          <a:lstStyle/>
          <a:p>
            <a:r>
              <a:rPr lang="en-GB" sz="1100" dirty="0">
                <a:latin typeface="+mj-lt"/>
              </a:rPr>
              <a:t>2</a:t>
            </a:r>
            <a:r>
              <a:rPr lang="en-GB" sz="1100" baseline="30000" dirty="0">
                <a:latin typeface="+mj-lt"/>
              </a:rPr>
              <a:t>nd</a:t>
            </a:r>
            <a:r>
              <a:rPr lang="en-GB" sz="1100" dirty="0">
                <a:latin typeface="+mj-lt"/>
              </a:rPr>
              <a:t> Subscript</a:t>
            </a:r>
          </a:p>
        </p:txBody>
      </p:sp>
      <p:sp>
        <p:nvSpPr>
          <p:cNvPr id="12" name="TextBox 11">
            <a:extLst>
              <a:ext uri="{FF2B5EF4-FFF2-40B4-BE49-F238E27FC236}">
                <a16:creationId xmlns:a16="http://schemas.microsoft.com/office/drawing/2014/main" id="{86E96500-D83B-4D07-A938-7F86C4603914}"/>
              </a:ext>
            </a:extLst>
          </p:cNvPr>
          <p:cNvSpPr txBox="1"/>
          <p:nvPr/>
        </p:nvSpPr>
        <p:spPr>
          <a:xfrm>
            <a:off x="796951" y="4817006"/>
            <a:ext cx="10441160" cy="400110"/>
          </a:xfrm>
          <a:prstGeom prst="rect">
            <a:avLst/>
          </a:prstGeom>
          <a:noFill/>
          <a:ln>
            <a:noFill/>
          </a:ln>
        </p:spPr>
        <p:txBody>
          <a:bodyPr wrap="square" rtlCol="0" anchor="ctr" anchorCtr="1">
            <a:spAutoFit/>
          </a:bodyPr>
          <a:lstStyle/>
          <a:p>
            <a:r>
              <a:rPr lang="en-GB" sz="2000" dirty="0">
                <a:latin typeface="+mj-lt"/>
              </a:rPr>
              <a:t>Remember that the subscript starts with zero so </a:t>
            </a:r>
            <a:r>
              <a:rPr lang="en-GB" sz="2000" b="1" dirty="0">
                <a:latin typeface="+mj-lt"/>
              </a:rPr>
              <a:t>a[0][0] </a:t>
            </a:r>
            <a:r>
              <a:rPr lang="en-GB" sz="2000" dirty="0">
                <a:latin typeface="+mj-lt"/>
              </a:rPr>
              <a:t>is the first element of the array</a:t>
            </a:r>
          </a:p>
        </p:txBody>
      </p:sp>
      <p:graphicFrame>
        <p:nvGraphicFramePr>
          <p:cNvPr id="6" name="Table 5"/>
          <p:cNvGraphicFramePr>
            <a:graphicFrameLocks noGrp="1"/>
          </p:cNvGraphicFramePr>
          <p:nvPr>
            <p:extLst>
              <p:ext uri="{D42A27DB-BD31-4B8C-83A1-F6EECF244321}">
                <p14:modId xmlns:p14="http://schemas.microsoft.com/office/powerpoint/2010/main" val="3479545144"/>
              </p:ext>
            </p:extLst>
          </p:nvPr>
        </p:nvGraphicFramePr>
        <p:xfrm>
          <a:off x="2019736" y="1726962"/>
          <a:ext cx="8125884" cy="1854200"/>
        </p:xfrm>
        <a:graphic>
          <a:graphicData uri="http://schemas.openxmlformats.org/drawingml/2006/table">
            <a:tbl>
              <a:tblPr firstRow="1" bandRow="1">
                <a:tableStyleId>{3B4B98B0-60AC-42C2-AFA5-B58CD77FA1E5}</a:tableStyleId>
              </a:tblPr>
              <a:tblGrid>
                <a:gridCol w="2031471">
                  <a:extLst>
                    <a:ext uri="{9D8B030D-6E8A-4147-A177-3AD203B41FA5}">
                      <a16:colId xmlns:a16="http://schemas.microsoft.com/office/drawing/2014/main" val="2249616128"/>
                    </a:ext>
                  </a:extLst>
                </a:gridCol>
                <a:gridCol w="2031471">
                  <a:extLst>
                    <a:ext uri="{9D8B030D-6E8A-4147-A177-3AD203B41FA5}">
                      <a16:colId xmlns:a16="http://schemas.microsoft.com/office/drawing/2014/main" val="99587142"/>
                    </a:ext>
                  </a:extLst>
                </a:gridCol>
                <a:gridCol w="2031471">
                  <a:extLst>
                    <a:ext uri="{9D8B030D-6E8A-4147-A177-3AD203B41FA5}">
                      <a16:colId xmlns:a16="http://schemas.microsoft.com/office/drawing/2014/main" val="1442955844"/>
                    </a:ext>
                  </a:extLst>
                </a:gridCol>
                <a:gridCol w="2031471">
                  <a:extLst>
                    <a:ext uri="{9D8B030D-6E8A-4147-A177-3AD203B41FA5}">
                      <a16:colId xmlns:a16="http://schemas.microsoft.com/office/drawing/2014/main" val="2834206632"/>
                    </a:ext>
                  </a:extLst>
                </a:gridCol>
              </a:tblGrid>
              <a:tr h="370840">
                <a:tc>
                  <a:txBody>
                    <a:bodyPr/>
                    <a:lstStyle/>
                    <a:p>
                      <a:pPr algn="ctr"/>
                      <a:r>
                        <a:rPr lang="en-GB" b="1"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4425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8024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2342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t>a[3][3]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18417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smtClean="0"/>
                        <a:t>a[4][0]</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smtClean="0"/>
                        <a:t>a[4][1]</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smtClean="0"/>
                        <a:t>a[4][2]</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dirty="0" smtClean="0"/>
                        <a:t>a[4][3]</a:t>
                      </a: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735155"/>
                  </a:ext>
                </a:extLst>
              </a:tr>
            </a:tbl>
          </a:graphicData>
        </a:graphic>
      </p:graphicFrame>
    </p:spTree>
    <p:extLst>
      <p:ext uri="{BB962C8B-B14F-4D97-AF65-F5344CB8AC3E}">
        <p14:creationId xmlns:p14="http://schemas.microsoft.com/office/powerpoint/2010/main" val="378807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ACTUAL MEMORY REPRESENTATION</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70567-D0F3-4836-839E-B9C0CA170878}"/>
              </a:ext>
            </a:extLst>
          </p:cNvPr>
          <p:cNvSpPr txBox="1"/>
          <p:nvPr/>
        </p:nvSpPr>
        <p:spPr>
          <a:xfrm>
            <a:off x="765820" y="620688"/>
            <a:ext cx="10441160" cy="400110"/>
          </a:xfrm>
          <a:prstGeom prst="rect">
            <a:avLst/>
          </a:prstGeom>
          <a:noFill/>
          <a:ln>
            <a:noFill/>
          </a:ln>
        </p:spPr>
        <p:txBody>
          <a:bodyPr wrap="square" rtlCol="0" anchor="ctr" anchorCtr="1">
            <a:spAutoFit/>
          </a:bodyPr>
          <a:lstStyle/>
          <a:p>
            <a:r>
              <a:rPr lang="en-GB" sz="2000" dirty="0">
                <a:latin typeface="+mj-lt"/>
              </a:rPr>
              <a:t>The representation of </a:t>
            </a:r>
            <a:r>
              <a:rPr lang="en-GB" sz="2000" b="1" dirty="0">
                <a:latin typeface="+mj-lt"/>
              </a:rPr>
              <a:t>a[5][4]</a:t>
            </a:r>
            <a:r>
              <a:rPr lang="en-GB" sz="2000" dirty="0">
                <a:latin typeface="+mj-lt"/>
              </a:rPr>
              <a:t> in memory looks more like this -</a:t>
            </a:r>
          </a:p>
        </p:txBody>
      </p:sp>
      <p:graphicFrame>
        <p:nvGraphicFramePr>
          <p:cNvPr id="3" name="Table 2">
            <a:extLst>
              <a:ext uri="{FF2B5EF4-FFF2-40B4-BE49-F238E27FC236}">
                <a16:creationId xmlns:a16="http://schemas.microsoft.com/office/drawing/2014/main" id="{3B0B07BD-FB79-4F55-B479-390D7340E29B}"/>
              </a:ext>
            </a:extLst>
          </p:cNvPr>
          <p:cNvGraphicFramePr>
            <a:graphicFrameLocks noGrp="1"/>
          </p:cNvGraphicFramePr>
          <p:nvPr>
            <p:extLst>
              <p:ext uri="{D42A27DB-BD31-4B8C-83A1-F6EECF244321}">
                <p14:modId xmlns:p14="http://schemas.microsoft.com/office/powerpoint/2010/main" val="1568020326"/>
              </p:ext>
            </p:extLst>
          </p:nvPr>
        </p:nvGraphicFramePr>
        <p:xfrm>
          <a:off x="1654865" y="1610099"/>
          <a:ext cx="8725332" cy="914400"/>
        </p:xfrm>
        <a:graphic>
          <a:graphicData uri="http://schemas.openxmlformats.org/drawingml/2006/table">
            <a:tbl>
              <a:tblPr firstRow="1" bandRow="1">
                <a:tableStyleId>{9D7B26C5-4107-4FEC-AEDC-1716B250A1EF}</a:tableStyleId>
              </a:tblPr>
              <a:tblGrid>
                <a:gridCol w="793212">
                  <a:extLst>
                    <a:ext uri="{9D8B030D-6E8A-4147-A177-3AD203B41FA5}">
                      <a16:colId xmlns:a16="http://schemas.microsoft.com/office/drawing/2014/main" val="216446081"/>
                    </a:ext>
                  </a:extLst>
                </a:gridCol>
                <a:gridCol w="793212">
                  <a:extLst>
                    <a:ext uri="{9D8B030D-6E8A-4147-A177-3AD203B41FA5}">
                      <a16:colId xmlns:a16="http://schemas.microsoft.com/office/drawing/2014/main" val="1046482515"/>
                    </a:ext>
                  </a:extLst>
                </a:gridCol>
                <a:gridCol w="793212">
                  <a:extLst>
                    <a:ext uri="{9D8B030D-6E8A-4147-A177-3AD203B41FA5}">
                      <a16:colId xmlns:a16="http://schemas.microsoft.com/office/drawing/2014/main" val="1333296440"/>
                    </a:ext>
                  </a:extLst>
                </a:gridCol>
                <a:gridCol w="793212">
                  <a:extLst>
                    <a:ext uri="{9D8B030D-6E8A-4147-A177-3AD203B41FA5}">
                      <a16:colId xmlns:a16="http://schemas.microsoft.com/office/drawing/2014/main" val="4167514928"/>
                    </a:ext>
                  </a:extLst>
                </a:gridCol>
                <a:gridCol w="793212">
                  <a:extLst>
                    <a:ext uri="{9D8B030D-6E8A-4147-A177-3AD203B41FA5}">
                      <a16:colId xmlns:a16="http://schemas.microsoft.com/office/drawing/2014/main" val="3211644700"/>
                    </a:ext>
                  </a:extLst>
                </a:gridCol>
                <a:gridCol w="793212">
                  <a:extLst>
                    <a:ext uri="{9D8B030D-6E8A-4147-A177-3AD203B41FA5}">
                      <a16:colId xmlns:a16="http://schemas.microsoft.com/office/drawing/2014/main" val="3902351001"/>
                    </a:ext>
                  </a:extLst>
                </a:gridCol>
                <a:gridCol w="793212">
                  <a:extLst>
                    <a:ext uri="{9D8B030D-6E8A-4147-A177-3AD203B41FA5}">
                      <a16:colId xmlns:a16="http://schemas.microsoft.com/office/drawing/2014/main" val="1727702656"/>
                    </a:ext>
                  </a:extLst>
                </a:gridCol>
                <a:gridCol w="793212">
                  <a:extLst>
                    <a:ext uri="{9D8B030D-6E8A-4147-A177-3AD203B41FA5}">
                      <a16:colId xmlns:a16="http://schemas.microsoft.com/office/drawing/2014/main" val="2957214261"/>
                    </a:ext>
                  </a:extLst>
                </a:gridCol>
                <a:gridCol w="793212">
                  <a:extLst>
                    <a:ext uri="{9D8B030D-6E8A-4147-A177-3AD203B41FA5}">
                      <a16:colId xmlns:a16="http://schemas.microsoft.com/office/drawing/2014/main" val="883066033"/>
                    </a:ext>
                  </a:extLst>
                </a:gridCol>
                <a:gridCol w="793212">
                  <a:extLst>
                    <a:ext uri="{9D8B030D-6E8A-4147-A177-3AD203B41FA5}">
                      <a16:colId xmlns:a16="http://schemas.microsoft.com/office/drawing/2014/main" val="4208298278"/>
                    </a:ext>
                  </a:extLst>
                </a:gridCol>
                <a:gridCol w="793212">
                  <a:extLst>
                    <a:ext uri="{9D8B030D-6E8A-4147-A177-3AD203B41FA5}">
                      <a16:colId xmlns:a16="http://schemas.microsoft.com/office/drawing/2014/main" val="2264855345"/>
                    </a:ext>
                  </a:extLst>
                </a:gridCol>
              </a:tblGrid>
              <a:tr h="187142">
                <a:tc>
                  <a:txBody>
                    <a:bodyPr/>
                    <a:lstStyle/>
                    <a:p>
                      <a:pPr algn="ctr"/>
                      <a:r>
                        <a:rPr lang="en-GB" sz="1600" b="1"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a[0][1]</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a[0][2]</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a[0][3]</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t>a[0][4]</a:t>
                      </a:r>
                    </a:p>
                    <a:p>
                      <a:pPr algn="ct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928527"/>
                  </a:ext>
                </a:extLst>
              </a:tr>
              <a:tr h="187142">
                <a:tc>
                  <a:txBody>
                    <a:bodyPr/>
                    <a:lstStyle/>
                    <a:p>
                      <a:pPr algn="ctr"/>
                      <a:r>
                        <a:rPr lang="en-GB" sz="1600" b="1" dirty="0"/>
                        <a:t>82206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1" dirty="0"/>
                        <a:t>82286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273272"/>
                  </a:ext>
                </a:extLst>
              </a:tr>
            </a:tbl>
          </a:graphicData>
        </a:graphic>
      </p:graphicFrame>
      <p:cxnSp>
        <p:nvCxnSpPr>
          <p:cNvPr id="9" name="Straight Arrow Connector 8">
            <a:extLst>
              <a:ext uri="{FF2B5EF4-FFF2-40B4-BE49-F238E27FC236}">
                <a16:creationId xmlns:a16="http://schemas.microsoft.com/office/drawing/2014/main" id="{E6A79D54-EDB4-4549-AC0C-1C4AB7C36065}"/>
              </a:ext>
            </a:extLst>
          </p:cNvPr>
          <p:cNvCxnSpPr/>
          <p:nvPr/>
        </p:nvCxnSpPr>
        <p:spPr>
          <a:xfrm>
            <a:off x="2019008" y="2852936"/>
            <a:ext cx="7704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BA6ADA-1F09-42C3-B616-50244404485E}"/>
              </a:ext>
            </a:extLst>
          </p:cNvPr>
          <p:cNvSpPr txBox="1"/>
          <p:nvPr/>
        </p:nvSpPr>
        <p:spPr>
          <a:xfrm>
            <a:off x="4215252" y="2898830"/>
            <a:ext cx="3312368" cy="261610"/>
          </a:xfrm>
          <a:prstGeom prst="rect">
            <a:avLst/>
          </a:prstGeom>
          <a:noFill/>
          <a:ln>
            <a:noFill/>
          </a:ln>
        </p:spPr>
        <p:txBody>
          <a:bodyPr wrap="square" rtlCol="0" anchor="ctr" anchorCtr="1">
            <a:spAutoFit/>
          </a:bodyPr>
          <a:lstStyle/>
          <a:p>
            <a:r>
              <a:rPr lang="en-GB" sz="1100" dirty="0">
                <a:latin typeface="+mj-lt"/>
              </a:rPr>
              <a:t>Memory locations for the array of elements</a:t>
            </a:r>
          </a:p>
        </p:txBody>
      </p:sp>
      <p:sp>
        <p:nvSpPr>
          <p:cNvPr id="12" name="TextBox 11">
            <a:extLst>
              <a:ext uri="{FF2B5EF4-FFF2-40B4-BE49-F238E27FC236}">
                <a16:creationId xmlns:a16="http://schemas.microsoft.com/office/drawing/2014/main" id="{86E96500-D83B-4D07-A938-7F86C4603914}"/>
              </a:ext>
            </a:extLst>
          </p:cNvPr>
          <p:cNvSpPr txBox="1"/>
          <p:nvPr/>
        </p:nvSpPr>
        <p:spPr>
          <a:xfrm>
            <a:off x="796951" y="3781961"/>
            <a:ext cx="10441160" cy="1631216"/>
          </a:xfrm>
          <a:prstGeom prst="rect">
            <a:avLst/>
          </a:prstGeom>
          <a:noFill/>
          <a:ln>
            <a:noFill/>
          </a:ln>
        </p:spPr>
        <p:txBody>
          <a:bodyPr wrap="square" rtlCol="0" anchor="ctr" anchorCtr="1">
            <a:spAutoFit/>
          </a:bodyPr>
          <a:lstStyle/>
          <a:p>
            <a:r>
              <a:rPr lang="en-GB" sz="2000" dirty="0">
                <a:latin typeface="+mj-lt"/>
              </a:rPr>
              <a:t>Remember, memory addresses are actually represented in hexadecimal, e.g. 82206 = 1411E, however, it’s simpler to represent them as integer for this example in order to show element sizes and contiguous locations.  Elements are stored in order based on the first subscript.  An integer is 4 bytes, or 32 bits, of data so each integer array element takes up 4 memory locations.</a:t>
            </a:r>
          </a:p>
        </p:txBody>
      </p:sp>
    </p:spTree>
    <p:extLst>
      <p:ext uri="{BB962C8B-B14F-4D97-AF65-F5344CB8AC3E}">
        <p14:creationId xmlns:p14="http://schemas.microsoft.com/office/powerpoint/2010/main" val="99781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1503076"/>
            <a:ext cx="10385548" cy="3046988"/>
          </a:xfrm>
          <a:prstGeom prst="rect">
            <a:avLst/>
          </a:prstGeom>
          <a:noFill/>
          <a:ln>
            <a:noFill/>
          </a:ln>
        </p:spPr>
        <p:txBody>
          <a:bodyPr wrap="square" rtlCol="0" anchor="ctr" anchorCtr="1">
            <a:spAutoFit/>
          </a:bodyPr>
          <a:lstStyle/>
          <a:p>
            <a:pPr marL="457200" indent="-457200">
              <a:buFont typeface="Arial" panose="020B0604020202020204" pitchFamily="34" charset="0"/>
              <a:buChar char="•"/>
            </a:pPr>
            <a:r>
              <a:rPr lang="en-GB" sz="3200" dirty="0">
                <a:latin typeface="+mj-lt"/>
              </a:rPr>
              <a:t>Comprehend the function and usage of single and multi-dimensional arrays</a:t>
            </a:r>
          </a:p>
          <a:p>
            <a:pPr marL="457200" indent="-457200">
              <a:buFont typeface="Arial" panose="020B0604020202020204" pitchFamily="34" charset="0"/>
              <a:buChar char="•"/>
            </a:pPr>
            <a:r>
              <a:rPr lang="en-GB" sz="3200" dirty="0">
                <a:latin typeface="+mj-lt"/>
              </a:rPr>
              <a:t>Analyse code examples to determine their optimal usage</a:t>
            </a:r>
          </a:p>
          <a:p>
            <a:pPr marL="457200" indent="-457200">
              <a:buFont typeface="Arial" panose="020B0604020202020204" pitchFamily="34" charset="0"/>
              <a:buChar char="•"/>
            </a:pPr>
            <a:r>
              <a:rPr lang="en-GB" sz="3200" dirty="0">
                <a:latin typeface="+mj-lt"/>
              </a:rPr>
              <a:t>Partake in a self-paced tutorial to revise concepts covered in this session</a:t>
            </a:r>
            <a:endParaRPr lang="en-GB" sz="32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ARRAYS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1844" y="2241740"/>
            <a:ext cx="10385548" cy="1569660"/>
          </a:xfrm>
          <a:prstGeom prst="rect">
            <a:avLst/>
          </a:prstGeom>
          <a:noFill/>
          <a:ln>
            <a:noFill/>
          </a:ln>
        </p:spPr>
        <p:txBody>
          <a:bodyPr wrap="square" rtlCol="0" anchor="ctr" anchorCtr="1">
            <a:spAutoFit/>
          </a:bodyPr>
          <a:lstStyle/>
          <a:p>
            <a:r>
              <a:rPr lang="en-GB" sz="3200" dirty="0">
                <a:latin typeface="+mj-lt"/>
              </a:rPr>
              <a:t>An array is a group (or collection) of data of the same type.  For example an </a:t>
            </a:r>
            <a:r>
              <a:rPr lang="en-GB" sz="3200" b="1" dirty="0" err="1">
                <a:latin typeface="+mj-lt"/>
              </a:rPr>
              <a:t>int</a:t>
            </a:r>
            <a:r>
              <a:rPr lang="en-GB" sz="3200" dirty="0">
                <a:latin typeface="+mj-lt"/>
              </a:rPr>
              <a:t> array holds the elements of </a:t>
            </a:r>
            <a:r>
              <a:rPr lang="en-GB" sz="3200" b="1" dirty="0" err="1">
                <a:latin typeface="+mj-lt"/>
              </a:rPr>
              <a:t>int</a:t>
            </a:r>
            <a:r>
              <a:rPr lang="en-GB" sz="3200" dirty="0">
                <a:latin typeface="+mj-lt"/>
              </a:rPr>
              <a:t> types while a float array holds the elements of float types.</a:t>
            </a:r>
            <a:endParaRPr lang="en-GB" sz="3200" b="1" dirty="0">
              <a:latin typeface="+mj-lt"/>
            </a:endParaRPr>
          </a:p>
        </p:txBody>
      </p:sp>
    </p:spTree>
    <p:extLst>
      <p:ext uri="{BB962C8B-B14F-4D97-AF65-F5344CB8AC3E}">
        <p14:creationId xmlns:p14="http://schemas.microsoft.com/office/powerpoint/2010/main" val="314755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WHY DO WE NEED ARRAYS?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228357"/>
            <a:ext cx="10385548" cy="5262979"/>
          </a:xfrm>
          <a:prstGeom prst="rect">
            <a:avLst/>
          </a:prstGeom>
          <a:noFill/>
          <a:ln>
            <a:noFill/>
          </a:ln>
        </p:spPr>
        <p:txBody>
          <a:bodyPr wrap="square" rtlCol="0" anchor="ctr" anchorCtr="1">
            <a:spAutoFit/>
          </a:bodyPr>
          <a:lstStyle/>
          <a:p>
            <a:r>
              <a:rPr lang="en-GB" sz="2800" dirty="0">
                <a:latin typeface="+mj-lt"/>
              </a:rPr>
              <a:t>Consider a scenario where you need to find out the average of 100 integer numbers entered by a user.</a:t>
            </a:r>
          </a:p>
          <a:p>
            <a:r>
              <a:rPr lang="en-GB" sz="2800" dirty="0">
                <a:latin typeface="+mj-lt"/>
              </a:rPr>
              <a:t> </a:t>
            </a:r>
          </a:p>
          <a:p>
            <a:r>
              <a:rPr lang="en-GB" sz="2800" dirty="0">
                <a:latin typeface="+mj-lt"/>
              </a:rPr>
              <a:t>In C, you have two ways to do this:</a:t>
            </a:r>
          </a:p>
          <a:p>
            <a:r>
              <a:rPr lang="en-GB" sz="2800" dirty="0">
                <a:latin typeface="+mj-lt"/>
              </a:rPr>
              <a:t> </a:t>
            </a:r>
          </a:p>
          <a:p>
            <a:pPr marL="457200" indent="-457200">
              <a:buFont typeface="Arial" panose="020B0604020202020204" pitchFamily="34" charset="0"/>
              <a:buChar char="•"/>
            </a:pPr>
            <a:r>
              <a:rPr lang="en-GB" sz="2800" dirty="0">
                <a:latin typeface="+mj-lt"/>
              </a:rPr>
              <a:t>Define 100 variables with the integer data type and then code 100 </a:t>
            </a:r>
            <a:r>
              <a:rPr lang="en-GB" sz="2800" dirty="0" err="1">
                <a:latin typeface="+mj-lt"/>
              </a:rPr>
              <a:t>scanf</a:t>
            </a:r>
            <a:r>
              <a:rPr lang="en-GB" sz="2800" dirty="0">
                <a:latin typeface="+mj-lt"/>
              </a:rPr>
              <a:t>() operations to store the entered values in the variables, and then calculate the average of them. </a:t>
            </a:r>
          </a:p>
          <a:p>
            <a:pPr marL="457200" indent="-457200">
              <a:buFont typeface="Arial" panose="020B0604020202020204" pitchFamily="34" charset="0"/>
              <a:buChar char="•"/>
            </a:pPr>
            <a:endParaRPr lang="en-GB" sz="2800" dirty="0">
              <a:latin typeface="+mj-lt"/>
            </a:endParaRPr>
          </a:p>
          <a:p>
            <a:pPr marL="457200" indent="-457200">
              <a:buFont typeface="Arial" panose="020B0604020202020204" pitchFamily="34" charset="0"/>
              <a:buChar char="•"/>
            </a:pPr>
            <a:r>
              <a:rPr lang="en-GB" sz="2800" dirty="0">
                <a:latin typeface="+mj-lt"/>
              </a:rPr>
              <a:t>Have a single integer array of 100 elements to store all the values.  Use a loop to save all the entered values in the array, one at a time, and then calculate the average.</a:t>
            </a:r>
            <a:endParaRPr lang="en-GB" sz="2800" b="1" dirty="0">
              <a:latin typeface="+mj-lt"/>
            </a:endParaRPr>
          </a:p>
        </p:txBody>
      </p:sp>
    </p:spTree>
    <p:extLst>
      <p:ext uri="{BB962C8B-B14F-4D97-AF65-F5344CB8AC3E}">
        <p14:creationId xmlns:p14="http://schemas.microsoft.com/office/powerpoint/2010/main" val="426184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HOW TO DECLARE AN ARRAY</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1951906"/>
            <a:ext cx="10385548" cy="1815882"/>
          </a:xfrm>
          <a:prstGeom prst="rect">
            <a:avLst/>
          </a:prstGeom>
          <a:noFill/>
          <a:ln>
            <a:noFill/>
          </a:ln>
        </p:spPr>
        <p:txBody>
          <a:bodyPr wrap="square" rtlCol="0" anchor="ctr" anchorCtr="1">
            <a:spAutoFit/>
          </a:bodyPr>
          <a:lstStyle/>
          <a:p>
            <a:r>
              <a:rPr lang="en-GB" sz="2800" dirty="0">
                <a:latin typeface="+mj-lt"/>
              </a:rPr>
              <a:t>An array can be any data type, e.g. </a:t>
            </a:r>
            <a:r>
              <a:rPr lang="en-GB" sz="2800" b="1" dirty="0">
                <a:latin typeface="+mj-lt"/>
              </a:rPr>
              <a:t>double, float, long, etc.</a:t>
            </a:r>
          </a:p>
          <a:p>
            <a:endParaRPr lang="en-GB" sz="2800" b="1" dirty="0">
              <a:latin typeface="+mj-lt"/>
            </a:endParaRPr>
          </a:p>
          <a:p>
            <a:r>
              <a:rPr lang="en-GB" sz="2800" dirty="0" err="1">
                <a:latin typeface="+mj-lt"/>
              </a:rPr>
              <a:t>int</a:t>
            </a:r>
            <a:r>
              <a:rPr lang="en-GB" sz="2800" dirty="0">
                <a:latin typeface="+mj-lt"/>
              </a:rPr>
              <a:t> </a:t>
            </a:r>
            <a:r>
              <a:rPr lang="en-GB" sz="2800" dirty="0" err="1">
                <a:latin typeface="+mj-lt"/>
              </a:rPr>
              <a:t>num</a:t>
            </a:r>
            <a:r>
              <a:rPr lang="en-GB" sz="2800" dirty="0">
                <a:latin typeface="+mj-lt"/>
              </a:rPr>
              <a:t>[35];	//An integer array with 35 elements</a:t>
            </a:r>
          </a:p>
          <a:p>
            <a:r>
              <a:rPr lang="en-GB" sz="2800" dirty="0">
                <a:latin typeface="+mj-lt"/>
              </a:rPr>
              <a:t>char </a:t>
            </a:r>
            <a:r>
              <a:rPr lang="en-GB" sz="2800" dirty="0" err="1">
                <a:latin typeface="+mj-lt"/>
              </a:rPr>
              <a:t>ch</a:t>
            </a:r>
            <a:r>
              <a:rPr lang="en-GB" sz="2800" dirty="0">
                <a:latin typeface="+mj-lt"/>
              </a:rPr>
              <a:t>[10];	//An array of 10 characters</a:t>
            </a:r>
          </a:p>
        </p:txBody>
      </p:sp>
    </p:spTree>
    <p:extLst>
      <p:ext uri="{BB962C8B-B14F-4D97-AF65-F5344CB8AC3E}">
        <p14:creationId xmlns:p14="http://schemas.microsoft.com/office/powerpoint/2010/main" val="361503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ACCESSING AN ARRAY’S ELEMENTS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874691"/>
            <a:ext cx="10385548" cy="3970318"/>
          </a:xfrm>
          <a:prstGeom prst="rect">
            <a:avLst/>
          </a:prstGeom>
          <a:noFill/>
          <a:ln>
            <a:noFill/>
          </a:ln>
        </p:spPr>
        <p:txBody>
          <a:bodyPr wrap="square" rtlCol="0" anchor="ctr" anchorCtr="1">
            <a:spAutoFit/>
          </a:bodyPr>
          <a:lstStyle/>
          <a:p>
            <a:r>
              <a:rPr lang="en-GB" sz="2800" dirty="0">
                <a:latin typeface="+mj-lt"/>
              </a:rPr>
              <a:t>You can use </a:t>
            </a:r>
            <a:r>
              <a:rPr lang="en-GB" sz="2800" b="1" dirty="0">
                <a:latin typeface="+mj-lt"/>
              </a:rPr>
              <a:t>array subscript (or index) </a:t>
            </a:r>
            <a:r>
              <a:rPr lang="en-GB" sz="2800" dirty="0">
                <a:latin typeface="+mj-lt"/>
              </a:rPr>
              <a:t>to access any element stored in an array.  Subscript starts with 0 which means </a:t>
            </a:r>
            <a:r>
              <a:rPr lang="en-GB" sz="2800" b="1" dirty="0" err="1">
                <a:latin typeface="+mj-lt"/>
              </a:rPr>
              <a:t>arr</a:t>
            </a:r>
            <a:r>
              <a:rPr lang="en-GB" sz="2800" b="1" dirty="0">
                <a:latin typeface="+mj-lt"/>
              </a:rPr>
              <a:t>[0]</a:t>
            </a:r>
          </a:p>
          <a:p>
            <a:r>
              <a:rPr lang="en-GB" sz="2800" dirty="0">
                <a:latin typeface="+mj-lt"/>
              </a:rPr>
              <a:t>represents the first element in the array </a:t>
            </a:r>
            <a:r>
              <a:rPr lang="en-GB" sz="2800" b="1" dirty="0">
                <a:latin typeface="+mj-lt"/>
              </a:rPr>
              <a:t>arr</a:t>
            </a:r>
            <a:r>
              <a:rPr lang="en-GB" sz="2800" dirty="0">
                <a:latin typeface="+mj-lt"/>
              </a:rPr>
              <a:t>.  </a:t>
            </a:r>
          </a:p>
          <a:p>
            <a:endParaRPr lang="en-GB" sz="2800" dirty="0">
              <a:latin typeface="+mj-lt"/>
            </a:endParaRPr>
          </a:p>
          <a:p>
            <a:r>
              <a:rPr lang="en-GB" sz="2800" dirty="0">
                <a:latin typeface="+mj-lt"/>
              </a:rPr>
              <a:t>As the first element is 0, not 1, when referencing elements you must always remember to subtract 1 from the element you wish to access, e.g.</a:t>
            </a:r>
          </a:p>
          <a:p>
            <a:endParaRPr lang="en-GB" sz="2800" dirty="0">
              <a:latin typeface="+mj-lt"/>
            </a:endParaRPr>
          </a:p>
          <a:p>
            <a:r>
              <a:rPr lang="en-GB" sz="2800" dirty="0">
                <a:latin typeface="+mj-lt"/>
              </a:rPr>
              <a:t>	</a:t>
            </a:r>
            <a:r>
              <a:rPr lang="en-GB" sz="2800" b="1" dirty="0" err="1">
                <a:latin typeface="+mj-lt"/>
              </a:rPr>
              <a:t>arr</a:t>
            </a:r>
            <a:r>
              <a:rPr lang="en-GB" sz="2800" b="1" dirty="0">
                <a:latin typeface="+mj-lt"/>
              </a:rPr>
              <a:t>[3] </a:t>
            </a:r>
            <a:r>
              <a:rPr lang="en-GB" sz="2800" dirty="0">
                <a:latin typeface="+mj-lt"/>
              </a:rPr>
              <a:t>contains the fourth element in the </a:t>
            </a:r>
            <a:r>
              <a:rPr lang="en-GB" sz="2800" b="1" dirty="0" err="1">
                <a:latin typeface="+mj-lt"/>
              </a:rPr>
              <a:t>arr</a:t>
            </a:r>
            <a:r>
              <a:rPr lang="en-GB" sz="2800" b="1" dirty="0">
                <a:latin typeface="+mj-lt"/>
              </a:rPr>
              <a:t> </a:t>
            </a:r>
            <a:r>
              <a:rPr lang="en-GB" sz="2800" dirty="0">
                <a:latin typeface="+mj-lt"/>
              </a:rPr>
              <a:t>array </a:t>
            </a:r>
            <a:r>
              <a:rPr lang="en-GB" sz="2800" b="1" dirty="0">
                <a:latin typeface="+mj-lt"/>
              </a:rPr>
              <a:t> </a:t>
            </a:r>
            <a:endParaRPr lang="en-GB" sz="2800" dirty="0">
              <a:latin typeface="+mj-lt"/>
            </a:endParaRPr>
          </a:p>
        </p:txBody>
      </p:sp>
    </p:spTree>
    <p:extLst>
      <p:ext uri="{BB962C8B-B14F-4D97-AF65-F5344CB8AC3E}">
        <p14:creationId xmlns:p14="http://schemas.microsoft.com/office/powerpoint/2010/main" val="329939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094958-844C-40E5-B540-D5E8F0F50F08}"/>
              </a:ext>
            </a:extLst>
          </p:cNvPr>
          <p:cNvPicPr>
            <a:picLocks noChangeAspect="1"/>
          </p:cNvPicPr>
          <p:nvPr/>
        </p:nvPicPr>
        <p:blipFill>
          <a:blip r:embed="rId3"/>
          <a:stretch>
            <a:fillRect/>
          </a:stretch>
        </p:blipFill>
        <p:spPr>
          <a:xfrm>
            <a:off x="2589212" y="323850"/>
            <a:ext cx="7010400" cy="6210300"/>
          </a:xfrm>
          <a:prstGeom prst="rect">
            <a:avLst/>
          </a:prstGeom>
        </p:spPr>
      </p:pic>
    </p:spTree>
    <p:extLst>
      <p:ext uri="{BB962C8B-B14F-4D97-AF65-F5344CB8AC3E}">
        <p14:creationId xmlns:p14="http://schemas.microsoft.com/office/powerpoint/2010/main" val="138299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INPUTTING DATA</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24944" y="1278632"/>
            <a:ext cx="6624736" cy="1938992"/>
          </a:xfrm>
          <a:prstGeom prst="rect">
            <a:avLst/>
          </a:prstGeom>
          <a:noFill/>
          <a:ln>
            <a:noFill/>
          </a:ln>
        </p:spPr>
        <p:txBody>
          <a:bodyPr wrap="square" rtlCol="0" anchor="ctr" anchorCtr="1">
            <a:spAutoFit/>
          </a:bodyPr>
          <a:lstStyle/>
          <a:p>
            <a:r>
              <a:rPr lang="pt-BR" sz="2400" b="1" dirty="0">
                <a:latin typeface="+mj-lt"/>
              </a:rPr>
              <a:t>for (x=0; x&lt;4;x++)</a:t>
            </a:r>
          </a:p>
          <a:p>
            <a:r>
              <a:rPr lang="pt-BR" sz="2400" b="1" dirty="0">
                <a:latin typeface="+mj-lt"/>
              </a:rPr>
              <a:t>    {</a:t>
            </a:r>
          </a:p>
          <a:p>
            <a:r>
              <a:rPr lang="pt-BR" sz="2400" b="1" dirty="0">
                <a:latin typeface="+mj-lt"/>
              </a:rPr>
              <a:t>        printf("Enter number %d \n", (x+1));</a:t>
            </a:r>
          </a:p>
          <a:p>
            <a:r>
              <a:rPr lang="pt-BR" sz="2400" b="1" dirty="0">
                <a:latin typeface="+mj-lt"/>
              </a:rPr>
              <a:t>        scanf("%d", &amp;num[x]);</a:t>
            </a:r>
          </a:p>
          <a:p>
            <a:r>
              <a:rPr lang="pt-BR" sz="2400" b="1" dirty="0">
                <a:latin typeface="+mj-lt"/>
              </a:rPr>
              <a:t>    }</a:t>
            </a:r>
          </a:p>
        </p:txBody>
      </p:sp>
      <p:sp>
        <p:nvSpPr>
          <p:cNvPr id="5" name="TextBox 4">
            <a:extLst>
              <a:ext uri="{FF2B5EF4-FFF2-40B4-BE49-F238E27FC236}">
                <a16:creationId xmlns:a16="http://schemas.microsoft.com/office/drawing/2014/main" id="{03170567-D0F3-4836-839E-B9C0CA170878}"/>
              </a:ext>
            </a:extLst>
          </p:cNvPr>
          <p:cNvSpPr txBox="1"/>
          <p:nvPr/>
        </p:nvSpPr>
        <p:spPr>
          <a:xfrm>
            <a:off x="1053852" y="3796299"/>
            <a:ext cx="10225136" cy="1569660"/>
          </a:xfrm>
          <a:prstGeom prst="rect">
            <a:avLst/>
          </a:prstGeom>
          <a:noFill/>
          <a:ln>
            <a:noFill/>
          </a:ln>
        </p:spPr>
        <p:txBody>
          <a:bodyPr wrap="square" rtlCol="0" anchor="ctr" anchorCtr="1">
            <a:spAutoFit/>
          </a:bodyPr>
          <a:lstStyle/>
          <a:p>
            <a:r>
              <a:rPr lang="en-GB" sz="2400" dirty="0">
                <a:latin typeface="+mj-lt"/>
              </a:rPr>
              <a:t>Here we are </a:t>
            </a:r>
            <a:r>
              <a:rPr lang="en-GB" sz="2400" b="1" dirty="0">
                <a:latin typeface="+mj-lt"/>
              </a:rPr>
              <a:t>iterating the array</a:t>
            </a:r>
            <a:r>
              <a:rPr lang="en-GB" sz="2400" dirty="0">
                <a:latin typeface="+mj-lt"/>
              </a:rPr>
              <a:t> from 0 to 3 because the size of the array is 4. Inside the loop we are displaying a message to the user to enter the values. All the input values are stored in the corresponding array elements using the </a:t>
            </a:r>
            <a:r>
              <a:rPr lang="en-GB" sz="2400" dirty="0" err="1">
                <a:latin typeface="+mj-lt"/>
              </a:rPr>
              <a:t>scanf</a:t>
            </a:r>
            <a:r>
              <a:rPr lang="en-GB" sz="2400" dirty="0">
                <a:latin typeface="+mj-lt"/>
              </a:rPr>
              <a:t>() function.</a:t>
            </a:r>
            <a:endParaRPr lang="en-GB" sz="3600" dirty="0">
              <a:latin typeface="+mj-lt"/>
            </a:endParaRPr>
          </a:p>
        </p:txBody>
      </p:sp>
    </p:spTree>
    <p:extLst>
      <p:ext uri="{BB962C8B-B14F-4D97-AF65-F5344CB8AC3E}">
        <p14:creationId xmlns:p14="http://schemas.microsoft.com/office/powerpoint/2010/main" val="64995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a:t>OUTPUTTING </a:t>
            </a:r>
            <a:r>
              <a:rPr lang="en-GB" dirty="0"/>
              <a:t>DATA</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24944" y="1278632"/>
            <a:ext cx="6624736" cy="1938992"/>
          </a:xfrm>
          <a:prstGeom prst="rect">
            <a:avLst/>
          </a:prstGeom>
          <a:noFill/>
          <a:ln>
            <a:noFill/>
          </a:ln>
        </p:spPr>
        <p:txBody>
          <a:bodyPr wrap="square" rtlCol="0" anchor="ctr" anchorCtr="1">
            <a:spAutoFit/>
          </a:bodyPr>
          <a:lstStyle/>
          <a:p>
            <a:r>
              <a:rPr lang="pt-BR" sz="2400" b="1" dirty="0">
                <a:latin typeface="+mj-lt"/>
              </a:rPr>
              <a:t>for (x=0; x&lt;4;x++)</a:t>
            </a:r>
          </a:p>
          <a:p>
            <a:r>
              <a:rPr lang="pt-BR" sz="2400" b="1" dirty="0">
                <a:latin typeface="+mj-lt"/>
              </a:rPr>
              <a:t>    {</a:t>
            </a:r>
          </a:p>
          <a:p>
            <a:r>
              <a:rPr lang="pt-BR" sz="2400" b="1" dirty="0">
                <a:latin typeface="+mj-lt"/>
              </a:rPr>
              <a:t>        printf(“number[%d]\n”, num[x];</a:t>
            </a:r>
          </a:p>
          <a:p>
            <a:r>
              <a:rPr lang="pt-BR" sz="2400" b="1" dirty="0">
                <a:latin typeface="+mj-lt"/>
              </a:rPr>
              <a:t>        </a:t>
            </a:r>
          </a:p>
          <a:p>
            <a:r>
              <a:rPr lang="pt-BR" sz="2400" b="1" dirty="0">
                <a:latin typeface="+mj-lt"/>
              </a:rPr>
              <a:t>    }</a:t>
            </a:r>
          </a:p>
        </p:txBody>
      </p:sp>
      <p:sp>
        <p:nvSpPr>
          <p:cNvPr id="5" name="TextBox 4">
            <a:extLst>
              <a:ext uri="{FF2B5EF4-FFF2-40B4-BE49-F238E27FC236}">
                <a16:creationId xmlns:a16="http://schemas.microsoft.com/office/drawing/2014/main" id="{03170567-D0F3-4836-839E-B9C0CA170878}"/>
              </a:ext>
            </a:extLst>
          </p:cNvPr>
          <p:cNvSpPr txBox="1"/>
          <p:nvPr/>
        </p:nvSpPr>
        <p:spPr>
          <a:xfrm>
            <a:off x="1053852" y="4350296"/>
            <a:ext cx="10225136" cy="461665"/>
          </a:xfrm>
          <a:prstGeom prst="rect">
            <a:avLst/>
          </a:prstGeom>
          <a:noFill/>
          <a:ln>
            <a:noFill/>
          </a:ln>
        </p:spPr>
        <p:txBody>
          <a:bodyPr wrap="square" rtlCol="0" anchor="ctr" anchorCtr="1">
            <a:spAutoFit/>
          </a:bodyPr>
          <a:lstStyle/>
          <a:p>
            <a:r>
              <a:rPr lang="en-GB" sz="2400" dirty="0">
                <a:latin typeface="+mj-lt"/>
              </a:rPr>
              <a:t>A loop is used here to output each element of the array, sequentially</a:t>
            </a:r>
            <a:endParaRPr lang="en-GB" sz="3600" dirty="0">
              <a:latin typeface="+mj-lt"/>
            </a:endParaRPr>
          </a:p>
        </p:txBody>
      </p:sp>
    </p:spTree>
    <p:extLst>
      <p:ext uri="{BB962C8B-B14F-4D97-AF65-F5344CB8AC3E}">
        <p14:creationId xmlns:p14="http://schemas.microsoft.com/office/powerpoint/2010/main" val="357319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748</TotalTime>
  <Words>1132</Words>
  <Application>Microsoft Office PowerPoint</Application>
  <PresentationFormat>Custom</PresentationFormat>
  <Paragraphs>184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Corbel</vt:lpstr>
      <vt:lpstr>Sales presentation on product or service</vt:lpstr>
      <vt:lpstr>Unit 16 – Procedural Programming</vt:lpstr>
      <vt:lpstr>AIMS &amp; OBJECTIVES</vt:lpstr>
      <vt:lpstr>ARRAYS</vt:lpstr>
      <vt:lpstr>WHY DO WE NEED ARRAYS?</vt:lpstr>
      <vt:lpstr>HOW TO DECLARE AN ARRAY</vt:lpstr>
      <vt:lpstr>ACCESSING AN ARRAY’S ELEMENTS</vt:lpstr>
      <vt:lpstr>PowerPoint Presentation</vt:lpstr>
      <vt:lpstr>INPUTTING DATA</vt:lpstr>
      <vt:lpstr>OUTPUTTING DATA</vt:lpstr>
      <vt:lpstr>INITIALISING AN ARRAY</vt:lpstr>
      <vt:lpstr>MEMORY REPRESENTATION</vt:lpstr>
      <vt:lpstr>2D ARRAYS</vt:lpstr>
      <vt:lpstr>PowerPoint Presentation</vt:lpstr>
      <vt:lpstr>INITIALISING 2D ARRAYS</vt:lpstr>
      <vt:lpstr>INITIALISING 2D ARRAYS</vt:lpstr>
      <vt:lpstr>INPUTTING DATA INTO 2D ARRAYS</vt:lpstr>
      <vt:lpstr>CONCEPTUAL MEMORY REPRESENTATION</vt:lpstr>
      <vt:lpstr>ACTUAL MEMORY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Windows User</cp:lastModifiedBy>
  <cp:revision>46</cp:revision>
  <dcterms:created xsi:type="dcterms:W3CDTF">2017-09-03T16:13:56Z</dcterms:created>
  <dcterms:modified xsi:type="dcterms:W3CDTF">2017-10-03T14:59:43Z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