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>
      <p:cViewPr varScale="1">
        <p:scale>
          <a:sx n="74" d="100"/>
          <a:sy n="74" d="100"/>
        </p:scale>
        <p:origin x="582" y="54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Read" userId="316ea3c3-ef73-4e56-801d-8b7e36ad6785" providerId="ADAL" clId="{7CAD8712-D1FA-4D9D-AE80-18FD7685CF55}"/>
    <pc:docChg chg="custSel modSld">
      <pc:chgData name="Ben Read" userId="316ea3c3-ef73-4e56-801d-8b7e36ad6785" providerId="ADAL" clId="{7CAD8712-D1FA-4D9D-AE80-18FD7685CF55}" dt="2017-09-03T20:54:31.527" v="94" actId="1076"/>
      <pc:docMkLst>
        <pc:docMk/>
      </pc:docMkLst>
      <pc:sldChg chg="modSp">
        <pc:chgData name="Ben Read" userId="316ea3c3-ef73-4e56-801d-8b7e36ad6785" providerId="ADAL" clId="{7CAD8712-D1FA-4D9D-AE80-18FD7685CF55}" dt="2017-09-03T20:53:25.525" v="82" actId="2711"/>
        <pc:sldMkLst>
          <pc:docMk/>
          <pc:sldMk cId="1014156243" sldId="257"/>
        </pc:sldMkLst>
        <pc:spChg chg="mod">
          <ac:chgData name="Ben Read" userId="316ea3c3-ef73-4e56-801d-8b7e36ad6785" providerId="ADAL" clId="{7CAD8712-D1FA-4D9D-AE80-18FD7685CF55}" dt="2017-09-03T20:53:25.525" v="82" actId="2711"/>
          <ac:spMkLst>
            <pc:docMk/>
            <pc:sldMk cId="1014156243" sldId="257"/>
            <ac:spMk id="3" creationId="{BABB1A62-ADDE-4D6D-9500-E916807B6851}"/>
          </ac:spMkLst>
        </pc:spChg>
      </pc:sldChg>
      <pc:sldChg chg="modSp">
        <pc:chgData name="Ben Read" userId="316ea3c3-ef73-4e56-801d-8b7e36ad6785" providerId="ADAL" clId="{7CAD8712-D1FA-4D9D-AE80-18FD7685CF55}" dt="2017-09-03T20:53:29.078" v="83" actId="2711"/>
        <pc:sldMkLst>
          <pc:docMk/>
          <pc:sldMk cId="489566966" sldId="258"/>
        </pc:sldMkLst>
        <pc:spChg chg="mod">
          <ac:chgData name="Ben Read" userId="316ea3c3-ef73-4e56-801d-8b7e36ad6785" providerId="ADAL" clId="{7CAD8712-D1FA-4D9D-AE80-18FD7685CF55}" dt="2017-09-03T20:53:29.078" v="83" actId="2711"/>
          <ac:spMkLst>
            <pc:docMk/>
            <pc:sldMk cId="489566966" sldId="258"/>
            <ac:spMk id="3" creationId="{BABB1A62-ADDE-4D6D-9500-E916807B6851}"/>
          </ac:spMkLst>
        </pc:spChg>
      </pc:sldChg>
      <pc:sldChg chg="modSp">
        <pc:chgData name="Ben Read" userId="316ea3c3-ef73-4e56-801d-8b7e36ad6785" providerId="ADAL" clId="{7CAD8712-D1FA-4D9D-AE80-18FD7685CF55}" dt="2017-09-03T20:53:32.477" v="84" actId="2711"/>
        <pc:sldMkLst>
          <pc:docMk/>
          <pc:sldMk cId="883866119" sldId="260"/>
        </pc:sldMkLst>
        <pc:spChg chg="mod">
          <ac:chgData name="Ben Read" userId="316ea3c3-ef73-4e56-801d-8b7e36ad6785" providerId="ADAL" clId="{7CAD8712-D1FA-4D9D-AE80-18FD7685CF55}" dt="2017-09-03T20:53:32.477" v="84" actId="2711"/>
          <ac:spMkLst>
            <pc:docMk/>
            <pc:sldMk cId="883866119" sldId="260"/>
            <ac:spMk id="3" creationId="{BABB1A62-ADDE-4D6D-9500-E916807B6851}"/>
          </ac:spMkLst>
        </pc:spChg>
      </pc:sldChg>
      <pc:sldChg chg="modSp">
        <pc:chgData name="Ben Read" userId="316ea3c3-ef73-4e56-801d-8b7e36ad6785" providerId="ADAL" clId="{7CAD8712-D1FA-4D9D-AE80-18FD7685CF55}" dt="2017-09-03T20:53:37.951" v="85" actId="2711"/>
        <pc:sldMkLst>
          <pc:docMk/>
          <pc:sldMk cId="3651903369" sldId="261"/>
        </pc:sldMkLst>
        <pc:spChg chg="mod">
          <ac:chgData name="Ben Read" userId="316ea3c3-ef73-4e56-801d-8b7e36ad6785" providerId="ADAL" clId="{7CAD8712-D1FA-4D9D-AE80-18FD7685CF55}" dt="2017-09-03T20:53:37.951" v="85" actId="2711"/>
          <ac:spMkLst>
            <pc:docMk/>
            <pc:sldMk cId="3651903369" sldId="261"/>
            <ac:spMk id="3" creationId="{BABB1A62-ADDE-4D6D-9500-E916807B6851}"/>
          </ac:spMkLst>
        </pc:spChg>
      </pc:sldChg>
      <pc:sldChg chg="modSp">
        <pc:chgData name="Ben Read" userId="316ea3c3-ef73-4e56-801d-8b7e36ad6785" providerId="ADAL" clId="{7CAD8712-D1FA-4D9D-AE80-18FD7685CF55}" dt="2017-09-03T20:53:45.231" v="86" actId="2711"/>
        <pc:sldMkLst>
          <pc:docMk/>
          <pc:sldMk cId="3698915845" sldId="262"/>
        </pc:sldMkLst>
        <pc:spChg chg="mod">
          <ac:chgData name="Ben Read" userId="316ea3c3-ef73-4e56-801d-8b7e36ad6785" providerId="ADAL" clId="{7CAD8712-D1FA-4D9D-AE80-18FD7685CF55}" dt="2017-09-03T20:53:45.231" v="86" actId="2711"/>
          <ac:spMkLst>
            <pc:docMk/>
            <pc:sldMk cId="3698915845" sldId="262"/>
            <ac:spMk id="3" creationId="{BABB1A62-ADDE-4D6D-9500-E916807B6851}"/>
          </ac:spMkLst>
        </pc:spChg>
      </pc:sldChg>
      <pc:sldChg chg="modSp">
        <pc:chgData name="Ben Read" userId="316ea3c3-ef73-4e56-801d-8b7e36ad6785" providerId="ADAL" clId="{7CAD8712-D1FA-4D9D-AE80-18FD7685CF55}" dt="2017-09-03T20:53:48.980" v="87" actId="2711"/>
        <pc:sldMkLst>
          <pc:docMk/>
          <pc:sldMk cId="4204776391" sldId="263"/>
        </pc:sldMkLst>
        <pc:spChg chg="mod">
          <ac:chgData name="Ben Read" userId="316ea3c3-ef73-4e56-801d-8b7e36ad6785" providerId="ADAL" clId="{7CAD8712-D1FA-4D9D-AE80-18FD7685CF55}" dt="2017-09-03T20:53:48.980" v="87" actId="2711"/>
          <ac:spMkLst>
            <pc:docMk/>
            <pc:sldMk cId="4204776391" sldId="263"/>
            <ac:spMk id="3" creationId="{BABB1A62-ADDE-4D6D-9500-E916807B6851}"/>
          </ac:spMkLst>
        </pc:spChg>
      </pc:sldChg>
      <pc:sldChg chg="modSp">
        <pc:chgData name="Ben Read" userId="316ea3c3-ef73-4e56-801d-8b7e36ad6785" providerId="ADAL" clId="{7CAD8712-D1FA-4D9D-AE80-18FD7685CF55}" dt="2017-09-03T20:53:54.336" v="88" actId="2711"/>
        <pc:sldMkLst>
          <pc:docMk/>
          <pc:sldMk cId="731531824" sldId="264"/>
        </pc:sldMkLst>
        <pc:spChg chg="mod">
          <ac:chgData name="Ben Read" userId="316ea3c3-ef73-4e56-801d-8b7e36ad6785" providerId="ADAL" clId="{7CAD8712-D1FA-4D9D-AE80-18FD7685CF55}" dt="2017-09-03T20:53:54.336" v="88" actId="2711"/>
          <ac:spMkLst>
            <pc:docMk/>
            <pc:sldMk cId="731531824" sldId="264"/>
            <ac:spMk id="3" creationId="{BABB1A62-ADDE-4D6D-9500-E916807B6851}"/>
          </ac:spMkLst>
        </pc:spChg>
      </pc:sldChg>
      <pc:sldChg chg="modSp">
        <pc:chgData name="Ben Read" userId="316ea3c3-ef73-4e56-801d-8b7e36ad6785" providerId="ADAL" clId="{7CAD8712-D1FA-4D9D-AE80-18FD7685CF55}" dt="2017-09-03T20:53:58.138" v="89" actId="2711"/>
        <pc:sldMkLst>
          <pc:docMk/>
          <pc:sldMk cId="3574996154" sldId="265"/>
        </pc:sldMkLst>
        <pc:spChg chg="mod">
          <ac:chgData name="Ben Read" userId="316ea3c3-ef73-4e56-801d-8b7e36ad6785" providerId="ADAL" clId="{7CAD8712-D1FA-4D9D-AE80-18FD7685CF55}" dt="2017-09-03T20:53:58.138" v="89" actId="2711"/>
          <ac:spMkLst>
            <pc:docMk/>
            <pc:sldMk cId="3574996154" sldId="265"/>
            <ac:spMk id="3" creationId="{BABB1A62-ADDE-4D6D-9500-E916807B6851}"/>
          </ac:spMkLst>
        </pc:spChg>
      </pc:sldChg>
      <pc:sldChg chg="modSp">
        <pc:chgData name="Ben Read" userId="316ea3c3-ef73-4e56-801d-8b7e36ad6785" providerId="ADAL" clId="{7CAD8712-D1FA-4D9D-AE80-18FD7685CF55}" dt="2017-09-03T20:54:31.527" v="94" actId="1076"/>
        <pc:sldMkLst>
          <pc:docMk/>
          <pc:sldMk cId="3115962263" sldId="266"/>
        </pc:sldMkLst>
        <pc:picChg chg="mod">
          <ac:chgData name="Ben Read" userId="316ea3c3-ef73-4e56-801d-8b7e36ad6785" providerId="ADAL" clId="{7CAD8712-D1FA-4D9D-AE80-18FD7685CF55}" dt="2017-09-03T20:54:31.527" v="94" actId="1076"/>
          <ac:picMkLst>
            <pc:docMk/>
            <pc:sldMk cId="3115962263" sldId="266"/>
            <ac:picMk id="8" creationId="{63BD14FB-0014-4BBF-9E14-84D9B6E99B6A}"/>
          </ac:picMkLst>
        </pc:picChg>
      </pc:sldChg>
      <pc:sldChg chg="modSp">
        <pc:chgData name="Ben Read" userId="316ea3c3-ef73-4e56-801d-8b7e36ad6785" providerId="ADAL" clId="{7CAD8712-D1FA-4D9D-AE80-18FD7685CF55}" dt="2017-09-03T20:54:04.821" v="90" actId="2711"/>
        <pc:sldMkLst>
          <pc:docMk/>
          <pc:sldMk cId="4238167546" sldId="267"/>
        </pc:sldMkLst>
        <pc:spChg chg="mod">
          <ac:chgData name="Ben Read" userId="316ea3c3-ef73-4e56-801d-8b7e36ad6785" providerId="ADAL" clId="{7CAD8712-D1FA-4D9D-AE80-18FD7685CF55}" dt="2017-09-03T20:54:04.821" v="90" actId="2711"/>
          <ac:spMkLst>
            <pc:docMk/>
            <pc:sldMk cId="4238167546" sldId="267"/>
            <ac:spMk id="3" creationId="{07273C19-5050-4B3F-AFD3-A3C41B11A88A}"/>
          </ac:spMkLst>
        </pc:spChg>
      </pc:sldChg>
    </pc:docChg>
  </pc:docChgLst>
  <pc:docChgLst>
    <pc:chgData name="Ben Read" userId="316ea3c3-ef73-4e56-801d-8b7e36ad6785" providerId="ADAL" clId="{B13DC390-F2AE-4476-B820-577D02E907BE}"/>
    <pc:docChg chg="undo custSel addSld delSld modSld">
      <pc:chgData name="Ben Read" userId="316ea3c3-ef73-4e56-801d-8b7e36ad6785" providerId="ADAL" clId="{B13DC390-F2AE-4476-B820-577D02E907BE}" dt="2017-09-03T17:49:07.408" v="1289" actId="20577"/>
      <pc:docMkLst>
        <pc:docMk/>
      </pc:docMkLst>
      <pc:sldChg chg="addSp delSp modSp">
        <pc:chgData name="Ben Read" userId="316ea3c3-ef73-4e56-801d-8b7e36ad6785" providerId="ADAL" clId="{B13DC390-F2AE-4476-B820-577D02E907BE}" dt="2017-09-03T17:48:24.697" v="1278" actId="20577"/>
        <pc:sldMkLst>
          <pc:docMk/>
          <pc:sldMk cId="1014156243" sldId="257"/>
        </pc:sldMkLst>
        <pc:spChg chg="mod">
          <ac:chgData name="Ben Read" userId="316ea3c3-ef73-4e56-801d-8b7e36ad6785" providerId="ADAL" clId="{B13DC390-F2AE-4476-B820-577D02E907BE}" dt="2017-09-03T17:48:24.697" v="1278" actId="20577"/>
          <ac:spMkLst>
            <pc:docMk/>
            <pc:sldMk cId="1014156243" sldId="257"/>
            <ac:spMk id="3" creationId="{BABB1A62-ADDE-4D6D-9500-E916807B6851}"/>
          </ac:spMkLst>
        </pc:spChg>
        <pc:graphicFrameChg chg="add del">
          <ac:chgData name="Ben Read" userId="316ea3c3-ef73-4e56-801d-8b7e36ad6785" providerId="ADAL" clId="{B13DC390-F2AE-4476-B820-577D02E907BE}" dt="2017-09-03T17:09:57.231" v="1" actId="20577"/>
          <ac:graphicFrameMkLst>
            <pc:docMk/>
            <pc:sldMk cId="1014156243" sldId="257"/>
            <ac:graphicFrameMk id="5" creationId="{8F598EEF-FB53-4712-A266-B72A6F46B98E}"/>
          </ac:graphicFrameMkLst>
        </pc:graphicFrameChg>
      </pc:sldChg>
      <pc:sldChg chg="modSp add">
        <pc:chgData name="Ben Read" userId="316ea3c3-ef73-4e56-801d-8b7e36ad6785" providerId="ADAL" clId="{B13DC390-F2AE-4476-B820-577D02E907BE}" dt="2017-09-03T17:25:24.547" v="73" actId="113"/>
        <pc:sldMkLst>
          <pc:docMk/>
          <pc:sldMk cId="489566966" sldId="258"/>
        </pc:sldMkLst>
        <pc:spChg chg="mod">
          <ac:chgData name="Ben Read" userId="316ea3c3-ef73-4e56-801d-8b7e36ad6785" providerId="ADAL" clId="{B13DC390-F2AE-4476-B820-577D02E907BE}" dt="2017-09-03T17:22:06.831" v="51" actId="20577"/>
          <ac:spMkLst>
            <pc:docMk/>
            <pc:sldMk cId="489566966" sldId="258"/>
            <ac:spMk id="2" creationId="{91E466CE-7160-4E8A-ADF6-BC8846F1CDF5}"/>
          </ac:spMkLst>
        </pc:spChg>
        <pc:spChg chg="mod">
          <ac:chgData name="Ben Read" userId="316ea3c3-ef73-4e56-801d-8b7e36ad6785" providerId="ADAL" clId="{B13DC390-F2AE-4476-B820-577D02E907BE}" dt="2017-09-03T17:25:24.547" v="73" actId="113"/>
          <ac:spMkLst>
            <pc:docMk/>
            <pc:sldMk cId="489566966" sldId="258"/>
            <ac:spMk id="3" creationId="{BABB1A62-ADDE-4D6D-9500-E916807B6851}"/>
          </ac:spMkLst>
        </pc:spChg>
      </pc:sldChg>
      <pc:sldChg chg="add del">
        <pc:chgData name="Ben Read" userId="316ea3c3-ef73-4e56-801d-8b7e36ad6785" providerId="ADAL" clId="{B13DC390-F2AE-4476-B820-577D02E907BE}" dt="2017-09-03T17:21:20.310" v="6" actId="2696"/>
        <pc:sldMkLst>
          <pc:docMk/>
          <pc:sldMk cId="1017698247" sldId="258"/>
        </pc:sldMkLst>
      </pc:sldChg>
      <pc:sldChg chg="del">
        <pc:chgData name="Ben Read" userId="316ea3c3-ef73-4e56-801d-8b7e36ad6785" providerId="ADAL" clId="{B13DC390-F2AE-4476-B820-577D02E907BE}" dt="2017-09-03T17:10:25.516" v="3" actId="2696"/>
        <pc:sldMkLst>
          <pc:docMk/>
          <pc:sldMk cId="3185002439" sldId="258"/>
        </pc:sldMkLst>
      </pc:sldChg>
      <pc:sldChg chg="add del">
        <pc:chgData name="Ben Read" userId="316ea3c3-ef73-4e56-801d-8b7e36ad6785" providerId="ADAL" clId="{B13DC390-F2AE-4476-B820-577D02E907BE}" dt="2017-09-03T17:25:10.141" v="71" actId="2696"/>
        <pc:sldMkLst>
          <pc:docMk/>
          <pc:sldMk cId="3019824255" sldId="259"/>
        </pc:sldMkLst>
      </pc:sldChg>
      <pc:sldChg chg="modSp add">
        <pc:chgData name="Ben Read" userId="316ea3c3-ef73-4e56-801d-8b7e36ad6785" providerId="ADAL" clId="{B13DC390-F2AE-4476-B820-577D02E907BE}" dt="2017-09-03T17:25:00.036" v="70" actId="12"/>
        <pc:sldMkLst>
          <pc:docMk/>
          <pc:sldMk cId="883866119" sldId="260"/>
        </pc:sldMkLst>
        <pc:spChg chg="mod">
          <ac:chgData name="Ben Read" userId="316ea3c3-ef73-4e56-801d-8b7e36ad6785" providerId="ADAL" clId="{B13DC390-F2AE-4476-B820-577D02E907BE}" dt="2017-09-03T17:24:47.166" v="66" actId="20577"/>
          <ac:spMkLst>
            <pc:docMk/>
            <pc:sldMk cId="883866119" sldId="260"/>
            <ac:spMk id="2" creationId="{91E466CE-7160-4E8A-ADF6-BC8846F1CDF5}"/>
          </ac:spMkLst>
        </pc:spChg>
        <pc:spChg chg="mod">
          <ac:chgData name="Ben Read" userId="316ea3c3-ef73-4e56-801d-8b7e36ad6785" providerId="ADAL" clId="{B13DC390-F2AE-4476-B820-577D02E907BE}" dt="2017-09-03T17:25:00.036" v="70" actId="12"/>
          <ac:spMkLst>
            <pc:docMk/>
            <pc:sldMk cId="883866119" sldId="260"/>
            <ac:spMk id="3" creationId="{BABB1A62-ADDE-4D6D-9500-E916807B6851}"/>
          </ac:spMkLst>
        </pc:spChg>
      </pc:sldChg>
      <pc:sldChg chg="del">
        <pc:chgData name="Ben Read" userId="316ea3c3-ef73-4e56-801d-8b7e36ad6785" providerId="ADAL" clId="{B13DC390-F2AE-4476-B820-577D02E907BE}" dt="2017-09-03T17:11:01.234" v="4" actId="2696"/>
        <pc:sldMkLst>
          <pc:docMk/>
          <pc:sldMk cId="4161298528" sldId="260"/>
        </pc:sldMkLst>
      </pc:sldChg>
      <pc:sldChg chg="modSp add">
        <pc:chgData name="Ben Read" userId="316ea3c3-ef73-4e56-801d-8b7e36ad6785" providerId="ADAL" clId="{B13DC390-F2AE-4476-B820-577D02E907BE}" dt="2017-09-03T17:27:13.461" v="214" actId="113"/>
        <pc:sldMkLst>
          <pc:docMk/>
          <pc:sldMk cId="3651903369" sldId="261"/>
        </pc:sldMkLst>
        <pc:spChg chg="mod">
          <ac:chgData name="Ben Read" userId="316ea3c3-ef73-4e56-801d-8b7e36ad6785" providerId="ADAL" clId="{B13DC390-F2AE-4476-B820-577D02E907BE}" dt="2017-09-03T17:25:45.413" v="82" actId="20577"/>
          <ac:spMkLst>
            <pc:docMk/>
            <pc:sldMk cId="3651903369" sldId="261"/>
            <ac:spMk id="2" creationId="{91E466CE-7160-4E8A-ADF6-BC8846F1CDF5}"/>
          </ac:spMkLst>
        </pc:spChg>
        <pc:spChg chg="mod">
          <ac:chgData name="Ben Read" userId="316ea3c3-ef73-4e56-801d-8b7e36ad6785" providerId="ADAL" clId="{B13DC390-F2AE-4476-B820-577D02E907BE}" dt="2017-09-03T17:27:13.461" v="214" actId="113"/>
          <ac:spMkLst>
            <pc:docMk/>
            <pc:sldMk cId="3651903369" sldId="261"/>
            <ac:spMk id="3" creationId="{BABB1A62-ADDE-4D6D-9500-E916807B6851}"/>
          </ac:spMkLst>
        </pc:spChg>
      </pc:sldChg>
      <pc:sldChg chg="modSp add">
        <pc:chgData name="Ben Read" userId="316ea3c3-ef73-4e56-801d-8b7e36ad6785" providerId="ADAL" clId="{B13DC390-F2AE-4476-B820-577D02E907BE}" dt="2017-09-03T17:29:56.397" v="415" actId="27636"/>
        <pc:sldMkLst>
          <pc:docMk/>
          <pc:sldMk cId="3698915845" sldId="262"/>
        </pc:sldMkLst>
        <pc:spChg chg="mod">
          <ac:chgData name="Ben Read" userId="316ea3c3-ef73-4e56-801d-8b7e36ad6785" providerId="ADAL" clId="{B13DC390-F2AE-4476-B820-577D02E907BE}" dt="2017-09-03T17:27:34.668" v="248" actId="20577"/>
          <ac:spMkLst>
            <pc:docMk/>
            <pc:sldMk cId="3698915845" sldId="262"/>
            <ac:spMk id="2" creationId="{91E466CE-7160-4E8A-ADF6-BC8846F1CDF5}"/>
          </ac:spMkLst>
        </pc:spChg>
        <pc:spChg chg="mod">
          <ac:chgData name="Ben Read" userId="316ea3c3-ef73-4e56-801d-8b7e36ad6785" providerId="ADAL" clId="{B13DC390-F2AE-4476-B820-577D02E907BE}" dt="2017-09-03T17:29:56.397" v="415" actId="27636"/>
          <ac:spMkLst>
            <pc:docMk/>
            <pc:sldMk cId="3698915845" sldId="262"/>
            <ac:spMk id="3" creationId="{BABB1A62-ADDE-4D6D-9500-E916807B6851}"/>
          </ac:spMkLst>
        </pc:spChg>
      </pc:sldChg>
      <pc:sldChg chg="modSp add">
        <pc:chgData name="Ben Read" userId="316ea3c3-ef73-4e56-801d-8b7e36ad6785" providerId="ADAL" clId="{B13DC390-F2AE-4476-B820-577D02E907BE}" dt="2017-09-03T17:49:07.408" v="1289" actId="20577"/>
        <pc:sldMkLst>
          <pc:docMk/>
          <pc:sldMk cId="4204776391" sldId="263"/>
        </pc:sldMkLst>
        <pc:spChg chg="mod">
          <ac:chgData name="Ben Read" userId="316ea3c3-ef73-4e56-801d-8b7e36ad6785" providerId="ADAL" clId="{B13DC390-F2AE-4476-B820-577D02E907BE}" dt="2017-09-03T17:49:07.408" v="1289" actId="20577"/>
          <ac:spMkLst>
            <pc:docMk/>
            <pc:sldMk cId="4204776391" sldId="263"/>
            <ac:spMk id="2" creationId="{91E466CE-7160-4E8A-ADF6-BC8846F1CDF5}"/>
          </ac:spMkLst>
        </pc:spChg>
        <pc:spChg chg="mod">
          <ac:chgData name="Ben Read" userId="316ea3c3-ef73-4e56-801d-8b7e36ad6785" providerId="ADAL" clId="{B13DC390-F2AE-4476-B820-577D02E907BE}" dt="2017-09-03T17:34:43.240" v="670" actId="27636"/>
          <ac:spMkLst>
            <pc:docMk/>
            <pc:sldMk cId="4204776391" sldId="263"/>
            <ac:spMk id="3" creationId="{BABB1A62-ADDE-4D6D-9500-E916807B6851}"/>
          </ac:spMkLst>
        </pc:spChg>
      </pc:sldChg>
      <pc:sldChg chg="modSp add">
        <pc:chgData name="Ben Read" userId="316ea3c3-ef73-4e56-801d-8b7e36ad6785" providerId="ADAL" clId="{B13DC390-F2AE-4476-B820-577D02E907BE}" dt="2017-09-03T17:35:40.185" v="717" actId="20577"/>
        <pc:sldMkLst>
          <pc:docMk/>
          <pc:sldMk cId="731531824" sldId="264"/>
        </pc:sldMkLst>
        <pc:spChg chg="mod">
          <ac:chgData name="Ben Read" userId="316ea3c3-ef73-4e56-801d-8b7e36ad6785" providerId="ADAL" clId="{B13DC390-F2AE-4476-B820-577D02E907BE}" dt="2017-09-03T17:35:16.091" v="698" actId="20577"/>
          <ac:spMkLst>
            <pc:docMk/>
            <pc:sldMk cId="731531824" sldId="264"/>
            <ac:spMk id="2" creationId="{91E466CE-7160-4E8A-ADF6-BC8846F1CDF5}"/>
          </ac:spMkLst>
        </pc:spChg>
        <pc:spChg chg="mod">
          <ac:chgData name="Ben Read" userId="316ea3c3-ef73-4e56-801d-8b7e36ad6785" providerId="ADAL" clId="{B13DC390-F2AE-4476-B820-577D02E907BE}" dt="2017-09-03T17:35:40.185" v="717" actId="20577"/>
          <ac:spMkLst>
            <pc:docMk/>
            <pc:sldMk cId="731531824" sldId="264"/>
            <ac:spMk id="3" creationId="{BABB1A62-ADDE-4D6D-9500-E916807B6851}"/>
          </ac:spMkLst>
        </pc:spChg>
      </pc:sldChg>
      <pc:sldChg chg="modSp add">
        <pc:chgData name="Ben Read" userId="316ea3c3-ef73-4e56-801d-8b7e36ad6785" providerId="ADAL" clId="{B13DC390-F2AE-4476-B820-577D02E907BE}" dt="2017-09-03T17:38:24.760" v="900" actId="255"/>
        <pc:sldMkLst>
          <pc:docMk/>
          <pc:sldMk cId="3574996154" sldId="265"/>
        </pc:sldMkLst>
        <pc:spChg chg="mod">
          <ac:chgData name="Ben Read" userId="316ea3c3-ef73-4e56-801d-8b7e36ad6785" providerId="ADAL" clId="{B13DC390-F2AE-4476-B820-577D02E907BE}" dt="2017-09-03T17:36:25.052" v="740" actId="20577"/>
          <ac:spMkLst>
            <pc:docMk/>
            <pc:sldMk cId="3574996154" sldId="265"/>
            <ac:spMk id="2" creationId="{91E466CE-7160-4E8A-ADF6-BC8846F1CDF5}"/>
          </ac:spMkLst>
        </pc:spChg>
        <pc:spChg chg="mod">
          <ac:chgData name="Ben Read" userId="316ea3c3-ef73-4e56-801d-8b7e36ad6785" providerId="ADAL" clId="{B13DC390-F2AE-4476-B820-577D02E907BE}" dt="2017-09-03T17:38:24.760" v="900" actId="255"/>
          <ac:spMkLst>
            <pc:docMk/>
            <pc:sldMk cId="3574996154" sldId="265"/>
            <ac:spMk id="3" creationId="{BABB1A62-ADDE-4D6D-9500-E916807B6851}"/>
          </ac:spMkLst>
        </pc:spChg>
      </pc:sldChg>
      <pc:sldChg chg="addSp delSp modSp add">
        <pc:chgData name="Ben Read" userId="316ea3c3-ef73-4e56-801d-8b7e36ad6785" providerId="ADAL" clId="{B13DC390-F2AE-4476-B820-577D02E907BE}" dt="2017-09-03T17:46:55.859" v="1200" actId="1076"/>
        <pc:sldMkLst>
          <pc:docMk/>
          <pc:sldMk cId="3115962263" sldId="266"/>
        </pc:sldMkLst>
        <pc:spChg chg="mod">
          <ac:chgData name="Ben Read" userId="316ea3c3-ef73-4e56-801d-8b7e36ad6785" providerId="ADAL" clId="{B13DC390-F2AE-4476-B820-577D02E907BE}" dt="2017-09-03T17:38:39.884" v="919" actId="20577"/>
          <ac:spMkLst>
            <pc:docMk/>
            <pc:sldMk cId="3115962263" sldId="266"/>
            <ac:spMk id="2" creationId="{91E466CE-7160-4E8A-ADF6-BC8846F1CDF5}"/>
          </ac:spMkLst>
        </pc:spChg>
        <pc:spChg chg="del mod">
          <ac:chgData name="Ben Read" userId="316ea3c3-ef73-4e56-801d-8b7e36ad6785" providerId="ADAL" clId="{B13DC390-F2AE-4476-B820-577D02E907BE}" dt="2017-09-03T17:40:17.042" v="922" actId="1076"/>
          <ac:spMkLst>
            <pc:docMk/>
            <pc:sldMk cId="3115962263" sldId="266"/>
            <ac:spMk id="3" creationId="{BABB1A62-ADDE-4D6D-9500-E916807B6851}"/>
          </ac:spMkLst>
        </pc:spChg>
        <pc:spChg chg="add del mod">
          <ac:chgData name="Ben Read" userId="316ea3c3-ef73-4e56-801d-8b7e36ad6785" providerId="ADAL" clId="{B13DC390-F2AE-4476-B820-577D02E907BE}" dt="2017-09-03T17:40:37.866" v="927" actId="1076"/>
          <ac:spMkLst>
            <pc:docMk/>
            <pc:sldMk cId="3115962263" sldId="266"/>
            <ac:spMk id="5" creationId="{06C092E2-2FFD-48E1-95D8-3CA723C4AB86}"/>
          </ac:spMkLst>
        </pc:spChg>
        <pc:spChg chg="add del">
          <ac:chgData name="Ben Read" userId="316ea3c3-ef73-4e56-801d-8b7e36ad6785" providerId="ADAL" clId="{B13DC390-F2AE-4476-B820-577D02E907BE}" dt="2017-09-03T17:40:25.098" v="924" actId="1076"/>
          <ac:spMkLst>
            <pc:docMk/>
            <pc:sldMk cId="3115962263" sldId="266"/>
            <ac:spMk id="6" creationId="{72501811-2872-4F2D-B6F5-5ADF68F2D043}"/>
          </ac:spMkLst>
        </pc:spChg>
        <pc:picChg chg="add del mod">
          <ac:chgData name="Ben Read" userId="316ea3c3-ef73-4e56-801d-8b7e36ad6785" providerId="ADAL" clId="{B13DC390-F2AE-4476-B820-577D02E907BE}" dt="2017-09-03T17:46:05.617" v="1188" actId="478"/>
          <ac:picMkLst>
            <pc:docMk/>
            <pc:sldMk cId="3115962263" sldId="266"/>
            <ac:picMk id="7" creationId="{02B62D4A-9906-41C3-9947-91460834F15C}"/>
          </ac:picMkLst>
        </pc:picChg>
        <pc:picChg chg="add mod">
          <ac:chgData name="Ben Read" userId="316ea3c3-ef73-4e56-801d-8b7e36ad6785" providerId="ADAL" clId="{B13DC390-F2AE-4476-B820-577D02E907BE}" dt="2017-09-03T17:46:55.859" v="1200" actId="1076"/>
          <ac:picMkLst>
            <pc:docMk/>
            <pc:sldMk cId="3115962263" sldId="266"/>
            <ac:picMk id="8" creationId="{63BD14FB-0014-4BBF-9E14-84D9B6E99B6A}"/>
          </ac:picMkLst>
        </pc:picChg>
      </pc:sldChg>
      <pc:sldChg chg="addSp delSp modSp add">
        <pc:chgData name="Ben Read" userId="316ea3c3-ef73-4e56-801d-8b7e36ad6785" providerId="ADAL" clId="{B13DC390-F2AE-4476-B820-577D02E907BE}" dt="2017-09-03T17:44:32.873" v="1187" actId="114"/>
        <pc:sldMkLst>
          <pc:docMk/>
          <pc:sldMk cId="4238167546" sldId="267"/>
        </pc:sldMkLst>
        <pc:spChg chg="add mod">
          <ac:chgData name="Ben Read" userId="316ea3c3-ef73-4e56-801d-8b7e36ad6785" providerId="ADAL" clId="{B13DC390-F2AE-4476-B820-577D02E907BE}" dt="2017-09-03T17:44:32.873" v="1187" actId="114"/>
          <ac:spMkLst>
            <pc:docMk/>
            <pc:sldMk cId="4238167546" sldId="267"/>
            <ac:spMk id="3" creationId="{07273C19-5050-4B3F-AFD3-A3C41B11A88A}"/>
          </ac:spMkLst>
        </pc:spChg>
        <pc:picChg chg="del">
          <ac:chgData name="Ben Read" userId="316ea3c3-ef73-4e56-801d-8b7e36ad6785" providerId="ADAL" clId="{B13DC390-F2AE-4476-B820-577D02E907BE}" dt="2017-09-03T17:41:00.491" v="932" actId="478"/>
          <ac:picMkLst>
            <pc:docMk/>
            <pc:sldMk cId="4238167546" sldId="267"/>
            <ac:picMk id="7" creationId="{02B62D4A-9906-41C3-9947-91460834F15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9/5/2017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9/5/2017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16 – Procedural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Ben Read</a:t>
            </a: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B14F7901-B78D-425F-A51E-8E5EA3DE1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6" y="154291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FIRST PROGRAM</a:t>
            </a: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BD14FB-0014-4BBF-9E14-84D9B6E99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62" y="964561"/>
            <a:ext cx="9684529" cy="36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6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FIRST PROGRAM</a:t>
            </a: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273C19-5050-4B3F-AFD3-A3C41B11A88A}"/>
              </a:ext>
            </a:extLst>
          </p:cNvPr>
          <p:cNvSpPr txBox="1"/>
          <p:nvPr/>
        </p:nvSpPr>
        <p:spPr>
          <a:xfrm>
            <a:off x="521880" y="888103"/>
            <a:ext cx="10887001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sz="2400" b="1" dirty="0">
                <a:latin typeface="+mj-lt"/>
              </a:rPr>
              <a:t>Copy the </a:t>
            </a:r>
            <a:r>
              <a:rPr lang="en-GB" sz="2400" b="1" dirty="0" err="1">
                <a:latin typeface="+mj-lt"/>
              </a:rPr>
              <a:t>datapath</a:t>
            </a:r>
            <a:r>
              <a:rPr lang="en-GB" sz="2400" b="1" dirty="0">
                <a:latin typeface="+mj-lt"/>
              </a:rPr>
              <a:t> where you’ve saved your first program</a:t>
            </a:r>
          </a:p>
          <a:p>
            <a:endParaRPr lang="en-GB" sz="2400" b="1" dirty="0">
              <a:latin typeface="+mj-lt"/>
            </a:endParaRPr>
          </a:p>
          <a:p>
            <a:r>
              <a:rPr lang="en-GB" sz="2400" b="1" dirty="0">
                <a:latin typeface="+mj-lt"/>
              </a:rPr>
              <a:t>Open MinGW command prompt</a:t>
            </a:r>
          </a:p>
          <a:p>
            <a:endParaRPr lang="en-GB" sz="2400" b="1" dirty="0">
              <a:latin typeface="+mj-lt"/>
            </a:endParaRPr>
          </a:p>
          <a:p>
            <a:r>
              <a:rPr lang="en-GB" sz="2400" b="1" dirty="0">
                <a:latin typeface="+mj-lt"/>
              </a:rPr>
              <a:t>cd </a:t>
            </a:r>
            <a:r>
              <a:rPr lang="en-GB" sz="2400" b="1" i="1" dirty="0">
                <a:latin typeface="+mj-lt"/>
              </a:rPr>
              <a:t>path from </a:t>
            </a:r>
            <a:r>
              <a:rPr lang="en-GB" sz="2400" b="1" i="1" dirty="0" smtClean="0">
                <a:latin typeface="+mj-lt"/>
              </a:rPr>
              <a:t>clipboard</a:t>
            </a:r>
          </a:p>
          <a:p>
            <a:endParaRPr lang="en-GB" sz="2400" b="1" i="1" dirty="0">
              <a:latin typeface="+mj-lt"/>
            </a:endParaRPr>
          </a:p>
          <a:p>
            <a:r>
              <a:rPr lang="en-GB" sz="2400" b="1" i="1" dirty="0" smtClean="0">
                <a:latin typeface="+mj-lt"/>
              </a:rPr>
              <a:t>H:</a:t>
            </a:r>
            <a:endParaRPr lang="en-GB" sz="2400" b="1" i="1" dirty="0">
              <a:latin typeface="+mj-lt"/>
            </a:endParaRPr>
          </a:p>
          <a:p>
            <a:endParaRPr lang="en-GB" sz="2400" b="1" dirty="0">
              <a:latin typeface="+mj-lt"/>
            </a:endParaRPr>
          </a:p>
          <a:p>
            <a:r>
              <a:rPr lang="en-GB" sz="2400" b="1" dirty="0" err="1">
                <a:latin typeface="+mj-lt"/>
              </a:rPr>
              <a:t>gcc</a:t>
            </a:r>
            <a:r>
              <a:rPr lang="en-GB" sz="2400" b="1" dirty="0">
                <a:latin typeface="+mj-lt"/>
              </a:rPr>
              <a:t> </a:t>
            </a:r>
            <a:r>
              <a:rPr lang="en-GB" sz="2400" b="1" i="1" dirty="0" err="1">
                <a:latin typeface="+mj-lt"/>
              </a:rPr>
              <a:t>filename.c</a:t>
            </a:r>
            <a:r>
              <a:rPr lang="en-GB" sz="2400" b="1" dirty="0">
                <a:latin typeface="+mj-lt"/>
              </a:rPr>
              <a:t> –o </a:t>
            </a:r>
            <a:r>
              <a:rPr lang="en-GB" sz="2400" b="1" i="1" dirty="0">
                <a:latin typeface="+mj-lt"/>
              </a:rPr>
              <a:t>filename.exe</a:t>
            </a:r>
          </a:p>
          <a:p>
            <a:endParaRPr lang="en-GB" sz="2400" b="1" i="1" dirty="0">
              <a:latin typeface="+mj-lt"/>
            </a:endParaRPr>
          </a:p>
          <a:p>
            <a:r>
              <a:rPr lang="en-GB" sz="2400" b="1" i="1" dirty="0">
                <a:latin typeface="+mj-lt"/>
              </a:rPr>
              <a:t>filename.exe</a:t>
            </a:r>
          </a:p>
        </p:txBody>
      </p:sp>
    </p:spTree>
    <p:extLst>
      <p:ext uri="{BB962C8B-B14F-4D97-AF65-F5344CB8AC3E}">
        <p14:creationId xmlns:p14="http://schemas.microsoft.com/office/powerpoint/2010/main" val="423816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 AND RUN WITH NOTEPAD++</a:t>
            </a:r>
            <a:endParaRPr lang="en-GB" dirty="0"/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273C19-5050-4B3F-AFD3-A3C41B11A88A}"/>
              </a:ext>
            </a:extLst>
          </p:cNvPr>
          <p:cNvSpPr txBox="1"/>
          <p:nvPr/>
        </p:nvSpPr>
        <p:spPr>
          <a:xfrm>
            <a:off x="521880" y="518772"/>
            <a:ext cx="10887001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sz="2400" dirty="0" smtClean="0">
                <a:latin typeface="+mj-lt"/>
              </a:rPr>
              <a:t>Click Run -&gt; Run</a:t>
            </a:r>
          </a:p>
          <a:p>
            <a:endParaRPr lang="en-GB" sz="2400" b="1" i="1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The Program to Run = </a:t>
            </a:r>
            <a:r>
              <a:rPr lang="en-US" sz="2400" b="1" i="1" dirty="0">
                <a:latin typeface="+mj-lt"/>
              </a:rPr>
              <a:t>"D:\MinGW\bin\gcc.exe" "$(FULL_CURRENT_PATH)"  -o "H</a:t>
            </a:r>
            <a:r>
              <a:rPr lang="en-US" sz="2400" b="1" i="1" dirty="0" smtClean="0">
                <a:latin typeface="+mj-lt"/>
              </a:rPr>
              <a:t>:\Programming Projects\$(</a:t>
            </a:r>
            <a:r>
              <a:rPr lang="en-US" sz="2400" b="1" i="1" dirty="0">
                <a:latin typeface="+mj-lt"/>
              </a:rPr>
              <a:t>NAME_PART).exe"</a:t>
            </a:r>
            <a:r>
              <a:rPr lang="en-GB" sz="2400" b="1" i="1" dirty="0" smtClean="0">
                <a:latin typeface="+mj-lt"/>
              </a:rPr>
              <a:t> </a:t>
            </a:r>
          </a:p>
          <a:p>
            <a:endParaRPr lang="en-GB" sz="2400" b="1" i="1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Save as</a:t>
            </a:r>
            <a:r>
              <a:rPr lang="en-GB" sz="2400" b="1" i="1" dirty="0" smtClean="0">
                <a:latin typeface="+mj-lt"/>
              </a:rPr>
              <a:t> “Compile” </a:t>
            </a:r>
            <a:r>
              <a:rPr lang="en-GB" sz="2400" dirty="0" smtClean="0">
                <a:latin typeface="+mj-lt"/>
              </a:rPr>
              <a:t>using</a:t>
            </a:r>
            <a:r>
              <a:rPr lang="en-GB" sz="2400" b="1" i="1" dirty="0" smtClean="0">
                <a:latin typeface="+mj-lt"/>
              </a:rPr>
              <a:t> Ctrl + F5 </a:t>
            </a:r>
            <a:r>
              <a:rPr lang="en-GB" sz="2400" dirty="0" smtClean="0">
                <a:latin typeface="+mj-lt"/>
              </a:rPr>
              <a:t>as the shortcut</a:t>
            </a:r>
          </a:p>
          <a:p>
            <a:endParaRPr lang="en-GB" sz="2400" b="1" i="1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Click Run -&gt; Run</a:t>
            </a:r>
          </a:p>
          <a:p>
            <a:endParaRPr lang="en-GB" sz="2400" b="1" i="1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The Program to Run = </a:t>
            </a:r>
            <a:r>
              <a:rPr lang="en-US" sz="2400" b="1" i="1" dirty="0">
                <a:latin typeface="+mj-lt"/>
              </a:rPr>
              <a:t>"H:\Programming Projects\$(NAME_PART).exe"</a:t>
            </a:r>
            <a:r>
              <a:rPr lang="en-GB" sz="2400" b="1" i="1" dirty="0">
                <a:latin typeface="+mj-lt"/>
              </a:rPr>
              <a:t> </a:t>
            </a:r>
          </a:p>
          <a:p>
            <a:endParaRPr lang="en-GB" sz="2400" b="1" i="1" dirty="0" smtClean="0">
              <a:latin typeface="+mj-lt"/>
            </a:endParaRPr>
          </a:p>
          <a:p>
            <a:r>
              <a:rPr lang="en-GB" sz="2400" dirty="0">
                <a:latin typeface="+mj-lt"/>
              </a:rPr>
              <a:t>Save as </a:t>
            </a:r>
            <a:r>
              <a:rPr lang="en-GB" sz="2400" b="1" i="1" dirty="0" smtClean="0">
                <a:latin typeface="+mj-lt"/>
              </a:rPr>
              <a:t>“Run” </a:t>
            </a:r>
            <a:r>
              <a:rPr lang="en-GB" sz="2400" dirty="0">
                <a:latin typeface="+mj-lt"/>
              </a:rPr>
              <a:t>using</a:t>
            </a:r>
            <a:r>
              <a:rPr lang="en-GB" sz="2400" b="1" i="1" dirty="0">
                <a:latin typeface="+mj-lt"/>
              </a:rPr>
              <a:t> Ctrl + </a:t>
            </a:r>
            <a:r>
              <a:rPr lang="en-GB" sz="2400" b="1" i="1" dirty="0" smtClean="0">
                <a:latin typeface="+mj-lt"/>
              </a:rPr>
              <a:t>F9 </a:t>
            </a:r>
            <a:r>
              <a:rPr lang="en-GB" sz="2400" dirty="0">
                <a:latin typeface="+mj-lt"/>
              </a:rPr>
              <a:t>as the shortcut</a:t>
            </a:r>
          </a:p>
          <a:p>
            <a:endParaRPr lang="en-GB" sz="2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23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b="1" dirty="0">
                <a:latin typeface="+mj-lt"/>
              </a:rPr>
              <a:t>Review the required tools for this unit</a:t>
            </a:r>
          </a:p>
          <a:p>
            <a:r>
              <a:rPr lang="en-GB" b="1" dirty="0">
                <a:latin typeface="+mj-lt"/>
              </a:rPr>
              <a:t>Identify core procedural programming concepts</a:t>
            </a:r>
          </a:p>
          <a:p>
            <a:r>
              <a:rPr lang="en-GB" b="1" dirty="0">
                <a:latin typeface="+mj-lt"/>
              </a:rPr>
              <a:t>Compile and execute their first C program</a:t>
            </a: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15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b="1" dirty="0">
              <a:latin typeface="+mj-lt"/>
            </a:endParaRPr>
          </a:p>
          <a:p>
            <a:endParaRPr lang="en-GB" b="1" dirty="0">
              <a:latin typeface="+mj-lt"/>
            </a:endParaRPr>
          </a:p>
          <a:p>
            <a:r>
              <a:rPr lang="en-GB" b="1" dirty="0">
                <a:latin typeface="+mj-lt"/>
              </a:rPr>
              <a:t>Notepad++</a:t>
            </a:r>
          </a:p>
          <a:p>
            <a:r>
              <a:rPr lang="en-GB" b="1" dirty="0">
                <a:latin typeface="+mj-lt"/>
              </a:rPr>
              <a:t>MinGW</a:t>
            </a:r>
          </a:p>
          <a:p>
            <a:r>
              <a:rPr lang="en-GB" b="1" dirty="0">
                <a:latin typeface="+mj-lt"/>
              </a:rPr>
              <a:t>Code Blocks (IDE)</a:t>
            </a: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6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r>
              <a:rPr lang="en-GB" altLang="en-US" b="1" dirty="0">
                <a:latin typeface="+mj-lt"/>
              </a:rPr>
              <a:t>Comments</a:t>
            </a:r>
          </a:p>
          <a:p>
            <a:r>
              <a:rPr lang="en-GB" altLang="en-US" b="1" dirty="0">
                <a:latin typeface="+mj-lt"/>
              </a:rPr>
              <a:t>Variable Declarations</a:t>
            </a:r>
          </a:p>
          <a:p>
            <a:r>
              <a:rPr lang="en-GB" altLang="en-US" b="1" dirty="0">
                <a:latin typeface="+mj-lt"/>
              </a:rPr>
              <a:t>Statements</a:t>
            </a:r>
          </a:p>
          <a:p>
            <a:r>
              <a:rPr lang="en-GB" altLang="en-US" b="1" dirty="0">
                <a:latin typeface="+mj-lt"/>
              </a:rPr>
              <a:t>The </a:t>
            </a:r>
            <a:r>
              <a:rPr lang="en-GB" altLang="en-US" b="1" dirty="0">
                <a:latin typeface="+mj-lt"/>
                <a:cs typeface="Times New Roman" panose="02020603050405020304" pitchFamily="18" charset="0"/>
              </a:rPr>
              <a:t>main()</a:t>
            </a:r>
            <a:r>
              <a:rPr lang="en-GB" altLang="en-US" b="1" dirty="0">
                <a:latin typeface="+mj-lt"/>
              </a:rPr>
              <a:t> Function</a:t>
            </a:r>
          </a:p>
          <a:p>
            <a:r>
              <a:rPr lang="en-GB" altLang="en-US" b="1" dirty="0">
                <a:latin typeface="+mj-lt"/>
              </a:rPr>
              <a:t>Statement Blocks</a:t>
            </a: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8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GB" dirty="0">
                <a:latin typeface="+mj-lt"/>
              </a:rPr>
              <a:t>All text that is between a pair of</a:t>
            </a:r>
            <a:r>
              <a:rPr lang="en-GB" b="1" dirty="0">
                <a:latin typeface="+mj-lt"/>
              </a:rPr>
              <a:t> /*</a:t>
            </a:r>
            <a:r>
              <a:rPr lang="en-GB" dirty="0">
                <a:latin typeface="+mj-lt"/>
              </a:rPr>
              <a:t> and</a:t>
            </a:r>
            <a:r>
              <a:rPr lang="en-GB" b="1" dirty="0">
                <a:latin typeface="+mj-lt"/>
              </a:rPr>
              <a:t> */</a:t>
            </a:r>
            <a:r>
              <a:rPr lang="en-GB" dirty="0">
                <a:latin typeface="+mj-lt"/>
              </a:rPr>
              <a:t> is</a:t>
            </a:r>
            <a:r>
              <a:rPr lang="en-GB" b="1" dirty="0">
                <a:latin typeface="+mj-lt"/>
              </a:rPr>
              <a:t> completely ignored by the complier</a:t>
            </a:r>
          </a:p>
          <a:p>
            <a:pPr marL="0" indent="0">
              <a:buNone/>
              <a:defRPr/>
            </a:pPr>
            <a:r>
              <a:rPr lang="en-GB" b="1" dirty="0">
                <a:latin typeface="+mj-lt"/>
              </a:rPr>
              <a:t>	/* This function performs an addition of two integers */</a:t>
            </a:r>
          </a:p>
          <a:p>
            <a:pPr marL="0" indent="0">
              <a:buFont typeface="Arial" charset="0"/>
              <a:buNone/>
              <a:defRPr/>
            </a:pPr>
            <a:endParaRPr lang="en-GB" b="1" dirty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r>
              <a:rPr lang="en-GB" dirty="0">
                <a:latin typeface="+mj-lt"/>
              </a:rPr>
              <a:t>All text after // until end of line also ignored</a:t>
            </a:r>
          </a:p>
          <a:p>
            <a:pPr marL="0" indent="0">
              <a:buNone/>
              <a:defRPr/>
            </a:pPr>
            <a:r>
              <a:rPr lang="en-GB" b="1" dirty="0">
                <a:latin typeface="+mj-lt"/>
              </a:rPr>
              <a:t>	//All programs start in main()</a:t>
            </a:r>
          </a:p>
          <a:p>
            <a:pPr>
              <a:buFont typeface="Arial" charset="0"/>
              <a:buChar char="•"/>
              <a:defRPr/>
            </a:pPr>
            <a:r>
              <a:rPr lang="en-GB" dirty="0">
                <a:latin typeface="+mj-lt"/>
              </a:rPr>
              <a:t>Used to explain what code is doing in plain English</a:t>
            </a:r>
          </a:p>
          <a:p>
            <a:pPr lvl="1">
              <a:buFont typeface="Arial" charset="0"/>
              <a:buChar char="•"/>
              <a:defRPr/>
            </a:pPr>
            <a:r>
              <a:rPr lang="en-GB" dirty="0">
                <a:latin typeface="+mj-lt"/>
              </a:rPr>
              <a:t>Not only useful for yourself, but for others</a:t>
            </a:r>
          </a:p>
          <a:p>
            <a:pPr>
              <a:buFont typeface="Arial" charset="0"/>
              <a:buChar char="•"/>
              <a:defRPr/>
            </a:pPr>
            <a:r>
              <a:rPr lang="en-GB" dirty="0">
                <a:latin typeface="+mj-lt"/>
              </a:rPr>
              <a:t>You should </a:t>
            </a:r>
            <a:r>
              <a:rPr lang="en-GB" b="1" dirty="0">
                <a:latin typeface="+mj-lt"/>
              </a:rPr>
              <a:t>always</a:t>
            </a:r>
            <a:r>
              <a:rPr lang="en-GB" dirty="0">
                <a:latin typeface="+mj-lt"/>
              </a:rPr>
              <a:t> use comments to document your code</a:t>
            </a: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90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759423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GB" b="1" dirty="0">
                <a:latin typeface="+mj-lt"/>
              </a:rPr>
              <a:t>Variables</a:t>
            </a:r>
            <a:r>
              <a:rPr lang="en-GB" dirty="0">
                <a:latin typeface="+mj-lt"/>
              </a:rPr>
              <a:t> are used to store values</a:t>
            </a:r>
          </a:p>
          <a:p>
            <a:pPr lvl="1">
              <a:buFont typeface="Arial" charset="0"/>
              <a:buChar char="•"/>
              <a:defRPr/>
            </a:pPr>
            <a:r>
              <a:rPr lang="en-GB" dirty="0">
                <a:latin typeface="+mj-lt"/>
              </a:rPr>
              <a:t>Various types available to store data</a:t>
            </a:r>
          </a:p>
          <a:p>
            <a:pPr lvl="1">
              <a:buFont typeface="Arial" charset="0"/>
              <a:buChar char="•"/>
              <a:defRPr/>
            </a:pPr>
            <a:r>
              <a:rPr lang="en-GB" dirty="0">
                <a:latin typeface="+mj-lt"/>
              </a:rPr>
              <a:t>We will just use integer variables for now which are positive or negative whole numbers, and zero</a:t>
            </a:r>
          </a:p>
          <a:p>
            <a:pPr>
              <a:buFont typeface="Arial" charset="0"/>
              <a:buChar char="•"/>
              <a:defRPr/>
            </a:pPr>
            <a:r>
              <a:rPr lang="en-GB" dirty="0">
                <a:latin typeface="+mj-lt"/>
              </a:rPr>
              <a:t>Need to declare variables to use them</a:t>
            </a:r>
          </a:p>
          <a:p>
            <a:pPr lvl="1">
              <a:buFont typeface="Arial" charset="0"/>
              <a:buChar char="•"/>
              <a:defRPr/>
            </a:pPr>
            <a:r>
              <a:rPr lang="en-GB" b="1" dirty="0" err="1">
                <a:latin typeface="+mj-lt"/>
              </a:rPr>
              <a:t>type_name</a:t>
            </a:r>
            <a:r>
              <a:rPr lang="en-GB" dirty="0">
                <a:latin typeface="+mj-lt"/>
              </a:rPr>
              <a:t> </a:t>
            </a:r>
            <a:r>
              <a:rPr lang="en-GB" b="1" i="1" dirty="0" err="1">
                <a:latin typeface="+mj-lt"/>
              </a:rPr>
              <a:t>variable_name</a:t>
            </a:r>
            <a:r>
              <a:rPr lang="en-GB" b="1" dirty="0">
                <a:latin typeface="+mj-lt"/>
              </a:rPr>
              <a:t>;</a:t>
            </a:r>
          </a:p>
          <a:p>
            <a:pPr lvl="1">
              <a:buFont typeface="Arial" charset="0"/>
              <a:buChar char="•"/>
              <a:defRPr/>
            </a:pPr>
            <a:r>
              <a:rPr lang="en-GB" b="1" dirty="0" err="1">
                <a:latin typeface="+mj-lt"/>
                <a:cs typeface="Courier New" pitchFamily="49" charset="0"/>
              </a:rPr>
              <a:t>int</a:t>
            </a:r>
            <a:r>
              <a:rPr lang="en-GB" b="1" dirty="0">
                <a:latin typeface="+mj-lt"/>
              </a:rPr>
              <a:t> </a:t>
            </a:r>
            <a:r>
              <a:rPr lang="en-GB" dirty="0">
                <a:latin typeface="+mj-lt"/>
              </a:rPr>
              <a:t>is the type name for an integer:</a:t>
            </a:r>
          </a:p>
          <a:p>
            <a:pPr lvl="1">
              <a:buFont typeface="Arial" charset="0"/>
              <a:buChar char="•"/>
              <a:defRPr/>
            </a:pPr>
            <a:endParaRPr lang="en-GB" dirty="0">
              <a:latin typeface="+mj-lt"/>
            </a:endParaRPr>
          </a:p>
          <a:p>
            <a:pPr marL="330200" lvl="1" indent="0">
              <a:buNone/>
              <a:defRPr/>
            </a:pPr>
            <a:r>
              <a:rPr lang="en-GB" sz="2200" dirty="0">
                <a:latin typeface="+mj-lt"/>
              </a:rPr>
              <a:t>	//DECLARE VARIABLES</a:t>
            </a:r>
          </a:p>
          <a:p>
            <a:pPr marL="330200" lvl="1" indent="0">
              <a:buNone/>
              <a:defRPr/>
            </a:pPr>
            <a:r>
              <a:rPr lang="en-GB" sz="2200" dirty="0">
                <a:latin typeface="+mj-lt"/>
              </a:rPr>
              <a:t>	</a:t>
            </a:r>
            <a:r>
              <a:rPr lang="en-GB" sz="2200" dirty="0" err="1">
                <a:latin typeface="+mj-lt"/>
              </a:rPr>
              <a:t>int</a:t>
            </a:r>
            <a:r>
              <a:rPr lang="en-GB" sz="2200" dirty="0">
                <a:latin typeface="+mj-lt"/>
              </a:rPr>
              <a:t> number1; //Declare number1 as an integer variable</a:t>
            </a:r>
          </a:p>
          <a:p>
            <a:pPr marL="330200" lvl="1" indent="0">
              <a:buNone/>
              <a:defRPr/>
            </a:pPr>
            <a:r>
              <a:rPr lang="en-GB" sz="2200" dirty="0">
                <a:latin typeface="+mj-lt"/>
              </a:rPr>
              <a:t>	</a:t>
            </a:r>
            <a:r>
              <a:rPr lang="en-GB" sz="2200" dirty="0" err="1">
                <a:latin typeface="+mj-lt"/>
              </a:rPr>
              <a:t>int</a:t>
            </a:r>
            <a:r>
              <a:rPr lang="en-GB" sz="2200" dirty="0">
                <a:latin typeface="+mj-lt"/>
              </a:rPr>
              <a:t> number2;</a:t>
            </a:r>
          </a:p>
          <a:p>
            <a:pPr marL="330200" lvl="1" indent="0">
              <a:buNone/>
              <a:defRPr/>
            </a:pPr>
            <a:r>
              <a:rPr lang="en-GB" sz="2200" dirty="0">
                <a:latin typeface="+mj-lt"/>
              </a:rPr>
              <a:t>	</a:t>
            </a:r>
            <a:r>
              <a:rPr lang="en-GB" sz="2200" dirty="0" err="1">
                <a:latin typeface="+mj-lt"/>
              </a:rPr>
              <a:t>int</a:t>
            </a:r>
            <a:r>
              <a:rPr lang="en-GB" sz="2200" dirty="0">
                <a:latin typeface="+mj-lt"/>
              </a:rPr>
              <a:t> result;</a:t>
            </a:r>
          </a:p>
          <a:p>
            <a:pPr marL="330200" lvl="1" indent="0">
              <a:buNone/>
              <a:defRPr/>
            </a:pPr>
            <a:endParaRPr lang="en-GB" sz="2200" dirty="0">
              <a:latin typeface="+mj-lt"/>
            </a:endParaRPr>
          </a:p>
          <a:p>
            <a:pPr lvl="1">
              <a:buFont typeface="Arial" charset="0"/>
              <a:buChar char="•"/>
              <a:defRPr/>
            </a:pPr>
            <a:r>
              <a:rPr lang="en-GB" dirty="0">
                <a:latin typeface="+mj-lt"/>
              </a:rPr>
              <a:t>Variable name is used to refer to the value inside</a:t>
            </a:r>
          </a:p>
          <a:p>
            <a:pPr lvl="1">
              <a:buFont typeface="Arial" charset="0"/>
              <a:buChar char="•"/>
              <a:defRPr/>
            </a:pPr>
            <a:r>
              <a:rPr lang="en-GB" dirty="0">
                <a:latin typeface="+mj-lt"/>
              </a:rPr>
              <a:t>Note semi-colon used at </a:t>
            </a:r>
            <a:r>
              <a:rPr lang="en-GB" b="1" dirty="0">
                <a:latin typeface="+mj-lt"/>
              </a:rPr>
              <a:t>end of each declaration</a:t>
            </a:r>
          </a:p>
          <a:p>
            <a:pPr lvl="2">
              <a:buFont typeface="Arial" charset="0"/>
              <a:buChar char="•"/>
              <a:defRPr/>
            </a:pPr>
            <a:r>
              <a:rPr lang="en-GB" b="1" dirty="0">
                <a:latin typeface="+mj-lt"/>
              </a:rPr>
              <a:t>Required</a:t>
            </a:r>
            <a:r>
              <a:rPr lang="en-GB" dirty="0">
                <a:latin typeface="+mj-lt"/>
              </a:rPr>
              <a:t> in C/C++ to separate declarations and statements</a:t>
            </a: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91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STATEMENTS/PROCEDURES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759423"/>
          </a:xfrm>
        </p:spPr>
        <p:txBody>
          <a:bodyPr>
            <a:normAutofit fontScale="550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GB" sz="3200" dirty="0">
                <a:latin typeface="+mj-lt"/>
              </a:rPr>
              <a:t>A </a:t>
            </a:r>
            <a:r>
              <a:rPr lang="en-GB" sz="3200" b="1" dirty="0">
                <a:latin typeface="+mj-lt"/>
              </a:rPr>
              <a:t>statement</a:t>
            </a:r>
            <a:r>
              <a:rPr lang="en-GB" sz="3200" dirty="0">
                <a:latin typeface="+mj-lt"/>
              </a:rPr>
              <a:t> is an operation in source code that performs some action</a:t>
            </a:r>
          </a:p>
          <a:p>
            <a:pPr>
              <a:buFont typeface="Arial" charset="0"/>
              <a:buChar char="•"/>
              <a:defRPr/>
            </a:pPr>
            <a:r>
              <a:rPr lang="en-GB" sz="3200" b="1" dirty="0">
                <a:latin typeface="+mj-lt"/>
              </a:rPr>
              <a:t>Assignment (definition) statements</a:t>
            </a:r>
            <a:r>
              <a:rPr lang="en-GB" sz="3200" dirty="0">
                <a:latin typeface="+mj-lt"/>
              </a:rPr>
              <a:t> are a specific type that are used to set the value of variables:</a:t>
            </a:r>
          </a:p>
          <a:p>
            <a:pPr marL="0" indent="0">
              <a:buNone/>
              <a:defRPr/>
            </a:pPr>
            <a:r>
              <a:rPr lang="en-GB" sz="3200" dirty="0">
                <a:latin typeface="+mj-lt"/>
              </a:rPr>
              <a:t>	//DEFINE VARIABLES</a:t>
            </a:r>
          </a:p>
          <a:p>
            <a:pPr marL="0" indent="0">
              <a:buNone/>
              <a:defRPr/>
            </a:pPr>
            <a:r>
              <a:rPr lang="en-GB" sz="3200" dirty="0">
                <a:latin typeface="+mj-lt"/>
              </a:rPr>
              <a:t>	number1 = 10;</a:t>
            </a:r>
          </a:p>
          <a:p>
            <a:pPr marL="0" indent="0">
              <a:buNone/>
              <a:defRPr/>
            </a:pPr>
            <a:r>
              <a:rPr lang="en-GB" sz="3200" dirty="0">
                <a:latin typeface="+mj-lt"/>
              </a:rPr>
              <a:t>	number2 = 7;</a:t>
            </a:r>
          </a:p>
          <a:p>
            <a:pPr marL="0" indent="0">
              <a:buNone/>
              <a:defRPr/>
            </a:pPr>
            <a:r>
              <a:rPr lang="en-GB" sz="3200" dirty="0">
                <a:latin typeface="+mj-lt"/>
              </a:rPr>
              <a:t>	//DEFINE result as ADDITION of number1 and number2</a:t>
            </a:r>
          </a:p>
          <a:p>
            <a:pPr marL="0" indent="0">
              <a:buNone/>
              <a:defRPr/>
            </a:pPr>
            <a:r>
              <a:rPr lang="en-GB" sz="3200" dirty="0">
                <a:latin typeface="+mj-lt"/>
              </a:rPr>
              <a:t>	result = number1 + number2</a:t>
            </a:r>
          </a:p>
          <a:p>
            <a:pPr>
              <a:defRPr/>
            </a:pPr>
            <a:r>
              <a:rPr lang="en-GB" sz="3200" dirty="0">
                <a:latin typeface="+mj-lt"/>
              </a:rPr>
              <a:t>The variable being assigned a value </a:t>
            </a:r>
            <a:r>
              <a:rPr lang="en-GB" sz="3200" b="1" dirty="0">
                <a:latin typeface="+mj-lt"/>
              </a:rPr>
              <a:t>must</a:t>
            </a:r>
            <a:r>
              <a:rPr lang="en-GB" sz="3200" dirty="0">
                <a:latin typeface="+mj-lt"/>
              </a:rPr>
              <a:t> be </a:t>
            </a:r>
            <a:r>
              <a:rPr lang="en-GB" sz="3200" b="1" dirty="0">
                <a:latin typeface="+mj-lt"/>
              </a:rPr>
              <a:t>left of the equals sign</a:t>
            </a:r>
          </a:p>
          <a:p>
            <a:pPr lvl="2">
              <a:buFont typeface="Arial" charset="0"/>
              <a:buChar char="•"/>
              <a:defRPr/>
            </a:pPr>
            <a:r>
              <a:rPr lang="en-GB" sz="3200" b="1" dirty="0">
                <a:latin typeface="+mj-lt"/>
                <a:cs typeface="Courier New" pitchFamily="49" charset="0"/>
              </a:rPr>
              <a:t>number1 + number2 = result;</a:t>
            </a:r>
            <a:r>
              <a:rPr lang="en-GB" sz="3200" b="1" dirty="0">
                <a:latin typeface="+mj-lt"/>
              </a:rPr>
              <a:t> </a:t>
            </a:r>
            <a:r>
              <a:rPr lang="en-GB" sz="3200" dirty="0">
                <a:latin typeface="+mj-lt"/>
              </a:rPr>
              <a:t>will not work</a:t>
            </a:r>
          </a:p>
          <a:p>
            <a:pPr>
              <a:buFont typeface="Arial" charset="0"/>
              <a:buChar char="•"/>
              <a:defRPr/>
            </a:pPr>
            <a:r>
              <a:rPr lang="en-GB" sz="3200" dirty="0">
                <a:latin typeface="+mj-lt"/>
              </a:rPr>
              <a:t>Other types of statement will be introduced</a:t>
            </a:r>
          </a:p>
          <a:p>
            <a:pPr lvl="1">
              <a:buFont typeface="Arial" charset="0"/>
              <a:buChar char="•"/>
              <a:defRPr/>
            </a:pPr>
            <a:r>
              <a:rPr lang="en-GB" sz="3200" dirty="0">
                <a:latin typeface="+mj-lt"/>
              </a:rPr>
              <a:t>e.g. </a:t>
            </a:r>
            <a:r>
              <a:rPr lang="en-GB" sz="3200" b="1" dirty="0">
                <a:latin typeface="+mj-lt"/>
                <a:cs typeface="Courier New" pitchFamily="49" charset="0"/>
              </a:rPr>
              <a:t>return 0;</a:t>
            </a:r>
            <a:r>
              <a:rPr lang="en-GB" sz="3200" dirty="0">
                <a:latin typeface="+mj-lt"/>
              </a:rPr>
              <a:t> </a:t>
            </a:r>
          </a:p>
          <a:p>
            <a:pPr>
              <a:buFont typeface="Arial" charset="0"/>
              <a:buChar char="•"/>
              <a:defRPr/>
            </a:pPr>
            <a:r>
              <a:rPr lang="en-GB" sz="3200" dirty="0">
                <a:latin typeface="+mj-lt"/>
              </a:rPr>
              <a:t>All statements end with semicolon</a:t>
            </a:r>
          </a:p>
          <a:p>
            <a:pPr lvl="2">
              <a:buFont typeface="Arial" charset="0"/>
              <a:buChar char="•"/>
              <a:defRPr/>
            </a:pPr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77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main()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75942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GB" dirty="0">
                <a:latin typeface="+mj-lt"/>
              </a:rPr>
              <a:t>Used in all standard C/C++ applications</a:t>
            </a:r>
          </a:p>
          <a:p>
            <a:pPr marL="0" indent="0">
              <a:buNone/>
              <a:defRPr/>
            </a:pPr>
            <a:r>
              <a:rPr lang="en-GB" dirty="0">
                <a:latin typeface="+mj-lt"/>
              </a:rPr>
              <a:t>	</a:t>
            </a:r>
            <a:r>
              <a:rPr lang="en-GB" dirty="0" err="1">
                <a:latin typeface="+mj-lt"/>
              </a:rPr>
              <a:t>int</a:t>
            </a:r>
            <a:r>
              <a:rPr lang="en-GB" dirty="0">
                <a:latin typeface="+mj-lt"/>
              </a:rPr>
              <a:t> main()</a:t>
            </a:r>
          </a:p>
          <a:p>
            <a:pPr>
              <a:buFont typeface="Arial" charset="0"/>
              <a:buChar char="•"/>
              <a:defRPr/>
            </a:pPr>
            <a:r>
              <a:rPr lang="en-GB" dirty="0">
                <a:latin typeface="+mj-lt"/>
              </a:rPr>
              <a:t>Where every program begins</a:t>
            </a:r>
          </a:p>
          <a:p>
            <a:pPr>
              <a:buFont typeface="Arial" charset="0"/>
              <a:buChar char="•"/>
              <a:defRPr/>
            </a:pPr>
            <a:r>
              <a:rPr lang="en-GB" dirty="0">
                <a:latin typeface="+mj-lt"/>
              </a:rPr>
              <a:t>Is </a:t>
            </a:r>
            <a:r>
              <a:rPr lang="en-GB" b="1" dirty="0">
                <a:latin typeface="+mj-lt"/>
              </a:rPr>
              <a:t>case-sensitive</a:t>
            </a:r>
          </a:p>
          <a:p>
            <a:pPr lvl="1">
              <a:buFont typeface="Arial" charset="0"/>
              <a:buChar char="•"/>
              <a:defRPr/>
            </a:pPr>
            <a:r>
              <a:rPr lang="en-GB" dirty="0">
                <a:latin typeface="+mj-lt"/>
              </a:rPr>
              <a:t>It matters if you use upper case or not</a:t>
            </a:r>
          </a:p>
          <a:p>
            <a:pPr lvl="1">
              <a:buFont typeface="Arial" charset="0"/>
              <a:buChar char="•"/>
              <a:defRPr/>
            </a:pPr>
            <a:r>
              <a:rPr lang="en-GB" dirty="0">
                <a:latin typeface="+mj-lt"/>
              </a:rPr>
              <a:t>The following examples </a:t>
            </a:r>
            <a:r>
              <a:rPr lang="en-GB" b="1" u="sng" dirty="0">
                <a:latin typeface="+mj-lt"/>
              </a:rPr>
              <a:t>will not</a:t>
            </a:r>
            <a:r>
              <a:rPr lang="en-GB" dirty="0">
                <a:latin typeface="+mj-lt"/>
              </a:rPr>
              <a:t> work:</a:t>
            </a:r>
          </a:p>
          <a:p>
            <a:pPr lvl="2">
              <a:buFont typeface="Arial" charset="0"/>
              <a:buChar char="•"/>
              <a:defRPr/>
            </a:pPr>
            <a:r>
              <a:rPr lang="en-GB" dirty="0" err="1">
                <a:latin typeface="+mj-lt"/>
              </a:rPr>
              <a:t>int</a:t>
            </a:r>
            <a:r>
              <a:rPr lang="en-GB" dirty="0">
                <a:latin typeface="+mj-lt"/>
              </a:rPr>
              <a:t> MAIN() </a:t>
            </a:r>
          </a:p>
          <a:p>
            <a:pPr lvl="2">
              <a:buFont typeface="Arial" charset="0"/>
              <a:buChar char="•"/>
              <a:defRPr/>
            </a:pPr>
            <a:r>
              <a:rPr lang="en-GB" dirty="0" err="1">
                <a:latin typeface="+mj-lt"/>
              </a:rPr>
              <a:t>int</a:t>
            </a:r>
            <a:r>
              <a:rPr lang="en-GB" dirty="0">
                <a:latin typeface="+mj-lt"/>
              </a:rPr>
              <a:t> Main() </a:t>
            </a:r>
          </a:p>
          <a:p>
            <a:pPr lvl="2">
              <a:buFont typeface="Arial" charset="0"/>
              <a:buChar char="•"/>
              <a:defRPr/>
            </a:pPr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53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759423"/>
          </a:xfrm>
        </p:spPr>
        <p:txBody>
          <a:bodyPr>
            <a:normAutofit fontScale="6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GB" dirty="0">
                <a:latin typeface="+mj-lt"/>
              </a:rPr>
              <a:t>Almost all statements must be inside </a:t>
            </a:r>
            <a:r>
              <a:rPr lang="en-GB" b="1" dirty="0">
                <a:latin typeface="+mj-lt"/>
              </a:rPr>
              <a:t>Statement Blocks</a:t>
            </a:r>
          </a:p>
          <a:p>
            <a:pPr>
              <a:buFont typeface="Arial" charset="0"/>
              <a:buChar char="•"/>
              <a:defRPr/>
            </a:pPr>
            <a:r>
              <a:rPr lang="en-GB" dirty="0">
                <a:latin typeface="+mj-lt"/>
              </a:rPr>
              <a:t>Formed by pair of</a:t>
            </a:r>
            <a:r>
              <a:rPr lang="en-GB" b="1" dirty="0">
                <a:latin typeface="+mj-lt"/>
              </a:rPr>
              <a:t> brace symbols: { </a:t>
            </a:r>
            <a:r>
              <a:rPr lang="en-GB" dirty="0">
                <a:latin typeface="+mj-lt"/>
              </a:rPr>
              <a:t>and</a:t>
            </a:r>
            <a:r>
              <a:rPr lang="en-GB" b="1" dirty="0">
                <a:latin typeface="+mj-lt"/>
              </a:rPr>
              <a:t> }</a:t>
            </a:r>
          </a:p>
          <a:p>
            <a:pPr lvl="1">
              <a:buFont typeface="Arial" charset="0"/>
              <a:buChar char="•"/>
              <a:defRPr/>
            </a:pPr>
            <a:endParaRPr lang="en-GB" sz="2600" b="1" dirty="0">
              <a:latin typeface="+mj-lt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GB" sz="2600" b="1" dirty="0">
                <a:latin typeface="+mj-lt"/>
              </a:rPr>
              <a:t>{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GB" sz="2600" b="1" dirty="0">
                <a:latin typeface="+mj-lt"/>
              </a:rPr>
              <a:t>	//Program operations (statements) go between braces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GB" sz="2600" b="1" dirty="0">
                <a:latin typeface="+mj-lt"/>
              </a:rPr>
              <a:t>}</a:t>
            </a:r>
          </a:p>
          <a:p>
            <a:pPr>
              <a:buFont typeface="Arial" charset="0"/>
              <a:buChar char="•"/>
              <a:defRPr/>
            </a:pPr>
            <a:r>
              <a:rPr lang="en-GB" dirty="0">
                <a:latin typeface="+mj-lt"/>
              </a:rPr>
              <a:t>As the </a:t>
            </a:r>
            <a:r>
              <a:rPr lang="en-GB" b="1" dirty="0">
                <a:latin typeface="+mj-lt"/>
                <a:cs typeface="Courier New" pitchFamily="49" charset="0"/>
              </a:rPr>
              <a:t>main()</a:t>
            </a:r>
            <a:r>
              <a:rPr lang="en-GB" dirty="0">
                <a:latin typeface="+mj-lt"/>
              </a:rPr>
              <a:t> function contains statements, it needs to have a statement block:</a:t>
            </a:r>
          </a:p>
          <a:p>
            <a:pPr>
              <a:buFont typeface="Arial" charset="0"/>
              <a:buChar char="•"/>
              <a:defRPr/>
            </a:pPr>
            <a:endParaRPr lang="en-GB" dirty="0">
              <a:latin typeface="+mj-lt"/>
            </a:endParaRPr>
          </a:p>
          <a:p>
            <a:pPr marL="330200" lvl="1" indent="0">
              <a:buNone/>
              <a:defRPr/>
            </a:pPr>
            <a:r>
              <a:rPr lang="en-GB" sz="2900" b="1" dirty="0" err="1">
                <a:latin typeface="+mj-lt"/>
              </a:rPr>
              <a:t>int</a:t>
            </a:r>
            <a:r>
              <a:rPr lang="en-GB" sz="2900" b="1" dirty="0">
                <a:latin typeface="+mj-lt"/>
              </a:rPr>
              <a:t> main()</a:t>
            </a:r>
          </a:p>
          <a:p>
            <a:pPr marL="330200" lvl="1" indent="0">
              <a:buNone/>
              <a:defRPr/>
            </a:pPr>
            <a:r>
              <a:rPr lang="en-GB" sz="2900" b="1" dirty="0">
                <a:latin typeface="+mj-lt"/>
              </a:rPr>
              <a:t>{</a:t>
            </a:r>
          </a:p>
          <a:p>
            <a:pPr marL="330200" lvl="1" indent="0">
              <a:buNone/>
              <a:defRPr/>
            </a:pPr>
            <a:r>
              <a:rPr lang="en-GB" sz="2900" b="1" dirty="0">
                <a:latin typeface="+mj-lt"/>
              </a:rPr>
              <a:t>	//Program statements for main function</a:t>
            </a:r>
          </a:p>
          <a:p>
            <a:pPr marL="330200" lvl="1" indent="0">
              <a:buNone/>
              <a:defRPr/>
            </a:pPr>
            <a:r>
              <a:rPr lang="en-GB" sz="2900" b="1" dirty="0">
                <a:latin typeface="+mj-lt"/>
              </a:rPr>
              <a:t>}</a:t>
            </a:r>
          </a:p>
          <a:p>
            <a:pPr lvl="3">
              <a:buFont typeface="Arial" charset="0"/>
              <a:buChar char="•"/>
              <a:defRPr/>
            </a:pPr>
            <a:endParaRPr lang="en-GB" b="1" dirty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r>
              <a:rPr lang="en-GB" dirty="0">
                <a:latin typeface="+mj-lt"/>
              </a:rPr>
              <a:t>Ensure that you always correctly pair braces</a:t>
            </a:r>
          </a:p>
          <a:p>
            <a:pPr>
              <a:buFont typeface="Arial" charset="0"/>
              <a:buChar char="•"/>
              <a:defRPr/>
            </a:pPr>
            <a:r>
              <a:rPr lang="en-GB" dirty="0">
                <a:latin typeface="+mj-lt"/>
              </a:rPr>
              <a:t>Failure to do this is a common cause of program errors.</a:t>
            </a:r>
          </a:p>
          <a:p>
            <a:pPr lvl="2">
              <a:buFont typeface="Arial" charset="0"/>
              <a:buChar char="•"/>
              <a:defRPr/>
            </a:pPr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99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246</TotalTime>
  <Words>294</Words>
  <Application>Microsoft Office PowerPoint</Application>
  <PresentationFormat>Custom</PresentationFormat>
  <Paragraphs>110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Corbel</vt:lpstr>
      <vt:lpstr>Courier New</vt:lpstr>
      <vt:lpstr>Times New Roman</vt:lpstr>
      <vt:lpstr>Sales presentation on product or service</vt:lpstr>
      <vt:lpstr>Unit 16 – Procedural Programming</vt:lpstr>
      <vt:lpstr>AIMS &amp; OBJECTIVES</vt:lpstr>
      <vt:lpstr>TOOLS</vt:lpstr>
      <vt:lpstr>BASIC SYNTAX</vt:lpstr>
      <vt:lpstr>COMMENTS</vt:lpstr>
      <vt:lpstr>VARIABLE DECLARATIONS</vt:lpstr>
      <vt:lpstr>STATEMENTS/PROCEDURES</vt:lpstr>
      <vt:lpstr>THE main() FUNCTION</vt:lpstr>
      <vt:lpstr>STATEMENT BLOCKS</vt:lpstr>
      <vt:lpstr>YOUR FIRST PROGRAM</vt:lpstr>
      <vt:lpstr>YOUR FIRST PROGRAM</vt:lpstr>
      <vt:lpstr>COMPILE AND RUN WITH NOTEPAD++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14 -Installing &amp; Maintaining Computer Hardware</dc:title>
  <dc:creator>Ben Read</dc:creator>
  <cp:lastModifiedBy>Ben.Read</cp:lastModifiedBy>
  <cp:revision>9</cp:revision>
  <dcterms:created xsi:type="dcterms:W3CDTF">2017-09-03T16:13:56Z</dcterms:created>
  <dcterms:modified xsi:type="dcterms:W3CDTF">2017-09-05T08:38:57Z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