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163" d="100"/>
          <a:sy n="163" d="100"/>
        </p:scale>
        <p:origin x="228" y="13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.Read" userId="316ea3c3-ef73-4e56-801d-8b7e36ad6785" providerId="ADAL" clId="{7C4D911C-91C5-433B-92A4-9DBC4C4E469F}"/>
    <pc:docChg chg="undo custSel modSld">
      <pc:chgData name="Ben.Read" userId="316ea3c3-ef73-4e56-801d-8b7e36ad6785" providerId="ADAL" clId="{7C4D911C-91C5-433B-92A4-9DBC4C4E469F}" dt="2018-11-25T16:35:12.515" v="85" actId="20577"/>
      <pc:docMkLst>
        <pc:docMk/>
      </pc:docMkLst>
      <pc:sldChg chg="modSp">
        <pc:chgData name="Ben.Read" userId="316ea3c3-ef73-4e56-801d-8b7e36ad6785" providerId="ADAL" clId="{7C4D911C-91C5-433B-92A4-9DBC4C4E469F}" dt="2018-11-25T16:35:12.515" v="85" actId="20577"/>
        <pc:sldMkLst>
          <pc:docMk/>
          <pc:sldMk cId="861692044" sldId="261"/>
        </pc:sldMkLst>
        <pc:spChg chg="mod">
          <ac:chgData name="Ben.Read" userId="316ea3c3-ef73-4e56-801d-8b7e36ad6785" providerId="ADAL" clId="{7C4D911C-91C5-433B-92A4-9DBC4C4E469F}" dt="2018-11-25T16:35:12.515" v="85" actId="20577"/>
          <ac:spMkLst>
            <pc:docMk/>
            <pc:sldMk cId="861692044" sldId="261"/>
            <ac:spMk id="7" creationId="{00000000-0000-0000-0000-000000000000}"/>
          </ac:spMkLst>
        </pc:spChg>
      </pc:sldChg>
      <pc:sldChg chg="modSp">
        <pc:chgData name="Ben.Read" userId="316ea3c3-ef73-4e56-801d-8b7e36ad6785" providerId="ADAL" clId="{7C4D911C-91C5-433B-92A4-9DBC4C4E469F}" dt="2018-11-25T16:24:45.864" v="1" actId="1076"/>
        <pc:sldMkLst>
          <pc:docMk/>
          <pc:sldMk cId="3518931622" sldId="263"/>
        </pc:sldMkLst>
        <pc:graphicFrameChg chg="mod">
          <ac:chgData name="Ben.Read" userId="316ea3c3-ef73-4e56-801d-8b7e36ad6785" providerId="ADAL" clId="{7C4D911C-91C5-433B-92A4-9DBC4C4E469F}" dt="2018-11-25T16:24:45.864" v="1" actId="1076"/>
          <ac:graphicFrameMkLst>
            <pc:docMk/>
            <pc:sldMk cId="3518931622" sldId="263"/>
            <ac:graphicFrameMk id="5" creationId="{00000000-0000-0000-0000-000000000000}"/>
          </ac:graphicFrameMkLst>
        </pc:graphicFrameChg>
      </pc:sldChg>
      <pc:sldChg chg="modSp">
        <pc:chgData name="Ben.Read" userId="316ea3c3-ef73-4e56-801d-8b7e36ad6785" providerId="ADAL" clId="{7C4D911C-91C5-433B-92A4-9DBC4C4E469F}" dt="2018-11-25T16:34:35.660" v="80" actId="20577"/>
        <pc:sldMkLst>
          <pc:docMk/>
          <pc:sldMk cId="2212290629" sldId="264"/>
        </pc:sldMkLst>
        <pc:graphicFrameChg chg="modGraphic">
          <ac:chgData name="Ben.Read" userId="316ea3c3-ef73-4e56-801d-8b7e36ad6785" providerId="ADAL" clId="{7C4D911C-91C5-433B-92A4-9DBC4C4E469F}" dt="2018-11-25T16:34:35.660" v="80" actId="20577"/>
          <ac:graphicFrameMkLst>
            <pc:docMk/>
            <pc:sldMk cId="2212290629" sldId="264"/>
            <ac:graphicFrameMk id="5" creationId="{00000000-0000-0000-0000-000000000000}"/>
          </ac:graphicFrameMkLst>
        </pc:graphicFrameChg>
      </pc:sldChg>
      <pc:sldChg chg="addSp delSp modSp">
        <pc:chgData name="Ben.Read" userId="316ea3c3-ef73-4e56-801d-8b7e36ad6785" providerId="ADAL" clId="{7C4D911C-91C5-433B-92A4-9DBC4C4E469F}" dt="2018-11-25T16:32:01.548" v="74" actId="120"/>
        <pc:sldMkLst>
          <pc:docMk/>
          <pc:sldMk cId="3985914542" sldId="265"/>
        </pc:sldMkLst>
        <pc:spChg chg="add del mod">
          <ac:chgData name="Ben.Read" userId="316ea3c3-ef73-4e56-801d-8b7e36ad6785" providerId="ADAL" clId="{7C4D911C-91C5-433B-92A4-9DBC4C4E469F}" dt="2018-11-25T16:32:01.548" v="74" actId="120"/>
          <ac:spMkLst>
            <pc:docMk/>
            <pc:sldMk cId="3985914542" sldId="265"/>
            <ac:spMk id="7" creationId="{00000000-0000-0000-0000-000000000000}"/>
          </ac:spMkLst>
        </pc:spChg>
        <pc:graphicFrameChg chg="modGraphic">
          <ac:chgData name="Ben.Read" userId="316ea3c3-ef73-4e56-801d-8b7e36ad6785" providerId="ADAL" clId="{7C4D911C-91C5-433B-92A4-9DBC4C4E469F}" dt="2018-11-25T16:31:29.284" v="64" actId="20577"/>
          <ac:graphicFrameMkLst>
            <pc:docMk/>
            <pc:sldMk cId="3985914542" sldId="265"/>
            <ac:graphicFrameMk id="5" creationId="{00000000-0000-0000-0000-000000000000}"/>
          </ac:graphicFrameMkLst>
        </pc:graphicFrameChg>
      </pc:sldChg>
    </pc:docChg>
  </pc:docChgLst>
  <pc:docChgLst>
    <pc:chgData name="Ben.Read" userId="316ea3c3-ef73-4e56-801d-8b7e36ad6785" providerId="ADAL" clId="{F24FBF54-DBA3-49FE-82EB-0EF8416E2F8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16 – Procedural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Ben Read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B14F7901-B78D-425F-A51E-8E5EA3DE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54291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114238"/>
            <a:ext cx="1038554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sz="2400" b="1" dirty="0">
                <a:latin typeface="+mj-lt"/>
              </a:rPr>
              <a:t>Example of enumerated variable usage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19552"/>
              </p:ext>
            </p:extLst>
          </p:nvPr>
        </p:nvGraphicFramePr>
        <p:xfrm>
          <a:off x="1293812" y="1710805"/>
          <a:ext cx="7645660" cy="393192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week{MON, TUE, WED, THU, FRI, SAT, SUN};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day;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day = WED;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d",day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What do you think is output by this program?</a:t>
                      </a:r>
                    </a:p>
                    <a:p>
                      <a:pPr rtl="0" fontAlgn="base"/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822604" y="5599212"/>
            <a:ext cx="5040560" cy="3975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Output =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2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9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852902"/>
            <a:ext cx="1038554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Comprehend the use of Constants in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Understand how to create and utilise your own datatypes using 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Review </a:t>
            </a:r>
            <a:r>
              <a:rPr lang="en-GB" sz="2400" b="1">
                <a:latin typeface="+mj-lt"/>
              </a:rPr>
              <a:t>the week’s </a:t>
            </a:r>
            <a:r>
              <a:rPr lang="en-GB" sz="2400" b="1" dirty="0">
                <a:latin typeface="+mj-lt"/>
              </a:rPr>
              <a:t>techniques via a self-paced tutorial</a:t>
            </a:r>
          </a:p>
        </p:txBody>
      </p:sp>
    </p:spTree>
    <p:extLst>
      <p:ext uri="{BB962C8B-B14F-4D97-AF65-F5344CB8AC3E}">
        <p14:creationId xmlns:p14="http://schemas.microsoft.com/office/powerpoint/2010/main" val="10141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114238"/>
            <a:ext cx="1038554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Constants can be declared and defined like variables but their value never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They cannot be declared without being defined at the same time due to their static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They are essentially user defined labels which can be used in certain situations, e.g. defining the value of π for use in an area calculation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It is good programming practice to define all constants in CAPITAL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0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744907"/>
            <a:ext cx="1038554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Constants can be defined at the top of your program in order to make them global using a #define statement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36096"/>
              </p:ext>
            </p:extLst>
          </p:nvPr>
        </p:nvGraphicFramePr>
        <p:xfrm>
          <a:off x="1053852" y="2040312"/>
          <a:ext cx="7645660" cy="277368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#include&lt;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#define VAL  10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#define FLOATVAL  4.5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#define CHARVAL 'G'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("Integer Constant: %d\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n",VAL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("Floating point Constant: %f\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n",FLOATVAL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("Character Constant: %c\</a:t>
                      </a:r>
                      <a:r>
                        <a:rPr lang="en-GB" sz="1400" b="0" i="0" dirty="0" err="1">
                          <a:effectLst/>
                          <a:latin typeface="Consolas" panose="020B0609020204030204" pitchFamily="49" charset="0"/>
                        </a:rPr>
                        <a:t>n",CHARVAL</a:t>
                      </a:r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    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GB" sz="14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65777" y="5105400"/>
            <a:ext cx="5040560" cy="11054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Output –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Integer Constant: 10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Floating point Constant: 4.500000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Character Constant: G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2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929572"/>
            <a:ext cx="10385548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They can also be defined locally using the ‘</a:t>
            </a:r>
            <a:r>
              <a:rPr lang="en-GB" sz="2400" b="1" dirty="0" err="1">
                <a:latin typeface="+mj-lt"/>
              </a:rPr>
              <a:t>const</a:t>
            </a:r>
            <a:r>
              <a:rPr lang="en-GB" sz="2400" b="1" dirty="0">
                <a:latin typeface="+mj-lt"/>
              </a:rPr>
              <a:t>’ datatype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57636"/>
              </p:ext>
            </p:extLst>
          </p:nvPr>
        </p:nvGraphicFramePr>
        <p:xfrm>
          <a:off x="1053852" y="2040312"/>
          <a:ext cx="7645660" cy="298704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INTVAL = 10; // 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constant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float FLOATVAL = 4.14; // float constant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char CHARVAL = 'A'; // char constant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char STRINGVAL[3] = "ABC"; // string constant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("Integer constant :%d \n", INTVAL );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("Floating point constant : %f \n", FLOATVAL );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("Character constant : %c \n", CHARVAL );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GB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("String constant : %s \n", STRINGVAL);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65777" y="4982290"/>
            <a:ext cx="5040560" cy="13516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Output –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Integer constant: 10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Floating point constant: 4.140000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anose="020B0609020204030204" pitchFamily="49" charset="0"/>
              </a:rPr>
              <a:t>	Character constant: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	String constant : ABC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822124"/>
            <a:ext cx="10385548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Enumerations are user defined 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Their primary use is to assign names to integer constants making them easier to read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They can also be assigned 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The keyword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enum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GB" sz="2400" b="1" dirty="0">
                <a:latin typeface="+mj-lt"/>
              </a:rPr>
              <a:t>is used to declare new enumeration types</a:t>
            </a:r>
            <a:endParaRPr lang="en-GB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16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560241"/>
            <a:ext cx="10385548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Constant enumeration declaration and definition.  If the constant values are not defined then the compiler will assign them values starting from 0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7335"/>
              </p:ext>
            </p:extLst>
          </p:nvPr>
        </p:nvGraphicFramePr>
        <p:xfrm>
          <a:off x="2614482" y="2591398"/>
          <a:ext cx="7645660" cy="192024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The name of the enumeration is "flag" and the constants </a:t>
                      </a:r>
                    </a:p>
                    <a:p>
                      <a:pPr rtl="0" fontAlgn="base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are the values of the flag. By default, the values </a:t>
                      </a:r>
                    </a:p>
                    <a:p>
                      <a:pPr rtl="0" fontAlgn="base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of the constants are as follows: </a:t>
                      </a:r>
                    </a:p>
                    <a:p>
                      <a:pPr rtl="0" fontAlgn="base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constant1 = 0, constant2 = 1, constant3 = 2 and </a:t>
                      </a:r>
                    </a:p>
                    <a:p>
                      <a:pPr rtl="0" fontAlgn="base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so on. </a:t>
                      </a:r>
                    </a:p>
                    <a:p>
                      <a:pPr rtl="0" fontAlgn="base"/>
                      <a:endParaRPr lang="en-GB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rtl="0" fontAlgn="base"/>
                      <a:r>
                        <a:rPr lang="en-GB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flag{CONSTANT1, CONSTANT2, CONSTANT3, ....... };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929572"/>
            <a:ext cx="10385548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Two </a:t>
            </a:r>
            <a:r>
              <a:rPr lang="en-GB" sz="2400" b="1" dirty="0" err="1">
                <a:latin typeface="+mj-lt"/>
              </a:rPr>
              <a:t>enum</a:t>
            </a:r>
            <a:r>
              <a:rPr lang="en-GB" sz="2400" b="1" dirty="0">
                <a:latin typeface="+mj-lt"/>
              </a:rPr>
              <a:t> names can have the same value as long as they are defined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73064"/>
              </p:ext>
            </p:extLst>
          </p:nvPr>
        </p:nvGraphicFramePr>
        <p:xfrm>
          <a:off x="2272297" y="2564904"/>
          <a:ext cx="7645660" cy="219456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rtl="0" fontAlgn="base"/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State {WORKING = 1, ERROR = 0, OFFLINE = 0};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main()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("%d, %d, %d", WORKING, ERROR, OFFLINE);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return 0;</a:t>
                      </a:r>
                    </a:p>
                    <a:p>
                      <a:pPr rtl="0" fontAlgn="base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3852" y="1114238"/>
            <a:ext cx="1038554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+mj-lt"/>
              </a:rPr>
              <a:t>Variables based on an enumeration can be defined in two ways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72342"/>
              </p:ext>
            </p:extLst>
          </p:nvPr>
        </p:nvGraphicFramePr>
        <p:xfrm>
          <a:off x="2272297" y="2407920"/>
          <a:ext cx="7645660" cy="2468880"/>
        </p:xfrm>
        <a:graphic>
          <a:graphicData uri="http://schemas.openxmlformats.org/drawingml/2006/table">
            <a:tbl>
              <a:tblPr/>
              <a:tblGrid>
                <a:gridCol w="7645660">
                  <a:extLst>
                    <a:ext uri="{9D8B030D-6E8A-4147-A177-3AD203B41FA5}">
                      <a16:colId xmlns:a16="http://schemas.microsoft.com/office/drawing/2014/main" val="3724278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In both of the below cases, "day" is </a:t>
                      </a:r>
                    </a:p>
                    <a:p>
                      <a:pPr rtl="0" fontAlgn="base"/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defined as the variable of type week. </a:t>
                      </a:r>
                    </a:p>
                    <a:p>
                      <a:pPr rtl="0" fontAlgn="base"/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rtl="0" fontAlgn="base"/>
                      <a:r>
                        <a:rPr lang="en-GB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week{MON, TUE, WED}; </a:t>
                      </a:r>
                    </a:p>
                    <a:p>
                      <a:pPr rtl="0" fontAlgn="base"/>
                      <a:r>
                        <a:rPr lang="en-GB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week day; </a:t>
                      </a:r>
                    </a:p>
                    <a:p>
                      <a:pPr rtl="0" fontAlgn="base"/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rtl="0" fontAlgn="base"/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GB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rtl="0" fontAlgn="base"/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rtl="0" fontAlgn="base"/>
                      <a:r>
                        <a:rPr lang="en-GB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lang="en-GB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week{MON, TUE, WED} day;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9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418</TotalTime>
  <Words>407</Words>
  <Application>Microsoft Office PowerPoint</Application>
  <PresentationFormat>Custom</PresentationFormat>
  <Paragraphs>151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Corbel</vt:lpstr>
      <vt:lpstr>Sales presentation on product or service</vt:lpstr>
      <vt:lpstr>Unit 16 – Procedural Programming</vt:lpstr>
      <vt:lpstr>AIMS &amp; OBJECTIVES</vt:lpstr>
      <vt:lpstr>CONSTANTS</vt:lpstr>
      <vt:lpstr>CONSTANTS</vt:lpstr>
      <vt:lpstr>CONSTANTS</vt:lpstr>
      <vt:lpstr>ENUMERATIONS</vt:lpstr>
      <vt:lpstr>ENUMERATIONS</vt:lpstr>
      <vt:lpstr>ENUMERATIONS</vt:lpstr>
      <vt:lpstr>ENUMERATIONS</vt:lpstr>
      <vt:lpstr>ENUMERATIONS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14 -Installing &amp; Maintaining Computer Hardware</dc:title>
  <dc:creator>Ben Read</dc:creator>
  <cp:lastModifiedBy>Ben Read</cp:lastModifiedBy>
  <cp:revision>28</cp:revision>
  <dcterms:created xsi:type="dcterms:W3CDTF">2017-09-03T16:13:56Z</dcterms:created>
  <dcterms:modified xsi:type="dcterms:W3CDTF">2018-11-25T16:35:28Z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