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02" y="90"/>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3" d="2"/>
        <a:sy n="3" d="2"/>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Read" userId="316ea3c3-ef73-4e56-801d-8b7e36ad6785" providerId="ADAL" clId="{81EA542A-0348-45F1-A4D6-CAD40AE7519B}"/>
    <pc:docChg chg="undo custSel addSld delSld modSld sldOrd">
      <pc:chgData name="Ben.Read" userId="316ea3c3-ef73-4e56-801d-8b7e36ad6785" providerId="ADAL" clId="{81EA542A-0348-45F1-A4D6-CAD40AE7519B}" dt="2017-10-01T20:38:59.097" v="5007" actId="20577"/>
      <pc:docMkLst>
        <pc:docMk/>
      </pc:docMkLst>
      <pc:sldChg chg="modSp">
        <pc:chgData name="Ben.Read" userId="316ea3c3-ef73-4e56-801d-8b7e36ad6785" providerId="ADAL" clId="{81EA542A-0348-45F1-A4D6-CAD40AE7519B}" dt="2017-10-01T18:40:30.327" v="38" actId="20577"/>
        <pc:sldMkLst>
          <pc:docMk/>
          <pc:sldMk cId="1014156243" sldId="257"/>
        </pc:sldMkLst>
        <pc:spChg chg="mod">
          <ac:chgData name="Ben.Read" userId="316ea3c3-ef73-4e56-801d-8b7e36ad6785" providerId="ADAL" clId="{81EA542A-0348-45F1-A4D6-CAD40AE7519B}" dt="2017-10-01T18:40:30.327" v="38" actId="20577"/>
          <ac:spMkLst>
            <pc:docMk/>
            <pc:sldMk cId="1014156243" sldId="257"/>
            <ac:spMk id="7" creationId="{00000000-0000-0000-0000-000000000000}"/>
          </ac:spMkLst>
        </pc:spChg>
      </pc:sldChg>
      <pc:sldChg chg="modSp add">
        <pc:chgData name="Ben.Read" userId="316ea3c3-ef73-4e56-801d-8b7e36ad6785" providerId="ADAL" clId="{81EA542A-0348-45F1-A4D6-CAD40AE7519B}" dt="2017-10-01T19:15:22.006" v="68" actId="113"/>
        <pc:sldMkLst>
          <pc:docMk/>
          <pc:sldMk cId="3147558308" sldId="258"/>
        </pc:sldMkLst>
        <pc:spChg chg="mod">
          <ac:chgData name="Ben.Read" userId="316ea3c3-ef73-4e56-801d-8b7e36ad6785" providerId="ADAL" clId="{81EA542A-0348-45F1-A4D6-CAD40AE7519B}" dt="2017-10-01T19:14:27.475" v="44" actId="20577"/>
          <ac:spMkLst>
            <pc:docMk/>
            <pc:sldMk cId="3147558308" sldId="258"/>
            <ac:spMk id="2" creationId="{91E466CE-7160-4E8A-ADF6-BC8846F1CDF5}"/>
          </ac:spMkLst>
        </pc:spChg>
        <pc:spChg chg="mod">
          <ac:chgData name="Ben.Read" userId="316ea3c3-ef73-4e56-801d-8b7e36ad6785" providerId="ADAL" clId="{81EA542A-0348-45F1-A4D6-CAD40AE7519B}" dt="2017-10-01T19:15:22.006" v="68" actId="113"/>
          <ac:spMkLst>
            <pc:docMk/>
            <pc:sldMk cId="3147558308" sldId="258"/>
            <ac:spMk id="7" creationId="{00000000-0000-0000-0000-000000000000}"/>
          </ac:spMkLst>
        </pc:spChg>
      </pc:sldChg>
      <pc:sldChg chg="modSp add">
        <pc:chgData name="Ben.Read" userId="316ea3c3-ef73-4e56-801d-8b7e36ad6785" providerId="ADAL" clId="{81EA542A-0348-45F1-A4D6-CAD40AE7519B}" dt="2017-10-01T19:19:22.247" v="204" actId="20577"/>
        <pc:sldMkLst>
          <pc:docMk/>
          <pc:sldMk cId="4261843167" sldId="259"/>
        </pc:sldMkLst>
        <pc:spChg chg="mod">
          <ac:chgData name="Ben.Read" userId="316ea3c3-ef73-4e56-801d-8b7e36ad6785" providerId="ADAL" clId="{81EA542A-0348-45F1-A4D6-CAD40AE7519B}" dt="2017-10-01T19:15:46.373" v="85" actId="20577"/>
          <ac:spMkLst>
            <pc:docMk/>
            <pc:sldMk cId="4261843167" sldId="259"/>
            <ac:spMk id="2" creationId="{91E466CE-7160-4E8A-ADF6-BC8846F1CDF5}"/>
          </ac:spMkLst>
        </pc:spChg>
        <pc:spChg chg="mod">
          <ac:chgData name="Ben.Read" userId="316ea3c3-ef73-4e56-801d-8b7e36ad6785" providerId="ADAL" clId="{81EA542A-0348-45F1-A4D6-CAD40AE7519B}" dt="2017-10-01T19:19:22.247" v="204" actId="20577"/>
          <ac:spMkLst>
            <pc:docMk/>
            <pc:sldMk cId="4261843167" sldId="259"/>
            <ac:spMk id="7" creationId="{00000000-0000-0000-0000-000000000000}"/>
          </ac:spMkLst>
        </pc:spChg>
      </pc:sldChg>
      <pc:sldChg chg="addSp delSp modSp add">
        <pc:chgData name="Ben.Read" userId="316ea3c3-ef73-4e56-801d-8b7e36ad6785" providerId="ADAL" clId="{81EA542A-0348-45F1-A4D6-CAD40AE7519B}" dt="2017-10-01T19:22:20.708" v="440" actId="20577"/>
        <pc:sldMkLst>
          <pc:docMk/>
          <pc:sldMk cId="3615032950" sldId="260"/>
        </pc:sldMkLst>
        <pc:spChg chg="mod">
          <ac:chgData name="Ben.Read" userId="316ea3c3-ef73-4e56-801d-8b7e36ad6785" providerId="ADAL" clId="{81EA542A-0348-45F1-A4D6-CAD40AE7519B}" dt="2017-10-01T19:20:26.580" v="248" actId="20577"/>
          <ac:spMkLst>
            <pc:docMk/>
            <pc:sldMk cId="3615032950" sldId="260"/>
            <ac:spMk id="2" creationId="{91E466CE-7160-4E8A-ADF6-BC8846F1CDF5}"/>
          </ac:spMkLst>
        </pc:spChg>
        <pc:spChg chg="add del">
          <ac:chgData name="Ben.Read" userId="316ea3c3-ef73-4e56-801d-8b7e36ad6785" providerId="ADAL" clId="{81EA542A-0348-45F1-A4D6-CAD40AE7519B}" dt="2017-10-01T19:20:53.640" v="250" actId="20577"/>
          <ac:spMkLst>
            <pc:docMk/>
            <pc:sldMk cId="3615032950" sldId="260"/>
            <ac:spMk id="5" creationId="{8F0142B3-138D-4135-8712-7565482DC9F1}"/>
          </ac:spMkLst>
        </pc:spChg>
        <pc:spChg chg="add del">
          <ac:chgData name="Ben.Read" userId="316ea3c3-ef73-4e56-801d-8b7e36ad6785" providerId="ADAL" clId="{81EA542A-0348-45F1-A4D6-CAD40AE7519B}" dt="2017-10-01T19:20:57.143" v="253" actId="20577"/>
          <ac:spMkLst>
            <pc:docMk/>
            <pc:sldMk cId="3615032950" sldId="260"/>
            <ac:spMk id="6" creationId="{2F78183C-7A07-42C0-9801-EDBC704E7CF8}"/>
          </ac:spMkLst>
        </pc:spChg>
        <pc:spChg chg="mod">
          <ac:chgData name="Ben.Read" userId="316ea3c3-ef73-4e56-801d-8b7e36ad6785" providerId="ADAL" clId="{81EA542A-0348-45F1-A4D6-CAD40AE7519B}" dt="2017-10-01T19:22:20.708" v="440" actId="20577"/>
          <ac:spMkLst>
            <pc:docMk/>
            <pc:sldMk cId="3615032950" sldId="260"/>
            <ac:spMk id="7" creationId="{00000000-0000-0000-0000-000000000000}"/>
          </ac:spMkLst>
        </pc:spChg>
      </pc:sldChg>
      <pc:sldChg chg="addSp delSp modSp add">
        <pc:chgData name="Ben.Read" userId="316ea3c3-ef73-4e56-801d-8b7e36ad6785" providerId="ADAL" clId="{81EA542A-0348-45F1-A4D6-CAD40AE7519B}" dt="2017-10-01T19:27:36.171" v="994" actId="20577"/>
        <pc:sldMkLst>
          <pc:docMk/>
          <pc:sldMk cId="3299397436" sldId="261"/>
        </pc:sldMkLst>
        <pc:spChg chg="mod">
          <ac:chgData name="Ben.Read" userId="316ea3c3-ef73-4e56-801d-8b7e36ad6785" providerId="ADAL" clId="{81EA542A-0348-45F1-A4D6-CAD40AE7519B}" dt="2017-10-01T19:22:54.827" v="489" actId="20577"/>
          <ac:spMkLst>
            <pc:docMk/>
            <pc:sldMk cId="3299397436" sldId="261"/>
            <ac:spMk id="2" creationId="{91E466CE-7160-4E8A-ADF6-BC8846F1CDF5}"/>
          </ac:spMkLst>
        </pc:spChg>
        <pc:spChg chg="add del">
          <ac:chgData name="Ben.Read" userId="316ea3c3-ef73-4e56-801d-8b7e36ad6785" providerId="ADAL" clId="{81EA542A-0348-45F1-A4D6-CAD40AE7519B}" dt="2017-10-01T19:23:09.215" v="491" actId="20577"/>
          <ac:spMkLst>
            <pc:docMk/>
            <pc:sldMk cId="3299397436" sldId="261"/>
            <ac:spMk id="5" creationId="{3B2277FD-0633-447C-A27C-8C8EFF51FA21}"/>
          </ac:spMkLst>
        </pc:spChg>
        <pc:spChg chg="mod">
          <ac:chgData name="Ben.Read" userId="316ea3c3-ef73-4e56-801d-8b7e36ad6785" providerId="ADAL" clId="{81EA542A-0348-45F1-A4D6-CAD40AE7519B}" dt="2017-10-01T19:27:36.171" v="994" actId="20577"/>
          <ac:spMkLst>
            <pc:docMk/>
            <pc:sldMk cId="3299397436" sldId="261"/>
            <ac:spMk id="7" creationId="{00000000-0000-0000-0000-000000000000}"/>
          </ac:spMkLst>
        </pc:spChg>
      </pc:sldChg>
      <pc:sldChg chg="addSp delSp modSp add">
        <pc:chgData name="Ben.Read" userId="316ea3c3-ef73-4e56-801d-8b7e36ad6785" providerId="ADAL" clId="{81EA542A-0348-45F1-A4D6-CAD40AE7519B}" dt="2017-10-01T19:37:07.740" v="1046" actId="20577"/>
        <pc:sldMkLst>
          <pc:docMk/>
          <pc:sldMk cId="1382995255" sldId="262"/>
        </pc:sldMkLst>
        <pc:spChg chg="mod">
          <ac:chgData name="Ben.Read" userId="316ea3c3-ef73-4e56-801d-8b7e36ad6785" providerId="ADAL" clId="{81EA542A-0348-45F1-A4D6-CAD40AE7519B}" dt="2017-10-01T19:35:47.072" v="1041" actId="6549"/>
          <ac:spMkLst>
            <pc:docMk/>
            <pc:sldMk cId="1382995255" sldId="262"/>
            <ac:spMk id="2" creationId="{91E466CE-7160-4E8A-ADF6-BC8846F1CDF5}"/>
          </ac:spMkLst>
        </pc:spChg>
        <pc:spChg chg="del mod">
          <ac:chgData name="Ben.Read" userId="316ea3c3-ef73-4e56-801d-8b7e36ad6785" providerId="ADAL" clId="{81EA542A-0348-45F1-A4D6-CAD40AE7519B}" dt="2017-10-01T19:35:23.716" v="1036" actId="20577"/>
          <ac:spMkLst>
            <pc:docMk/>
            <pc:sldMk cId="1382995255" sldId="262"/>
            <ac:spMk id="7" creationId="{00000000-0000-0000-0000-000000000000}"/>
          </ac:spMkLst>
        </pc:spChg>
        <pc:picChg chg="add del mod">
          <ac:chgData name="Ben.Read" userId="316ea3c3-ef73-4e56-801d-8b7e36ad6785" providerId="ADAL" clId="{81EA542A-0348-45F1-A4D6-CAD40AE7519B}" dt="2017-10-01T19:36:45.444" v="1045" actId="478"/>
          <ac:picMkLst>
            <pc:docMk/>
            <pc:sldMk cId="1382995255" sldId="262"/>
            <ac:picMk id="5" creationId="{2B717643-BCC0-4728-884F-7A0D4518A2BF}"/>
          </ac:picMkLst>
        </pc:picChg>
        <pc:picChg chg="add">
          <ac:chgData name="Ben.Read" userId="316ea3c3-ef73-4e56-801d-8b7e36ad6785" providerId="ADAL" clId="{81EA542A-0348-45F1-A4D6-CAD40AE7519B}" dt="2017-10-01T19:37:07.740" v="1046" actId="20577"/>
          <ac:picMkLst>
            <pc:docMk/>
            <pc:sldMk cId="1382995255" sldId="262"/>
            <ac:picMk id="6" creationId="{D5094958-844C-40E5-B540-D5E8F0F50F08}"/>
          </ac:picMkLst>
        </pc:picChg>
      </pc:sldChg>
      <pc:sldChg chg="addSp modSp add ord">
        <pc:chgData name="Ben.Read" userId="316ea3c3-ef73-4e56-801d-8b7e36ad6785" providerId="ADAL" clId="{81EA542A-0348-45F1-A4D6-CAD40AE7519B}" dt="2017-10-01T20:02:30.079" v="2691" actId="404"/>
        <pc:sldMkLst>
          <pc:docMk/>
          <pc:sldMk cId="649954486" sldId="263"/>
        </pc:sldMkLst>
        <pc:spChg chg="mod">
          <ac:chgData name="Ben.Read" userId="316ea3c3-ef73-4e56-801d-8b7e36ad6785" providerId="ADAL" clId="{81EA542A-0348-45F1-A4D6-CAD40AE7519B}" dt="2017-10-01T19:38:00.533" v="1064" actId="20577"/>
          <ac:spMkLst>
            <pc:docMk/>
            <pc:sldMk cId="649954486" sldId="263"/>
            <ac:spMk id="2" creationId="{91E466CE-7160-4E8A-ADF6-BC8846F1CDF5}"/>
          </ac:spMkLst>
        </pc:spChg>
        <pc:spChg chg="add mod">
          <ac:chgData name="Ben.Read" userId="316ea3c3-ef73-4e56-801d-8b7e36ad6785" providerId="ADAL" clId="{81EA542A-0348-45F1-A4D6-CAD40AE7519B}" dt="2017-10-01T19:39:35.531" v="1088" actId="20577"/>
          <ac:spMkLst>
            <pc:docMk/>
            <pc:sldMk cId="649954486" sldId="263"/>
            <ac:spMk id="5" creationId="{03170567-D0F3-4836-839E-B9C0CA170878}"/>
          </ac:spMkLst>
        </pc:spChg>
        <pc:spChg chg="mod">
          <ac:chgData name="Ben.Read" userId="316ea3c3-ef73-4e56-801d-8b7e36ad6785" providerId="ADAL" clId="{81EA542A-0348-45F1-A4D6-CAD40AE7519B}" dt="2017-10-01T20:02:30.079" v="2691" actId="404"/>
          <ac:spMkLst>
            <pc:docMk/>
            <pc:sldMk cId="649954486" sldId="263"/>
            <ac:spMk id="7" creationId="{00000000-0000-0000-0000-000000000000}"/>
          </ac:spMkLst>
        </pc:spChg>
      </pc:sldChg>
      <pc:sldChg chg="modSp add">
        <pc:chgData name="Ben.Read" userId="316ea3c3-ef73-4e56-801d-8b7e36ad6785" providerId="ADAL" clId="{81EA542A-0348-45F1-A4D6-CAD40AE7519B}" dt="2017-10-01T20:02:19.922" v="2690" actId="404"/>
        <pc:sldMkLst>
          <pc:docMk/>
          <pc:sldMk cId="3573195339" sldId="264"/>
        </pc:sldMkLst>
        <pc:spChg chg="mod">
          <ac:chgData name="Ben.Read" userId="316ea3c3-ef73-4e56-801d-8b7e36ad6785" providerId="ADAL" clId="{81EA542A-0348-45F1-A4D6-CAD40AE7519B}" dt="2017-10-01T19:40:03.310" v="1096" actId="20577"/>
          <ac:spMkLst>
            <pc:docMk/>
            <pc:sldMk cId="3573195339" sldId="264"/>
            <ac:spMk id="2" creationId="{91E466CE-7160-4E8A-ADF6-BC8846F1CDF5}"/>
          </ac:spMkLst>
        </pc:spChg>
        <pc:spChg chg="mod">
          <ac:chgData name="Ben.Read" userId="316ea3c3-ef73-4e56-801d-8b7e36ad6785" providerId="ADAL" clId="{81EA542A-0348-45F1-A4D6-CAD40AE7519B}" dt="2017-10-01T19:41:49.587" v="1239" actId="20577"/>
          <ac:spMkLst>
            <pc:docMk/>
            <pc:sldMk cId="3573195339" sldId="264"/>
            <ac:spMk id="5" creationId="{03170567-D0F3-4836-839E-B9C0CA170878}"/>
          </ac:spMkLst>
        </pc:spChg>
        <pc:spChg chg="mod">
          <ac:chgData name="Ben.Read" userId="316ea3c3-ef73-4e56-801d-8b7e36ad6785" providerId="ADAL" clId="{81EA542A-0348-45F1-A4D6-CAD40AE7519B}" dt="2017-10-01T20:02:19.922" v="2690" actId="404"/>
          <ac:spMkLst>
            <pc:docMk/>
            <pc:sldMk cId="3573195339" sldId="264"/>
            <ac:spMk id="7" creationId="{00000000-0000-0000-0000-000000000000}"/>
          </ac:spMkLst>
        </pc:spChg>
      </pc:sldChg>
      <pc:sldChg chg="delSp modSp add">
        <pc:chgData name="Ben.Read" userId="316ea3c3-ef73-4e56-801d-8b7e36ad6785" providerId="ADAL" clId="{81EA542A-0348-45F1-A4D6-CAD40AE7519B}" dt="2017-10-01T19:48:10.723" v="2064" actId="1076"/>
        <pc:sldMkLst>
          <pc:docMk/>
          <pc:sldMk cId="2972570691" sldId="265"/>
        </pc:sldMkLst>
        <pc:spChg chg="mod">
          <ac:chgData name="Ben.Read" userId="316ea3c3-ef73-4e56-801d-8b7e36ad6785" providerId="ADAL" clId="{81EA542A-0348-45F1-A4D6-CAD40AE7519B}" dt="2017-10-01T19:42:02.430" v="1261" actId="20577"/>
          <ac:spMkLst>
            <pc:docMk/>
            <pc:sldMk cId="2972570691" sldId="265"/>
            <ac:spMk id="2" creationId="{91E466CE-7160-4E8A-ADF6-BC8846F1CDF5}"/>
          </ac:spMkLst>
        </pc:spChg>
        <pc:spChg chg="del mod">
          <ac:chgData name="Ben.Read" userId="316ea3c3-ef73-4e56-801d-8b7e36ad6785" providerId="ADAL" clId="{81EA542A-0348-45F1-A4D6-CAD40AE7519B}" dt="2017-10-01T19:42:15.381" v="1263" actId="1076"/>
          <ac:spMkLst>
            <pc:docMk/>
            <pc:sldMk cId="2972570691" sldId="265"/>
            <ac:spMk id="3" creationId="{BABB1A62-ADDE-4D6D-9500-E916807B6851}"/>
          </ac:spMkLst>
        </pc:spChg>
        <pc:spChg chg="mod">
          <ac:chgData name="Ben.Read" userId="316ea3c3-ef73-4e56-801d-8b7e36ad6785" providerId="ADAL" clId="{81EA542A-0348-45F1-A4D6-CAD40AE7519B}" dt="2017-10-01T19:48:10.723" v="2064" actId="1076"/>
          <ac:spMkLst>
            <pc:docMk/>
            <pc:sldMk cId="2972570691" sldId="265"/>
            <ac:spMk id="5" creationId="{03170567-D0F3-4836-839E-B9C0CA170878}"/>
          </ac:spMkLst>
        </pc:spChg>
        <pc:spChg chg="del">
          <ac:chgData name="Ben.Read" userId="316ea3c3-ef73-4e56-801d-8b7e36ad6785" providerId="ADAL" clId="{81EA542A-0348-45F1-A4D6-CAD40AE7519B}" dt="2017-10-01T19:42:18.188" v="1264" actId="1076"/>
          <ac:spMkLst>
            <pc:docMk/>
            <pc:sldMk cId="2972570691" sldId="265"/>
            <ac:spMk id="7" creationId="{00000000-0000-0000-0000-000000000000}"/>
          </ac:spMkLst>
        </pc:spChg>
      </pc:sldChg>
      <pc:sldChg chg="addSp delSp modSp add">
        <pc:chgData name="Ben.Read" userId="316ea3c3-ef73-4e56-801d-8b7e36ad6785" providerId="ADAL" clId="{81EA542A-0348-45F1-A4D6-CAD40AE7519B}" dt="2017-10-01T19:49:00.113" v="2101" actId="1076"/>
        <pc:sldMkLst>
          <pc:docMk/>
          <pc:sldMk cId="2426377070" sldId="266"/>
        </pc:sldMkLst>
        <pc:spChg chg="mod">
          <ac:chgData name="Ben.Read" userId="316ea3c3-ef73-4e56-801d-8b7e36ad6785" providerId="ADAL" clId="{81EA542A-0348-45F1-A4D6-CAD40AE7519B}" dt="2017-10-01T19:48:34.533" v="2094" actId="20577"/>
          <ac:spMkLst>
            <pc:docMk/>
            <pc:sldMk cId="2426377070" sldId="266"/>
            <ac:spMk id="2" creationId="{91E466CE-7160-4E8A-ADF6-BC8846F1CDF5}"/>
          </ac:spMkLst>
        </pc:spChg>
        <pc:spChg chg="del mod">
          <ac:chgData name="Ben.Read" userId="316ea3c3-ef73-4e56-801d-8b7e36ad6785" providerId="ADAL" clId="{81EA542A-0348-45F1-A4D6-CAD40AE7519B}" dt="2017-10-01T19:48:38.153" v="2097" actId="1076"/>
          <ac:spMkLst>
            <pc:docMk/>
            <pc:sldMk cId="2426377070" sldId="266"/>
            <ac:spMk id="5" creationId="{03170567-D0F3-4836-839E-B9C0CA170878}"/>
          </ac:spMkLst>
        </pc:spChg>
        <pc:picChg chg="add mod">
          <ac:chgData name="Ben.Read" userId="316ea3c3-ef73-4e56-801d-8b7e36ad6785" providerId="ADAL" clId="{81EA542A-0348-45F1-A4D6-CAD40AE7519B}" dt="2017-10-01T19:49:00.113" v="2101" actId="1076"/>
          <ac:picMkLst>
            <pc:docMk/>
            <pc:sldMk cId="2426377070" sldId="266"/>
            <ac:picMk id="3" creationId="{EF38C735-783A-48C8-AFD6-5D4338D8E0F5}"/>
          </ac:picMkLst>
        </pc:picChg>
      </pc:sldChg>
      <pc:sldChg chg="addSp delSp modSp add ord">
        <pc:chgData name="Ben.Read" userId="316ea3c3-ef73-4e56-801d-8b7e36ad6785" providerId="ADAL" clId="{81EA542A-0348-45F1-A4D6-CAD40AE7519B}" dt="2017-10-01T20:02:03.152" v="2689" actId="113"/>
        <pc:sldMkLst>
          <pc:docMk/>
          <pc:sldMk cId="2866075756" sldId="267"/>
        </pc:sldMkLst>
        <pc:spChg chg="mod">
          <ac:chgData name="Ben.Read" userId="316ea3c3-ef73-4e56-801d-8b7e36ad6785" providerId="ADAL" clId="{81EA542A-0348-45F1-A4D6-CAD40AE7519B}" dt="2017-10-01T19:49:27.627" v="2114" actId="20577"/>
          <ac:spMkLst>
            <pc:docMk/>
            <pc:sldMk cId="2866075756" sldId="267"/>
            <ac:spMk id="2" creationId="{91E466CE-7160-4E8A-ADF6-BC8846F1CDF5}"/>
          </ac:spMkLst>
        </pc:spChg>
        <pc:spChg chg="mod">
          <ac:chgData name="Ben.Read" userId="316ea3c3-ef73-4e56-801d-8b7e36ad6785" providerId="ADAL" clId="{81EA542A-0348-45F1-A4D6-CAD40AE7519B}" dt="2017-10-01T20:02:03.152" v="2689" actId="113"/>
          <ac:spMkLst>
            <pc:docMk/>
            <pc:sldMk cId="2866075756" sldId="267"/>
            <ac:spMk id="5" creationId="{03170567-D0F3-4836-839E-B9C0CA170878}"/>
          </ac:spMkLst>
        </pc:spChg>
        <pc:picChg chg="add del mod">
          <ac:chgData name="Ben.Read" userId="316ea3c3-ef73-4e56-801d-8b7e36ad6785" providerId="ADAL" clId="{81EA542A-0348-45F1-A4D6-CAD40AE7519B}" dt="2017-10-01T19:59:49.848" v="2553" actId="113"/>
          <ac:picMkLst>
            <pc:docMk/>
            <pc:sldMk cId="2866075756" sldId="267"/>
            <ac:picMk id="3074" creationId="{8FB7BFA3-3BBE-462F-99F7-EC549CB2A676}"/>
          </ac:picMkLst>
        </pc:picChg>
        <pc:picChg chg="add mod">
          <ac:chgData name="Ben.Read" userId="316ea3c3-ef73-4e56-801d-8b7e36ad6785" providerId="ADAL" clId="{81EA542A-0348-45F1-A4D6-CAD40AE7519B}" dt="2017-10-01T20:01:06.541" v="2688" actId="1076"/>
          <ac:picMkLst>
            <pc:docMk/>
            <pc:sldMk cId="2866075756" sldId="267"/>
            <ac:picMk id="3076" creationId="{6F2165F5-1B88-4A5B-ACD4-6AAC81043039}"/>
          </ac:picMkLst>
        </pc:picChg>
      </pc:sldChg>
      <pc:sldChg chg="addSp delSp modSp add ord">
        <pc:chgData name="Ben.Read" userId="316ea3c3-ef73-4e56-801d-8b7e36ad6785" providerId="ADAL" clId="{81EA542A-0348-45F1-A4D6-CAD40AE7519B}" dt="2017-10-01T20:04:01.008" v="2703" actId="6549"/>
        <pc:sldMkLst>
          <pc:docMk/>
          <pc:sldMk cId="77745887" sldId="268"/>
        </pc:sldMkLst>
        <pc:spChg chg="mod">
          <ac:chgData name="Ben.Read" userId="316ea3c3-ef73-4e56-801d-8b7e36ad6785" providerId="ADAL" clId="{81EA542A-0348-45F1-A4D6-CAD40AE7519B}" dt="2017-10-01T20:04:01.008" v="2703" actId="6549"/>
          <ac:spMkLst>
            <pc:docMk/>
            <pc:sldMk cId="77745887" sldId="268"/>
            <ac:spMk id="2" creationId="{91E466CE-7160-4E8A-ADF6-BC8846F1CDF5}"/>
          </ac:spMkLst>
        </pc:spChg>
        <pc:picChg chg="del">
          <ac:chgData name="Ben.Read" userId="316ea3c3-ef73-4e56-801d-8b7e36ad6785" providerId="ADAL" clId="{81EA542A-0348-45F1-A4D6-CAD40AE7519B}" dt="2017-10-01T20:02:53.145" v="2694" actId="478"/>
          <ac:picMkLst>
            <pc:docMk/>
            <pc:sldMk cId="77745887" sldId="268"/>
            <ac:picMk id="3" creationId="{EF38C735-783A-48C8-AFD6-5D4338D8E0F5}"/>
          </ac:picMkLst>
        </pc:picChg>
        <pc:picChg chg="add">
          <ac:chgData name="Ben.Read" userId="316ea3c3-ef73-4e56-801d-8b7e36ad6785" providerId="ADAL" clId="{81EA542A-0348-45F1-A4D6-CAD40AE7519B}" dt="2017-10-01T20:03:57.975" v="2702" actId="6549"/>
          <ac:picMkLst>
            <pc:docMk/>
            <pc:sldMk cId="77745887" sldId="268"/>
            <ac:picMk id="5" creationId="{5A79A175-7796-456D-A68A-9DAC5849E63F}"/>
          </ac:picMkLst>
        </pc:picChg>
      </pc:sldChg>
      <pc:sldChg chg="delSp add del">
        <pc:chgData name="Ben.Read" userId="316ea3c3-ef73-4e56-801d-8b7e36ad6785" providerId="ADAL" clId="{81EA542A-0348-45F1-A4D6-CAD40AE7519B}" dt="2017-10-01T20:04:20.138" v="2708" actId="2696"/>
        <pc:sldMkLst>
          <pc:docMk/>
          <pc:sldMk cId="1800731182" sldId="269"/>
        </pc:sldMkLst>
        <pc:picChg chg="del">
          <ac:chgData name="Ben.Read" userId="316ea3c3-ef73-4e56-801d-8b7e36ad6785" providerId="ADAL" clId="{81EA542A-0348-45F1-A4D6-CAD40AE7519B}" dt="2017-10-01T20:04:14.151" v="2705" actId="478"/>
          <ac:picMkLst>
            <pc:docMk/>
            <pc:sldMk cId="1800731182" sldId="269"/>
            <ac:picMk id="5" creationId="{5A79A175-7796-456D-A68A-9DAC5849E63F}"/>
          </ac:picMkLst>
        </pc:picChg>
      </pc:sldChg>
      <pc:sldChg chg="del">
        <pc:chgData name="Ben.Read" userId="316ea3c3-ef73-4e56-801d-8b7e36ad6785" providerId="ADAL" clId="{81EA542A-0348-45F1-A4D6-CAD40AE7519B}" dt="2017-10-01T18:29:35.327" v="13" actId="2696"/>
        <pc:sldMkLst>
          <pc:docMk/>
          <pc:sldMk cId="3882498566" sldId="270"/>
        </pc:sldMkLst>
      </pc:sldChg>
      <pc:sldChg chg="addSp delSp modSp add ord">
        <pc:chgData name="Ben.Read" userId="316ea3c3-ef73-4e56-801d-8b7e36ad6785" providerId="ADAL" clId="{81EA542A-0348-45F1-A4D6-CAD40AE7519B}" dt="2017-10-01T20:10:09.785" v="3299" actId="404"/>
        <pc:sldMkLst>
          <pc:docMk/>
          <pc:sldMk cId="4021801037" sldId="270"/>
        </pc:sldMkLst>
        <pc:spChg chg="mod">
          <ac:chgData name="Ben.Read" userId="316ea3c3-ef73-4e56-801d-8b7e36ad6785" providerId="ADAL" clId="{81EA542A-0348-45F1-A4D6-CAD40AE7519B}" dt="2017-10-01T20:04:35.618" v="2721" actId="20577"/>
          <ac:spMkLst>
            <pc:docMk/>
            <pc:sldMk cId="4021801037" sldId="270"/>
            <ac:spMk id="2" creationId="{91E466CE-7160-4E8A-ADF6-BC8846F1CDF5}"/>
          </ac:spMkLst>
        </pc:spChg>
        <pc:spChg chg="add del mod">
          <ac:chgData name="Ben.Read" userId="316ea3c3-ef73-4e56-801d-8b7e36ad6785" providerId="ADAL" clId="{81EA542A-0348-45F1-A4D6-CAD40AE7519B}" dt="2017-10-01T20:10:09.785" v="3299" actId="404"/>
          <ac:spMkLst>
            <pc:docMk/>
            <pc:sldMk cId="4021801037" sldId="270"/>
            <ac:spMk id="5" creationId="{03170567-D0F3-4836-839E-B9C0CA170878}"/>
          </ac:spMkLst>
        </pc:spChg>
        <pc:picChg chg="add del">
          <ac:chgData name="Ben.Read" userId="316ea3c3-ef73-4e56-801d-8b7e36ad6785" providerId="ADAL" clId="{81EA542A-0348-45F1-A4D6-CAD40AE7519B}" dt="2017-10-01T20:04:53.149" v="2730" actId="478"/>
          <ac:picMkLst>
            <pc:docMk/>
            <pc:sldMk cId="4021801037" sldId="270"/>
            <ac:picMk id="3076" creationId="{6F2165F5-1B88-4A5B-ACD4-6AAC81043039}"/>
          </ac:picMkLst>
        </pc:picChg>
      </pc:sldChg>
      <pc:sldChg chg="addSp delSp modSp add">
        <pc:chgData name="Ben.Read" userId="316ea3c3-ef73-4e56-801d-8b7e36ad6785" providerId="ADAL" clId="{81EA542A-0348-45F1-A4D6-CAD40AE7519B}" dt="2017-10-01T20:13:46.053" v="3755" actId="20577"/>
        <pc:sldMkLst>
          <pc:docMk/>
          <pc:sldMk cId="1010668452" sldId="271"/>
        </pc:sldMkLst>
        <pc:spChg chg="add del">
          <ac:chgData name="Ben.Read" userId="316ea3c3-ef73-4e56-801d-8b7e36ad6785" providerId="ADAL" clId="{81EA542A-0348-45F1-A4D6-CAD40AE7519B}" dt="2017-10-01T20:12:22.136" v="3666" actId="20577"/>
          <ac:spMkLst>
            <pc:docMk/>
            <pc:sldMk cId="1010668452" sldId="271"/>
            <ac:spMk id="3" creationId="{F2EA5F81-33F5-4274-BCA0-D7F2884BB84A}"/>
          </ac:spMkLst>
        </pc:spChg>
        <pc:spChg chg="mod">
          <ac:chgData name="Ben.Read" userId="316ea3c3-ef73-4e56-801d-8b7e36ad6785" providerId="ADAL" clId="{81EA542A-0348-45F1-A4D6-CAD40AE7519B}" dt="2017-10-01T20:13:46.053" v="3755" actId="20577"/>
          <ac:spMkLst>
            <pc:docMk/>
            <pc:sldMk cId="1010668452" sldId="271"/>
            <ac:spMk id="5" creationId="{03170567-D0F3-4836-839E-B9C0CA170878}"/>
          </ac:spMkLst>
        </pc:spChg>
      </pc:sldChg>
      <pc:sldChg chg="del">
        <pc:chgData name="Ben.Read" userId="316ea3c3-ef73-4e56-801d-8b7e36ad6785" providerId="ADAL" clId="{81EA542A-0348-45F1-A4D6-CAD40AE7519B}" dt="2017-10-01T18:29:35.137" v="0" actId="2696"/>
        <pc:sldMkLst>
          <pc:docMk/>
          <pc:sldMk cId="2896743842" sldId="271"/>
        </pc:sldMkLst>
      </pc:sldChg>
      <pc:sldChg chg="modSp add">
        <pc:chgData name="Ben.Read" userId="316ea3c3-ef73-4e56-801d-8b7e36ad6785" providerId="ADAL" clId="{81EA542A-0348-45F1-A4D6-CAD40AE7519B}" dt="2017-10-01T20:18:58.839" v="3922" actId="20577"/>
        <pc:sldMkLst>
          <pc:docMk/>
          <pc:sldMk cId="2174635501" sldId="272"/>
        </pc:sldMkLst>
        <pc:spChg chg="mod">
          <ac:chgData name="Ben.Read" userId="316ea3c3-ef73-4e56-801d-8b7e36ad6785" providerId="ADAL" clId="{81EA542A-0348-45F1-A4D6-CAD40AE7519B}" dt="2017-10-01T20:15:30.493" v="3775" actId="20577"/>
          <ac:spMkLst>
            <pc:docMk/>
            <pc:sldMk cId="2174635501" sldId="272"/>
            <ac:spMk id="2" creationId="{91E466CE-7160-4E8A-ADF6-BC8846F1CDF5}"/>
          </ac:spMkLst>
        </pc:spChg>
        <pc:spChg chg="mod">
          <ac:chgData name="Ben.Read" userId="316ea3c3-ef73-4e56-801d-8b7e36ad6785" providerId="ADAL" clId="{81EA542A-0348-45F1-A4D6-CAD40AE7519B}" dt="2017-10-01T20:18:58.839" v="3922" actId="20577"/>
          <ac:spMkLst>
            <pc:docMk/>
            <pc:sldMk cId="2174635501" sldId="272"/>
            <ac:spMk id="5" creationId="{03170567-D0F3-4836-839E-B9C0CA170878}"/>
          </ac:spMkLst>
        </pc:spChg>
      </pc:sldChg>
      <pc:sldChg chg="del">
        <pc:chgData name="Ben.Read" userId="316ea3c3-ef73-4e56-801d-8b7e36ad6785" providerId="ADAL" clId="{81EA542A-0348-45F1-A4D6-CAD40AE7519B}" dt="2017-10-01T18:29:35.154" v="1" actId="2696"/>
        <pc:sldMkLst>
          <pc:docMk/>
          <pc:sldMk cId="960633629" sldId="273"/>
        </pc:sldMkLst>
      </pc:sldChg>
      <pc:sldChg chg="addSp modSp add">
        <pc:chgData name="Ben.Read" userId="316ea3c3-ef73-4e56-801d-8b7e36ad6785" providerId="ADAL" clId="{81EA542A-0348-45F1-A4D6-CAD40AE7519B}" dt="2017-10-01T20:27:53.249" v="4364" actId="113"/>
        <pc:sldMkLst>
          <pc:docMk/>
          <pc:sldMk cId="3788075857" sldId="273"/>
        </pc:sldMkLst>
        <pc:spChg chg="mod">
          <ac:chgData name="Ben.Read" userId="316ea3c3-ef73-4e56-801d-8b7e36ad6785" providerId="ADAL" clId="{81EA542A-0348-45F1-A4D6-CAD40AE7519B}" dt="2017-10-01T20:20:15.263" v="3971" actId="20577"/>
          <ac:spMkLst>
            <pc:docMk/>
            <pc:sldMk cId="3788075857" sldId="273"/>
            <ac:spMk id="2" creationId="{91E466CE-7160-4E8A-ADF6-BC8846F1CDF5}"/>
          </ac:spMkLst>
        </pc:spChg>
        <pc:spChg chg="mod">
          <ac:chgData name="Ben.Read" userId="316ea3c3-ef73-4e56-801d-8b7e36ad6785" providerId="ADAL" clId="{81EA542A-0348-45F1-A4D6-CAD40AE7519B}" dt="2017-10-01T20:25:10.950" v="4215" actId="14100"/>
          <ac:spMkLst>
            <pc:docMk/>
            <pc:sldMk cId="3788075857" sldId="273"/>
            <ac:spMk id="5" creationId="{03170567-D0F3-4836-839E-B9C0CA170878}"/>
          </ac:spMkLst>
        </pc:spChg>
        <pc:spChg chg="add mod">
          <ac:chgData name="Ben.Read" userId="316ea3c3-ef73-4e56-801d-8b7e36ad6785" providerId="ADAL" clId="{81EA542A-0348-45F1-A4D6-CAD40AE7519B}" dt="2017-10-01T20:26:52.739" v="4251" actId="1076"/>
          <ac:spMkLst>
            <pc:docMk/>
            <pc:sldMk cId="3788075857" sldId="273"/>
            <ac:spMk id="10" creationId="{F5BA6ADA-1F09-42C3-B616-50244404485E}"/>
          </ac:spMkLst>
        </pc:spChg>
        <pc:spChg chg="add mod">
          <ac:chgData name="Ben.Read" userId="316ea3c3-ef73-4e56-801d-8b7e36ad6785" providerId="ADAL" clId="{81EA542A-0348-45F1-A4D6-CAD40AE7519B}" dt="2017-10-01T20:26:56.662" v="4252" actId="1076"/>
          <ac:spMkLst>
            <pc:docMk/>
            <pc:sldMk cId="3788075857" sldId="273"/>
            <ac:spMk id="11" creationId="{665D1627-E06F-4358-A337-D85DEDDACF3A}"/>
          </ac:spMkLst>
        </pc:spChg>
        <pc:spChg chg="add mod">
          <ac:chgData name="Ben.Read" userId="316ea3c3-ef73-4e56-801d-8b7e36ad6785" providerId="ADAL" clId="{81EA542A-0348-45F1-A4D6-CAD40AE7519B}" dt="2017-10-01T20:27:53.249" v="4364" actId="113"/>
          <ac:spMkLst>
            <pc:docMk/>
            <pc:sldMk cId="3788075857" sldId="273"/>
            <ac:spMk id="12" creationId="{86E96500-D83B-4D07-A938-7F86C4603914}"/>
          </ac:spMkLst>
        </pc:spChg>
        <pc:graphicFrameChg chg="add mod modGraphic">
          <ac:chgData name="Ben.Read" userId="316ea3c3-ef73-4e56-801d-8b7e36ad6785" providerId="ADAL" clId="{81EA542A-0348-45F1-A4D6-CAD40AE7519B}" dt="2017-10-01T20:26:50.024" v="4250" actId="1076"/>
          <ac:graphicFrameMkLst>
            <pc:docMk/>
            <pc:sldMk cId="3788075857" sldId="273"/>
            <ac:graphicFrameMk id="3" creationId="{3B0B07BD-FB79-4F55-B479-390D7340E29B}"/>
          </ac:graphicFrameMkLst>
        </pc:graphicFrameChg>
        <pc:cxnChg chg="add mod">
          <ac:chgData name="Ben.Read" userId="316ea3c3-ef73-4e56-801d-8b7e36ad6785" providerId="ADAL" clId="{81EA542A-0348-45F1-A4D6-CAD40AE7519B}" dt="2017-10-01T20:26:50.024" v="4250" actId="1076"/>
          <ac:cxnSpMkLst>
            <pc:docMk/>
            <pc:sldMk cId="3788075857" sldId="273"/>
            <ac:cxnSpMk id="7" creationId="{40EB2909-C5C6-4DC9-B27B-B700ED0C9C34}"/>
          </ac:cxnSpMkLst>
        </pc:cxnChg>
        <pc:cxnChg chg="add mod">
          <ac:chgData name="Ben.Read" userId="316ea3c3-ef73-4e56-801d-8b7e36ad6785" providerId="ADAL" clId="{81EA542A-0348-45F1-A4D6-CAD40AE7519B}" dt="2017-10-01T20:26:50.024" v="4250" actId="1076"/>
          <ac:cxnSpMkLst>
            <pc:docMk/>
            <pc:sldMk cId="3788075857" sldId="273"/>
            <ac:cxnSpMk id="9" creationId="{E6A79D54-EDB4-4549-AC0C-1C4AB7C36065}"/>
          </ac:cxnSpMkLst>
        </pc:cxnChg>
      </pc:sldChg>
      <pc:sldChg chg="del">
        <pc:chgData name="Ben.Read" userId="316ea3c3-ef73-4e56-801d-8b7e36ad6785" providerId="ADAL" clId="{81EA542A-0348-45F1-A4D6-CAD40AE7519B}" dt="2017-10-01T18:29:35.160" v="2" actId="2696"/>
        <pc:sldMkLst>
          <pc:docMk/>
          <pc:sldMk cId="408342551" sldId="274"/>
        </pc:sldMkLst>
      </pc:sldChg>
      <pc:sldChg chg="delSp modSp add">
        <pc:chgData name="Ben.Read" userId="316ea3c3-ef73-4e56-801d-8b7e36ad6785" providerId="ADAL" clId="{81EA542A-0348-45F1-A4D6-CAD40AE7519B}" dt="2017-10-01T20:38:59.097" v="5007" actId="20577"/>
        <pc:sldMkLst>
          <pc:docMk/>
          <pc:sldMk cId="997815913" sldId="274"/>
        </pc:sldMkLst>
        <pc:spChg chg="mod">
          <ac:chgData name="Ben.Read" userId="316ea3c3-ef73-4e56-801d-8b7e36ad6785" providerId="ADAL" clId="{81EA542A-0348-45F1-A4D6-CAD40AE7519B}" dt="2017-10-01T20:28:17.224" v="4371" actId="20577"/>
          <ac:spMkLst>
            <pc:docMk/>
            <pc:sldMk cId="997815913" sldId="274"/>
            <ac:spMk id="2" creationId="{91E466CE-7160-4E8A-ADF6-BC8846F1CDF5}"/>
          </ac:spMkLst>
        </pc:spChg>
        <pc:spChg chg="mod">
          <ac:chgData name="Ben.Read" userId="316ea3c3-ef73-4e56-801d-8b7e36ad6785" providerId="ADAL" clId="{81EA542A-0348-45F1-A4D6-CAD40AE7519B}" dt="2017-10-01T20:29:04.871" v="4427" actId="20577"/>
          <ac:spMkLst>
            <pc:docMk/>
            <pc:sldMk cId="997815913" sldId="274"/>
            <ac:spMk id="5" creationId="{03170567-D0F3-4836-839E-B9C0CA170878}"/>
          </ac:spMkLst>
        </pc:spChg>
        <pc:spChg chg="mod">
          <ac:chgData name="Ben.Read" userId="316ea3c3-ef73-4e56-801d-8b7e36ad6785" providerId="ADAL" clId="{81EA542A-0348-45F1-A4D6-CAD40AE7519B}" dt="2017-10-01T20:34:01.055" v="4634" actId="1076"/>
          <ac:spMkLst>
            <pc:docMk/>
            <pc:sldMk cId="997815913" sldId="274"/>
            <ac:spMk id="10" creationId="{F5BA6ADA-1F09-42C3-B616-50244404485E}"/>
          </ac:spMkLst>
        </pc:spChg>
        <pc:spChg chg="del mod">
          <ac:chgData name="Ben.Read" userId="316ea3c3-ef73-4e56-801d-8b7e36ad6785" providerId="ADAL" clId="{81EA542A-0348-45F1-A4D6-CAD40AE7519B}" dt="2017-10-01T20:31:59.119" v="4548" actId="20577"/>
          <ac:spMkLst>
            <pc:docMk/>
            <pc:sldMk cId="997815913" sldId="274"/>
            <ac:spMk id="11" creationId="{665D1627-E06F-4358-A337-D85DEDDACF3A}"/>
          </ac:spMkLst>
        </pc:spChg>
        <pc:spChg chg="mod">
          <ac:chgData name="Ben.Read" userId="316ea3c3-ef73-4e56-801d-8b7e36ad6785" providerId="ADAL" clId="{81EA542A-0348-45F1-A4D6-CAD40AE7519B}" dt="2017-10-01T20:38:59.097" v="5007" actId="20577"/>
          <ac:spMkLst>
            <pc:docMk/>
            <pc:sldMk cId="997815913" sldId="274"/>
            <ac:spMk id="12" creationId="{86E96500-D83B-4D07-A938-7F86C4603914}"/>
          </ac:spMkLst>
        </pc:spChg>
        <pc:graphicFrameChg chg="mod modGraphic">
          <ac:chgData name="Ben.Read" userId="316ea3c3-ef73-4e56-801d-8b7e36ad6785" providerId="ADAL" clId="{81EA542A-0348-45F1-A4D6-CAD40AE7519B}" dt="2017-10-01T20:33:52.734" v="4632" actId="1076"/>
          <ac:graphicFrameMkLst>
            <pc:docMk/>
            <pc:sldMk cId="997815913" sldId="274"/>
            <ac:graphicFrameMk id="3" creationId="{3B0B07BD-FB79-4F55-B479-390D7340E29B}"/>
          </ac:graphicFrameMkLst>
        </pc:graphicFrameChg>
        <pc:cxnChg chg="del">
          <ac:chgData name="Ben.Read" userId="316ea3c3-ef73-4e56-801d-8b7e36ad6785" providerId="ADAL" clId="{81EA542A-0348-45F1-A4D6-CAD40AE7519B}" dt="2017-10-01T20:31:55.105" v="4546" actId="478"/>
          <ac:cxnSpMkLst>
            <pc:docMk/>
            <pc:sldMk cId="997815913" sldId="274"/>
            <ac:cxnSpMk id="7" creationId="{40EB2909-C5C6-4DC9-B27B-B700ED0C9C34}"/>
          </ac:cxnSpMkLst>
        </pc:cxnChg>
        <pc:cxnChg chg="mod">
          <ac:chgData name="Ben.Read" userId="316ea3c3-ef73-4e56-801d-8b7e36ad6785" providerId="ADAL" clId="{81EA542A-0348-45F1-A4D6-CAD40AE7519B}" dt="2017-10-01T20:33:56.398" v="4633" actId="1076"/>
          <ac:cxnSpMkLst>
            <pc:docMk/>
            <pc:sldMk cId="997815913" sldId="274"/>
            <ac:cxnSpMk id="9" creationId="{E6A79D54-EDB4-4549-AC0C-1C4AB7C36065}"/>
          </ac:cxnSpMkLst>
        </pc:cxnChg>
      </pc:sldChg>
      <pc:sldChg chg="del">
        <pc:chgData name="Ben.Read" userId="316ea3c3-ef73-4e56-801d-8b7e36ad6785" providerId="ADAL" clId="{81EA542A-0348-45F1-A4D6-CAD40AE7519B}" dt="2017-10-01T18:29:35.223" v="3" actId="2696"/>
        <pc:sldMkLst>
          <pc:docMk/>
          <pc:sldMk cId="4021821848" sldId="275"/>
        </pc:sldMkLst>
      </pc:sldChg>
      <pc:sldChg chg="del">
        <pc:chgData name="Ben.Read" userId="316ea3c3-ef73-4e56-801d-8b7e36ad6785" providerId="ADAL" clId="{81EA542A-0348-45F1-A4D6-CAD40AE7519B}" dt="2017-10-01T18:29:35.235" v="4" actId="2696"/>
        <pc:sldMkLst>
          <pc:docMk/>
          <pc:sldMk cId="835480604" sldId="276"/>
        </pc:sldMkLst>
      </pc:sldChg>
      <pc:sldChg chg="del">
        <pc:chgData name="Ben.Read" userId="316ea3c3-ef73-4e56-801d-8b7e36ad6785" providerId="ADAL" clId="{81EA542A-0348-45F1-A4D6-CAD40AE7519B}" dt="2017-10-01T18:29:35.248" v="5" actId="2696"/>
        <pc:sldMkLst>
          <pc:docMk/>
          <pc:sldMk cId="2037234895" sldId="277"/>
        </pc:sldMkLst>
      </pc:sldChg>
      <pc:sldChg chg="del">
        <pc:chgData name="Ben.Read" userId="316ea3c3-ef73-4e56-801d-8b7e36ad6785" providerId="ADAL" clId="{81EA542A-0348-45F1-A4D6-CAD40AE7519B}" dt="2017-10-01T18:29:35.255" v="6" actId="2696"/>
        <pc:sldMkLst>
          <pc:docMk/>
          <pc:sldMk cId="3953895862" sldId="278"/>
        </pc:sldMkLst>
      </pc:sldChg>
      <pc:sldChg chg="del">
        <pc:chgData name="Ben.Read" userId="316ea3c3-ef73-4e56-801d-8b7e36ad6785" providerId="ADAL" clId="{81EA542A-0348-45F1-A4D6-CAD40AE7519B}" dt="2017-10-01T18:29:35.267" v="7" actId="2696"/>
        <pc:sldMkLst>
          <pc:docMk/>
          <pc:sldMk cId="2106348577" sldId="279"/>
        </pc:sldMkLst>
      </pc:sldChg>
      <pc:sldChg chg="del">
        <pc:chgData name="Ben.Read" userId="316ea3c3-ef73-4e56-801d-8b7e36ad6785" providerId="ADAL" clId="{81EA542A-0348-45F1-A4D6-CAD40AE7519B}" dt="2017-10-01T18:29:35.279" v="8" actId="2696"/>
        <pc:sldMkLst>
          <pc:docMk/>
          <pc:sldMk cId="1021491677" sldId="280"/>
        </pc:sldMkLst>
      </pc:sldChg>
      <pc:sldChg chg="del">
        <pc:chgData name="Ben.Read" userId="316ea3c3-ef73-4e56-801d-8b7e36ad6785" providerId="ADAL" clId="{81EA542A-0348-45F1-A4D6-CAD40AE7519B}" dt="2017-10-01T18:29:35.293" v="9" actId="2696"/>
        <pc:sldMkLst>
          <pc:docMk/>
          <pc:sldMk cId="2363373025" sldId="281"/>
        </pc:sldMkLst>
      </pc:sldChg>
      <pc:sldChg chg="del">
        <pc:chgData name="Ben.Read" userId="316ea3c3-ef73-4e56-801d-8b7e36ad6785" providerId="ADAL" clId="{81EA542A-0348-45F1-A4D6-CAD40AE7519B}" dt="2017-10-01T18:29:35.299" v="10" actId="2696"/>
        <pc:sldMkLst>
          <pc:docMk/>
          <pc:sldMk cId="4017261197" sldId="282"/>
        </pc:sldMkLst>
      </pc:sldChg>
      <pc:sldChg chg="del">
        <pc:chgData name="Ben.Read" userId="316ea3c3-ef73-4e56-801d-8b7e36ad6785" providerId="ADAL" clId="{81EA542A-0348-45F1-A4D6-CAD40AE7519B}" dt="2017-10-01T18:29:35.313" v="11" actId="2696"/>
        <pc:sldMkLst>
          <pc:docMk/>
          <pc:sldMk cId="2396593506" sldId="283"/>
        </pc:sldMkLst>
      </pc:sldChg>
      <pc:sldChg chg="del">
        <pc:chgData name="Ben.Read" userId="316ea3c3-ef73-4e56-801d-8b7e36ad6785" providerId="ADAL" clId="{81EA542A-0348-45F1-A4D6-CAD40AE7519B}" dt="2017-10-01T18:29:35.319" v="12" actId="2696"/>
        <pc:sldMkLst>
          <pc:docMk/>
          <pc:sldMk cId="1765464208" sldId="284"/>
        </pc:sldMkLst>
      </pc:sldChg>
    </pc:docChg>
  </pc:docChgLst>
  <pc:docChgLst>
    <pc:chgData name="Ben.Read" userId="316ea3c3-ef73-4e56-801d-8b7e36ad6785" providerId="ADAL" clId="{B4D76AE1-6761-4998-8906-571357DDAF8B}"/>
    <pc:docChg chg="custSel addSld modSld">
      <pc:chgData name="Ben.Read" userId="316ea3c3-ef73-4e56-801d-8b7e36ad6785" providerId="ADAL" clId="{B4D76AE1-6761-4998-8906-571357DDAF8B}" dt="2017-10-04T17:45:54.104" v="317"/>
      <pc:docMkLst>
        <pc:docMk/>
      </pc:docMkLst>
      <pc:sldChg chg="modSp">
        <pc:chgData name="Ben.Read" userId="316ea3c3-ef73-4e56-801d-8b7e36ad6785" providerId="ADAL" clId="{B4D76AE1-6761-4998-8906-571357DDAF8B}" dt="2017-10-04T17:32:43.018" v="104" actId="114"/>
        <pc:sldMkLst>
          <pc:docMk/>
          <pc:sldMk cId="2104390903" sldId="262"/>
        </pc:sldMkLst>
        <pc:spChg chg="mod">
          <ac:chgData name="Ben.Read" userId="316ea3c3-ef73-4e56-801d-8b7e36ad6785" providerId="ADAL" clId="{B4D76AE1-6761-4998-8906-571357DDAF8B}" dt="2017-10-04T17:32:43.018" v="104" actId="114"/>
          <ac:spMkLst>
            <pc:docMk/>
            <pc:sldMk cId="2104390903" sldId="262"/>
            <ac:spMk id="7" creationId="{00000000-0000-0000-0000-000000000000}"/>
          </ac:spMkLst>
        </pc:spChg>
      </pc:sldChg>
      <pc:sldChg chg="modSp">
        <pc:chgData name="Ben.Read" userId="316ea3c3-ef73-4e56-801d-8b7e36ad6785" providerId="ADAL" clId="{B4D76AE1-6761-4998-8906-571357DDAF8B}" dt="2017-10-04T17:32:47.593" v="105" actId="114"/>
        <pc:sldMkLst>
          <pc:docMk/>
          <pc:sldMk cId="569308734" sldId="264"/>
        </pc:sldMkLst>
        <pc:spChg chg="mod">
          <ac:chgData name="Ben.Read" userId="316ea3c3-ef73-4e56-801d-8b7e36ad6785" providerId="ADAL" clId="{B4D76AE1-6761-4998-8906-571357DDAF8B}" dt="2017-10-04T17:32:47.593" v="105" actId="114"/>
          <ac:spMkLst>
            <pc:docMk/>
            <pc:sldMk cId="569308734" sldId="264"/>
            <ac:spMk id="7" creationId="{00000000-0000-0000-0000-000000000000}"/>
          </ac:spMkLst>
        </pc:spChg>
      </pc:sldChg>
      <pc:sldChg chg="modSp add">
        <pc:chgData name="Ben.Read" userId="316ea3c3-ef73-4e56-801d-8b7e36ad6785" providerId="ADAL" clId="{B4D76AE1-6761-4998-8906-571357DDAF8B}" dt="2017-10-04T17:38:05.452" v="175" actId="1076"/>
        <pc:sldMkLst>
          <pc:docMk/>
          <pc:sldMk cId="481574331" sldId="265"/>
        </pc:sldMkLst>
        <pc:spChg chg="mod">
          <ac:chgData name="Ben.Read" userId="316ea3c3-ef73-4e56-801d-8b7e36ad6785" providerId="ADAL" clId="{B4D76AE1-6761-4998-8906-571357DDAF8B}" dt="2017-10-04T17:30:04.502" v="12" actId="20577"/>
          <ac:spMkLst>
            <pc:docMk/>
            <pc:sldMk cId="481574331" sldId="265"/>
            <ac:spMk id="2" creationId="{91E466CE-7160-4E8A-ADF6-BC8846F1CDF5}"/>
          </ac:spMkLst>
        </pc:spChg>
        <pc:spChg chg="mod">
          <ac:chgData name="Ben.Read" userId="316ea3c3-ef73-4e56-801d-8b7e36ad6785" providerId="ADAL" clId="{B4D76AE1-6761-4998-8906-571357DDAF8B}" dt="2017-10-04T17:38:05.452" v="175" actId="1076"/>
          <ac:spMkLst>
            <pc:docMk/>
            <pc:sldMk cId="481574331" sldId="265"/>
            <ac:spMk id="7" creationId="{00000000-0000-0000-0000-000000000000}"/>
          </ac:spMkLst>
        </pc:spChg>
      </pc:sldChg>
      <pc:sldChg chg="modSp add">
        <pc:chgData name="Ben.Read" userId="316ea3c3-ef73-4e56-801d-8b7e36ad6785" providerId="ADAL" clId="{B4D76AE1-6761-4998-8906-571357DDAF8B}" dt="2017-10-04T17:41:26.132" v="315" actId="20577"/>
        <pc:sldMkLst>
          <pc:docMk/>
          <pc:sldMk cId="2483815442" sldId="266"/>
        </pc:sldMkLst>
        <pc:spChg chg="mod">
          <ac:chgData name="Ben.Read" userId="316ea3c3-ef73-4e56-801d-8b7e36ad6785" providerId="ADAL" clId="{B4D76AE1-6761-4998-8906-571357DDAF8B}" dt="2017-10-04T17:38:45.349" v="200" actId="20577"/>
          <ac:spMkLst>
            <pc:docMk/>
            <pc:sldMk cId="2483815442" sldId="266"/>
            <ac:spMk id="2" creationId="{91E466CE-7160-4E8A-ADF6-BC8846F1CDF5}"/>
          </ac:spMkLst>
        </pc:spChg>
        <pc:spChg chg="mod">
          <ac:chgData name="Ben.Read" userId="316ea3c3-ef73-4e56-801d-8b7e36ad6785" providerId="ADAL" clId="{B4D76AE1-6761-4998-8906-571357DDAF8B}" dt="2017-10-04T17:41:26.132" v="315" actId="20577"/>
          <ac:spMkLst>
            <pc:docMk/>
            <pc:sldMk cId="2483815442" sldId="266"/>
            <ac:spMk id="7" creationId="{00000000-0000-0000-0000-000000000000}"/>
          </ac:spMkLst>
        </pc:spChg>
      </pc:sldChg>
      <pc:sldChg chg="addSp add">
        <pc:chgData name="Ben.Read" userId="316ea3c3-ef73-4e56-801d-8b7e36ad6785" providerId="ADAL" clId="{B4D76AE1-6761-4998-8906-571357DDAF8B}" dt="2017-10-04T17:45:54.104" v="317"/>
        <pc:sldMkLst>
          <pc:docMk/>
          <pc:sldMk cId="3119347267" sldId="267"/>
        </pc:sldMkLst>
        <pc:picChg chg="add">
          <ac:chgData name="Ben.Read" userId="316ea3c3-ef73-4e56-801d-8b7e36ad6785" providerId="ADAL" clId="{B4D76AE1-6761-4998-8906-571357DDAF8B}" dt="2017-10-04T17:45:54.104" v="317"/>
          <ac:picMkLst>
            <pc:docMk/>
            <pc:sldMk cId="3119347267" sldId="267"/>
            <ac:picMk id="4" creationId="{6E296518-59D3-4305-BB7D-9614AC39CDC2}"/>
          </ac:picMkLst>
        </pc:picChg>
      </pc:sldChg>
    </pc:docChg>
  </pc:docChgLst>
  <pc:docChgLst>
    <pc:chgData name="Ben.Read" userId="316ea3c3-ef73-4e56-801d-8b7e36ad6785" providerId="ADAL" clId="{BB355A15-6803-4069-87BE-5926A0D92634}"/>
    <pc:docChg chg="undo custSel modSld">
      <pc:chgData name="Ben.Read" userId="316ea3c3-ef73-4e56-801d-8b7e36ad6785" providerId="ADAL" clId="{BB355A15-6803-4069-87BE-5926A0D92634}" dt="2017-10-01T21:10:59.837" v="331" actId="20577"/>
      <pc:docMkLst>
        <pc:docMk/>
      </pc:docMkLst>
      <pc:sldChg chg="modSp">
        <pc:chgData name="Ben.Read" userId="316ea3c3-ef73-4e56-801d-8b7e36ad6785" providerId="ADAL" clId="{BB355A15-6803-4069-87BE-5926A0D92634}" dt="2017-10-01T20:48:55.836" v="3" actId="20577"/>
        <pc:sldMkLst>
          <pc:docMk/>
          <pc:sldMk cId="4261843167" sldId="259"/>
        </pc:sldMkLst>
        <pc:spChg chg="mod">
          <ac:chgData name="Ben.Read" userId="316ea3c3-ef73-4e56-801d-8b7e36ad6785" providerId="ADAL" clId="{BB355A15-6803-4069-87BE-5926A0D92634}" dt="2017-10-01T20:48:55.836" v="3" actId="20577"/>
          <ac:spMkLst>
            <pc:docMk/>
            <pc:sldMk cId="4261843167" sldId="259"/>
            <ac:spMk id="7" creationId="{00000000-0000-0000-0000-000000000000}"/>
          </ac:spMkLst>
        </pc:spChg>
      </pc:sldChg>
      <pc:sldChg chg="modSp">
        <pc:chgData name="Ben.Read" userId="316ea3c3-ef73-4e56-801d-8b7e36ad6785" providerId="ADAL" clId="{BB355A15-6803-4069-87BE-5926A0D92634}" dt="2017-10-01T21:10:09.718" v="328" actId="113"/>
        <pc:sldMkLst>
          <pc:docMk/>
          <pc:sldMk cId="649954486" sldId="263"/>
        </pc:sldMkLst>
        <pc:spChg chg="mod">
          <ac:chgData name="Ben.Read" userId="316ea3c3-ef73-4e56-801d-8b7e36ad6785" providerId="ADAL" clId="{BB355A15-6803-4069-87BE-5926A0D92634}" dt="2017-10-01T21:10:09.718" v="328" actId="113"/>
          <ac:spMkLst>
            <pc:docMk/>
            <pc:sldMk cId="649954486" sldId="263"/>
            <ac:spMk id="7" creationId="{00000000-0000-0000-0000-000000000000}"/>
          </ac:spMkLst>
        </pc:spChg>
      </pc:sldChg>
      <pc:sldChg chg="modSp">
        <pc:chgData name="Ben.Read" userId="316ea3c3-ef73-4e56-801d-8b7e36ad6785" providerId="ADAL" clId="{BB355A15-6803-4069-87BE-5926A0D92634}" dt="2017-10-01T21:10:59.837" v="331" actId="20577"/>
        <pc:sldMkLst>
          <pc:docMk/>
          <pc:sldMk cId="3573195339" sldId="264"/>
        </pc:sldMkLst>
        <pc:spChg chg="mod">
          <ac:chgData name="Ben.Read" userId="316ea3c3-ef73-4e56-801d-8b7e36ad6785" providerId="ADAL" clId="{BB355A15-6803-4069-87BE-5926A0D92634}" dt="2017-10-01T21:10:59.837" v="331" actId="20577"/>
          <ac:spMkLst>
            <pc:docMk/>
            <pc:sldMk cId="3573195339" sldId="264"/>
            <ac:spMk id="2" creationId="{91E466CE-7160-4E8A-ADF6-BC8846F1CDF5}"/>
          </ac:spMkLst>
        </pc:spChg>
        <pc:spChg chg="mod">
          <ac:chgData name="Ben.Read" userId="316ea3c3-ef73-4e56-801d-8b7e36ad6785" providerId="ADAL" clId="{BB355A15-6803-4069-87BE-5926A0D92634}" dt="2017-10-01T21:10:02.127" v="325" actId="113"/>
          <ac:spMkLst>
            <pc:docMk/>
            <pc:sldMk cId="3573195339" sldId="264"/>
            <ac:spMk id="7" creationId="{00000000-0000-0000-0000-000000000000}"/>
          </ac:spMkLst>
        </pc:spChg>
      </pc:sldChg>
      <pc:sldChg chg="addSp delSp modSp">
        <pc:chgData name="Ben.Read" userId="316ea3c3-ef73-4e56-801d-8b7e36ad6785" providerId="ADAL" clId="{BB355A15-6803-4069-87BE-5926A0D92634}" dt="2017-10-01T21:03:55.955" v="204" actId="20577"/>
        <pc:sldMkLst>
          <pc:docMk/>
          <pc:sldMk cId="2426377070" sldId="266"/>
        </pc:sldMkLst>
        <pc:spChg chg="add">
          <ac:chgData name="Ben.Read" userId="316ea3c3-ef73-4e56-801d-8b7e36ad6785" providerId="ADAL" clId="{BB355A15-6803-4069-87BE-5926A0D92634}" dt="2017-10-01T21:02:08.686" v="151" actId="20577"/>
          <ac:spMkLst>
            <pc:docMk/>
            <pc:sldMk cId="2426377070" sldId="266"/>
            <ac:spMk id="6" creationId="{75EFF996-9122-48FA-A5AE-DE2370B238B4}"/>
          </ac:spMkLst>
        </pc:spChg>
        <pc:spChg chg="add mod">
          <ac:chgData name="Ben.Read" userId="316ea3c3-ef73-4e56-801d-8b7e36ad6785" providerId="ADAL" clId="{BB355A15-6803-4069-87BE-5926A0D92634}" dt="2017-10-01T21:03:28.380" v="194" actId="20577"/>
          <ac:spMkLst>
            <pc:docMk/>
            <pc:sldMk cId="2426377070" sldId="266"/>
            <ac:spMk id="7" creationId="{52405BD2-C776-4318-A378-EE84C0015E9D}"/>
          </ac:spMkLst>
        </pc:spChg>
        <pc:spChg chg="add mod">
          <ac:chgData name="Ben.Read" userId="316ea3c3-ef73-4e56-801d-8b7e36ad6785" providerId="ADAL" clId="{BB355A15-6803-4069-87BE-5926A0D92634}" dt="2017-10-01T21:03:55.955" v="204" actId="20577"/>
          <ac:spMkLst>
            <pc:docMk/>
            <pc:sldMk cId="2426377070" sldId="266"/>
            <ac:spMk id="10" creationId="{99D8158B-8284-493E-89E0-A22FFF034363}"/>
          </ac:spMkLst>
        </pc:spChg>
        <pc:graphicFrameChg chg="add del mod modGraphic">
          <ac:chgData name="Ben.Read" userId="316ea3c3-ef73-4e56-801d-8b7e36ad6785" providerId="ADAL" clId="{BB355A15-6803-4069-87BE-5926A0D92634}" dt="2017-10-01T21:02:52.844" v="156" actId="1076"/>
          <ac:graphicFrameMkLst>
            <pc:docMk/>
            <pc:sldMk cId="2426377070" sldId="266"/>
            <ac:graphicFrameMk id="8" creationId="{97389289-6CE0-4E7D-8C28-A5F79C21417C}"/>
          </ac:graphicFrameMkLst>
        </pc:graphicFrameChg>
        <pc:picChg chg="del">
          <ac:chgData name="Ben.Read" userId="316ea3c3-ef73-4e56-801d-8b7e36ad6785" providerId="ADAL" clId="{BB355A15-6803-4069-87BE-5926A0D92634}" dt="2017-10-01T21:00:26.137" v="4" actId="478"/>
          <ac:picMkLst>
            <pc:docMk/>
            <pc:sldMk cId="2426377070" sldId="266"/>
            <ac:picMk id="3" creationId="{EF38C735-783A-48C8-AFD6-5D4338D8E0F5}"/>
          </ac:picMkLst>
        </pc:picChg>
        <pc:cxnChg chg="add mod">
          <ac:chgData name="Ben.Read" userId="316ea3c3-ef73-4e56-801d-8b7e36ad6785" providerId="ADAL" clId="{BB355A15-6803-4069-87BE-5926A0D92634}" dt="2017-10-01T21:03:06.393" v="158" actId="1076"/>
          <ac:cxnSpMkLst>
            <pc:docMk/>
            <pc:sldMk cId="2426377070" sldId="266"/>
            <ac:cxnSpMk id="5" creationId="{51E5F8E5-706B-45ED-BCFB-49A4999E2723}"/>
          </ac:cxnSpMkLst>
        </pc:cxnChg>
      </pc:sldChg>
      <pc:sldChg chg="addSp delSp modSp">
        <pc:chgData name="Ben.Read" userId="316ea3c3-ef73-4e56-801d-8b7e36ad6785" providerId="ADAL" clId="{BB355A15-6803-4069-87BE-5926A0D92634}" dt="2017-10-01T21:08:45.427" v="324" actId="1076"/>
        <pc:sldMkLst>
          <pc:docMk/>
          <pc:sldMk cId="2866075756" sldId="267"/>
        </pc:sldMkLst>
        <pc:spChg chg="mod">
          <ac:chgData name="Ben.Read" userId="316ea3c3-ef73-4e56-801d-8b7e36ad6785" providerId="ADAL" clId="{BB355A15-6803-4069-87BE-5926A0D92634}" dt="2017-10-01T21:08:38.213" v="323" actId="1076"/>
          <ac:spMkLst>
            <pc:docMk/>
            <pc:sldMk cId="2866075756" sldId="267"/>
            <ac:spMk id="5" creationId="{03170567-D0F3-4836-839E-B9C0CA170878}"/>
          </ac:spMkLst>
        </pc:spChg>
        <pc:spChg chg="add del mod">
          <ac:chgData name="Ben.Read" userId="316ea3c3-ef73-4e56-801d-8b7e36ad6785" providerId="ADAL" clId="{BB355A15-6803-4069-87BE-5926A0D92634}" dt="2017-10-01T21:05:25.966" v="226" actId="478"/>
          <ac:spMkLst>
            <pc:docMk/>
            <pc:sldMk cId="2866075756" sldId="267"/>
            <ac:spMk id="9" creationId="{267A588F-C47C-47CD-8174-B1C52A73D643}"/>
          </ac:spMkLst>
        </pc:spChg>
        <pc:spChg chg="add del mod">
          <ac:chgData name="Ben.Read" userId="316ea3c3-ef73-4e56-801d-8b7e36ad6785" providerId="ADAL" clId="{BB355A15-6803-4069-87BE-5926A0D92634}" dt="2017-10-01T21:05:25.966" v="226" actId="478"/>
          <ac:spMkLst>
            <pc:docMk/>
            <pc:sldMk cId="2866075756" sldId="267"/>
            <ac:spMk id="10" creationId="{011188DB-1E5A-4E40-96D7-E33FD0DB333C}"/>
          </ac:spMkLst>
        </pc:spChg>
        <pc:spChg chg="add del">
          <ac:chgData name="Ben.Read" userId="316ea3c3-ef73-4e56-801d-8b7e36ad6785" providerId="ADAL" clId="{BB355A15-6803-4069-87BE-5926A0D92634}" dt="2017-10-01T21:05:31.243" v="228" actId="478"/>
          <ac:spMkLst>
            <pc:docMk/>
            <pc:sldMk cId="2866075756" sldId="267"/>
            <ac:spMk id="14" creationId="{BE372866-F160-4829-9966-3140DA237B87}"/>
          </ac:spMkLst>
        </pc:spChg>
        <pc:spChg chg="add del">
          <ac:chgData name="Ben.Read" userId="316ea3c3-ef73-4e56-801d-8b7e36ad6785" providerId="ADAL" clId="{BB355A15-6803-4069-87BE-5926A0D92634}" dt="2017-10-01T21:05:31.243" v="228" actId="478"/>
          <ac:spMkLst>
            <pc:docMk/>
            <pc:sldMk cId="2866075756" sldId="267"/>
            <ac:spMk id="15" creationId="{D61D905C-D42F-4FB5-BCEB-30DD29994461}"/>
          </ac:spMkLst>
        </pc:spChg>
        <pc:spChg chg="add del mod">
          <ac:chgData name="Ben.Read" userId="316ea3c3-ef73-4e56-801d-8b7e36ad6785" providerId="ADAL" clId="{BB355A15-6803-4069-87BE-5926A0D92634}" dt="2017-10-01T21:05:44.434" v="231" actId="478"/>
          <ac:spMkLst>
            <pc:docMk/>
            <pc:sldMk cId="2866075756" sldId="267"/>
            <ac:spMk id="19" creationId="{AF308D05-1CE8-4B9A-A598-2E522556AC68}"/>
          </ac:spMkLst>
        </pc:spChg>
        <pc:spChg chg="add del mod">
          <ac:chgData name="Ben.Read" userId="316ea3c3-ef73-4e56-801d-8b7e36ad6785" providerId="ADAL" clId="{BB355A15-6803-4069-87BE-5926A0D92634}" dt="2017-10-01T21:05:44.434" v="231" actId="478"/>
          <ac:spMkLst>
            <pc:docMk/>
            <pc:sldMk cId="2866075756" sldId="267"/>
            <ac:spMk id="20" creationId="{A3AFFE50-8C6A-46A2-8FEA-7B78F024D52C}"/>
          </ac:spMkLst>
        </pc:spChg>
        <pc:graphicFrameChg chg="add mod modGraphic">
          <ac:chgData name="Ben.Read" userId="316ea3c3-ef73-4e56-801d-8b7e36ad6785" providerId="ADAL" clId="{BB355A15-6803-4069-87BE-5926A0D92634}" dt="2017-10-01T21:08:45.427" v="324" actId="1076"/>
          <ac:graphicFrameMkLst>
            <pc:docMk/>
            <pc:sldMk cId="2866075756" sldId="267"/>
            <ac:graphicFrameMk id="3" creationId="{F16979DD-A3EE-4CF2-BCBB-3AB79D96A82D}"/>
          </ac:graphicFrameMkLst>
        </pc:graphicFrameChg>
        <pc:graphicFrameChg chg="add del mod">
          <ac:chgData name="Ben.Read" userId="316ea3c3-ef73-4e56-801d-8b7e36ad6785" providerId="ADAL" clId="{BB355A15-6803-4069-87BE-5926A0D92634}" dt="2017-10-01T21:05:25.966" v="226" actId="478"/>
          <ac:graphicFrameMkLst>
            <pc:docMk/>
            <pc:sldMk cId="2866075756" sldId="267"/>
            <ac:graphicFrameMk id="6" creationId="{326BB23A-A59D-4F56-94E7-9C4A0EF99469}"/>
          </ac:graphicFrameMkLst>
        </pc:graphicFrameChg>
        <pc:graphicFrameChg chg="add del">
          <ac:chgData name="Ben.Read" userId="316ea3c3-ef73-4e56-801d-8b7e36ad6785" providerId="ADAL" clId="{BB355A15-6803-4069-87BE-5926A0D92634}" dt="2017-10-01T21:05:31.243" v="228" actId="478"/>
          <ac:graphicFrameMkLst>
            <pc:docMk/>
            <pc:sldMk cId="2866075756" sldId="267"/>
            <ac:graphicFrameMk id="11" creationId="{31CF8FC1-E4D2-4E26-A893-8E003E12BA67}"/>
          </ac:graphicFrameMkLst>
        </pc:graphicFrameChg>
        <pc:graphicFrameChg chg="add del mod">
          <ac:chgData name="Ben.Read" userId="316ea3c3-ef73-4e56-801d-8b7e36ad6785" providerId="ADAL" clId="{BB355A15-6803-4069-87BE-5926A0D92634}" dt="2017-10-01T21:05:44.434" v="231" actId="478"/>
          <ac:graphicFrameMkLst>
            <pc:docMk/>
            <pc:sldMk cId="2866075756" sldId="267"/>
            <ac:graphicFrameMk id="16" creationId="{6E050EB5-A028-45C6-BF48-DB10D16F75F2}"/>
          </ac:graphicFrameMkLst>
        </pc:graphicFrameChg>
        <pc:picChg chg="del">
          <ac:chgData name="Ben.Read" userId="316ea3c3-ef73-4e56-801d-8b7e36ad6785" providerId="ADAL" clId="{BB355A15-6803-4069-87BE-5926A0D92634}" dt="2017-10-01T21:04:59.520" v="223" actId="478"/>
          <ac:picMkLst>
            <pc:docMk/>
            <pc:sldMk cId="2866075756" sldId="267"/>
            <ac:picMk id="3076" creationId="{6F2165F5-1B88-4A5B-ACD4-6AAC81043039}"/>
          </ac:picMkLst>
        </pc:picChg>
        <pc:cxnChg chg="add del mod">
          <ac:chgData name="Ben.Read" userId="316ea3c3-ef73-4e56-801d-8b7e36ad6785" providerId="ADAL" clId="{BB355A15-6803-4069-87BE-5926A0D92634}" dt="2017-10-01T21:05:25.966" v="226" actId="478"/>
          <ac:cxnSpMkLst>
            <pc:docMk/>
            <pc:sldMk cId="2866075756" sldId="267"/>
            <ac:cxnSpMk id="7" creationId="{4D334505-5551-4FBB-9015-DECA4168E7F9}"/>
          </ac:cxnSpMkLst>
        </pc:cxnChg>
        <pc:cxnChg chg="add del mod">
          <ac:chgData name="Ben.Read" userId="316ea3c3-ef73-4e56-801d-8b7e36ad6785" providerId="ADAL" clId="{BB355A15-6803-4069-87BE-5926A0D92634}" dt="2017-10-01T21:05:25.966" v="226" actId="478"/>
          <ac:cxnSpMkLst>
            <pc:docMk/>
            <pc:sldMk cId="2866075756" sldId="267"/>
            <ac:cxnSpMk id="8" creationId="{8CE1C897-CF62-4CA0-8653-96E04527E64F}"/>
          </ac:cxnSpMkLst>
        </pc:cxnChg>
        <pc:cxnChg chg="add del">
          <ac:chgData name="Ben.Read" userId="316ea3c3-ef73-4e56-801d-8b7e36ad6785" providerId="ADAL" clId="{BB355A15-6803-4069-87BE-5926A0D92634}" dt="2017-10-01T21:05:31.243" v="228" actId="478"/>
          <ac:cxnSpMkLst>
            <pc:docMk/>
            <pc:sldMk cId="2866075756" sldId="267"/>
            <ac:cxnSpMk id="12" creationId="{4B739694-0389-4C98-80E7-E5461AEA174B}"/>
          </ac:cxnSpMkLst>
        </pc:cxnChg>
        <pc:cxnChg chg="add del">
          <ac:chgData name="Ben.Read" userId="316ea3c3-ef73-4e56-801d-8b7e36ad6785" providerId="ADAL" clId="{BB355A15-6803-4069-87BE-5926A0D92634}" dt="2017-10-01T21:05:31.243" v="228" actId="478"/>
          <ac:cxnSpMkLst>
            <pc:docMk/>
            <pc:sldMk cId="2866075756" sldId="267"/>
            <ac:cxnSpMk id="13" creationId="{8EEAC482-BE41-458D-84E2-573269825FBC}"/>
          </ac:cxnSpMkLst>
        </pc:cxnChg>
        <pc:cxnChg chg="add del mod">
          <ac:chgData name="Ben.Read" userId="316ea3c3-ef73-4e56-801d-8b7e36ad6785" providerId="ADAL" clId="{BB355A15-6803-4069-87BE-5926A0D92634}" dt="2017-10-01T21:05:44.434" v="231" actId="478"/>
          <ac:cxnSpMkLst>
            <pc:docMk/>
            <pc:sldMk cId="2866075756" sldId="267"/>
            <ac:cxnSpMk id="17" creationId="{A0B0D3DF-9926-4842-B141-85233C27B805}"/>
          </ac:cxnSpMkLst>
        </pc:cxnChg>
        <pc:cxnChg chg="add del mod">
          <ac:chgData name="Ben.Read" userId="316ea3c3-ef73-4e56-801d-8b7e36ad6785" providerId="ADAL" clId="{BB355A15-6803-4069-87BE-5926A0D92634}" dt="2017-10-01T21:05:44.434" v="231" actId="478"/>
          <ac:cxnSpMkLst>
            <pc:docMk/>
            <pc:sldMk cId="2866075756" sldId="267"/>
            <ac:cxnSpMk id="18" creationId="{A2BCDCD0-9DD5-4C94-BDCA-9459C0E2E567}"/>
          </ac:cxnSpMkLst>
        </pc:cxnChg>
      </pc:sldChg>
      <pc:sldChg chg="modSp">
        <pc:chgData name="Ben.Read" userId="316ea3c3-ef73-4e56-801d-8b7e36ad6785" providerId="ADAL" clId="{BB355A15-6803-4069-87BE-5926A0D92634}" dt="2017-10-01T21:04:12.050" v="222" actId="20577"/>
        <pc:sldMkLst>
          <pc:docMk/>
          <pc:sldMk cId="997815913" sldId="274"/>
        </pc:sldMkLst>
        <pc:spChg chg="mod">
          <ac:chgData name="Ben.Read" userId="316ea3c3-ef73-4e56-801d-8b7e36ad6785" providerId="ADAL" clId="{BB355A15-6803-4069-87BE-5926A0D92634}" dt="2017-10-01T21:03:38.662" v="196" actId="1076"/>
          <ac:spMkLst>
            <pc:docMk/>
            <pc:sldMk cId="997815913" sldId="274"/>
            <ac:spMk id="5" creationId="{03170567-D0F3-4836-839E-B9C0CA170878}"/>
          </ac:spMkLst>
        </pc:spChg>
        <pc:spChg chg="mod">
          <ac:chgData name="Ben.Read" userId="316ea3c3-ef73-4e56-801d-8b7e36ad6785" providerId="ADAL" clId="{BB355A15-6803-4069-87BE-5926A0D92634}" dt="2017-10-01T21:04:12.050" v="222" actId="20577"/>
          <ac:spMkLst>
            <pc:docMk/>
            <pc:sldMk cId="997815913" sldId="274"/>
            <ac:spMk id="12" creationId="{86E96500-D83B-4D07-A938-7F86C4603914}"/>
          </ac:spMkLst>
        </pc:spChg>
      </pc:sldChg>
    </pc:docChg>
  </pc:docChgLst>
  <pc:docChgLst>
    <pc:chgData name="Ben.Read" userId="316ea3c3-ef73-4e56-801d-8b7e36ad6785" providerId="ADAL" clId="{6880DA6A-B0EC-46A5-8A68-AE8BFC5F8DB6}"/>
    <pc:docChg chg="delSld modSld">
      <pc:chgData name="Ben.Read" userId="316ea3c3-ef73-4e56-801d-8b7e36ad6785" providerId="ADAL" clId="{6880DA6A-B0EC-46A5-8A68-AE8BFC5F8DB6}" dt="2017-10-15T18:24:17.405" v="12" actId="2696"/>
      <pc:docMkLst>
        <pc:docMk/>
      </pc:docMkLst>
      <pc:sldChg chg="modSp">
        <pc:chgData name="Ben.Read" userId="316ea3c3-ef73-4e56-801d-8b7e36ad6785" providerId="ADAL" clId="{6880DA6A-B0EC-46A5-8A68-AE8BFC5F8DB6}" dt="2017-10-15T18:24:10.292" v="4" actId="2711"/>
        <pc:sldMkLst>
          <pc:docMk/>
          <pc:sldMk cId="1014156243" sldId="257"/>
        </pc:sldMkLst>
        <pc:spChg chg="mod">
          <ac:chgData name="Ben.Read" userId="316ea3c3-ef73-4e56-801d-8b7e36ad6785" providerId="ADAL" clId="{6880DA6A-B0EC-46A5-8A68-AE8BFC5F8DB6}" dt="2017-10-15T18:24:10.292" v="4" actId="2711"/>
          <ac:spMkLst>
            <pc:docMk/>
            <pc:sldMk cId="1014156243" sldId="257"/>
            <ac:spMk id="7" creationId="{00000000-0000-0000-0000-000000000000}"/>
          </ac:spMkLst>
        </pc:spChg>
      </pc:sldChg>
      <pc:sldChg chg="del">
        <pc:chgData name="Ben.Read" userId="316ea3c3-ef73-4e56-801d-8b7e36ad6785" providerId="ADAL" clId="{6880DA6A-B0EC-46A5-8A68-AE8BFC5F8DB6}" dt="2017-10-15T18:24:17.329" v="5" actId="2696"/>
        <pc:sldMkLst>
          <pc:docMk/>
          <pc:sldMk cId="937349439" sldId="258"/>
        </pc:sldMkLst>
      </pc:sldChg>
      <pc:sldChg chg="del">
        <pc:chgData name="Ben.Read" userId="316ea3c3-ef73-4e56-801d-8b7e36ad6785" providerId="ADAL" clId="{6880DA6A-B0EC-46A5-8A68-AE8BFC5F8DB6}" dt="2017-10-15T18:24:17.372" v="9" actId="2696"/>
        <pc:sldMkLst>
          <pc:docMk/>
          <pc:sldMk cId="3112279251" sldId="259"/>
        </pc:sldMkLst>
      </pc:sldChg>
      <pc:sldChg chg="del">
        <pc:chgData name="Ben.Read" userId="316ea3c3-ef73-4e56-801d-8b7e36ad6785" providerId="ADAL" clId="{6880DA6A-B0EC-46A5-8A68-AE8BFC5F8DB6}" dt="2017-10-15T18:24:17.397" v="11" actId="2696"/>
        <pc:sldMkLst>
          <pc:docMk/>
          <pc:sldMk cId="2955679164" sldId="260"/>
        </pc:sldMkLst>
      </pc:sldChg>
      <pc:sldChg chg="del">
        <pc:chgData name="Ben.Read" userId="316ea3c3-ef73-4e56-801d-8b7e36ad6785" providerId="ADAL" clId="{6880DA6A-B0EC-46A5-8A68-AE8BFC5F8DB6}" dt="2017-10-15T18:24:17.384" v="10" actId="2696"/>
        <pc:sldMkLst>
          <pc:docMk/>
          <pc:sldMk cId="2104528275" sldId="261"/>
        </pc:sldMkLst>
      </pc:sldChg>
      <pc:sldChg chg="del">
        <pc:chgData name="Ben.Read" userId="316ea3c3-ef73-4e56-801d-8b7e36ad6785" providerId="ADAL" clId="{6880DA6A-B0EC-46A5-8A68-AE8BFC5F8DB6}" dt="2017-10-15T18:24:17.405" v="12" actId="2696"/>
        <pc:sldMkLst>
          <pc:docMk/>
          <pc:sldMk cId="1657302488" sldId="263"/>
        </pc:sldMkLst>
      </pc:sldChg>
      <pc:sldChg chg="del">
        <pc:chgData name="Ben.Read" userId="316ea3c3-ef73-4e56-801d-8b7e36ad6785" providerId="ADAL" clId="{6880DA6A-B0EC-46A5-8A68-AE8BFC5F8DB6}" dt="2017-10-15T18:24:17.340" v="6" actId="2696"/>
        <pc:sldMkLst>
          <pc:docMk/>
          <pc:sldMk cId="247173652" sldId="264"/>
        </pc:sldMkLst>
      </pc:sldChg>
      <pc:sldChg chg="del">
        <pc:chgData name="Ben.Read" userId="316ea3c3-ef73-4e56-801d-8b7e36ad6785" providerId="ADAL" clId="{6880DA6A-B0EC-46A5-8A68-AE8BFC5F8DB6}" dt="2017-10-15T18:24:17.353" v="7" actId="2696"/>
        <pc:sldMkLst>
          <pc:docMk/>
          <pc:sldMk cId="4193750793" sldId="265"/>
        </pc:sldMkLst>
      </pc:sldChg>
      <pc:sldChg chg="del">
        <pc:chgData name="Ben.Read" userId="316ea3c3-ef73-4e56-801d-8b7e36ad6785" providerId="ADAL" clId="{6880DA6A-B0EC-46A5-8A68-AE8BFC5F8DB6}" dt="2017-10-15T18:24:17.364" v="8" actId="2696"/>
        <pc:sldMkLst>
          <pc:docMk/>
          <pc:sldMk cId="2899427387"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11/7/2017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11/7/2017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a:p>
        </p:txBody>
      </p:sp>
    </p:spTree>
    <p:extLst>
      <p:ext uri="{BB962C8B-B14F-4D97-AF65-F5344CB8AC3E}">
        <p14:creationId xmlns:p14="http://schemas.microsoft.com/office/powerpoint/2010/main" val="353178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11/7/2017</a:t>
            </a:fld>
            <a:endParaRPr lang="en-US"/>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18D474-84CF-40A5-B032-DFFDE135438A}" type="datetime1">
              <a:rPr lang="en-US" smtClean="0"/>
              <a:t>11/7/2017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7C6EF-6B90-465F-AC36-47BDECADBD65}" type="datetime1">
              <a:rPr lang="en-US" smtClean="0"/>
              <a:t>11/7/2017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E4A86-2703-4937-ABF7-D8FBDB5C3D3E}" type="datetime1">
              <a:rPr lang="en-US" smtClean="0"/>
              <a:t>11/7/2017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11/7/2017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14B7EA-8738-442B-ADC7-3A7E6F5C49CD}" type="datetime1">
              <a:rPr lang="en-US" smtClean="0"/>
              <a:t>11/7/2017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5692D-78A6-499F-901A-E660774CC8EE}" type="datetime1">
              <a:rPr lang="en-US" smtClean="0"/>
              <a:t>11/7/2017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11/7/2017</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11/7/2017</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709EEF-87D9-4049-9A5D-A2B5E4C83A85}" type="datetime1">
              <a:rPr lang="en-US" smtClean="0"/>
              <a:t>11/7/2017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CAEBD992-82F2-4752-BCD7-4BDCCFA26099}" type="datetime1">
              <a:rPr lang="en-US" smtClean="0"/>
              <a:t>11/7/2017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11/7/2017</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cprogramming/index.htm" TargetMode="External"/><Relationship Id="rId2" Type="http://schemas.openxmlformats.org/officeDocument/2006/relationships/hyperlink" Target="https://www.programiz.com/c-programming/examples"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developerinsider.in/c-and-cpp-insid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Unit 16 – Procedural Programming</a:t>
            </a:r>
          </a:p>
        </p:txBody>
      </p:sp>
      <p:sp>
        <p:nvSpPr>
          <p:cNvPr id="3" name="Subtitle 2"/>
          <p:cNvSpPr>
            <a:spLocks noGrp="1"/>
          </p:cNvSpPr>
          <p:nvPr>
            <p:ph type="subTitle" idx="1"/>
          </p:nvPr>
        </p:nvSpPr>
        <p:spPr/>
        <p:txBody>
          <a:bodyPr/>
          <a:lstStyle/>
          <a:p>
            <a:r>
              <a:rPr lang="en-US"/>
              <a:t>with Ben Read</a:t>
            </a:r>
          </a:p>
        </p:txBody>
      </p:sp>
      <p:pic>
        <p:nvPicPr>
          <p:cNvPr id="4" name="Picture 3" descr="D:\FarehamCollege_logo1-200x2001.jpg">
            <a:extLst>
              <a:ext uri="{FF2B5EF4-FFF2-40B4-BE49-F238E27FC236}">
                <a16:creationId xmlns:a16="http://schemas.microsoft.com/office/drawing/2014/main" id="{B14F7901-B78D-425F-A51E-8E5EA3DE176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9756" y="154291"/>
            <a:ext cx="1184920" cy="88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CONSISTENT NAMING SCHEME</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888474"/>
            <a:ext cx="10385548" cy="3785652"/>
          </a:xfrm>
          <a:prstGeom prst="rect">
            <a:avLst/>
          </a:prstGeom>
          <a:noFill/>
          <a:ln>
            <a:noFill/>
          </a:ln>
        </p:spPr>
        <p:txBody>
          <a:bodyPr wrap="square" rtlCol="0" anchor="ctr" anchorCtr="1">
            <a:spAutoFit/>
          </a:bodyPr>
          <a:lstStyle/>
          <a:p>
            <a:r>
              <a:rPr lang="en-US" sz="2400" dirty="0" smtClean="0">
                <a:latin typeface="+mj-lt"/>
              </a:rPr>
              <a:t>Naming conventions for variables and functions are fairly common, and they help to easily differentiate them from the rest of the code.  Two popular options are –</a:t>
            </a:r>
          </a:p>
          <a:p>
            <a:endParaRPr lang="en-US" sz="2400" dirty="0">
              <a:latin typeface="+mj-lt"/>
            </a:endParaRPr>
          </a:p>
          <a:p>
            <a:pPr marL="800100" lvl="1" indent="-342900">
              <a:buFont typeface="Arial" panose="020B0604020202020204" pitchFamily="34" charset="0"/>
              <a:buChar char="•"/>
            </a:pPr>
            <a:r>
              <a:rPr lang="en-US" sz="2400" dirty="0" err="1" smtClean="0">
                <a:latin typeface="+mj-lt"/>
              </a:rPr>
              <a:t>camelCase</a:t>
            </a:r>
            <a:r>
              <a:rPr lang="en-US" sz="2400" dirty="0" smtClean="0">
                <a:latin typeface="+mj-lt"/>
              </a:rPr>
              <a:t>: The first letter of each word is </a:t>
            </a:r>
            <a:r>
              <a:rPr lang="en-US" sz="2400" dirty="0" err="1" smtClean="0">
                <a:latin typeface="+mj-lt"/>
              </a:rPr>
              <a:t>capitalised</a:t>
            </a:r>
            <a:r>
              <a:rPr lang="en-US" sz="2400" dirty="0" smtClean="0">
                <a:latin typeface="+mj-lt"/>
              </a:rPr>
              <a:t>, except for the first word</a:t>
            </a:r>
            <a:r>
              <a:rPr lang="en-US" sz="2400" dirty="0" smtClean="0">
                <a:latin typeface="+mj-lt"/>
              </a:rPr>
              <a:t>.</a:t>
            </a:r>
          </a:p>
          <a:p>
            <a:pPr marL="800100" lvl="1" indent="-342900">
              <a:buFont typeface="Arial" panose="020B0604020202020204" pitchFamily="34" charset="0"/>
              <a:buChar char="•"/>
            </a:pPr>
            <a:r>
              <a:rPr lang="en-US" sz="2400" dirty="0" err="1" smtClean="0">
                <a:latin typeface="+mj-lt"/>
              </a:rPr>
              <a:t>PascalCase</a:t>
            </a:r>
            <a:r>
              <a:rPr lang="en-US" sz="2400" dirty="0" smtClean="0">
                <a:latin typeface="+mj-lt"/>
              </a:rPr>
              <a:t>: All of the first letters of words are </a:t>
            </a:r>
            <a:r>
              <a:rPr lang="en-US" sz="2400" dirty="0" err="1" smtClean="0">
                <a:latin typeface="+mj-lt"/>
              </a:rPr>
              <a:t>capitalised</a:t>
            </a:r>
            <a:r>
              <a:rPr lang="en-US" sz="2400" dirty="0" smtClean="0">
                <a:latin typeface="+mj-lt"/>
              </a:rPr>
              <a:t>.  Also known as </a:t>
            </a:r>
            <a:r>
              <a:rPr lang="en-US" sz="2400" dirty="0" err="1" smtClean="0">
                <a:latin typeface="+mj-lt"/>
              </a:rPr>
              <a:t>UpperCamelCase</a:t>
            </a:r>
            <a:endParaRPr lang="en-US" sz="2400" dirty="0" smtClean="0">
              <a:latin typeface="+mj-lt"/>
            </a:endParaRPr>
          </a:p>
          <a:p>
            <a:pPr marL="800100" lvl="1" indent="-342900">
              <a:buFont typeface="Arial" panose="020B0604020202020204" pitchFamily="34" charset="0"/>
              <a:buChar char="•"/>
            </a:pPr>
            <a:r>
              <a:rPr lang="en-US" sz="2400" dirty="0" smtClean="0">
                <a:latin typeface="+mj-lt"/>
              </a:rPr>
              <a:t>Underscores: Underscores are added between each word, e.g. </a:t>
            </a:r>
            <a:r>
              <a:rPr lang="en-US" sz="2400" dirty="0" err="1" smtClean="0">
                <a:latin typeface="+mj-lt"/>
              </a:rPr>
              <a:t>player_health</a:t>
            </a:r>
            <a:r>
              <a:rPr lang="en-US" sz="2400" dirty="0" smtClean="0">
                <a:latin typeface="+mj-lt"/>
              </a:rPr>
              <a:t>, </a:t>
            </a:r>
            <a:r>
              <a:rPr lang="en-US" sz="2400" dirty="0" err="1" smtClean="0">
                <a:latin typeface="+mj-lt"/>
              </a:rPr>
              <a:t>enemy_health</a:t>
            </a:r>
            <a:r>
              <a:rPr lang="en-US" sz="2400" dirty="0" smtClean="0">
                <a:latin typeface="+mj-lt"/>
              </a:rPr>
              <a:t>, </a:t>
            </a:r>
            <a:r>
              <a:rPr lang="en-US" sz="2400" dirty="0" err="1" smtClean="0">
                <a:latin typeface="+mj-lt"/>
              </a:rPr>
              <a:t>ammo_count</a:t>
            </a:r>
            <a:r>
              <a:rPr lang="en-US" sz="2400" dirty="0" smtClean="0">
                <a:latin typeface="+mj-lt"/>
              </a:rPr>
              <a:t>, etc.</a:t>
            </a:r>
            <a:endParaRPr lang="en-GB" sz="2400" dirty="0">
              <a:latin typeface="+mj-lt"/>
            </a:endParaRPr>
          </a:p>
        </p:txBody>
      </p:sp>
    </p:spTree>
    <p:extLst>
      <p:ext uri="{BB962C8B-B14F-4D97-AF65-F5344CB8AC3E}">
        <p14:creationId xmlns:p14="http://schemas.microsoft.com/office/powerpoint/2010/main" val="196042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CONSISTENT NAMING SCHEME</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334477"/>
            <a:ext cx="10385548" cy="4893647"/>
          </a:xfrm>
          <a:prstGeom prst="rect">
            <a:avLst/>
          </a:prstGeom>
          <a:noFill/>
          <a:ln>
            <a:noFill/>
          </a:ln>
        </p:spPr>
        <p:txBody>
          <a:bodyPr wrap="square" rtlCol="0" anchor="ctr" anchorCtr="1">
            <a:spAutoFit/>
          </a:bodyPr>
          <a:lstStyle/>
          <a:p>
            <a:r>
              <a:rPr lang="en-US" sz="2400" dirty="0">
                <a:latin typeface="+mj-lt"/>
              </a:rPr>
              <a:t>Having different options creates a situation similar to the indent styles, as I mentioned earlier. If an existing project follows a certain convention, you should go with that. </a:t>
            </a:r>
            <a:endParaRPr lang="en-US" sz="2400" dirty="0" smtClean="0">
              <a:latin typeface="+mj-lt"/>
            </a:endParaRPr>
          </a:p>
          <a:p>
            <a:endParaRPr lang="en-US" sz="2400" dirty="0">
              <a:latin typeface="+mj-lt"/>
            </a:endParaRPr>
          </a:p>
          <a:p>
            <a:r>
              <a:rPr lang="en-US" sz="2400" dirty="0" smtClean="0">
                <a:latin typeface="+mj-lt"/>
              </a:rPr>
              <a:t>Also</a:t>
            </a:r>
            <a:r>
              <a:rPr lang="en-US" sz="2400" dirty="0">
                <a:latin typeface="+mj-lt"/>
              </a:rPr>
              <a:t>, some language platforms tend to use a certain naming scheme. </a:t>
            </a:r>
            <a:r>
              <a:rPr lang="en-US" sz="2400" dirty="0" smtClean="0">
                <a:latin typeface="+mj-lt"/>
              </a:rPr>
              <a:t> For </a:t>
            </a:r>
            <a:r>
              <a:rPr lang="en-US" sz="2400" dirty="0">
                <a:latin typeface="+mj-lt"/>
              </a:rPr>
              <a:t>instance, in Java, most code uses </a:t>
            </a:r>
            <a:r>
              <a:rPr lang="en-US" sz="2400" dirty="0" err="1">
                <a:latin typeface="+mj-lt"/>
              </a:rPr>
              <a:t>camelCase</a:t>
            </a:r>
            <a:r>
              <a:rPr lang="en-US" sz="2400" dirty="0">
                <a:latin typeface="+mj-lt"/>
              </a:rPr>
              <a:t> names, while in PHP, the majority </a:t>
            </a:r>
            <a:r>
              <a:rPr lang="en-US" sz="2400" dirty="0" smtClean="0">
                <a:latin typeface="+mj-lt"/>
              </a:rPr>
              <a:t>use </a:t>
            </a:r>
            <a:r>
              <a:rPr lang="en-US" sz="2400" dirty="0">
                <a:latin typeface="+mj-lt"/>
              </a:rPr>
              <a:t>underscores</a:t>
            </a:r>
            <a:r>
              <a:rPr lang="en-US" sz="2400" dirty="0" smtClean="0">
                <a:latin typeface="+mj-lt"/>
              </a:rPr>
              <a:t>.</a:t>
            </a:r>
          </a:p>
          <a:p>
            <a:endParaRPr lang="en-US" sz="2400" dirty="0">
              <a:latin typeface="+mj-lt"/>
            </a:endParaRPr>
          </a:p>
          <a:p>
            <a:r>
              <a:rPr lang="en-US" sz="2400" dirty="0" smtClean="0">
                <a:latin typeface="+mj-lt"/>
              </a:rPr>
              <a:t>These </a:t>
            </a:r>
            <a:r>
              <a:rPr lang="en-US" sz="2400" dirty="0">
                <a:latin typeface="+mj-lt"/>
              </a:rPr>
              <a:t>can also be mixed. Some developers prefer to use underscores for procedural functions, and class names, but use </a:t>
            </a:r>
            <a:r>
              <a:rPr lang="en-US" sz="2400" dirty="0" err="1">
                <a:latin typeface="+mj-lt"/>
              </a:rPr>
              <a:t>camelCase</a:t>
            </a:r>
            <a:r>
              <a:rPr lang="en-US" sz="2400" dirty="0">
                <a:latin typeface="+mj-lt"/>
              </a:rPr>
              <a:t> for class method </a:t>
            </a:r>
            <a:r>
              <a:rPr lang="en-US" sz="2400" dirty="0" smtClean="0">
                <a:latin typeface="+mj-lt"/>
              </a:rPr>
              <a:t>names.</a:t>
            </a:r>
          </a:p>
          <a:p>
            <a:endParaRPr lang="en-US" sz="2400" dirty="0">
              <a:latin typeface="+mj-lt"/>
            </a:endParaRPr>
          </a:p>
          <a:p>
            <a:r>
              <a:rPr lang="en-US" sz="2400" dirty="0" smtClean="0">
                <a:latin typeface="+mj-lt"/>
              </a:rPr>
              <a:t>There is no ‘best’ style.  Just be consistent.</a:t>
            </a:r>
            <a:endParaRPr lang="en-US" sz="2400" dirty="0">
              <a:latin typeface="+mj-lt"/>
            </a:endParaRPr>
          </a:p>
        </p:txBody>
      </p:sp>
    </p:spTree>
    <p:extLst>
      <p:ext uri="{BB962C8B-B14F-4D97-AF65-F5344CB8AC3E}">
        <p14:creationId xmlns:p14="http://schemas.microsoft.com/office/powerpoint/2010/main" val="133177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THE DRY PRINCIPLE</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149812"/>
            <a:ext cx="10385548" cy="5262979"/>
          </a:xfrm>
          <a:prstGeom prst="rect">
            <a:avLst/>
          </a:prstGeom>
          <a:noFill/>
          <a:ln>
            <a:noFill/>
          </a:ln>
        </p:spPr>
        <p:txBody>
          <a:bodyPr wrap="square" rtlCol="0" anchor="ctr" anchorCtr="1">
            <a:spAutoFit/>
          </a:bodyPr>
          <a:lstStyle/>
          <a:p>
            <a:r>
              <a:rPr lang="en-US" sz="2400" dirty="0">
                <a:latin typeface="+mj-lt"/>
              </a:rPr>
              <a:t>DRY stands for Don't Repeat Yourself. </a:t>
            </a:r>
            <a:r>
              <a:rPr lang="en-US" sz="2400" dirty="0" smtClean="0">
                <a:latin typeface="+mj-lt"/>
              </a:rPr>
              <a:t> Also </a:t>
            </a:r>
            <a:r>
              <a:rPr lang="en-US" sz="2400" dirty="0">
                <a:latin typeface="+mj-lt"/>
              </a:rPr>
              <a:t>known as DIE: Duplication is Evil.</a:t>
            </a:r>
          </a:p>
          <a:p>
            <a:endParaRPr lang="en-US" sz="2400" dirty="0">
              <a:latin typeface="+mj-lt"/>
            </a:endParaRPr>
          </a:p>
          <a:p>
            <a:r>
              <a:rPr lang="en-US" sz="2400" dirty="0">
                <a:latin typeface="+mj-lt"/>
              </a:rPr>
              <a:t>The principle states:</a:t>
            </a:r>
          </a:p>
          <a:p>
            <a:endParaRPr lang="en-US" sz="2400" dirty="0">
              <a:latin typeface="+mj-lt"/>
            </a:endParaRPr>
          </a:p>
          <a:p>
            <a:r>
              <a:rPr lang="en-US" sz="2400" i="1" dirty="0">
                <a:latin typeface="+mj-lt"/>
              </a:rPr>
              <a:t>"Every piece of knowledge must have a single, unambiguous, authoritative representation within a system."</a:t>
            </a:r>
          </a:p>
          <a:p>
            <a:endParaRPr lang="en-US" sz="2400" dirty="0">
              <a:latin typeface="+mj-lt"/>
            </a:endParaRPr>
          </a:p>
          <a:p>
            <a:r>
              <a:rPr lang="en-US" sz="2400" dirty="0">
                <a:latin typeface="+mj-lt"/>
              </a:rPr>
              <a:t>The purpose for most applications (or computers in general) is to automate repetitive tasks. </a:t>
            </a:r>
            <a:r>
              <a:rPr lang="en-US" sz="2400" dirty="0" smtClean="0">
                <a:latin typeface="+mj-lt"/>
              </a:rPr>
              <a:t> This </a:t>
            </a:r>
            <a:r>
              <a:rPr lang="en-US" sz="2400" dirty="0">
                <a:latin typeface="+mj-lt"/>
              </a:rPr>
              <a:t>principle should be maintained in all code, even web applications. </a:t>
            </a:r>
            <a:r>
              <a:rPr lang="en-US" sz="2400" dirty="0" smtClean="0">
                <a:latin typeface="+mj-lt"/>
              </a:rPr>
              <a:t> The </a:t>
            </a:r>
            <a:r>
              <a:rPr lang="en-US" sz="2400" dirty="0">
                <a:latin typeface="+mj-lt"/>
              </a:rPr>
              <a:t>same piece of code should not be repeated over and over again</a:t>
            </a:r>
            <a:r>
              <a:rPr lang="en-US" sz="2400" dirty="0" smtClean="0">
                <a:latin typeface="+mj-lt"/>
              </a:rPr>
              <a:t>.  </a:t>
            </a:r>
          </a:p>
          <a:p>
            <a:endParaRPr lang="en-US" sz="2400" dirty="0">
              <a:latin typeface="+mj-lt"/>
            </a:endParaRPr>
          </a:p>
          <a:p>
            <a:r>
              <a:rPr lang="en-US" sz="2400" dirty="0" smtClean="0">
                <a:latin typeface="+mj-lt"/>
              </a:rPr>
              <a:t>This is a great example of why we create functions with a mind to reusing them.</a:t>
            </a:r>
            <a:endParaRPr lang="en-US" sz="2400" dirty="0">
              <a:latin typeface="+mj-lt"/>
            </a:endParaRPr>
          </a:p>
        </p:txBody>
      </p:sp>
    </p:spTree>
    <p:extLst>
      <p:ext uri="{BB962C8B-B14F-4D97-AF65-F5344CB8AC3E}">
        <p14:creationId xmlns:p14="http://schemas.microsoft.com/office/powerpoint/2010/main" val="351719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AVOID DEEP NESTING</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457201"/>
            <a:ext cx="10385548" cy="1200329"/>
          </a:xfrm>
          <a:prstGeom prst="rect">
            <a:avLst/>
          </a:prstGeom>
          <a:noFill/>
          <a:ln>
            <a:noFill/>
          </a:ln>
        </p:spPr>
        <p:txBody>
          <a:bodyPr wrap="square" rtlCol="0" anchor="ctr" anchorCtr="1">
            <a:spAutoFit/>
          </a:bodyPr>
          <a:lstStyle/>
          <a:p>
            <a:r>
              <a:rPr lang="en-US" sz="2400" dirty="0" smtClean="0">
                <a:latin typeface="+mj-lt"/>
              </a:rPr>
              <a:t>Too many levels of nesting can make code quite hard to read.  Wherever possible you need to avoid situations like this –</a:t>
            </a:r>
          </a:p>
          <a:p>
            <a:endParaRPr lang="en-US" sz="2400" dirty="0">
              <a:latin typeface="+mj-lt"/>
            </a:endParaRPr>
          </a:p>
        </p:txBody>
      </p:sp>
      <p:pic>
        <p:nvPicPr>
          <p:cNvPr id="5" name="Picture 4"/>
          <p:cNvPicPr>
            <a:picLocks noChangeAspect="1"/>
          </p:cNvPicPr>
          <p:nvPr/>
        </p:nvPicPr>
        <p:blipFill>
          <a:blip r:embed="rId3"/>
          <a:stretch>
            <a:fillRect/>
          </a:stretch>
        </p:blipFill>
        <p:spPr>
          <a:xfrm>
            <a:off x="5536752" y="1450094"/>
            <a:ext cx="5017277" cy="5179902"/>
          </a:xfrm>
          <a:prstGeom prst="rect">
            <a:avLst/>
          </a:prstGeom>
        </p:spPr>
      </p:pic>
      <p:sp>
        <p:nvSpPr>
          <p:cNvPr id="8" name="TextBox 7"/>
          <p:cNvSpPr txBox="1"/>
          <p:nvPr/>
        </p:nvSpPr>
        <p:spPr>
          <a:xfrm>
            <a:off x="1293812" y="2516551"/>
            <a:ext cx="2802543" cy="3046988"/>
          </a:xfrm>
          <a:prstGeom prst="rect">
            <a:avLst/>
          </a:prstGeom>
          <a:noFill/>
          <a:ln>
            <a:noFill/>
          </a:ln>
        </p:spPr>
        <p:txBody>
          <a:bodyPr wrap="square" rtlCol="0" anchor="ctr" anchorCtr="1">
            <a:spAutoFit/>
          </a:bodyPr>
          <a:lstStyle/>
          <a:p>
            <a:r>
              <a:rPr lang="en-US" sz="2400" dirty="0" smtClean="0">
                <a:latin typeface="+mj-lt"/>
              </a:rPr>
              <a:t>It’s usually possible to make changes to your code to reduce the level of nesting, e.g. use a different type of conditional statement</a:t>
            </a:r>
          </a:p>
          <a:p>
            <a:endParaRPr lang="en-US" sz="2400" dirty="0">
              <a:latin typeface="+mj-lt"/>
            </a:endParaRPr>
          </a:p>
        </p:txBody>
      </p:sp>
    </p:spTree>
    <p:extLst>
      <p:ext uri="{BB962C8B-B14F-4D97-AF65-F5344CB8AC3E}">
        <p14:creationId xmlns:p14="http://schemas.microsoft.com/office/powerpoint/2010/main" val="240293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LIMIT LINE LENGTH</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641867"/>
            <a:ext cx="10385548" cy="830997"/>
          </a:xfrm>
          <a:prstGeom prst="rect">
            <a:avLst/>
          </a:prstGeom>
          <a:noFill/>
          <a:ln>
            <a:noFill/>
          </a:ln>
        </p:spPr>
        <p:txBody>
          <a:bodyPr wrap="square" rtlCol="0" anchor="ctr" anchorCtr="1">
            <a:spAutoFit/>
          </a:bodyPr>
          <a:lstStyle/>
          <a:p>
            <a:r>
              <a:rPr lang="en-US" sz="2400" dirty="0">
                <a:latin typeface="+mj-lt"/>
              </a:rPr>
              <a:t>Our eyes are more comfortable when reading tall and narrow columns of text. This is precisely the reason why newspaper articles look like this:</a:t>
            </a:r>
          </a:p>
        </p:txBody>
      </p:sp>
      <p:pic>
        <p:nvPicPr>
          <p:cNvPr id="2050" name="Picture 2" descr="Image result for newspaper arti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264" y="1897080"/>
            <a:ext cx="6181725"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45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LIMIT LINE LENGTH</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272536"/>
            <a:ext cx="10385548" cy="1569660"/>
          </a:xfrm>
          <a:prstGeom prst="rect">
            <a:avLst/>
          </a:prstGeom>
          <a:noFill/>
          <a:ln>
            <a:noFill/>
          </a:ln>
        </p:spPr>
        <p:txBody>
          <a:bodyPr wrap="square" rtlCol="0" anchor="ctr" anchorCtr="1">
            <a:spAutoFit/>
          </a:bodyPr>
          <a:lstStyle/>
          <a:p>
            <a:r>
              <a:rPr lang="en-US" sz="2400" dirty="0" smtClean="0">
                <a:latin typeface="+mj-lt"/>
              </a:rPr>
              <a:t>Therefore it’s good practice to avoid writing horizontally long lines of code.  Remember, if anyone intends to read your code via a terminal window, such as the Vim text editor for UNIX, it’s a good idea to limit the line length to around 80 characters.</a:t>
            </a:r>
            <a:endParaRPr lang="en-US" sz="2400" dirty="0">
              <a:latin typeface="+mj-lt"/>
            </a:endParaRPr>
          </a:p>
        </p:txBody>
      </p:sp>
      <p:pic>
        <p:nvPicPr>
          <p:cNvPr id="5" name="Picture 4"/>
          <p:cNvPicPr>
            <a:picLocks noChangeAspect="1"/>
          </p:cNvPicPr>
          <p:nvPr/>
        </p:nvPicPr>
        <p:blipFill>
          <a:blip r:embed="rId3"/>
          <a:stretch>
            <a:fillRect/>
          </a:stretch>
        </p:blipFill>
        <p:spPr>
          <a:xfrm>
            <a:off x="3521065" y="1842196"/>
            <a:ext cx="5148123" cy="3457695"/>
          </a:xfrm>
          <a:prstGeom prst="rect">
            <a:avLst/>
          </a:prstGeom>
        </p:spPr>
      </p:pic>
      <p:cxnSp>
        <p:nvCxnSpPr>
          <p:cNvPr id="10" name="Straight Arrow Connector 9"/>
          <p:cNvCxnSpPr/>
          <p:nvPr/>
        </p:nvCxnSpPr>
        <p:spPr>
          <a:xfrm flipH="1" flipV="1">
            <a:off x="5686097" y="5223641"/>
            <a:ext cx="1156137" cy="948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8429297" y="3426372"/>
            <a:ext cx="1019503" cy="756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364717" y="4112201"/>
            <a:ext cx="1723697" cy="646331"/>
          </a:xfrm>
          <a:prstGeom prst="rect">
            <a:avLst/>
          </a:prstGeom>
          <a:noFill/>
          <a:ln>
            <a:noFill/>
          </a:ln>
        </p:spPr>
        <p:txBody>
          <a:bodyPr wrap="square" rtlCol="0" anchor="ctr" anchorCtr="1">
            <a:spAutoFit/>
          </a:bodyPr>
          <a:lstStyle/>
          <a:p>
            <a:r>
              <a:rPr lang="en-GB" dirty="0" smtClean="0">
                <a:latin typeface="+mj-lt"/>
              </a:rPr>
              <a:t>Don’t comment like this</a:t>
            </a:r>
          </a:p>
        </p:txBody>
      </p:sp>
      <p:sp>
        <p:nvSpPr>
          <p:cNvPr id="16" name="TextBox 15"/>
          <p:cNvSpPr txBox="1"/>
          <p:nvPr/>
        </p:nvSpPr>
        <p:spPr>
          <a:xfrm>
            <a:off x="6604829" y="6145916"/>
            <a:ext cx="2196662" cy="646331"/>
          </a:xfrm>
          <a:prstGeom prst="rect">
            <a:avLst/>
          </a:prstGeom>
          <a:noFill/>
          <a:ln>
            <a:noFill/>
          </a:ln>
        </p:spPr>
        <p:txBody>
          <a:bodyPr wrap="square" rtlCol="0" anchor="ctr" anchorCtr="1">
            <a:spAutoFit/>
          </a:bodyPr>
          <a:lstStyle/>
          <a:p>
            <a:r>
              <a:rPr lang="en-GB" dirty="0" smtClean="0">
                <a:latin typeface="+mj-lt"/>
              </a:rPr>
              <a:t>Note the column number</a:t>
            </a:r>
          </a:p>
        </p:txBody>
      </p:sp>
    </p:spTree>
    <p:extLst>
      <p:ext uri="{BB962C8B-B14F-4D97-AF65-F5344CB8AC3E}">
        <p14:creationId xmlns:p14="http://schemas.microsoft.com/office/powerpoint/2010/main" val="149499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READ OPEN SOURCE CODE</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smtClean="0">
              <a:latin typeface="+mj-lt"/>
            </a:endParaRPr>
          </a:p>
          <a:p>
            <a:endParaRPr lang="en-GB" dirty="0">
              <a:latin typeface="+mj-lt"/>
            </a:endParaRPr>
          </a:p>
          <a:p>
            <a:endParaRPr lang="en-GB" dirty="0" smtClean="0">
              <a:latin typeface="+mj-lt"/>
              <a:hlinkClick r:id="rId2"/>
            </a:endParaRPr>
          </a:p>
          <a:p>
            <a:r>
              <a:rPr lang="en-GB" dirty="0" smtClean="0">
                <a:latin typeface="+mj-lt"/>
                <a:hlinkClick r:id="rId2"/>
              </a:rPr>
              <a:t>https</a:t>
            </a:r>
            <a:r>
              <a:rPr lang="en-GB" dirty="0">
                <a:latin typeface="+mj-lt"/>
                <a:hlinkClick r:id="rId2"/>
              </a:rPr>
              <a:t>://</a:t>
            </a:r>
            <a:r>
              <a:rPr lang="en-GB" dirty="0" smtClean="0">
                <a:latin typeface="+mj-lt"/>
                <a:hlinkClick r:id="rId2"/>
              </a:rPr>
              <a:t>www.programiz.com/c-programming/examples</a:t>
            </a:r>
            <a:endParaRPr lang="en-GB" dirty="0" smtClean="0">
              <a:latin typeface="+mj-lt"/>
            </a:endParaRPr>
          </a:p>
          <a:p>
            <a:r>
              <a:rPr lang="en-GB" dirty="0">
                <a:latin typeface="+mj-lt"/>
                <a:hlinkClick r:id="rId3"/>
              </a:rPr>
              <a:t>https://</a:t>
            </a:r>
            <a:r>
              <a:rPr lang="en-GB" dirty="0" smtClean="0">
                <a:latin typeface="+mj-lt"/>
                <a:hlinkClick r:id="rId3"/>
              </a:rPr>
              <a:t>www.tutorialspoint.com/cprogramming/index.htm</a:t>
            </a:r>
            <a:endParaRPr lang="en-GB" dirty="0" smtClean="0">
              <a:latin typeface="+mj-lt"/>
            </a:endParaRPr>
          </a:p>
          <a:p>
            <a:r>
              <a:rPr lang="en-GB" dirty="0">
                <a:latin typeface="+mj-lt"/>
                <a:hlinkClick r:id="rId4"/>
              </a:rPr>
              <a:t>https://www.developerinsider.in/c-and-cpp-insider</a:t>
            </a:r>
            <a:r>
              <a:rPr lang="en-GB" dirty="0" smtClean="0">
                <a:latin typeface="+mj-lt"/>
                <a:hlinkClick r:id="rId4"/>
              </a:rPr>
              <a:t>/</a:t>
            </a:r>
            <a:endParaRPr lang="en-GB" dirty="0" smtClean="0">
              <a:latin typeface="+mj-lt"/>
            </a:endParaRPr>
          </a:p>
          <a:p>
            <a:endParaRPr lang="en-GB" dirty="0">
              <a:latin typeface="+mj-lt"/>
            </a:endParaRPr>
          </a:p>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92039"/>
            <a:ext cx="10385548" cy="3170099"/>
          </a:xfrm>
          <a:prstGeom prst="rect">
            <a:avLst/>
          </a:prstGeom>
          <a:noFill/>
          <a:ln>
            <a:noFill/>
          </a:ln>
        </p:spPr>
        <p:txBody>
          <a:bodyPr wrap="square" rtlCol="0" anchor="ctr" anchorCtr="1">
            <a:spAutoFit/>
          </a:bodyPr>
          <a:lstStyle/>
          <a:p>
            <a:endParaRPr lang="en-US" sz="2400" dirty="0" smtClean="0">
              <a:latin typeface="+mj-lt"/>
            </a:endParaRPr>
          </a:p>
          <a:p>
            <a:r>
              <a:rPr lang="en-US" sz="2400" dirty="0" smtClean="0">
                <a:latin typeface="+mj-lt"/>
              </a:rPr>
              <a:t>Open </a:t>
            </a:r>
            <a:r>
              <a:rPr lang="en-US" sz="2400" dirty="0">
                <a:latin typeface="+mj-lt"/>
              </a:rPr>
              <a:t>Source projects are built with the input of many developers. These projects need to maintain a high level of code readability so that the team can work together as efficiently as possible. Therefore, it is a good idea to browse through the source code of these projects to observe what these developers are doing</a:t>
            </a:r>
            <a:r>
              <a:rPr lang="en-US" sz="2400" dirty="0" smtClean="0">
                <a:latin typeface="+mj-lt"/>
              </a:rPr>
              <a:t>.  C tutorial sites host great examples of code which have been written with good programming practice in mind –</a:t>
            </a:r>
          </a:p>
          <a:p>
            <a:endParaRPr lang="en-US" sz="3200" dirty="0">
              <a:latin typeface="+mj-lt"/>
            </a:endParaRPr>
          </a:p>
        </p:txBody>
      </p:sp>
    </p:spTree>
    <p:extLst>
      <p:ext uri="{BB962C8B-B14F-4D97-AF65-F5344CB8AC3E}">
        <p14:creationId xmlns:p14="http://schemas.microsoft.com/office/powerpoint/2010/main" val="62253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a:t>AIMS &amp; OBJECTIVES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2426407"/>
            <a:ext cx="10385548" cy="1200329"/>
          </a:xfrm>
          <a:prstGeom prst="rect">
            <a:avLst/>
          </a:prstGeom>
          <a:noFill/>
          <a:ln>
            <a:noFill/>
          </a:ln>
        </p:spPr>
        <p:txBody>
          <a:bodyPr wrap="square" rtlCol="0" anchor="ctr" anchorCtr="1">
            <a:spAutoFit/>
          </a:bodyPr>
          <a:lstStyle/>
          <a:p>
            <a:pPr marL="342900" indent="-342900">
              <a:buFont typeface="Arial" panose="020B0604020202020204" pitchFamily="34" charset="0"/>
              <a:buChar char="•"/>
            </a:pPr>
            <a:r>
              <a:rPr lang="en-GB" sz="2400" dirty="0" smtClean="0">
                <a:latin typeface="+mj-lt"/>
              </a:rPr>
              <a:t>Review examples of good programming practice</a:t>
            </a:r>
          </a:p>
          <a:p>
            <a:pPr marL="342900" indent="-342900">
              <a:buFont typeface="Arial" panose="020B0604020202020204" pitchFamily="34" charset="0"/>
              <a:buChar char="•"/>
            </a:pPr>
            <a:r>
              <a:rPr lang="en-GB" sz="2400" dirty="0" smtClean="0">
                <a:latin typeface="+mj-lt"/>
              </a:rPr>
              <a:t>Utilise what you’ve learned to improve your own code</a:t>
            </a:r>
          </a:p>
          <a:p>
            <a:pPr marL="342900" indent="-342900">
              <a:buFont typeface="Arial" panose="020B0604020202020204" pitchFamily="34" charset="0"/>
              <a:buChar char="•"/>
            </a:pPr>
            <a:r>
              <a:rPr lang="en-GB" sz="2400" dirty="0" smtClean="0">
                <a:latin typeface="+mj-lt"/>
              </a:rPr>
              <a:t>Continue work on Assignment 2</a:t>
            </a:r>
            <a:endParaRPr lang="en-GB" sz="5400" dirty="0">
              <a:latin typeface="+mj-lt"/>
            </a:endParaRPr>
          </a:p>
        </p:txBody>
      </p:sp>
    </p:spTree>
    <p:extLst>
      <p:ext uri="{BB962C8B-B14F-4D97-AF65-F5344CB8AC3E}">
        <p14:creationId xmlns:p14="http://schemas.microsoft.com/office/powerpoint/2010/main" val="101415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COMMENTS &amp; DOCUMENTATION</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579750"/>
            <a:ext cx="10385548" cy="4893647"/>
          </a:xfrm>
          <a:prstGeom prst="rect">
            <a:avLst/>
          </a:prstGeom>
          <a:noFill/>
          <a:ln>
            <a:noFill/>
          </a:ln>
        </p:spPr>
        <p:txBody>
          <a:bodyPr wrap="square" rtlCol="0" anchor="ctr" anchorCtr="1">
            <a:spAutoFit/>
          </a:bodyPr>
          <a:lstStyle/>
          <a:p>
            <a:r>
              <a:rPr lang="en-GB" sz="2400" dirty="0" smtClean="0">
                <a:latin typeface="+mj-lt"/>
              </a:rPr>
              <a:t>Commenting your code is essential, both to remind you of what your code does and, primarily, for others to be able to understand it easily –</a:t>
            </a:r>
          </a:p>
          <a:p>
            <a:endParaRPr lang="en-GB" sz="2400" dirty="0" smtClean="0">
              <a:latin typeface="+mj-lt"/>
            </a:endParaRPr>
          </a:p>
          <a:p>
            <a:pPr marL="342900" indent="-342900">
              <a:buFont typeface="Arial" panose="020B0604020202020204" pitchFamily="34" charset="0"/>
              <a:buChar char="•"/>
            </a:pPr>
            <a:endParaRPr lang="en-GB" sz="1000" dirty="0">
              <a:latin typeface="+mj-lt"/>
            </a:endParaRPr>
          </a:p>
          <a:p>
            <a:pPr lvl="1"/>
            <a:r>
              <a:rPr lang="en-US" sz="1000" dirty="0">
                <a:solidFill>
                  <a:srgbClr val="FF0000"/>
                </a:solidFill>
                <a:latin typeface="Consolas" panose="020B0609020204030204" pitchFamily="49" charset="0"/>
                <a:cs typeface="Consolas" panose="020B0609020204030204" pitchFamily="49" charset="0"/>
              </a:rPr>
              <a:t>//Call by Value - This function has its arguments passed but it does not return</a:t>
            </a:r>
          </a:p>
          <a:p>
            <a:pPr lvl="1"/>
            <a:r>
              <a:rPr lang="en-US" sz="1000" dirty="0" smtClean="0">
                <a:solidFill>
                  <a:srgbClr val="FF0000"/>
                </a:solidFill>
                <a:latin typeface="Consolas" panose="020B0609020204030204" pitchFamily="49" charset="0"/>
                <a:cs typeface="Consolas" panose="020B0609020204030204" pitchFamily="49" charset="0"/>
              </a:rPr>
              <a:t>//</a:t>
            </a:r>
            <a:r>
              <a:rPr lang="en-US" sz="1000" dirty="0">
                <a:solidFill>
                  <a:srgbClr val="FF0000"/>
                </a:solidFill>
                <a:latin typeface="Consolas" panose="020B0609020204030204" pitchFamily="49" charset="0"/>
                <a:cs typeface="Consolas" panose="020B0609020204030204" pitchFamily="49" charset="0"/>
              </a:rPr>
              <a:t>a value and the original values of the variables remain unchanged</a:t>
            </a:r>
          </a:p>
          <a:p>
            <a:pPr lvl="1"/>
            <a:r>
              <a:rPr lang="en-US" sz="1000" dirty="0">
                <a:latin typeface="Consolas" panose="020B0609020204030204" pitchFamily="49" charset="0"/>
                <a:cs typeface="Consolas" panose="020B0609020204030204" pitchFamily="49" charset="0"/>
              </a:rPr>
              <a:t>	</a:t>
            </a:r>
          </a:p>
          <a:p>
            <a:pPr lvl="1"/>
            <a:r>
              <a:rPr lang="en-US" sz="1000" dirty="0" err="1" smtClean="0">
                <a:latin typeface="Consolas" panose="020B0609020204030204" pitchFamily="49" charset="0"/>
                <a:cs typeface="Consolas" panose="020B0609020204030204" pitchFamily="49" charset="0"/>
              </a:rPr>
              <a:t>printf</a:t>
            </a:r>
            <a:r>
              <a:rPr lang="en-US" sz="1000" dirty="0">
                <a:latin typeface="Consolas" panose="020B0609020204030204" pitchFamily="49" charset="0"/>
                <a:cs typeface="Consolas" panose="020B0609020204030204" pitchFamily="49" charset="0"/>
              </a:rPr>
              <a:t>("Before swap the value of a is %d\n", a</a:t>
            </a:r>
            <a:r>
              <a:rPr lang="en-US" sz="1000" dirty="0" smtClean="0">
                <a:latin typeface="Consolas" panose="020B0609020204030204" pitchFamily="49" charset="0"/>
                <a:cs typeface="Consolas" panose="020B0609020204030204" pitchFamily="49" charset="0"/>
              </a:rPr>
              <a:t>);</a:t>
            </a:r>
          </a:p>
          <a:p>
            <a:pPr lvl="1"/>
            <a:r>
              <a:rPr lang="en-US" sz="1000" dirty="0" err="1" smtClean="0">
                <a:latin typeface="Consolas" panose="020B0609020204030204" pitchFamily="49" charset="0"/>
                <a:cs typeface="Consolas" panose="020B0609020204030204" pitchFamily="49" charset="0"/>
              </a:rPr>
              <a:t>printf</a:t>
            </a:r>
            <a:r>
              <a:rPr lang="en-US" sz="1000" dirty="0">
                <a:latin typeface="Consolas" panose="020B0609020204030204" pitchFamily="49" charset="0"/>
                <a:cs typeface="Consolas" panose="020B0609020204030204" pitchFamily="49" charset="0"/>
              </a:rPr>
              <a:t>("Before swap the value of b is %d\n", b</a:t>
            </a:r>
            <a:r>
              <a:rPr lang="en-US" sz="1000" dirty="0" smtClean="0">
                <a:latin typeface="Consolas" panose="020B0609020204030204" pitchFamily="49" charset="0"/>
                <a:cs typeface="Consolas" panose="020B0609020204030204" pitchFamily="49" charset="0"/>
              </a:rPr>
              <a:t>);</a:t>
            </a:r>
          </a:p>
          <a:p>
            <a:pPr lvl="1"/>
            <a:r>
              <a:rPr lang="en-US" sz="1000" dirty="0">
                <a:latin typeface="Consolas" panose="020B0609020204030204" pitchFamily="49" charset="0"/>
                <a:cs typeface="Consolas" panose="020B0609020204030204" pitchFamily="49" charset="0"/>
              </a:rPr>
              <a:t>	</a:t>
            </a:r>
          </a:p>
          <a:p>
            <a:pPr lvl="1"/>
            <a:r>
              <a:rPr lang="en-US" sz="1000" dirty="0" smtClean="0">
                <a:latin typeface="Consolas" panose="020B0609020204030204" pitchFamily="49" charset="0"/>
                <a:cs typeface="Consolas" panose="020B0609020204030204" pitchFamily="49" charset="0"/>
              </a:rPr>
              <a:t>swap(a</a:t>
            </a:r>
            <a:r>
              <a:rPr lang="en-US" sz="1000" dirty="0">
                <a:latin typeface="Consolas" panose="020B0609020204030204" pitchFamily="49" charset="0"/>
                <a:cs typeface="Consolas" panose="020B0609020204030204" pitchFamily="49" charset="0"/>
              </a:rPr>
              <a:t>, b); //Calls the swap function</a:t>
            </a:r>
          </a:p>
          <a:p>
            <a:pPr lvl="1"/>
            <a:endParaRPr lang="en-US" sz="1000" dirty="0">
              <a:latin typeface="Consolas" panose="020B0609020204030204" pitchFamily="49" charset="0"/>
              <a:cs typeface="Consolas" panose="020B0609020204030204" pitchFamily="49" charset="0"/>
            </a:endParaRPr>
          </a:p>
          <a:p>
            <a:pPr lvl="1"/>
            <a:r>
              <a:rPr lang="en-US" sz="1000" dirty="0" err="1" smtClean="0">
                <a:latin typeface="Consolas" panose="020B0609020204030204" pitchFamily="49" charset="0"/>
                <a:cs typeface="Consolas" panose="020B0609020204030204" pitchFamily="49" charset="0"/>
              </a:rPr>
              <a:t>printf</a:t>
            </a:r>
            <a:r>
              <a:rPr lang="en-US" sz="1000" dirty="0">
                <a:latin typeface="Consolas" panose="020B0609020204030204" pitchFamily="49" charset="0"/>
                <a:cs typeface="Consolas" panose="020B0609020204030204" pitchFamily="49" charset="0"/>
              </a:rPr>
              <a:t>("After swap the value of a is %d\n", a);</a:t>
            </a:r>
          </a:p>
          <a:p>
            <a:pPr lvl="1"/>
            <a:r>
              <a:rPr lang="en-US" sz="1000" dirty="0" err="1" smtClean="0">
                <a:latin typeface="Consolas" panose="020B0609020204030204" pitchFamily="49" charset="0"/>
                <a:cs typeface="Consolas" panose="020B0609020204030204" pitchFamily="49" charset="0"/>
              </a:rPr>
              <a:t>printf</a:t>
            </a:r>
            <a:r>
              <a:rPr lang="en-US" sz="1000" dirty="0">
                <a:latin typeface="Consolas" panose="020B0609020204030204" pitchFamily="49" charset="0"/>
                <a:cs typeface="Consolas" panose="020B0609020204030204" pitchFamily="49" charset="0"/>
              </a:rPr>
              <a:t>("After swap the value of b is %d\n", b);</a:t>
            </a:r>
          </a:p>
          <a:p>
            <a:pPr lvl="1"/>
            <a:endParaRPr lang="en-US" sz="1000" dirty="0">
              <a:latin typeface="Consolas" panose="020B0609020204030204" pitchFamily="49" charset="0"/>
              <a:cs typeface="Consolas" panose="020B0609020204030204" pitchFamily="49" charset="0"/>
            </a:endParaRPr>
          </a:p>
          <a:p>
            <a:pPr lvl="1"/>
            <a:r>
              <a:rPr lang="en-US" sz="1000" dirty="0" smtClean="0">
                <a:solidFill>
                  <a:srgbClr val="FF0000"/>
                </a:solidFill>
                <a:latin typeface="Consolas" panose="020B0609020204030204" pitchFamily="49" charset="0"/>
                <a:cs typeface="Consolas" panose="020B0609020204030204" pitchFamily="49" charset="0"/>
              </a:rPr>
              <a:t>//</a:t>
            </a:r>
            <a:r>
              <a:rPr lang="en-US" sz="1000" dirty="0">
                <a:solidFill>
                  <a:srgbClr val="FF0000"/>
                </a:solidFill>
                <a:latin typeface="Consolas" panose="020B0609020204030204" pitchFamily="49" charset="0"/>
                <a:cs typeface="Consolas" panose="020B0609020204030204" pitchFamily="49" charset="0"/>
              </a:rPr>
              <a:t>Call by Reference.  This function uses pointers to access the actual</a:t>
            </a:r>
          </a:p>
          <a:p>
            <a:pPr lvl="1"/>
            <a:r>
              <a:rPr lang="en-US" sz="1000" dirty="0" smtClean="0">
                <a:solidFill>
                  <a:srgbClr val="FF0000"/>
                </a:solidFill>
                <a:latin typeface="Consolas" panose="020B0609020204030204" pitchFamily="49" charset="0"/>
                <a:cs typeface="Consolas" panose="020B0609020204030204" pitchFamily="49" charset="0"/>
              </a:rPr>
              <a:t>//</a:t>
            </a:r>
            <a:r>
              <a:rPr lang="en-US" sz="1000" dirty="0">
                <a:solidFill>
                  <a:srgbClr val="FF0000"/>
                </a:solidFill>
                <a:latin typeface="Consolas" panose="020B0609020204030204" pitchFamily="49" charset="0"/>
                <a:cs typeface="Consolas" panose="020B0609020204030204" pitchFamily="49" charset="0"/>
              </a:rPr>
              <a:t>parameter used in the call.  This allows the function to change variables</a:t>
            </a:r>
          </a:p>
          <a:p>
            <a:pPr lvl="1"/>
            <a:r>
              <a:rPr lang="en-US" sz="1000" dirty="0" smtClean="0">
                <a:solidFill>
                  <a:srgbClr val="FF0000"/>
                </a:solidFill>
                <a:latin typeface="Consolas" panose="020B0609020204030204" pitchFamily="49" charset="0"/>
                <a:cs typeface="Consolas" panose="020B0609020204030204" pitchFamily="49" charset="0"/>
              </a:rPr>
              <a:t>//</a:t>
            </a:r>
            <a:r>
              <a:rPr lang="en-US" sz="1000" dirty="0">
                <a:solidFill>
                  <a:srgbClr val="FF0000"/>
                </a:solidFill>
                <a:latin typeface="Consolas" panose="020B0609020204030204" pitchFamily="49" charset="0"/>
                <a:cs typeface="Consolas" panose="020B0609020204030204" pitchFamily="49" charset="0"/>
              </a:rPr>
              <a:t>outside of its </a:t>
            </a:r>
            <a:r>
              <a:rPr lang="en-US" sz="1000" dirty="0" smtClean="0">
                <a:solidFill>
                  <a:srgbClr val="FF0000"/>
                </a:solidFill>
                <a:latin typeface="Consolas" panose="020B0609020204030204" pitchFamily="49" charset="0"/>
                <a:cs typeface="Consolas" panose="020B0609020204030204" pitchFamily="49" charset="0"/>
              </a:rPr>
              <a:t>scope.</a:t>
            </a:r>
          </a:p>
          <a:p>
            <a:pPr lvl="1"/>
            <a:endParaRPr lang="en-US" sz="1000" dirty="0">
              <a:latin typeface="Consolas" panose="020B0609020204030204" pitchFamily="49" charset="0"/>
              <a:cs typeface="Consolas" panose="020B0609020204030204" pitchFamily="49" charset="0"/>
            </a:endParaRPr>
          </a:p>
          <a:p>
            <a:pPr lvl="1"/>
            <a:r>
              <a:rPr lang="en-US" sz="1000" dirty="0" err="1" smtClean="0">
                <a:latin typeface="Consolas" panose="020B0609020204030204" pitchFamily="49" charset="0"/>
                <a:cs typeface="Consolas" panose="020B0609020204030204" pitchFamily="49" charset="0"/>
              </a:rPr>
              <a:t>printf</a:t>
            </a:r>
            <a:r>
              <a:rPr lang="en-US" sz="1000" dirty="0">
                <a:latin typeface="Consolas" panose="020B0609020204030204" pitchFamily="49" charset="0"/>
                <a:cs typeface="Consolas" panose="020B0609020204030204" pitchFamily="49" charset="0"/>
              </a:rPr>
              <a:t>("Before swap the value of a is %d\n", a);</a:t>
            </a:r>
          </a:p>
          <a:p>
            <a:pPr lvl="1"/>
            <a:r>
              <a:rPr lang="en-US" sz="1000" dirty="0" err="1" smtClean="0">
                <a:latin typeface="Consolas" panose="020B0609020204030204" pitchFamily="49" charset="0"/>
                <a:cs typeface="Consolas" panose="020B0609020204030204" pitchFamily="49" charset="0"/>
              </a:rPr>
              <a:t>printf</a:t>
            </a:r>
            <a:r>
              <a:rPr lang="en-US" sz="1000" dirty="0">
                <a:latin typeface="Consolas" panose="020B0609020204030204" pitchFamily="49" charset="0"/>
                <a:cs typeface="Consolas" panose="020B0609020204030204" pitchFamily="49" charset="0"/>
              </a:rPr>
              <a:t>("Before swap the value of b is %d\n", b);</a:t>
            </a:r>
          </a:p>
          <a:p>
            <a:pPr lvl="1"/>
            <a:endParaRPr lang="en-US" sz="1000" dirty="0" smtClean="0">
              <a:latin typeface="Consolas" panose="020B0609020204030204" pitchFamily="49" charset="0"/>
              <a:cs typeface="Consolas" panose="020B0609020204030204" pitchFamily="49" charset="0"/>
            </a:endParaRPr>
          </a:p>
          <a:p>
            <a:pPr lvl="1"/>
            <a:r>
              <a:rPr lang="en-US" sz="1000" dirty="0" err="1" smtClean="0">
                <a:latin typeface="Consolas" panose="020B0609020204030204" pitchFamily="49" charset="0"/>
                <a:cs typeface="Consolas" panose="020B0609020204030204" pitchFamily="49" charset="0"/>
              </a:rPr>
              <a:t>swapbyref</a:t>
            </a:r>
            <a:r>
              <a:rPr lang="en-US" sz="1000" dirty="0">
                <a:latin typeface="Consolas" panose="020B0609020204030204" pitchFamily="49" charset="0"/>
                <a:cs typeface="Consolas" panose="020B0609020204030204" pitchFamily="49" charset="0"/>
              </a:rPr>
              <a:t>(&amp;a, &amp;b); </a:t>
            </a:r>
            <a:r>
              <a:rPr lang="en-US" sz="1000" dirty="0">
                <a:solidFill>
                  <a:srgbClr val="FF0000"/>
                </a:solidFill>
                <a:latin typeface="Consolas" panose="020B0609020204030204" pitchFamily="49" charset="0"/>
                <a:cs typeface="Consolas" panose="020B0609020204030204" pitchFamily="49" charset="0"/>
              </a:rPr>
              <a:t>//&amp;variable indicates the actual memory</a:t>
            </a:r>
          </a:p>
          <a:p>
            <a:pPr lvl="1"/>
            <a:r>
              <a:rPr lang="en-US" sz="1000" dirty="0">
                <a:solidFill>
                  <a:srgbClr val="FF0000"/>
                </a:solidFill>
                <a:latin typeface="Consolas" panose="020B0609020204030204" pitchFamily="49" charset="0"/>
                <a:cs typeface="Consolas" panose="020B0609020204030204" pitchFamily="49" charset="0"/>
              </a:rPr>
              <a:t>	</a:t>
            </a:r>
            <a:r>
              <a:rPr lang="en-US" sz="1000" dirty="0" smtClean="0">
                <a:solidFill>
                  <a:srgbClr val="FF0000"/>
                </a:solidFill>
                <a:latin typeface="Consolas" panose="020B0609020204030204" pitchFamily="49" charset="0"/>
                <a:cs typeface="Consolas" panose="020B0609020204030204" pitchFamily="49" charset="0"/>
              </a:rPr>
              <a:t>            //</a:t>
            </a:r>
            <a:r>
              <a:rPr lang="en-US" sz="1000" dirty="0">
                <a:solidFill>
                  <a:srgbClr val="FF0000"/>
                </a:solidFill>
                <a:latin typeface="Consolas" panose="020B0609020204030204" pitchFamily="49" charset="0"/>
                <a:cs typeface="Consolas" panose="020B0609020204030204" pitchFamily="49" charset="0"/>
              </a:rPr>
              <a:t>address of the variable</a:t>
            </a:r>
          </a:p>
          <a:p>
            <a:pPr lvl="1"/>
            <a:r>
              <a:rPr lang="en-US" sz="1000" dirty="0">
                <a:latin typeface="Consolas" panose="020B0609020204030204" pitchFamily="49" charset="0"/>
                <a:cs typeface="Consolas" panose="020B0609020204030204" pitchFamily="49" charset="0"/>
              </a:rPr>
              <a:t>	</a:t>
            </a:r>
          </a:p>
          <a:p>
            <a:pPr lvl="1"/>
            <a:r>
              <a:rPr lang="en-US" sz="1000" dirty="0" err="1" smtClean="0">
                <a:latin typeface="Consolas" panose="020B0609020204030204" pitchFamily="49" charset="0"/>
                <a:cs typeface="Consolas" panose="020B0609020204030204" pitchFamily="49" charset="0"/>
              </a:rPr>
              <a:t>printf</a:t>
            </a:r>
            <a:r>
              <a:rPr lang="en-US" sz="1000" dirty="0">
                <a:latin typeface="Consolas" panose="020B0609020204030204" pitchFamily="49" charset="0"/>
                <a:cs typeface="Consolas" panose="020B0609020204030204" pitchFamily="49" charset="0"/>
              </a:rPr>
              <a:t>("After swap the value of a is %d\n", a);</a:t>
            </a:r>
          </a:p>
          <a:p>
            <a:pPr lvl="1"/>
            <a:r>
              <a:rPr lang="en-US" sz="1000" dirty="0" err="1" smtClean="0">
                <a:latin typeface="Consolas" panose="020B0609020204030204" pitchFamily="49" charset="0"/>
                <a:cs typeface="Consolas" panose="020B0609020204030204" pitchFamily="49" charset="0"/>
              </a:rPr>
              <a:t>printf</a:t>
            </a:r>
            <a:r>
              <a:rPr lang="en-US" sz="1000" dirty="0">
                <a:latin typeface="Consolas" panose="020B0609020204030204" pitchFamily="49" charset="0"/>
                <a:cs typeface="Consolas" panose="020B0609020204030204" pitchFamily="49" charset="0"/>
              </a:rPr>
              <a:t>("After swap the value of b is %d\n", b);</a:t>
            </a:r>
            <a:endParaRPr lang="en-GB"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73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CONSISTENT INDENTATION</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318415"/>
            <a:ext cx="10385548" cy="3416320"/>
          </a:xfrm>
          <a:prstGeom prst="rect">
            <a:avLst/>
          </a:prstGeom>
          <a:noFill/>
          <a:ln>
            <a:noFill/>
          </a:ln>
        </p:spPr>
        <p:txBody>
          <a:bodyPr wrap="square" rtlCol="0" anchor="ctr" anchorCtr="1">
            <a:spAutoFit/>
          </a:bodyPr>
          <a:lstStyle/>
          <a:p>
            <a:r>
              <a:rPr lang="en-GB" sz="2400" dirty="0" smtClean="0">
                <a:latin typeface="+mj-lt"/>
              </a:rPr>
              <a:t>Indenting your code is pretty vital to its readability.  If you don’t indent then it becomes very difficult to ascertain which scope is which, even when you have an IDE to help you.  As well as this you need to be consistent.  There are many styles of indentation which you can use.  We all have a preferred style but it’s important that you pick one and stick to it, at least for the duration of your program.</a:t>
            </a:r>
          </a:p>
          <a:p>
            <a:endParaRPr lang="en-GB" sz="2400" dirty="0">
              <a:latin typeface="+mj-lt"/>
              <a:cs typeface="Consolas" panose="020B0609020204030204" pitchFamily="49" charset="0"/>
            </a:endParaRPr>
          </a:p>
          <a:p>
            <a:r>
              <a:rPr lang="en-GB" sz="2400" dirty="0" smtClean="0">
                <a:latin typeface="+mj-lt"/>
                <a:cs typeface="Consolas" panose="020B0609020204030204" pitchFamily="49" charset="0"/>
              </a:rPr>
              <a:t>There is no ‘best’ style but if you are part of a team then you need to decide on one that you will all use for a given project.</a:t>
            </a:r>
            <a:endParaRPr lang="en-GB"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7062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CONSISTENT INDENTATION – STYLE #1</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1659726" y="957919"/>
            <a:ext cx="8870802" cy="3646761"/>
          </a:xfrm>
          <a:prstGeom prst="rect">
            <a:avLst/>
          </a:prstGeom>
        </p:spPr>
      </p:pic>
    </p:spTree>
    <p:extLst>
      <p:ext uri="{BB962C8B-B14F-4D97-AF65-F5344CB8AC3E}">
        <p14:creationId xmlns:p14="http://schemas.microsoft.com/office/powerpoint/2010/main" val="388062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CONSISTENT INDENTATION – STYLE #2</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659726" y="778937"/>
            <a:ext cx="8870802" cy="4004725"/>
          </a:xfrm>
          <a:prstGeom prst="rect">
            <a:avLst/>
          </a:prstGeom>
        </p:spPr>
      </p:pic>
    </p:spTree>
    <p:extLst>
      <p:ext uri="{BB962C8B-B14F-4D97-AF65-F5344CB8AC3E}">
        <p14:creationId xmlns:p14="http://schemas.microsoft.com/office/powerpoint/2010/main" val="196255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CONSISTENT INDENTATION – STYLE #3</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876232" y="501281"/>
            <a:ext cx="8437790" cy="4564706"/>
          </a:xfrm>
          <a:prstGeom prst="rect">
            <a:avLst/>
          </a:prstGeom>
        </p:spPr>
      </p:pic>
    </p:spTree>
    <p:extLst>
      <p:ext uri="{BB962C8B-B14F-4D97-AF65-F5344CB8AC3E}">
        <p14:creationId xmlns:p14="http://schemas.microsoft.com/office/powerpoint/2010/main" val="99720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AVOID OBVIOUS COMMENTS</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211365"/>
            <a:ext cx="10385548" cy="5139869"/>
          </a:xfrm>
          <a:prstGeom prst="rect">
            <a:avLst/>
          </a:prstGeom>
          <a:noFill/>
          <a:ln>
            <a:noFill/>
          </a:ln>
        </p:spPr>
        <p:txBody>
          <a:bodyPr wrap="square" rtlCol="0" anchor="ctr" anchorCtr="1">
            <a:spAutoFit/>
          </a:bodyPr>
          <a:lstStyle/>
          <a:p>
            <a:r>
              <a:rPr lang="en-US" sz="2400" dirty="0">
                <a:latin typeface="+mj-lt"/>
              </a:rPr>
              <a:t>Commenting your code is </a:t>
            </a:r>
            <a:r>
              <a:rPr lang="en-US" sz="2400" dirty="0" smtClean="0">
                <a:latin typeface="+mj-lt"/>
              </a:rPr>
              <a:t>fantastic, </a:t>
            </a:r>
            <a:r>
              <a:rPr lang="en-US" sz="2400" dirty="0">
                <a:latin typeface="+mj-lt"/>
              </a:rPr>
              <a:t>however, it can be overdone or just be plain redundant. Take this example</a:t>
            </a:r>
            <a:r>
              <a:rPr lang="en-US" sz="2400" dirty="0" smtClean="0">
                <a:latin typeface="+mj-lt"/>
              </a:rPr>
              <a:t>:</a:t>
            </a:r>
          </a:p>
          <a:p>
            <a:endParaRPr lang="en-US" sz="2400" dirty="0" smtClean="0">
              <a:latin typeface="+mj-lt"/>
            </a:endParaRPr>
          </a:p>
          <a:p>
            <a:pPr lvl="1"/>
            <a:r>
              <a:rPr lang="en-US" sz="1000" dirty="0">
                <a:solidFill>
                  <a:srgbClr val="FF0000"/>
                </a:solidFill>
                <a:latin typeface="Consolas" panose="020B0609020204030204" pitchFamily="49" charset="0"/>
                <a:cs typeface="Consolas" panose="020B0609020204030204" pitchFamily="49" charset="0"/>
              </a:rPr>
              <a:t>//Function which swaps the value of passed arguments but does not return</a:t>
            </a:r>
          </a:p>
          <a:p>
            <a:pPr lvl="1"/>
            <a:r>
              <a:rPr lang="en-US" sz="1000" dirty="0">
                <a:solidFill>
                  <a:srgbClr val="FF0000"/>
                </a:solidFill>
                <a:latin typeface="Consolas" panose="020B0609020204030204" pitchFamily="49" charset="0"/>
                <a:cs typeface="Consolas" panose="020B0609020204030204" pitchFamily="49" charset="0"/>
              </a:rPr>
              <a:t>//the new values before they are destroyed</a:t>
            </a:r>
          </a:p>
          <a:p>
            <a:pPr lvl="1"/>
            <a:r>
              <a:rPr lang="en-US" sz="1000" dirty="0">
                <a:latin typeface="Consolas" panose="020B0609020204030204" pitchFamily="49" charset="0"/>
                <a:cs typeface="Consolas" panose="020B0609020204030204" pitchFamily="49" charset="0"/>
              </a:rPr>
              <a:t>void swap(</a:t>
            </a:r>
            <a:r>
              <a:rPr lang="en-US" sz="1000" dirty="0" err="1">
                <a:latin typeface="Consolas" panose="020B0609020204030204" pitchFamily="49" charset="0"/>
                <a:cs typeface="Consolas" panose="020B0609020204030204" pitchFamily="49" charset="0"/>
              </a:rPr>
              <a:t>int</a:t>
            </a:r>
            <a:r>
              <a:rPr lang="en-US" sz="1000" dirty="0">
                <a:latin typeface="Consolas" panose="020B0609020204030204" pitchFamily="49" charset="0"/>
                <a:cs typeface="Consolas" panose="020B0609020204030204" pitchFamily="49" charset="0"/>
              </a:rPr>
              <a:t> x, </a:t>
            </a:r>
            <a:r>
              <a:rPr lang="en-US" sz="1000" dirty="0" err="1">
                <a:latin typeface="Consolas" panose="020B0609020204030204" pitchFamily="49" charset="0"/>
                <a:cs typeface="Consolas" panose="020B0609020204030204" pitchFamily="49" charset="0"/>
              </a:rPr>
              <a:t>int</a:t>
            </a:r>
            <a:r>
              <a:rPr lang="en-US" sz="1000" dirty="0">
                <a:latin typeface="Consolas" panose="020B0609020204030204" pitchFamily="49" charset="0"/>
                <a:cs typeface="Consolas" panose="020B0609020204030204" pitchFamily="49" charset="0"/>
              </a:rPr>
              <a:t> y)</a:t>
            </a:r>
          </a:p>
          <a:p>
            <a:pPr lvl="1"/>
            <a:r>
              <a:rPr lang="en-US" sz="1000" dirty="0">
                <a:latin typeface="Consolas" panose="020B0609020204030204" pitchFamily="49" charset="0"/>
                <a:cs typeface="Consolas" panose="020B0609020204030204" pitchFamily="49" charset="0"/>
              </a:rPr>
              <a:t>{</a:t>
            </a:r>
          </a:p>
          <a:p>
            <a:pPr lvl="1"/>
            <a:r>
              <a:rPr lang="en-US" sz="1000" dirty="0">
                <a:latin typeface="Consolas" panose="020B0609020204030204" pitchFamily="49" charset="0"/>
                <a:cs typeface="Consolas" panose="020B0609020204030204" pitchFamily="49" charset="0"/>
              </a:rPr>
              <a:t>	</a:t>
            </a:r>
            <a:r>
              <a:rPr lang="en-US" sz="1000" dirty="0">
                <a:solidFill>
                  <a:srgbClr val="FF0000"/>
                </a:solidFill>
                <a:latin typeface="Consolas" panose="020B0609020204030204" pitchFamily="49" charset="0"/>
                <a:cs typeface="Consolas" panose="020B0609020204030204" pitchFamily="49" charset="0"/>
              </a:rPr>
              <a:t>//Creates the variable temp of datatype </a:t>
            </a:r>
            <a:r>
              <a:rPr lang="en-US" sz="1000" dirty="0" err="1">
                <a:solidFill>
                  <a:srgbClr val="FF0000"/>
                </a:solidFill>
                <a:latin typeface="Consolas" panose="020B0609020204030204" pitchFamily="49" charset="0"/>
                <a:cs typeface="Consolas" panose="020B0609020204030204" pitchFamily="49" charset="0"/>
              </a:rPr>
              <a:t>int</a:t>
            </a:r>
            <a:endParaRPr lang="en-US" sz="1000" dirty="0">
              <a:solidFill>
                <a:srgbClr val="FF0000"/>
              </a:solidFill>
              <a:latin typeface="Consolas" panose="020B0609020204030204" pitchFamily="49" charset="0"/>
              <a:cs typeface="Consolas" panose="020B0609020204030204" pitchFamily="49" charset="0"/>
            </a:endParaRPr>
          </a:p>
          <a:p>
            <a:pPr lvl="1"/>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int</a:t>
            </a:r>
            <a:r>
              <a:rPr lang="en-US" sz="1000" dirty="0">
                <a:latin typeface="Consolas" panose="020B0609020204030204" pitchFamily="49" charset="0"/>
                <a:cs typeface="Consolas" panose="020B0609020204030204" pitchFamily="49" charset="0"/>
              </a:rPr>
              <a:t> temp;</a:t>
            </a:r>
          </a:p>
          <a:p>
            <a:pPr lvl="1"/>
            <a:r>
              <a:rPr lang="en-US" sz="1000" dirty="0">
                <a:latin typeface="Consolas" panose="020B0609020204030204" pitchFamily="49" charset="0"/>
                <a:cs typeface="Consolas" panose="020B0609020204030204" pitchFamily="49" charset="0"/>
              </a:rPr>
              <a:t>	</a:t>
            </a:r>
          </a:p>
          <a:p>
            <a:pPr lvl="1"/>
            <a:r>
              <a:rPr lang="en-US" sz="1000" dirty="0">
                <a:latin typeface="Consolas" panose="020B0609020204030204" pitchFamily="49" charset="0"/>
                <a:cs typeface="Consolas" panose="020B0609020204030204" pitchFamily="49" charset="0"/>
              </a:rPr>
              <a:t>	</a:t>
            </a:r>
            <a:r>
              <a:rPr lang="en-US" sz="1000" dirty="0">
                <a:solidFill>
                  <a:srgbClr val="FF0000"/>
                </a:solidFill>
                <a:latin typeface="Consolas" panose="020B0609020204030204" pitchFamily="49" charset="0"/>
                <a:cs typeface="Consolas" panose="020B0609020204030204" pitchFamily="49" charset="0"/>
              </a:rPr>
              <a:t>//Passes the value of x to temp</a:t>
            </a:r>
          </a:p>
          <a:p>
            <a:pPr lvl="1"/>
            <a:r>
              <a:rPr lang="en-US" sz="1000" dirty="0">
                <a:latin typeface="Consolas" panose="020B0609020204030204" pitchFamily="49" charset="0"/>
                <a:cs typeface="Consolas" panose="020B0609020204030204" pitchFamily="49" charset="0"/>
              </a:rPr>
              <a:t>	temp = x; 	</a:t>
            </a:r>
          </a:p>
          <a:p>
            <a:pPr lvl="1"/>
            <a:r>
              <a:rPr lang="en-US" sz="1000" dirty="0">
                <a:latin typeface="Consolas" panose="020B0609020204030204" pitchFamily="49" charset="0"/>
                <a:cs typeface="Consolas" panose="020B0609020204030204" pitchFamily="49" charset="0"/>
              </a:rPr>
              <a:t>	</a:t>
            </a:r>
            <a:r>
              <a:rPr lang="en-US" sz="1000" dirty="0">
                <a:solidFill>
                  <a:srgbClr val="FF0000"/>
                </a:solidFill>
                <a:latin typeface="Consolas" panose="020B0609020204030204" pitchFamily="49" charset="0"/>
                <a:cs typeface="Consolas" panose="020B0609020204030204" pitchFamily="49" charset="0"/>
              </a:rPr>
              <a:t>//Passes the value of y to x</a:t>
            </a:r>
          </a:p>
          <a:p>
            <a:pPr lvl="1"/>
            <a:r>
              <a:rPr lang="en-US" sz="1000" dirty="0">
                <a:latin typeface="Consolas" panose="020B0609020204030204" pitchFamily="49" charset="0"/>
                <a:cs typeface="Consolas" panose="020B0609020204030204" pitchFamily="49" charset="0"/>
              </a:rPr>
              <a:t>	x = y;</a:t>
            </a:r>
          </a:p>
          <a:p>
            <a:pPr lvl="1"/>
            <a:r>
              <a:rPr lang="en-US" sz="1000" dirty="0">
                <a:latin typeface="Consolas" panose="020B0609020204030204" pitchFamily="49" charset="0"/>
                <a:cs typeface="Consolas" panose="020B0609020204030204" pitchFamily="49" charset="0"/>
              </a:rPr>
              <a:t>	</a:t>
            </a:r>
            <a:r>
              <a:rPr lang="en-US" sz="1000" dirty="0">
                <a:solidFill>
                  <a:srgbClr val="FF0000"/>
                </a:solidFill>
                <a:latin typeface="Consolas" panose="020B0609020204030204" pitchFamily="49" charset="0"/>
                <a:cs typeface="Consolas" panose="020B0609020204030204" pitchFamily="49" charset="0"/>
              </a:rPr>
              <a:t>//Passes the value of temp to y</a:t>
            </a:r>
          </a:p>
          <a:p>
            <a:pPr lvl="1"/>
            <a:r>
              <a:rPr lang="en-US" sz="1000" dirty="0">
                <a:latin typeface="Consolas" panose="020B0609020204030204" pitchFamily="49" charset="0"/>
                <a:cs typeface="Consolas" panose="020B0609020204030204" pitchFamily="49" charset="0"/>
              </a:rPr>
              <a:t> 	y = temp;</a:t>
            </a:r>
          </a:p>
          <a:p>
            <a:pPr lvl="1"/>
            <a:r>
              <a:rPr lang="en-US" sz="1000" dirty="0">
                <a:latin typeface="Consolas" panose="020B0609020204030204" pitchFamily="49" charset="0"/>
                <a:cs typeface="Consolas" panose="020B0609020204030204" pitchFamily="49" charset="0"/>
              </a:rPr>
              <a:t> 	</a:t>
            </a:r>
          </a:p>
          <a:p>
            <a:pPr lvl="1"/>
            <a:r>
              <a:rPr lang="en-US" sz="1000" dirty="0">
                <a:latin typeface="Consolas" panose="020B0609020204030204" pitchFamily="49" charset="0"/>
                <a:cs typeface="Consolas" panose="020B0609020204030204" pitchFamily="49" charset="0"/>
              </a:rPr>
              <a:t>	return;</a:t>
            </a:r>
          </a:p>
          <a:p>
            <a:pPr lvl="1"/>
            <a:r>
              <a:rPr lang="en-US" sz="1000" dirty="0">
                <a:latin typeface="Consolas" panose="020B0609020204030204" pitchFamily="49" charset="0"/>
                <a:cs typeface="Consolas" panose="020B0609020204030204" pitchFamily="49" charset="0"/>
              </a:rPr>
              <a:t>}</a:t>
            </a:r>
          </a:p>
          <a:p>
            <a:endParaRPr lang="en-US" sz="2400" dirty="0">
              <a:latin typeface="+mj-lt"/>
            </a:endParaRPr>
          </a:p>
          <a:p>
            <a:r>
              <a:rPr lang="en-GB" sz="2400" dirty="0" smtClean="0">
                <a:latin typeface="+mj-lt"/>
              </a:rPr>
              <a:t>When the text is that obvious, it’s really not productive to repeat it within comments.  It’s often best to summarise rather than comment on each and every line.</a:t>
            </a:r>
            <a:endParaRPr lang="en-GB" sz="2400" dirty="0">
              <a:latin typeface="+mj-lt"/>
            </a:endParaRPr>
          </a:p>
        </p:txBody>
      </p:sp>
    </p:spTree>
    <p:extLst>
      <p:ext uri="{BB962C8B-B14F-4D97-AF65-F5344CB8AC3E}">
        <p14:creationId xmlns:p14="http://schemas.microsoft.com/office/powerpoint/2010/main" val="111333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CODE GROUPING</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19467"/>
            <a:ext cx="10385548" cy="5601533"/>
          </a:xfrm>
          <a:prstGeom prst="rect">
            <a:avLst/>
          </a:prstGeom>
          <a:noFill/>
          <a:ln>
            <a:noFill/>
          </a:ln>
        </p:spPr>
        <p:txBody>
          <a:bodyPr wrap="square" rtlCol="0" anchor="ctr" anchorCtr="1">
            <a:spAutoFit/>
          </a:bodyPr>
          <a:lstStyle/>
          <a:p>
            <a:r>
              <a:rPr lang="en-US" sz="2400" dirty="0">
                <a:latin typeface="+mj-lt"/>
              </a:rPr>
              <a:t>More often than not, certain tasks require a few lines of code. It is a good idea to keep these tasks within separate blocks of code, with some spaces between them</a:t>
            </a:r>
            <a:r>
              <a:rPr lang="en-US" sz="2400" dirty="0" smtClean="0">
                <a:latin typeface="+mj-lt"/>
              </a:rPr>
              <a:t>.</a:t>
            </a:r>
          </a:p>
          <a:p>
            <a:endParaRPr lang="en-US" sz="2400" dirty="0" smtClean="0">
              <a:latin typeface="+mj-lt"/>
            </a:endParaRPr>
          </a:p>
          <a:p>
            <a:r>
              <a:rPr lang="en-US" sz="1000" dirty="0" err="1" smtClean="0">
                <a:latin typeface="Consolas" panose="020B0609020204030204" pitchFamily="49" charset="0"/>
                <a:cs typeface="Consolas" panose="020B0609020204030204" pitchFamily="49" charset="0"/>
              </a:rPr>
              <a:t>int</a:t>
            </a:r>
            <a:r>
              <a:rPr lang="en-US" sz="1000" dirty="0" smtClean="0">
                <a:latin typeface="Consolas" panose="020B0609020204030204" pitchFamily="49" charset="0"/>
                <a:cs typeface="Consolas" panose="020B0609020204030204" pitchFamily="49" charset="0"/>
              </a:rPr>
              <a:t> </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getRandom</a:t>
            </a:r>
            <a:r>
              <a:rPr lang="en-US" sz="1000" dirty="0">
                <a:latin typeface="Consolas" panose="020B0609020204030204" pitchFamily="49" charset="0"/>
                <a:cs typeface="Consolas" panose="020B0609020204030204" pitchFamily="49" charset="0"/>
              </a:rPr>
              <a:t>()</a:t>
            </a:r>
          </a:p>
          <a:p>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a:t>
            </a:r>
            <a:r>
              <a:rPr lang="en-US" sz="1000" dirty="0" smtClean="0">
                <a:solidFill>
                  <a:srgbClr val="FF0000"/>
                </a:solidFill>
                <a:latin typeface="Consolas" panose="020B0609020204030204" pitchFamily="49" charset="0"/>
                <a:cs typeface="Consolas" panose="020B0609020204030204" pitchFamily="49" charset="0"/>
              </a:rPr>
              <a:t>//</a:t>
            </a:r>
            <a:r>
              <a:rPr lang="en-US" sz="1000" dirty="0">
                <a:solidFill>
                  <a:srgbClr val="FF0000"/>
                </a:solidFill>
                <a:latin typeface="Consolas" panose="020B0609020204030204" pitchFamily="49" charset="0"/>
                <a:cs typeface="Consolas" panose="020B0609020204030204" pitchFamily="49" charset="0"/>
              </a:rPr>
              <a:t>An array within a function must be declared as static otherwise the </a:t>
            </a:r>
          </a:p>
          <a:p>
            <a:r>
              <a:rPr lang="en-US" sz="1000" dirty="0">
                <a:solidFill>
                  <a:srgbClr val="FF0000"/>
                </a:solidFill>
                <a:latin typeface="Consolas" panose="020B0609020204030204" pitchFamily="49" charset="0"/>
                <a:cs typeface="Consolas" panose="020B0609020204030204" pitchFamily="49" charset="0"/>
              </a:rPr>
              <a:t>	//memory it occupies will be cleared when the function terminates</a:t>
            </a:r>
          </a:p>
          <a:p>
            <a:r>
              <a:rPr lang="en-US" sz="1000" dirty="0">
                <a:latin typeface="Consolas" panose="020B0609020204030204" pitchFamily="49" charset="0"/>
                <a:cs typeface="Consolas" panose="020B0609020204030204" pitchFamily="49" charset="0"/>
              </a:rPr>
              <a:t>	static </a:t>
            </a:r>
            <a:r>
              <a:rPr lang="en-US" sz="1000" dirty="0" err="1">
                <a:latin typeface="Consolas" panose="020B0609020204030204" pitchFamily="49" charset="0"/>
                <a:cs typeface="Consolas" panose="020B0609020204030204" pitchFamily="49" charset="0"/>
              </a:rPr>
              <a:t>int</a:t>
            </a:r>
            <a:r>
              <a:rPr lang="en-US" sz="1000" dirty="0">
                <a:latin typeface="Consolas" panose="020B0609020204030204" pitchFamily="49" charset="0"/>
                <a:cs typeface="Consolas" panose="020B0609020204030204" pitchFamily="49" charset="0"/>
              </a:rPr>
              <a:t> r[10];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int</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a:solidFill>
                  <a:srgbClr val="FF0000"/>
                </a:solidFill>
                <a:latin typeface="Consolas" panose="020B0609020204030204" pitchFamily="49" charset="0"/>
                <a:cs typeface="Consolas" panose="020B0609020204030204" pitchFamily="49" charset="0"/>
              </a:rPr>
              <a:t>//Seeds the rand function with random numbers</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srand</a:t>
            </a:r>
            <a:r>
              <a:rPr lang="en-US" sz="1000" dirty="0">
                <a:latin typeface="Consolas" panose="020B0609020204030204" pitchFamily="49" charset="0"/>
                <a:cs typeface="Consolas" panose="020B0609020204030204" pitchFamily="49" charset="0"/>
              </a:rPr>
              <a:t>(time(NULL));</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a:solidFill>
                  <a:srgbClr val="FF0000"/>
                </a:solidFill>
                <a:latin typeface="Consolas" panose="020B0609020204030204" pitchFamily="49" charset="0"/>
                <a:cs typeface="Consolas" panose="020B0609020204030204" pitchFamily="49" charset="0"/>
              </a:rPr>
              <a:t>//Populates the array and then prints each random number to the console</a:t>
            </a:r>
          </a:p>
          <a:p>
            <a:r>
              <a:rPr lang="en-US" sz="1000" dirty="0">
                <a:latin typeface="Consolas" panose="020B0609020204030204" pitchFamily="49" charset="0"/>
                <a:cs typeface="Consolas" panose="020B0609020204030204" pitchFamily="49" charset="0"/>
              </a:rPr>
              <a:t>	for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 0;i &lt; 10;i++)</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r[</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 rand();</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printf</a:t>
            </a:r>
            <a:r>
              <a:rPr lang="en-US" sz="1000" dirty="0">
                <a:latin typeface="Consolas" panose="020B0609020204030204" pitchFamily="49" charset="0"/>
                <a:cs typeface="Consolas" panose="020B0609020204030204" pitchFamily="49" charset="0"/>
              </a:rPr>
              <a:t>("r[%d] = %d\n",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r[</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return r;	</a:t>
            </a:r>
          </a:p>
          <a:p>
            <a:r>
              <a:rPr lang="en-US" sz="1000" dirty="0">
                <a:latin typeface="Consolas" panose="020B0609020204030204" pitchFamily="49" charset="0"/>
                <a:cs typeface="Consolas" panose="020B0609020204030204" pitchFamily="49" charset="0"/>
              </a:rPr>
              <a:t>}	</a:t>
            </a:r>
          </a:p>
          <a:p>
            <a:endParaRPr lang="en-US" sz="2400" dirty="0" smtClean="0">
              <a:latin typeface="+mj-lt"/>
            </a:endParaRPr>
          </a:p>
          <a:p>
            <a:r>
              <a:rPr lang="en-US" sz="2400" dirty="0">
                <a:latin typeface="+mj-lt"/>
              </a:rPr>
              <a:t>Adding a comment at the beginning of each block of code also emphasizes the visual separation.</a:t>
            </a:r>
            <a:endParaRPr lang="en-GB" sz="2400" dirty="0">
              <a:latin typeface="+mj-lt"/>
            </a:endParaRPr>
          </a:p>
        </p:txBody>
      </p:sp>
    </p:spTree>
    <p:extLst>
      <p:ext uri="{BB962C8B-B14F-4D97-AF65-F5344CB8AC3E}">
        <p14:creationId xmlns:p14="http://schemas.microsoft.com/office/powerpoint/2010/main" val="196310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852</Words>
  <Application>Microsoft Office PowerPoint</Application>
  <PresentationFormat>Custom</PresentationFormat>
  <Paragraphs>130</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Consolas</vt:lpstr>
      <vt:lpstr>Corbel</vt:lpstr>
      <vt:lpstr>Sales presentation on product or service</vt:lpstr>
      <vt:lpstr>Unit 16 – Procedural Programming</vt:lpstr>
      <vt:lpstr>AIMS &amp; OBJECTIVES</vt:lpstr>
      <vt:lpstr>COMMENTS &amp; DOCUMENTATION</vt:lpstr>
      <vt:lpstr>CONSISTENT INDENTATION</vt:lpstr>
      <vt:lpstr>CONSISTENT INDENTATION – STYLE #1</vt:lpstr>
      <vt:lpstr>CONSISTENT INDENTATION – STYLE #2</vt:lpstr>
      <vt:lpstr>CONSISTENT INDENTATION – STYLE #3</vt:lpstr>
      <vt:lpstr>AVOID OBVIOUS COMMENTS</vt:lpstr>
      <vt:lpstr>CODE GROUPING</vt:lpstr>
      <vt:lpstr>CONSISTENT NAMING SCHEME</vt:lpstr>
      <vt:lpstr>CONSISTENT NAMING SCHEME</vt:lpstr>
      <vt:lpstr>THE DRY PRINCIPLE</vt:lpstr>
      <vt:lpstr>AVOID DEEP NESTING</vt:lpstr>
      <vt:lpstr>LIMIT LINE LENGTH</vt:lpstr>
      <vt:lpstr>LIMIT LINE LENGTH</vt:lpstr>
      <vt:lpstr>READ OPEN 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16 – Procedural Programming</dc:title>
  <dc:creator>Ben.Read</dc:creator>
  <cp:lastModifiedBy>Windows User</cp:lastModifiedBy>
  <cp:revision>28</cp:revision>
  <dcterms:modified xsi:type="dcterms:W3CDTF">2017-11-07T15:38:06Z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