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p:cViewPr varScale="1">
        <p:scale>
          <a:sx n="163" d="100"/>
          <a:sy n="163" d="100"/>
        </p:scale>
        <p:origin x="228" y="132"/>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3" d="2"/>
        <a:sy n="3" d="2"/>
      </p:scale>
      <p:origin x="0" y="0"/>
    </p:cViewPr>
  </p:notesTextViewPr>
  <p:notesViewPr>
    <p:cSldViewPr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Read" userId="316ea3c3-ef73-4e56-801d-8b7e36ad6785" providerId="ADAL" clId="{81EA542A-0348-45F1-A4D6-CAD40AE7519B}"/>
    <pc:docChg chg="undo custSel addSld delSld modSld sldOrd">
      <pc:chgData name="Ben.Read" userId="316ea3c3-ef73-4e56-801d-8b7e36ad6785" providerId="ADAL" clId="{81EA542A-0348-45F1-A4D6-CAD40AE7519B}" dt="2017-10-01T20:38:59.097" v="5007" actId="20577"/>
      <pc:docMkLst>
        <pc:docMk/>
      </pc:docMkLst>
      <pc:sldChg chg="modSp">
        <pc:chgData name="Ben.Read" userId="316ea3c3-ef73-4e56-801d-8b7e36ad6785" providerId="ADAL" clId="{81EA542A-0348-45F1-A4D6-CAD40AE7519B}" dt="2017-10-01T18:40:30.327" v="38" actId="20577"/>
        <pc:sldMkLst>
          <pc:docMk/>
          <pc:sldMk cId="1014156243" sldId="257"/>
        </pc:sldMkLst>
        <pc:spChg chg="mod">
          <ac:chgData name="Ben.Read" userId="316ea3c3-ef73-4e56-801d-8b7e36ad6785" providerId="ADAL" clId="{81EA542A-0348-45F1-A4D6-CAD40AE7519B}" dt="2017-10-01T18:40:30.327" v="38" actId="20577"/>
          <ac:spMkLst>
            <pc:docMk/>
            <pc:sldMk cId="1014156243" sldId="257"/>
            <ac:spMk id="7" creationId="{00000000-0000-0000-0000-000000000000}"/>
          </ac:spMkLst>
        </pc:spChg>
      </pc:sldChg>
      <pc:sldChg chg="modSp add">
        <pc:chgData name="Ben.Read" userId="316ea3c3-ef73-4e56-801d-8b7e36ad6785" providerId="ADAL" clId="{81EA542A-0348-45F1-A4D6-CAD40AE7519B}" dt="2017-10-01T19:15:22.006" v="68" actId="113"/>
        <pc:sldMkLst>
          <pc:docMk/>
          <pc:sldMk cId="3147558308" sldId="258"/>
        </pc:sldMkLst>
        <pc:spChg chg="mod">
          <ac:chgData name="Ben.Read" userId="316ea3c3-ef73-4e56-801d-8b7e36ad6785" providerId="ADAL" clId="{81EA542A-0348-45F1-A4D6-CAD40AE7519B}" dt="2017-10-01T19:14:27.475" v="44" actId="20577"/>
          <ac:spMkLst>
            <pc:docMk/>
            <pc:sldMk cId="3147558308" sldId="258"/>
            <ac:spMk id="2" creationId="{91E466CE-7160-4E8A-ADF6-BC8846F1CDF5}"/>
          </ac:spMkLst>
        </pc:spChg>
        <pc:spChg chg="mod">
          <ac:chgData name="Ben.Read" userId="316ea3c3-ef73-4e56-801d-8b7e36ad6785" providerId="ADAL" clId="{81EA542A-0348-45F1-A4D6-CAD40AE7519B}" dt="2017-10-01T19:15:22.006" v="68" actId="113"/>
          <ac:spMkLst>
            <pc:docMk/>
            <pc:sldMk cId="3147558308" sldId="258"/>
            <ac:spMk id="7" creationId="{00000000-0000-0000-0000-000000000000}"/>
          </ac:spMkLst>
        </pc:spChg>
      </pc:sldChg>
      <pc:sldChg chg="modSp add">
        <pc:chgData name="Ben.Read" userId="316ea3c3-ef73-4e56-801d-8b7e36ad6785" providerId="ADAL" clId="{81EA542A-0348-45F1-A4D6-CAD40AE7519B}" dt="2017-10-01T19:19:22.247" v="204" actId="20577"/>
        <pc:sldMkLst>
          <pc:docMk/>
          <pc:sldMk cId="4261843167" sldId="259"/>
        </pc:sldMkLst>
        <pc:spChg chg="mod">
          <ac:chgData name="Ben.Read" userId="316ea3c3-ef73-4e56-801d-8b7e36ad6785" providerId="ADAL" clId="{81EA542A-0348-45F1-A4D6-CAD40AE7519B}" dt="2017-10-01T19:15:46.373" v="85" actId="20577"/>
          <ac:spMkLst>
            <pc:docMk/>
            <pc:sldMk cId="4261843167" sldId="259"/>
            <ac:spMk id="2" creationId="{91E466CE-7160-4E8A-ADF6-BC8846F1CDF5}"/>
          </ac:spMkLst>
        </pc:spChg>
        <pc:spChg chg="mod">
          <ac:chgData name="Ben.Read" userId="316ea3c3-ef73-4e56-801d-8b7e36ad6785" providerId="ADAL" clId="{81EA542A-0348-45F1-A4D6-CAD40AE7519B}" dt="2017-10-01T19:19:22.247" v="204" actId="20577"/>
          <ac:spMkLst>
            <pc:docMk/>
            <pc:sldMk cId="4261843167" sldId="259"/>
            <ac:spMk id="7" creationId="{00000000-0000-0000-0000-000000000000}"/>
          </ac:spMkLst>
        </pc:spChg>
      </pc:sldChg>
      <pc:sldChg chg="addSp delSp modSp add">
        <pc:chgData name="Ben.Read" userId="316ea3c3-ef73-4e56-801d-8b7e36ad6785" providerId="ADAL" clId="{81EA542A-0348-45F1-A4D6-CAD40AE7519B}" dt="2017-10-01T19:22:20.708" v="440" actId="20577"/>
        <pc:sldMkLst>
          <pc:docMk/>
          <pc:sldMk cId="3615032950" sldId="260"/>
        </pc:sldMkLst>
        <pc:spChg chg="mod">
          <ac:chgData name="Ben.Read" userId="316ea3c3-ef73-4e56-801d-8b7e36ad6785" providerId="ADAL" clId="{81EA542A-0348-45F1-A4D6-CAD40AE7519B}" dt="2017-10-01T19:20:26.580" v="248" actId="20577"/>
          <ac:spMkLst>
            <pc:docMk/>
            <pc:sldMk cId="3615032950" sldId="260"/>
            <ac:spMk id="2" creationId="{91E466CE-7160-4E8A-ADF6-BC8846F1CDF5}"/>
          </ac:spMkLst>
        </pc:spChg>
        <pc:spChg chg="add del">
          <ac:chgData name="Ben.Read" userId="316ea3c3-ef73-4e56-801d-8b7e36ad6785" providerId="ADAL" clId="{81EA542A-0348-45F1-A4D6-CAD40AE7519B}" dt="2017-10-01T19:20:53.640" v="250" actId="20577"/>
          <ac:spMkLst>
            <pc:docMk/>
            <pc:sldMk cId="3615032950" sldId="260"/>
            <ac:spMk id="5" creationId="{8F0142B3-138D-4135-8712-7565482DC9F1}"/>
          </ac:spMkLst>
        </pc:spChg>
        <pc:spChg chg="add del">
          <ac:chgData name="Ben.Read" userId="316ea3c3-ef73-4e56-801d-8b7e36ad6785" providerId="ADAL" clId="{81EA542A-0348-45F1-A4D6-CAD40AE7519B}" dt="2017-10-01T19:20:57.143" v="253" actId="20577"/>
          <ac:spMkLst>
            <pc:docMk/>
            <pc:sldMk cId="3615032950" sldId="260"/>
            <ac:spMk id="6" creationId="{2F78183C-7A07-42C0-9801-EDBC704E7CF8}"/>
          </ac:spMkLst>
        </pc:spChg>
        <pc:spChg chg="mod">
          <ac:chgData name="Ben.Read" userId="316ea3c3-ef73-4e56-801d-8b7e36ad6785" providerId="ADAL" clId="{81EA542A-0348-45F1-A4D6-CAD40AE7519B}" dt="2017-10-01T19:22:20.708" v="440" actId="20577"/>
          <ac:spMkLst>
            <pc:docMk/>
            <pc:sldMk cId="3615032950" sldId="260"/>
            <ac:spMk id="7" creationId="{00000000-0000-0000-0000-000000000000}"/>
          </ac:spMkLst>
        </pc:spChg>
      </pc:sldChg>
      <pc:sldChg chg="addSp delSp modSp add">
        <pc:chgData name="Ben.Read" userId="316ea3c3-ef73-4e56-801d-8b7e36ad6785" providerId="ADAL" clId="{81EA542A-0348-45F1-A4D6-CAD40AE7519B}" dt="2017-10-01T19:27:36.171" v="994" actId="20577"/>
        <pc:sldMkLst>
          <pc:docMk/>
          <pc:sldMk cId="3299397436" sldId="261"/>
        </pc:sldMkLst>
        <pc:spChg chg="mod">
          <ac:chgData name="Ben.Read" userId="316ea3c3-ef73-4e56-801d-8b7e36ad6785" providerId="ADAL" clId="{81EA542A-0348-45F1-A4D6-CAD40AE7519B}" dt="2017-10-01T19:22:54.827" v="489" actId="20577"/>
          <ac:spMkLst>
            <pc:docMk/>
            <pc:sldMk cId="3299397436" sldId="261"/>
            <ac:spMk id="2" creationId="{91E466CE-7160-4E8A-ADF6-BC8846F1CDF5}"/>
          </ac:spMkLst>
        </pc:spChg>
        <pc:spChg chg="add del">
          <ac:chgData name="Ben.Read" userId="316ea3c3-ef73-4e56-801d-8b7e36ad6785" providerId="ADAL" clId="{81EA542A-0348-45F1-A4D6-CAD40AE7519B}" dt="2017-10-01T19:23:09.215" v="491" actId="20577"/>
          <ac:spMkLst>
            <pc:docMk/>
            <pc:sldMk cId="3299397436" sldId="261"/>
            <ac:spMk id="5" creationId="{3B2277FD-0633-447C-A27C-8C8EFF51FA21}"/>
          </ac:spMkLst>
        </pc:spChg>
        <pc:spChg chg="mod">
          <ac:chgData name="Ben.Read" userId="316ea3c3-ef73-4e56-801d-8b7e36ad6785" providerId="ADAL" clId="{81EA542A-0348-45F1-A4D6-CAD40AE7519B}" dt="2017-10-01T19:27:36.171" v="994" actId="20577"/>
          <ac:spMkLst>
            <pc:docMk/>
            <pc:sldMk cId="3299397436" sldId="261"/>
            <ac:spMk id="7" creationId="{00000000-0000-0000-0000-000000000000}"/>
          </ac:spMkLst>
        </pc:spChg>
      </pc:sldChg>
      <pc:sldChg chg="addSp delSp modSp add">
        <pc:chgData name="Ben.Read" userId="316ea3c3-ef73-4e56-801d-8b7e36ad6785" providerId="ADAL" clId="{81EA542A-0348-45F1-A4D6-CAD40AE7519B}" dt="2017-10-01T19:37:07.740" v="1046" actId="20577"/>
        <pc:sldMkLst>
          <pc:docMk/>
          <pc:sldMk cId="1382995255" sldId="262"/>
        </pc:sldMkLst>
        <pc:spChg chg="mod">
          <ac:chgData name="Ben.Read" userId="316ea3c3-ef73-4e56-801d-8b7e36ad6785" providerId="ADAL" clId="{81EA542A-0348-45F1-A4D6-CAD40AE7519B}" dt="2017-10-01T19:35:47.072" v="1041" actId="6549"/>
          <ac:spMkLst>
            <pc:docMk/>
            <pc:sldMk cId="1382995255" sldId="262"/>
            <ac:spMk id="2" creationId="{91E466CE-7160-4E8A-ADF6-BC8846F1CDF5}"/>
          </ac:spMkLst>
        </pc:spChg>
        <pc:spChg chg="del mod">
          <ac:chgData name="Ben.Read" userId="316ea3c3-ef73-4e56-801d-8b7e36ad6785" providerId="ADAL" clId="{81EA542A-0348-45F1-A4D6-CAD40AE7519B}" dt="2017-10-01T19:35:23.716" v="1036" actId="20577"/>
          <ac:spMkLst>
            <pc:docMk/>
            <pc:sldMk cId="1382995255" sldId="262"/>
            <ac:spMk id="7" creationId="{00000000-0000-0000-0000-000000000000}"/>
          </ac:spMkLst>
        </pc:spChg>
        <pc:picChg chg="add del mod">
          <ac:chgData name="Ben.Read" userId="316ea3c3-ef73-4e56-801d-8b7e36ad6785" providerId="ADAL" clId="{81EA542A-0348-45F1-A4D6-CAD40AE7519B}" dt="2017-10-01T19:36:45.444" v="1045" actId="478"/>
          <ac:picMkLst>
            <pc:docMk/>
            <pc:sldMk cId="1382995255" sldId="262"/>
            <ac:picMk id="5" creationId="{2B717643-BCC0-4728-884F-7A0D4518A2BF}"/>
          </ac:picMkLst>
        </pc:picChg>
        <pc:picChg chg="add">
          <ac:chgData name="Ben.Read" userId="316ea3c3-ef73-4e56-801d-8b7e36ad6785" providerId="ADAL" clId="{81EA542A-0348-45F1-A4D6-CAD40AE7519B}" dt="2017-10-01T19:37:07.740" v="1046" actId="20577"/>
          <ac:picMkLst>
            <pc:docMk/>
            <pc:sldMk cId="1382995255" sldId="262"/>
            <ac:picMk id="6" creationId="{D5094958-844C-40E5-B540-D5E8F0F50F08}"/>
          </ac:picMkLst>
        </pc:picChg>
      </pc:sldChg>
      <pc:sldChg chg="addSp modSp add ord">
        <pc:chgData name="Ben.Read" userId="316ea3c3-ef73-4e56-801d-8b7e36ad6785" providerId="ADAL" clId="{81EA542A-0348-45F1-A4D6-CAD40AE7519B}" dt="2017-10-01T20:02:30.079" v="2691" actId="404"/>
        <pc:sldMkLst>
          <pc:docMk/>
          <pc:sldMk cId="649954486" sldId="263"/>
        </pc:sldMkLst>
        <pc:spChg chg="mod">
          <ac:chgData name="Ben.Read" userId="316ea3c3-ef73-4e56-801d-8b7e36ad6785" providerId="ADAL" clId="{81EA542A-0348-45F1-A4D6-CAD40AE7519B}" dt="2017-10-01T19:38:00.533" v="1064" actId="20577"/>
          <ac:spMkLst>
            <pc:docMk/>
            <pc:sldMk cId="649954486" sldId="263"/>
            <ac:spMk id="2" creationId="{91E466CE-7160-4E8A-ADF6-BC8846F1CDF5}"/>
          </ac:spMkLst>
        </pc:spChg>
        <pc:spChg chg="add mod">
          <ac:chgData name="Ben.Read" userId="316ea3c3-ef73-4e56-801d-8b7e36ad6785" providerId="ADAL" clId="{81EA542A-0348-45F1-A4D6-CAD40AE7519B}" dt="2017-10-01T19:39:35.531" v="1088" actId="20577"/>
          <ac:spMkLst>
            <pc:docMk/>
            <pc:sldMk cId="649954486" sldId="263"/>
            <ac:spMk id="5" creationId="{03170567-D0F3-4836-839E-B9C0CA170878}"/>
          </ac:spMkLst>
        </pc:spChg>
        <pc:spChg chg="mod">
          <ac:chgData name="Ben.Read" userId="316ea3c3-ef73-4e56-801d-8b7e36ad6785" providerId="ADAL" clId="{81EA542A-0348-45F1-A4D6-CAD40AE7519B}" dt="2017-10-01T20:02:30.079" v="2691" actId="404"/>
          <ac:spMkLst>
            <pc:docMk/>
            <pc:sldMk cId="649954486" sldId="263"/>
            <ac:spMk id="7" creationId="{00000000-0000-0000-0000-000000000000}"/>
          </ac:spMkLst>
        </pc:spChg>
      </pc:sldChg>
      <pc:sldChg chg="modSp add">
        <pc:chgData name="Ben.Read" userId="316ea3c3-ef73-4e56-801d-8b7e36ad6785" providerId="ADAL" clId="{81EA542A-0348-45F1-A4D6-CAD40AE7519B}" dt="2017-10-01T20:02:19.922" v="2690" actId="404"/>
        <pc:sldMkLst>
          <pc:docMk/>
          <pc:sldMk cId="3573195339" sldId="264"/>
        </pc:sldMkLst>
        <pc:spChg chg="mod">
          <ac:chgData name="Ben.Read" userId="316ea3c3-ef73-4e56-801d-8b7e36ad6785" providerId="ADAL" clId="{81EA542A-0348-45F1-A4D6-CAD40AE7519B}" dt="2017-10-01T19:40:03.310" v="1096" actId="20577"/>
          <ac:spMkLst>
            <pc:docMk/>
            <pc:sldMk cId="3573195339" sldId="264"/>
            <ac:spMk id="2" creationId="{91E466CE-7160-4E8A-ADF6-BC8846F1CDF5}"/>
          </ac:spMkLst>
        </pc:spChg>
        <pc:spChg chg="mod">
          <ac:chgData name="Ben.Read" userId="316ea3c3-ef73-4e56-801d-8b7e36ad6785" providerId="ADAL" clId="{81EA542A-0348-45F1-A4D6-CAD40AE7519B}" dt="2017-10-01T19:41:49.587" v="1239" actId="20577"/>
          <ac:spMkLst>
            <pc:docMk/>
            <pc:sldMk cId="3573195339" sldId="264"/>
            <ac:spMk id="5" creationId="{03170567-D0F3-4836-839E-B9C0CA170878}"/>
          </ac:spMkLst>
        </pc:spChg>
        <pc:spChg chg="mod">
          <ac:chgData name="Ben.Read" userId="316ea3c3-ef73-4e56-801d-8b7e36ad6785" providerId="ADAL" clId="{81EA542A-0348-45F1-A4D6-CAD40AE7519B}" dt="2017-10-01T20:02:19.922" v="2690" actId="404"/>
          <ac:spMkLst>
            <pc:docMk/>
            <pc:sldMk cId="3573195339" sldId="264"/>
            <ac:spMk id="7" creationId="{00000000-0000-0000-0000-000000000000}"/>
          </ac:spMkLst>
        </pc:spChg>
      </pc:sldChg>
      <pc:sldChg chg="delSp modSp add">
        <pc:chgData name="Ben.Read" userId="316ea3c3-ef73-4e56-801d-8b7e36ad6785" providerId="ADAL" clId="{81EA542A-0348-45F1-A4D6-CAD40AE7519B}" dt="2017-10-01T19:48:10.723" v="2064" actId="1076"/>
        <pc:sldMkLst>
          <pc:docMk/>
          <pc:sldMk cId="2972570691" sldId="265"/>
        </pc:sldMkLst>
        <pc:spChg chg="mod">
          <ac:chgData name="Ben.Read" userId="316ea3c3-ef73-4e56-801d-8b7e36ad6785" providerId="ADAL" clId="{81EA542A-0348-45F1-A4D6-CAD40AE7519B}" dt="2017-10-01T19:42:02.430" v="1261" actId="20577"/>
          <ac:spMkLst>
            <pc:docMk/>
            <pc:sldMk cId="2972570691" sldId="265"/>
            <ac:spMk id="2" creationId="{91E466CE-7160-4E8A-ADF6-BC8846F1CDF5}"/>
          </ac:spMkLst>
        </pc:spChg>
        <pc:spChg chg="del mod">
          <ac:chgData name="Ben.Read" userId="316ea3c3-ef73-4e56-801d-8b7e36ad6785" providerId="ADAL" clId="{81EA542A-0348-45F1-A4D6-CAD40AE7519B}" dt="2017-10-01T19:42:15.381" v="1263" actId="1076"/>
          <ac:spMkLst>
            <pc:docMk/>
            <pc:sldMk cId="2972570691" sldId="265"/>
            <ac:spMk id="3" creationId="{BABB1A62-ADDE-4D6D-9500-E916807B6851}"/>
          </ac:spMkLst>
        </pc:spChg>
        <pc:spChg chg="mod">
          <ac:chgData name="Ben.Read" userId="316ea3c3-ef73-4e56-801d-8b7e36ad6785" providerId="ADAL" clId="{81EA542A-0348-45F1-A4D6-CAD40AE7519B}" dt="2017-10-01T19:48:10.723" v="2064" actId="1076"/>
          <ac:spMkLst>
            <pc:docMk/>
            <pc:sldMk cId="2972570691" sldId="265"/>
            <ac:spMk id="5" creationId="{03170567-D0F3-4836-839E-B9C0CA170878}"/>
          </ac:spMkLst>
        </pc:spChg>
        <pc:spChg chg="del">
          <ac:chgData name="Ben.Read" userId="316ea3c3-ef73-4e56-801d-8b7e36ad6785" providerId="ADAL" clId="{81EA542A-0348-45F1-A4D6-CAD40AE7519B}" dt="2017-10-01T19:42:18.188" v="1264" actId="1076"/>
          <ac:spMkLst>
            <pc:docMk/>
            <pc:sldMk cId="2972570691" sldId="265"/>
            <ac:spMk id="7" creationId="{00000000-0000-0000-0000-000000000000}"/>
          </ac:spMkLst>
        </pc:spChg>
      </pc:sldChg>
      <pc:sldChg chg="addSp delSp modSp add">
        <pc:chgData name="Ben.Read" userId="316ea3c3-ef73-4e56-801d-8b7e36ad6785" providerId="ADAL" clId="{81EA542A-0348-45F1-A4D6-CAD40AE7519B}" dt="2017-10-01T19:49:00.113" v="2101" actId="1076"/>
        <pc:sldMkLst>
          <pc:docMk/>
          <pc:sldMk cId="2426377070" sldId="266"/>
        </pc:sldMkLst>
        <pc:spChg chg="mod">
          <ac:chgData name="Ben.Read" userId="316ea3c3-ef73-4e56-801d-8b7e36ad6785" providerId="ADAL" clId="{81EA542A-0348-45F1-A4D6-CAD40AE7519B}" dt="2017-10-01T19:48:34.533" v="2094" actId="20577"/>
          <ac:spMkLst>
            <pc:docMk/>
            <pc:sldMk cId="2426377070" sldId="266"/>
            <ac:spMk id="2" creationId="{91E466CE-7160-4E8A-ADF6-BC8846F1CDF5}"/>
          </ac:spMkLst>
        </pc:spChg>
        <pc:spChg chg="del mod">
          <ac:chgData name="Ben.Read" userId="316ea3c3-ef73-4e56-801d-8b7e36ad6785" providerId="ADAL" clId="{81EA542A-0348-45F1-A4D6-CAD40AE7519B}" dt="2017-10-01T19:48:38.153" v="2097" actId="1076"/>
          <ac:spMkLst>
            <pc:docMk/>
            <pc:sldMk cId="2426377070" sldId="266"/>
            <ac:spMk id="5" creationId="{03170567-D0F3-4836-839E-B9C0CA170878}"/>
          </ac:spMkLst>
        </pc:spChg>
        <pc:picChg chg="add mod">
          <ac:chgData name="Ben.Read" userId="316ea3c3-ef73-4e56-801d-8b7e36ad6785" providerId="ADAL" clId="{81EA542A-0348-45F1-A4D6-CAD40AE7519B}" dt="2017-10-01T19:49:00.113" v="2101" actId="1076"/>
          <ac:picMkLst>
            <pc:docMk/>
            <pc:sldMk cId="2426377070" sldId="266"/>
            <ac:picMk id="3" creationId="{EF38C735-783A-48C8-AFD6-5D4338D8E0F5}"/>
          </ac:picMkLst>
        </pc:picChg>
      </pc:sldChg>
      <pc:sldChg chg="addSp delSp modSp add ord">
        <pc:chgData name="Ben.Read" userId="316ea3c3-ef73-4e56-801d-8b7e36ad6785" providerId="ADAL" clId="{81EA542A-0348-45F1-A4D6-CAD40AE7519B}" dt="2017-10-01T20:02:03.152" v="2689" actId="113"/>
        <pc:sldMkLst>
          <pc:docMk/>
          <pc:sldMk cId="2866075756" sldId="267"/>
        </pc:sldMkLst>
        <pc:spChg chg="mod">
          <ac:chgData name="Ben.Read" userId="316ea3c3-ef73-4e56-801d-8b7e36ad6785" providerId="ADAL" clId="{81EA542A-0348-45F1-A4D6-CAD40AE7519B}" dt="2017-10-01T19:49:27.627" v="2114" actId="20577"/>
          <ac:spMkLst>
            <pc:docMk/>
            <pc:sldMk cId="2866075756" sldId="267"/>
            <ac:spMk id="2" creationId="{91E466CE-7160-4E8A-ADF6-BC8846F1CDF5}"/>
          </ac:spMkLst>
        </pc:spChg>
        <pc:spChg chg="mod">
          <ac:chgData name="Ben.Read" userId="316ea3c3-ef73-4e56-801d-8b7e36ad6785" providerId="ADAL" clId="{81EA542A-0348-45F1-A4D6-CAD40AE7519B}" dt="2017-10-01T20:02:03.152" v="2689" actId="113"/>
          <ac:spMkLst>
            <pc:docMk/>
            <pc:sldMk cId="2866075756" sldId="267"/>
            <ac:spMk id="5" creationId="{03170567-D0F3-4836-839E-B9C0CA170878}"/>
          </ac:spMkLst>
        </pc:spChg>
        <pc:picChg chg="add del mod">
          <ac:chgData name="Ben.Read" userId="316ea3c3-ef73-4e56-801d-8b7e36ad6785" providerId="ADAL" clId="{81EA542A-0348-45F1-A4D6-CAD40AE7519B}" dt="2017-10-01T19:59:49.848" v="2553" actId="113"/>
          <ac:picMkLst>
            <pc:docMk/>
            <pc:sldMk cId="2866075756" sldId="267"/>
            <ac:picMk id="3074" creationId="{8FB7BFA3-3BBE-462F-99F7-EC549CB2A676}"/>
          </ac:picMkLst>
        </pc:picChg>
        <pc:picChg chg="add mod">
          <ac:chgData name="Ben.Read" userId="316ea3c3-ef73-4e56-801d-8b7e36ad6785" providerId="ADAL" clId="{81EA542A-0348-45F1-A4D6-CAD40AE7519B}" dt="2017-10-01T20:01:06.541" v="2688" actId="1076"/>
          <ac:picMkLst>
            <pc:docMk/>
            <pc:sldMk cId="2866075756" sldId="267"/>
            <ac:picMk id="3076" creationId="{6F2165F5-1B88-4A5B-ACD4-6AAC81043039}"/>
          </ac:picMkLst>
        </pc:picChg>
      </pc:sldChg>
      <pc:sldChg chg="addSp delSp modSp add ord">
        <pc:chgData name="Ben.Read" userId="316ea3c3-ef73-4e56-801d-8b7e36ad6785" providerId="ADAL" clId="{81EA542A-0348-45F1-A4D6-CAD40AE7519B}" dt="2017-10-01T20:04:01.008" v="2703" actId="6549"/>
        <pc:sldMkLst>
          <pc:docMk/>
          <pc:sldMk cId="77745887" sldId="268"/>
        </pc:sldMkLst>
        <pc:spChg chg="mod">
          <ac:chgData name="Ben.Read" userId="316ea3c3-ef73-4e56-801d-8b7e36ad6785" providerId="ADAL" clId="{81EA542A-0348-45F1-A4D6-CAD40AE7519B}" dt="2017-10-01T20:04:01.008" v="2703" actId="6549"/>
          <ac:spMkLst>
            <pc:docMk/>
            <pc:sldMk cId="77745887" sldId="268"/>
            <ac:spMk id="2" creationId="{91E466CE-7160-4E8A-ADF6-BC8846F1CDF5}"/>
          </ac:spMkLst>
        </pc:spChg>
        <pc:picChg chg="del">
          <ac:chgData name="Ben.Read" userId="316ea3c3-ef73-4e56-801d-8b7e36ad6785" providerId="ADAL" clId="{81EA542A-0348-45F1-A4D6-CAD40AE7519B}" dt="2017-10-01T20:02:53.145" v="2694" actId="478"/>
          <ac:picMkLst>
            <pc:docMk/>
            <pc:sldMk cId="77745887" sldId="268"/>
            <ac:picMk id="3" creationId="{EF38C735-783A-48C8-AFD6-5D4338D8E0F5}"/>
          </ac:picMkLst>
        </pc:picChg>
        <pc:picChg chg="add">
          <ac:chgData name="Ben.Read" userId="316ea3c3-ef73-4e56-801d-8b7e36ad6785" providerId="ADAL" clId="{81EA542A-0348-45F1-A4D6-CAD40AE7519B}" dt="2017-10-01T20:03:57.975" v="2702" actId="6549"/>
          <ac:picMkLst>
            <pc:docMk/>
            <pc:sldMk cId="77745887" sldId="268"/>
            <ac:picMk id="5" creationId="{5A79A175-7796-456D-A68A-9DAC5849E63F}"/>
          </ac:picMkLst>
        </pc:picChg>
      </pc:sldChg>
      <pc:sldChg chg="delSp add del">
        <pc:chgData name="Ben.Read" userId="316ea3c3-ef73-4e56-801d-8b7e36ad6785" providerId="ADAL" clId="{81EA542A-0348-45F1-A4D6-CAD40AE7519B}" dt="2017-10-01T20:04:20.138" v="2708" actId="2696"/>
        <pc:sldMkLst>
          <pc:docMk/>
          <pc:sldMk cId="1800731182" sldId="269"/>
        </pc:sldMkLst>
        <pc:picChg chg="del">
          <ac:chgData name="Ben.Read" userId="316ea3c3-ef73-4e56-801d-8b7e36ad6785" providerId="ADAL" clId="{81EA542A-0348-45F1-A4D6-CAD40AE7519B}" dt="2017-10-01T20:04:14.151" v="2705" actId="478"/>
          <ac:picMkLst>
            <pc:docMk/>
            <pc:sldMk cId="1800731182" sldId="269"/>
            <ac:picMk id="5" creationId="{5A79A175-7796-456D-A68A-9DAC5849E63F}"/>
          </ac:picMkLst>
        </pc:picChg>
      </pc:sldChg>
      <pc:sldChg chg="del">
        <pc:chgData name="Ben.Read" userId="316ea3c3-ef73-4e56-801d-8b7e36ad6785" providerId="ADAL" clId="{81EA542A-0348-45F1-A4D6-CAD40AE7519B}" dt="2017-10-01T18:29:35.327" v="13" actId="2696"/>
        <pc:sldMkLst>
          <pc:docMk/>
          <pc:sldMk cId="3882498566" sldId="270"/>
        </pc:sldMkLst>
      </pc:sldChg>
      <pc:sldChg chg="addSp delSp modSp add ord">
        <pc:chgData name="Ben.Read" userId="316ea3c3-ef73-4e56-801d-8b7e36ad6785" providerId="ADAL" clId="{81EA542A-0348-45F1-A4D6-CAD40AE7519B}" dt="2017-10-01T20:10:09.785" v="3299" actId="404"/>
        <pc:sldMkLst>
          <pc:docMk/>
          <pc:sldMk cId="4021801037" sldId="270"/>
        </pc:sldMkLst>
        <pc:spChg chg="mod">
          <ac:chgData name="Ben.Read" userId="316ea3c3-ef73-4e56-801d-8b7e36ad6785" providerId="ADAL" clId="{81EA542A-0348-45F1-A4D6-CAD40AE7519B}" dt="2017-10-01T20:04:35.618" v="2721" actId="20577"/>
          <ac:spMkLst>
            <pc:docMk/>
            <pc:sldMk cId="4021801037" sldId="270"/>
            <ac:spMk id="2" creationId="{91E466CE-7160-4E8A-ADF6-BC8846F1CDF5}"/>
          </ac:spMkLst>
        </pc:spChg>
        <pc:spChg chg="add del mod">
          <ac:chgData name="Ben.Read" userId="316ea3c3-ef73-4e56-801d-8b7e36ad6785" providerId="ADAL" clId="{81EA542A-0348-45F1-A4D6-CAD40AE7519B}" dt="2017-10-01T20:10:09.785" v="3299" actId="404"/>
          <ac:spMkLst>
            <pc:docMk/>
            <pc:sldMk cId="4021801037" sldId="270"/>
            <ac:spMk id="5" creationId="{03170567-D0F3-4836-839E-B9C0CA170878}"/>
          </ac:spMkLst>
        </pc:spChg>
        <pc:picChg chg="add del">
          <ac:chgData name="Ben.Read" userId="316ea3c3-ef73-4e56-801d-8b7e36ad6785" providerId="ADAL" clId="{81EA542A-0348-45F1-A4D6-CAD40AE7519B}" dt="2017-10-01T20:04:53.149" v="2730" actId="478"/>
          <ac:picMkLst>
            <pc:docMk/>
            <pc:sldMk cId="4021801037" sldId="270"/>
            <ac:picMk id="3076" creationId="{6F2165F5-1B88-4A5B-ACD4-6AAC81043039}"/>
          </ac:picMkLst>
        </pc:picChg>
      </pc:sldChg>
      <pc:sldChg chg="addSp delSp modSp add">
        <pc:chgData name="Ben.Read" userId="316ea3c3-ef73-4e56-801d-8b7e36ad6785" providerId="ADAL" clId="{81EA542A-0348-45F1-A4D6-CAD40AE7519B}" dt="2017-10-01T20:13:46.053" v="3755" actId="20577"/>
        <pc:sldMkLst>
          <pc:docMk/>
          <pc:sldMk cId="1010668452" sldId="271"/>
        </pc:sldMkLst>
        <pc:spChg chg="add del">
          <ac:chgData name="Ben.Read" userId="316ea3c3-ef73-4e56-801d-8b7e36ad6785" providerId="ADAL" clId="{81EA542A-0348-45F1-A4D6-CAD40AE7519B}" dt="2017-10-01T20:12:22.136" v="3666" actId="20577"/>
          <ac:spMkLst>
            <pc:docMk/>
            <pc:sldMk cId="1010668452" sldId="271"/>
            <ac:spMk id="3" creationId="{F2EA5F81-33F5-4274-BCA0-D7F2884BB84A}"/>
          </ac:spMkLst>
        </pc:spChg>
        <pc:spChg chg="mod">
          <ac:chgData name="Ben.Read" userId="316ea3c3-ef73-4e56-801d-8b7e36ad6785" providerId="ADAL" clId="{81EA542A-0348-45F1-A4D6-CAD40AE7519B}" dt="2017-10-01T20:13:46.053" v="3755" actId="20577"/>
          <ac:spMkLst>
            <pc:docMk/>
            <pc:sldMk cId="1010668452" sldId="271"/>
            <ac:spMk id="5" creationId="{03170567-D0F3-4836-839E-B9C0CA170878}"/>
          </ac:spMkLst>
        </pc:spChg>
      </pc:sldChg>
      <pc:sldChg chg="del">
        <pc:chgData name="Ben.Read" userId="316ea3c3-ef73-4e56-801d-8b7e36ad6785" providerId="ADAL" clId="{81EA542A-0348-45F1-A4D6-CAD40AE7519B}" dt="2017-10-01T18:29:35.137" v="0" actId="2696"/>
        <pc:sldMkLst>
          <pc:docMk/>
          <pc:sldMk cId="2896743842" sldId="271"/>
        </pc:sldMkLst>
      </pc:sldChg>
      <pc:sldChg chg="modSp add">
        <pc:chgData name="Ben.Read" userId="316ea3c3-ef73-4e56-801d-8b7e36ad6785" providerId="ADAL" clId="{81EA542A-0348-45F1-A4D6-CAD40AE7519B}" dt="2017-10-01T20:18:58.839" v="3922" actId="20577"/>
        <pc:sldMkLst>
          <pc:docMk/>
          <pc:sldMk cId="2174635501" sldId="272"/>
        </pc:sldMkLst>
        <pc:spChg chg="mod">
          <ac:chgData name="Ben.Read" userId="316ea3c3-ef73-4e56-801d-8b7e36ad6785" providerId="ADAL" clId="{81EA542A-0348-45F1-A4D6-CAD40AE7519B}" dt="2017-10-01T20:15:30.493" v="3775" actId="20577"/>
          <ac:spMkLst>
            <pc:docMk/>
            <pc:sldMk cId="2174635501" sldId="272"/>
            <ac:spMk id="2" creationId="{91E466CE-7160-4E8A-ADF6-BC8846F1CDF5}"/>
          </ac:spMkLst>
        </pc:spChg>
        <pc:spChg chg="mod">
          <ac:chgData name="Ben.Read" userId="316ea3c3-ef73-4e56-801d-8b7e36ad6785" providerId="ADAL" clId="{81EA542A-0348-45F1-A4D6-CAD40AE7519B}" dt="2017-10-01T20:18:58.839" v="3922" actId="20577"/>
          <ac:spMkLst>
            <pc:docMk/>
            <pc:sldMk cId="2174635501" sldId="272"/>
            <ac:spMk id="5" creationId="{03170567-D0F3-4836-839E-B9C0CA170878}"/>
          </ac:spMkLst>
        </pc:spChg>
      </pc:sldChg>
      <pc:sldChg chg="del">
        <pc:chgData name="Ben.Read" userId="316ea3c3-ef73-4e56-801d-8b7e36ad6785" providerId="ADAL" clId="{81EA542A-0348-45F1-A4D6-CAD40AE7519B}" dt="2017-10-01T18:29:35.154" v="1" actId="2696"/>
        <pc:sldMkLst>
          <pc:docMk/>
          <pc:sldMk cId="960633629" sldId="273"/>
        </pc:sldMkLst>
      </pc:sldChg>
      <pc:sldChg chg="addSp modSp add">
        <pc:chgData name="Ben.Read" userId="316ea3c3-ef73-4e56-801d-8b7e36ad6785" providerId="ADAL" clId="{81EA542A-0348-45F1-A4D6-CAD40AE7519B}" dt="2017-10-01T20:27:53.249" v="4364" actId="113"/>
        <pc:sldMkLst>
          <pc:docMk/>
          <pc:sldMk cId="3788075857" sldId="273"/>
        </pc:sldMkLst>
        <pc:spChg chg="mod">
          <ac:chgData name="Ben.Read" userId="316ea3c3-ef73-4e56-801d-8b7e36ad6785" providerId="ADAL" clId="{81EA542A-0348-45F1-A4D6-CAD40AE7519B}" dt="2017-10-01T20:20:15.263" v="3971" actId="20577"/>
          <ac:spMkLst>
            <pc:docMk/>
            <pc:sldMk cId="3788075857" sldId="273"/>
            <ac:spMk id="2" creationId="{91E466CE-7160-4E8A-ADF6-BC8846F1CDF5}"/>
          </ac:spMkLst>
        </pc:spChg>
        <pc:spChg chg="mod">
          <ac:chgData name="Ben.Read" userId="316ea3c3-ef73-4e56-801d-8b7e36ad6785" providerId="ADAL" clId="{81EA542A-0348-45F1-A4D6-CAD40AE7519B}" dt="2017-10-01T20:25:10.950" v="4215" actId="14100"/>
          <ac:spMkLst>
            <pc:docMk/>
            <pc:sldMk cId="3788075857" sldId="273"/>
            <ac:spMk id="5" creationId="{03170567-D0F3-4836-839E-B9C0CA170878}"/>
          </ac:spMkLst>
        </pc:spChg>
        <pc:spChg chg="add mod">
          <ac:chgData name="Ben.Read" userId="316ea3c3-ef73-4e56-801d-8b7e36ad6785" providerId="ADAL" clId="{81EA542A-0348-45F1-A4D6-CAD40AE7519B}" dt="2017-10-01T20:26:52.739" v="4251" actId="1076"/>
          <ac:spMkLst>
            <pc:docMk/>
            <pc:sldMk cId="3788075857" sldId="273"/>
            <ac:spMk id="10" creationId="{F5BA6ADA-1F09-42C3-B616-50244404485E}"/>
          </ac:spMkLst>
        </pc:spChg>
        <pc:spChg chg="add mod">
          <ac:chgData name="Ben.Read" userId="316ea3c3-ef73-4e56-801d-8b7e36ad6785" providerId="ADAL" clId="{81EA542A-0348-45F1-A4D6-CAD40AE7519B}" dt="2017-10-01T20:26:56.662" v="4252" actId="1076"/>
          <ac:spMkLst>
            <pc:docMk/>
            <pc:sldMk cId="3788075857" sldId="273"/>
            <ac:spMk id="11" creationId="{665D1627-E06F-4358-A337-D85DEDDACF3A}"/>
          </ac:spMkLst>
        </pc:spChg>
        <pc:spChg chg="add mod">
          <ac:chgData name="Ben.Read" userId="316ea3c3-ef73-4e56-801d-8b7e36ad6785" providerId="ADAL" clId="{81EA542A-0348-45F1-A4D6-CAD40AE7519B}" dt="2017-10-01T20:27:53.249" v="4364" actId="113"/>
          <ac:spMkLst>
            <pc:docMk/>
            <pc:sldMk cId="3788075857" sldId="273"/>
            <ac:spMk id="12" creationId="{86E96500-D83B-4D07-A938-7F86C4603914}"/>
          </ac:spMkLst>
        </pc:spChg>
        <pc:graphicFrameChg chg="add mod modGraphic">
          <ac:chgData name="Ben.Read" userId="316ea3c3-ef73-4e56-801d-8b7e36ad6785" providerId="ADAL" clId="{81EA542A-0348-45F1-A4D6-CAD40AE7519B}" dt="2017-10-01T20:26:50.024" v="4250" actId="1076"/>
          <ac:graphicFrameMkLst>
            <pc:docMk/>
            <pc:sldMk cId="3788075857" sldId="273"/>
            <ac:graphicFrameMk id="3" creationId="{3B0B07BD-FB79-4F55-B479-390D7340E29B}"/>
          </ac:graphicFrameMkLst>
        </pc:graphicFrameChg>
        <pc:cxnChg chg="add mod">
          <ac:chgData name="Ben.Read" userId="316ea3c3-ef73-4e56-801d-8b7e36ad6785" providerId="ADAL" clId="{81EA542A-0348-45F1-A4D6-CAD40AE7519B}" dt="2017-10-01T20:26:50.024" v="4250" actId="1076"/>
          <ac:cxnSpMkLst>
            <pc:docMk/>
            <pc:sldMk cId="3788075857" sldId="273"/>
            <ac:cxnSpMk id="7" creationId="{40EB2909-C5C6-4DC9-B27B-B700ED0C9C34}"/>
          </ac:cxnSpMkLst>
        </pc:cxnChg>
        <pc:cxnChg chg="add mod">
          <ac:chgData name="Ben.Read" userId="316ea3c3-ef73-4e56-801d-8b7e36ad6785" providerId="ADAL" clId="{81EA542A-0348-45F1-A4D6-CAD40AE7519B}" dt="2017-10-01T20:26:50.024" v="4250" actId="1076"/>
          <ac:cxnSpMkLst>
            <pc:docMk/>
            <pc:sldMk cId="3788075857" sldId="273"/>
            <ac:cxnSpMk id="9" creationId="{E6A79D54-EDB4-4549-AC0C-1C4AB7C36065}"/>
          </ac:cxnSpMkLst>
        </pc:cxnChg>
      </pc:sldChg>
      <pc:sldChg chg="del">
        <pc:chgData name="Ben.Read" userId="316ea3c3-ef73-4e56-801d-8b7e36ad6785" providerId="ADAL" clId="{81EA542A-0348-45F1-A4D6-CAD40AE7519B}" dt="2017-10-01T18:29:35.160" v="2" actId="2696"/>
        <pc:sldMkLst>
          <pc:docMk/>
          <pc:sldMk cId="408342551" sldId="274"/>
        </pc:sldMkLst>
      </pc:sldChg>
      <pc:sldChg chg="delSp modSp add">
        <pc:chgData name="Ben.Read" userId="316ea3c3-ef73-4e56-801d-8b7e36ad6785" providerId="ADAL" clId="{81EA542A-0348-45F1-A4D6-CAD40AE7519B}" dt="2017-10-01T20:38:59.097" v="5007" actId="20577"/>
        <pc:sldMkLst>
          <pc:docMk/>
          <pc:sldMk cId="997815913" sldId="274"/>
        </pc:sldMkLst>
        <pc:spChg chg="mod">
          <ac:chgData name="Ben.Read" userId="316ea3c3-ef73-4e56-801d-8b7e36ad6785" providerId="ADAL" clId="{81EA542A-0348-45F1-A4D6-CAD40AE7519B}" dt="2017-10-01T20:28:17.224" v="4371" actId="20577"/>
          <ac:spMkLst>
            <pc:docMk/>
            <pc:sldMk cId="997815913" sldId="274"/>
            <ac:spMk id="2" creationId="{91E466CE-7160-4E8A-ADF6-BC8846F1CDF5}"/>
          </ac:spMkLst>
        </pc:spChg>
        <pc:spChg chg="mod">
          <ac:chgData name="Ben.Read" userId="316ea3c3-ef73-4e56-801d-8b7e36ad6785" providerId="ADAL" clId="{81EA542A-0348-45F1-A4D6-CAD40AE7519B}" dt="2017-10-01T20:29:04.871" v="4427" actId="20577"/>
          <ac:spMkLst>
            <pc:docMk/>
            <pc:sldMk cId="997815913" sldId="274"/>
            <ac:spMk id="5" creationId="{03170567-D0F3-4836-839E-B9C0CA170878}"/>
          </ac:spMkLst>
        </pc:spChg>
        <pc:spChg chg="mod">
          <ac:chgData name="Ben.Read" userId="316ea3c3-ef73-4e56-801d-8b7e36ad6785" providerId="ADAL" clId="{81EA542A-0348-45F1-A4D6-CAD40AE7519B}" dt="2017-10-01T20:34:01.055" v="4634" actId="1076"/>
          <ac:spMkLst>
            <pc:docMk/>
            <pc:sldMk cId="997815913" sldId="274"/>
            <ac:spMk id="10" creationId="{F5BA6ADA-1F09-42C3-B616-50244404485E}"/>
          </ac:spMkLst>
        </pc:spChg>
        <pc:spChg chg="del mod">
          <ac:chgData name="Ben.Read" userId="316ea3c3-ef73-4e56-801d-8b7e36ad6785" providerId="ADAL" clId="{81EA542A-0348-45F1-A4D6-CAD40AE7519B}" dt="2017-10-01T20:31:59.119" v="4548" actId="20577"/>
          <ac:spMkLst>
            <pc:docMk/>
            <pc:sldMk cId="997815913" sldId="274"/>
            <ac:spMk id="11" creationId="{665D1627-E06F-4358-A337-D85DEDDACF3A}"/>
          </ac:spMkLst>
        </pc:spChg>
        <pc:spChg chg="mod">
          <ac:chgData name="Ben.Read" userId="316ea3c3-ef73-4e56-801d-8b7e36ad6785" providerId="ADAL" clId="{81EA542A-0348-45F1-A4D6-CAD40AE7519B}" dt="2017-10-01T20:38:59.097" v="5007" actId="20577"/>
          <ac:spMkLst>
            <pc:docMk/>
            <pc:sldMk cId="997815913" sldId="274"/>
            <ac:spMk id="12" creationId="{86E96500-D83B-4D07-A938-7F86C4603914}"/>
          </ac:spMkLst>
        </pc:spChg>
        <pc:graphicFrameChg chg="mod modGraphic">
          <ac:chgData name="Ben.Read" userId="316ea3c3-ef73-4e56-801d-8b7e36ad6785" providerId="ADAL" clId="{81EA542A-0348-45F1-A4D6-CAD40AE7519B}" dt="2017-10-01T20:33:52.734" v="4632" actId="1076"/>
          <ac:graphicFrameMkLst>
            <pc:docMk/>
            <pc:sldMk cId="997815913" sldId="274"/>
            <ac:graphicFrameMk id="3" creationId="{3B0B07BD-FB79-4F55-B479-390D7340E29B}"/>
          </ac:graphicFrameMkLst>
        </pc:graphicFrameChg>
        <pc:cxnChg chg="del">
          <ac:chgData name="Ben.Read" userId="316ea3c3-ef73-4e56-801d-8b7e36ad6785" providerId="ADAL" clId="{81EA542A-0348-45F1-A4D6-CAD40AE7519B}" dt="2017-10-01T20:31:55.105" v="4546" actId="478"/>
          <ac:cxnSpMkLst>
            <pc:docMk/>
            <pc:sldMk cId="997815913" sldId="274"/>
            <ac:cxnSpMk id="7" creationId="{40EB2909-C5C6-4DC9-B27B-B700ED0C9C34}"/>
          </ac:cxnSpMkLst>
        </pc:cxnChg>
        <pc:cxnChg chg="mod">
          <ac:chgData name="Ben.Read" userId="316ea3c3-ef73-4e56-801d-8b7e36ad6785" providerId="ADAL" clId="{81EA542A-0348-45F1-A4D6-CAD40AE7519B}" dt="2017-10-01T20:33:56.398" v="4633" actId="1076"/>
          <ac:cxnSpMkLst>
            <pc:docMk/>
            <pc:sldMk cId="997815913" sldId="274"/>
            <ac:cxnSpMk id="9" creationId="{E6A79D54-EDB4-4549-AC0C-1C4AB7C36065}"/>
          </ac:cxnSpMkLst>
        </pc:cxnChg>
      </pc:sldChg>
      <pc:sldChg chg="del">
        <pc:chgData name="Ben.Read" userId="316ea3c3-ef73-4e56-801d-8b7e36ad6785" providerId="ADAL" clId="{81EA542A-0348-45F1-A4D6-CAD40AE7519B}" dt="2017-10-01T18:29:35.223" v="3" actId="2696"/>
        <pc:sldMkLst>
          <pc:docMk/>
          <pc:sldMk cId="4021821848" sldId="275"/>
        </pc:sldMkLst>
      </pc:sldChg>
      <pc:sldChg chg="del">
        <pc:chgData name="Ben.Read" userId="316ea3c3-ef73-4e56-801d-8b7e36ad6785" providerId="ADAL" clId="{81EA542A-0348-45F1-A4D6-CAD40AE7519B}" dt="2017-10-01T18:29:35.235" v="4" actId="2696"/>
        <pc:sldMkLst>
          <pc:docMk/>
          <pc:sldMk cId="835480604" sldId="276"/>
        </pc:sldMkLst>
      </pc:sldChg>
      <pc:sldChg chg="del">
        <pc:chgData name="Ben.Read" userId="316ea3c3-ef73-4e56-801d-8b7e36ad6785" providerId="ADAL" clId="{81EA542A-0348-45F1-A4D6-CAD40AE7519B}" dt="2017-10-01T18:29:35.248" v="5" actId="2696"/>
        <pc:sldMkLst>
          <pc:docMk/>
          <pc:sldMk cId="2037234895" sldId="277"/>
        </pc:sldMkLst>
      </pc:sldChg>
      <pc:sldChg chg="del">
        <pc:chgData name="Ben.Read" userId="316ea3c3-ef73-4e56-801d-8b7e36ad6785" providerId="ADAL" clId="{81EA542A-0348-45F1-A4D6-CAD40AE7519B}" dt="2017-10-01T18:29:35.255" v="6" actId="2696"/>
        <pc:sldMkLst>
          <pc:docMk/>
          <pc:sldMk cId="3953895862" sldId="278"/>
        </pc:sldMkLst>
      </pc:sldChg>
      <pc:sldChg chg="del">
        <pc:chgData name="Ben.Read" userId="316ea3c3-ef73-4e56-801d-8b7e36ad6785" providerId="ADAL" clId="{81EA542A-0348-45F1-A4D6-CAD40AE7519B}" dt="2017-10-01T18:29:35.267" v="7" actId="2696"/>
        <pc:sldMkLst>
          <pc:docMk/>
          <pc:sldMk cId="2106348577" sldId="279"/>
        </pc:sldMkLst>
      </pc:sldChg>
      <pc:sldChg chg="del">
        <pc:chgData name="Ben.Read" userId="316ea3c3-ef73-4e56-801d-8b7e36ad6785" providerId="ADAL" clId="{81EA542A-0348-45F1-A4D6-CAD40AE7519B}" dt="2017-10-01T18:29:35.279" v="8" actId="2696"/>
        <pc:sldMkLst>
          <pc:docMk/>
          <pc:sldMk cId="1021491677" sldId="280"/>
        </pc:sldMkLst>
      </pc:sldChg>
      <pc:sldChg chg="del">
        <pc:chgData name="Ben.Read" userId="316ea3c3-ef73-4e56-801d-8b7e36ad6785" providerId="ADAL" clId="{81EA542A-0348-45F1-A4D6-CAD40AE7519B}" dt="2017-10-01T18:29:35.293" v="9" actId="2696"/>
        <pc:sldMkLst>
          <pc:docMk/>
          <pc:sldMk cId="2363373025" sldId="281"/>
        </pc:sldMkLst>
      </pc:sldChg>
      <pc:sldChg chg="del">
        <pc:chgData name="Ben.Read" userId="316ea3c3-ef73-4e56-801d-8b7e36ad6785" providerId="ADAL" clId="{81EA542A-0348-45F1-A4D6-CAD40AE7519B}" dt="2017-10-01T18:29:35.299" v="10" actId="2696"/>
        <pc:sldMkLst>
          <pc:docMk/>
          <pc:sldMk cId="4017261197" sldId="282"/>
        </pc:sldMkLst>
      </pc:sldChg>
      <pc:sldChg chg="del">
        <pc:chgData name="Ben.Read" userId="316ea3c3-ef73-4e56-801d-8b7e36ad6785" providerId="ADAL" clId="{81EA542A-0348-45F1-A4D6-CAD40AE7519B}" dt="2017-10-01T18:29:35.313" v="11" actId="2696"/>
        <pc:sldMkLst>
          <pc:docMk/>
          <pc:sldMk cId="2396593506" sldId="283"/>
        </pc:sldMkLst>
      </pc:sldChg>
      <pc:sldChg chg="del">
        <pc:chgData name="Ben.Read" userId="316ea3c3-ef73-4e56-801d-8b7e36ad6785" providerId="ADAL" clId="{81EA542A-0348-45F1-A4D6-CAD40AE7519B}" dt="2017-10-01T18:29:35.319" v="12" actId="2696"/>
        <pc:sldMkLst>
          <pc:docMk/>
          <pc:sldMk cId="1765464208" sldId="284"/>
        </pc:sldMkLst>
      </pc:sldChg>
    </pc:docChg>
  </pc:docChgLst>
  <pc:docChgLst>
    <pc:chgData name="Ben.Read" userId="316ea3c3-ef73-4e56-801d-8b7e36ad6785" providerId="ADAL" clId="{B4D76AE1-6761-4998-8906-571357DDAF8B}"/>
    <pc:docChg chg="custSel addSld modSld">
      <pc:chgData name="Ben.Read" userId="316ea3c3-ef73-4e56-801d-8b7e36ad6785" providerId="ADAL" clId="{B4D76AE1-6761-4998-8906-571357DDAF8B}" dt="2017-10-04T17:45:54.104" v="317"/>
      <pc:docMkLst>
        <pc:docMk/>
      </pc:docMkLst>
      <pc:sldChg chg="modSp">
        <pc:chgData name="Ben.Read" userId="316ea3c3-ef73-4e56-801d-8b7e36ad6785" providerId="ADAL" clId="{B4D76AE1-6761-4998-8906-571357DDAF8B}" dt="2017-10-04T17:32:43.018" v="104" actId="114"/>
        <pc:sldMkLst>
          <pc:docMk/>
          <pc:sldMk cId="2104390903" sldId="262"/>
        </pc:sldMkLst>
        <pc:spChg chg="mod">
          <ac:chgData name="Ben.Read" userId="316ea3c3-ef73-4e56-801d-8b7e36ad6785" providerId="ADAL" clId="{B4D76AE1-6761-4998-8906-571357DDAF8B}" dt="2017-10-04T17:32:43.018" v="104" actId="114"/>
          <ac:spMkLst>
            <pc:docMk/>
            <pc:sldMk cId="2104390903" sldId="262"/>
            <ac:spMk id="7" creationId="{00000000-0000-0000-0000-000000000000}"/>
          </ac:spMkLst>
        </pc:spChg>
      </pc:sldChg>
      <pc:sldChg chg="modSp">
        <pc:chgData name="Ben.Read" userId="316ea3c3-ef73-4e56-801d-8b7e36ad6785" providerId="ADAL" clId="{B4D76AE1-6761-4998-8906-571357DDAF8B}" dt="2017-10-04T17:32:47.593" v="105" actId="114"/>
        <pc:sldMkLst>
          <pc:docMk/>
          <pc:sldMk cId="569308734" sldId="264"/>
        </pc:sldMkLst>
        <pc:spChg chg="mod">
          <ac:chgData name="Ben.Read" userId="316ea3c3-ef73-4e56-801d-8b7e36ad6785" providerId="ADAL" clId="{B4D76AE1-6761-4998-8906-571357DDAF8B}" dt="2017-10-04T17:32:47.593" v="105" actId="114"/>
          <ac:spMkLst>
            <pc:docMk/>
            <pc:sldMk cId="569308734" sldId="264"/>
            <ac:spMk id="7" creationId="{00000000-0000-0000-0000-000000000000}"/>
          </ac:spMkLst>
        </pc:spChg>
      </pc:sldChg>
      <pc:sldChg chg="modSp add">
        <pc:chgData name="Ben.Read" userId="316ea3c3-ef73-4e56-801d-8b7e36ad6785" providerId="ADAL" clId="{B4D76AE1-6761-4998-8906-571357DDAF8B}" dt="2017-10-04T17:38:05.452" v="175" actId="1076"/>
        <pc:sldMkLst>
          <pc:docMk/>
          <pc:sldMk cId="481574331" sldId="265"/>
        </pc:sldMkLst>
        <pc:spChg chg="mod">
          <ac:chgData name="Ben.Read" userId="316ea3c3-ef73-4e56-801d-8b7e36ad6785" providerId="ADAL" clId="{B4D76AE1-6761-4998-8906-571357DDAF8B}" dt="2017-10-04T17:30:04.502" v="12" actId="20577"/>
          <ac:spMkLst>
            <pc:docMk/>
            <pc:sldMk cId="481574331" sldId="265"/>
            <ac:spMk id="2" creationId="{91E466CE-7160-4E8A-ADF6-BC8846F1CDF5}"/>
          </ac:spMkLst>
        </pc:spChg>
        <pc:spChg chg="mod">
          <ac:chgData name="Ben.Read" userId="316ea3c3-ef73-4e56-801d-8b7e36ad6785" providerId="ADAL" clId="{B4D76AE1-6761-4998-8906-571357DDAF8B}" dt="2017-10-04T17:38:05.452" v="175" actId="1076"/>
          <ac:spMkLst>
            <pc:docMk/>
            <pc:sldMk cId="481574331" sldId="265"/>
            <ac:spMk id="7" creationId="{00000000-0000-0000-0000-000000000000}"/>
          </ac:spMkLst>
        </pc:spChg>
      </pc:sldChg>
      <pc:sldChg chg="modSp add">
        <pc:chgData name="Ben.Read" userId="316ea3c3-ef73-4e56-801d-8b7e36ad6785" providerId="ADAL" clId="{B4D76AE1-6761-4998-8906-571357DDAF8B}" dt="2017-10-04T17:41:26.132" v="315" actId="20577"/>
        <pc:sldMkLst>
          <pc:docMk/>
          <pc:sldMk cId="2483815442" sldId="266"/>
        </pc:sldMkLst>
        <pc:spChg chg="mod">
          <ac:chgData name="Ben.Read" userId="316ea3c3-ef73-4e56-801d-8b7e36ad6785" providerId="ADAL" clId="{B4D76AE1-6761-4998-8906-571357DDAF8B}" dt="2017-10-04T17:38:45.349" v="200" actId="20577"/>
          <ac:spMkLst>
            <pc:docMk/>
            <pc:sldMk cId="2483815442" sldId="266"/>
            <ac:spMk id="2" creationId="{91E466CE-7160-4E8A-ADF6-BC8846F1CDF5}"/>
          </ac:spMkLst>
        </pc:spChg>
        <pc:spChg chg="mod">
          <ac:chgData name="Ben.Read" userId="316ea3c3-ef73-4e56-801d-8b7e36ad6785" providerId="ADAL" clId="{B4D76AE1-6761-4998-8906-571357DDAF8B}" dt="2017-10-04T17:41:26.132" v="315" actId="20577"/>
          <ac:spMkLst>
            <pc:docMk/>
            <pc:sldMk cId="2483815442" sldId="266"/>
            <ac:spMk id="7" creationId="{00000000-0000-0000-0000-000000000000}"/>
          </ac:spMkLst>
        </pc:spChg>
      </pc:sldChg>
      <pc:sldChg chg="addSp add">
        <pc:chgData name="Ben.Read" userId="316ea3c3-ef73-4e56-801d-8b7e36ad6785" providerId="ADAL" clId="{B4D76AE1-6761-4998-8906-571357DDAF8B}" dt="2017-10-04T17:45:54.104" v="317"/>
        <pc:sldMkLst>
          <pc:docMk/>
          <pc:sldMk cId="3119347267" sldId="267"/>
        </pc:sldMkLst>
        <pc:picChg chg="add">
          <ac:chgData name="Ben.Read" userId="316ea3c3-ef73-4e56-801d-8b7e36ad6785" providerId="ADAL" clId="{B4D76AE1-6761-4998-8906-571357DDAF8B}" dt="2017-10-04T17:45:54.104" v="317"/>
          <ac:picMkLst>
            <pc:docMk/>
            <pc:sldMk cId="3119347267" sldId="267"/>
            <ac:picMk id="4" creationId="{6E296518-59D3-4305-BB7D-9614AC39CDC2}"/>
          </ac:picMkLst>
        </pc:picChg>
      </pc:sldChg>
    </pc:docChg>
  </pc:docChgLst>
  <pc:docChgLst>
    <pc:chgData name="Ben.Read" userId="316ea3c3-ef73-4e56-801d-8b7e36ad6785" providerId="ADAL" clId="{BB355A15-6803-4069-87BE-5926A0D92634}"/>
    <pc:docChg chg="undo custSel modSld">
      <pc:chgData name="Ben.Read" userId="316ea3c3-ef73-4e56-801d-8b7e36ad6785" providerId="ADAL" clId="{BB355A15-6803-4069-87BE-5926A0D92634}" dt="2017-10-01T21:10:59.837" v="331" actId="20577"/>
      <pc:docMkLst>
        <pc:docMk/>
      </pc:docMkLst>
      <pc:sldChg chg="modSp">
        <pc:chgData name="Ben.Read" userId="316ea3c3-ef73-4e56-801d-8b7e36ad6785" providerId="ADAL" clId="{BB355A15-6803-4069-87BE-5926A0D92634}" dt="2017-10-01T20:48:55.836" v="3" actId="20577"/>
        <pc:sldMkLst>
          <pc:docMk/>
          <pc:sldMk cId="4261843167" sldId="259"/>
        </pc:sldMkLst>
        <pc:spChg chg="mod">
          <ac:chgData name="Ben.Read" userId="316ea3c3-ef73-4e56-801d-8b7e36ad6785" providerId="ADAL" clId="{BB355A15-6803-4069-87BE-5926A0D92634}" dt="2017-10-01T20:48:55.836" v="3" actId="20577"/>
          <ac:spMkLst>
            <pc:docMk/>
            <pc:sldMk cId="4261843167" sldId="259"/>
            <ac:spMk id="7" creationId="{00000000-0000-0000-0000-000000000000}"/>
          </ac:spMkLst>
        </pc:spChg>
      </pc:sldChg>
      <pc:sldChg chg="modSp">
        <pc:chgData name="Ben.Read" userId="316ea3c3-ef73-4e56-801d-8b7e36ad6785" providerId="ADAL" clId="{BB355A15-6803-4069-87BE-5926A0D92634}" dt="2017-10-01T21:10:09.718" v="328" actId="113"/>
        <pc:sldMkLst>
          <pc:docMk/>
          <pc:sldMk cId="649954486" sldId="263"/>
        </pc:sldMkLst>
        <pc:spChg chg="mod">
          <ac:chgData name="Ben.Read" userId="316ea3c3-ef73-4e56-801d-8b7e36ad6785" providerId="ADAL" clId="{BB355A15-6803-4069-87BE-5926A0D92634}" dt="2017-10-01T21:10:09.718" v="328" actId="113"/>
          <ac:spMkLst>
            <pc:docMk/>
            <pc:sldMk cId="649954486" sldId="263"/>
            <ac:spMk id="7" creationId="{00000000-0000-0000-0000-000000000000}"/>
          </ac:spMkLst>
        </pc:spChg>
      </pc:sldChg>
      <pc:sldChg chg="modSp">
        <pc:chgData name="Ben.Read" userId="316ea3c3-ef73-4e56-801d-8b7e36ad6785" providerId="ADAL" clId="{BB355A15-6803-4069-87BE-5926A0D92634}" dt="2017-10-01T21:10:59.837" v="331" actId="20577"/>
        <pc:sldMkLst>
          <pc:docMk/>
          <pc:sldMk cId="3573195339" sldId="264"/>
        </pc:sldMkLst>
        <pc:spChg chg="mod">
          <ac:chgData name="Ben.Read" userId="316ea3c3-ef73-4e56-801d-8b7e36ad6785" providerId="ADAL" clId="{BB355A15-6803-4069-87BE-5926A0D92634}" dt="2017-10-01T21:10:59.837" v="331" actId="20577"/>
          <ac:spMkLst>
            <pc:docMk/>
            <pc:sldMk cId="3573195339" sldId="264"/>
            <ac:spMk id="2" creationId="{91E466CE-7160-4E8A-ADF6-BC8846F1CDF5}"/>
          </ac:spMkLst>
        </pc:spChg>
        <pc:spChg chg="mod">
          <ac:chgData name="Ben.Read" userId="316ea3c3-ef73-4e56-801d-8b7e36ad6785" providerId="ADAL" clId="{BB355A15-6803-4069-87BE-5926A0D92634}" dt="2017-10-01T21:10:02.127" v="325" actId="113"/>
          <ac:spMkLst>
            <pc:docMk/>
            <pc:sldMk cId="3573195339" sldId="264"/>
            <ac:spMk id="7" creationId="{00000000-0000-0000-0000-000000000000}"/>
          </ac:spMkLst>
        </pc:spChg>
      </pc:sldChg>
      <pc:sldChg chg="addSp delSp modSp">
        <pc:chgData name="Ben.Read" userId="316ea3c3-ef73-4e56-801d-8b7e36ad6785" providerId="ADAL" clId="{BB355A15-6803-4069-87BE-5926A0D92634}" dt="2017-10-01T21:03:55.955" v="204" actId="20577"/>
        <pc:sldMkLst>
          <pc:docMk/>
          <pc:sldMk cId="2426377070" sldId="266"/>
        </pc:sldMkLst>
        <pc:spChg chg="add">
          <ac:chgData name="Ben.Read" userId="316ea3c3-ef73-4e56-801d-8b7e36ad6785" providerId="ADAL" clId="{BB355A15-6803-4069-87BE-5926A0D92634}" dt="2017-10-01T21:02:08.686" v="151" actId="20577"/>
          <ac:spMkLst>
            <pc:docMk/>
            <pc:sldMk cId="2426377070" sldId="266"/>
            <ac:spMk id="6" creationId="{75EFF996-9122-48FA-A5AE-DE2370B238B4}"/>
          </ac:spMkLst>
        </pc:spChg>
        <pc:spChg chg="add mod">
          <ac:chgData name="Ben.Read" userId="316ea3c3-ef73-4e56-801d-8b7e36ad6785" providerId="ADAL" clId="{BB355A15-6803-4069-87BE-5926A0D92634}" dt="2017-10-01T21:03:28.380" v="194" actId="20577"/>
          <ac:spMkLst>
            <pc:docMk/>
            <pc:sldMk cId="2426377070" sldId="266"/>
            <ac:spMk id="7" creationId="{52405BD2-C776-4318-A378-EE84C0015E9D}"/>
          </ac:spMkLst>
        </pc:spChg>
        <pc:spChg chg="add mod">
          <ac:chgData name="Ben.Read" userId="316ea3c3-ef73-4e56-801d-8b7e36ad6785" providerId="ADAL" clId="{BB355A15-6803-4069-87BE-5926A0D92634}" dt="2017-10-01T21:03:55.955" v="204" actId="20577"/>
          <ac:spMkLst>
            <pc:docMk/>
            <pc:sldMk cId="2426377070" sldId="266"/>
            <ac:spMk id="10" creationId="{99D8158B-8284-493E-89E0-A22FFF034363}"/>
          </ac:spMkLst>
        </pc:spChg>
        <pc:graphicFrameChg chg="add del mod modGraphic">
          <ac:chgData name="Ben.Read" userId="316ea3c3-ef73-4e56-801d-8b7e36ad6785" providerId="ADAL" clId="{BB355A15-6803-4069-87BE-5926A0D92634}" dt="2017-10-01T21:02:52.844" v="156" actId="1076"/>
          <ac:graphicFrameMkLst>
            <pc:docMk/>
            <pc:sldMk cId="2426377070" sldId="266"/>
            <ac:graphicFrameMk id="8" creationId="{97389289-6CE0-4E7D-8C28-A5F79C21417C}"/>
          </ac:graphicFrameMkLst>
        </pc:graphicFrameChg>
        <pc:picChg chg="del">
          <ac:chgData name="Ben.Read" userId="316ea3c3-ef73-4e56-801d-8b7e36ad6785" providerId="ADAL" clId="{BB355A15-6803-4069-87BE-5926A0D92634}" dt="2017-10-01T21:00:26.137" v="4" actId="478"/>
          <ac:picMkLst>
            <pc:docMk/>
            <pc:sldMk cId="2426377070" sldId="266"/>
            <ac:picMk id="3" creationId="{EF38C735-783A-48C8-AFD6-5D4338D8E0F5}"/>
          </ac:picMkLst>
        </pc:picChg>
        <pc:cxnChg chg="add mod">
          <ac:chgData name="Ben.Read" userId="316ea3c3-ef73-4e56-801d-8b7e36ad6785" providerId="ADAL" clId="{BB355A15-6803-4069-87BE-5926A0D92634}" dt="2017-10-01T21:03:06.393" v="158" actId="1076"/>
          <ac:cxnSpMkLst>
            <pc:docMk/>
            <pc:sldMk cId="2426377070" sldId="266"/>
            <ac:cxnSpMk id="5" creationId="{51E5F8E5-706B-45ED-BCFB-49A4999E2723}"/>
          </ac:cxnSpMkLst>
        </pc:cxnChg>
      </pc:sldChg>
      <pc:sldChg chg="addSp delSp modSp">
        <pc:chgData name="Ben.Read" userId="316ea3c3-ef73-4e56-801d-8b7e36ad6785" providerId="ADAL" clId="{BB355A15-6803-4069-87BE-5926A0D92634}" dt="2017-10-01T21:08:45.427" v="324" actId="1076"/>
        <pc:sldMkLst>
          <pc:docMk/>
          <pc:sldMk cId="2866075756" sldId="267"/>
        </pc:sldMkLst>
        <pc:spChg chg="mod">
          <ac:chgData name="Ben.Read" userId="316ea3c3-ef73-4e56-801d-8b7e36ad6785" providerId="ADAL" clId="{BB355A15-6803-4069-87BE-5926A0D92634}" dt="2017-10-01T21:08:38.213" v="323" actId="1076"/>
          <ac:spMkLst>
            <pc:docMk/>
            <pc:sldMk cId="2866075756" sldId="267"/>
            <ac:spMk id="5" creationId="{03170567-D0F3-4836-839E-B9C0CA170878}"/>
          </ac:spMkLst>
        </pc:spChg>
        <pc:spChg chg="add del mod">
          <ac:chgData name="Ben.Read" userId="316ea3c3-ef73-4e56-801d-8b7e36ad6785" providerId="ADAL" clId="{BB355A15-6803-4069-87BE-5926A0D92634}" dt="2017-10-01T21:05:25.966" v="226" actId="478"/>
          <ac:spMkLst>
            <pc:docMk/>
            <pc:sldMk cId="2866075756" sldId="267"/>
            <ac:spMk id="9" creationId="{267A588F-C47C-47CD-8174-B1C52A73D643}"/>
          </ac:spMkLst>
        </pc:spChg>
        <pc:spChg chg="add del mod">
          <ac:chgData name="Ben.Read" userId="316ea3c3-ef73-4e56-801d-8b7e36ad6785" providerId="ADAL" clId="{BB355A15-6803-4069-87BE-5926A0D92634}" dt="2017-10-01T21:05:25.966" v="226" actId="478"/>
          <ac:spMkLst>
            <pc:docMk/>
            <pc:sldMk cId="2866075756" sldId="267"/>
            <ac:spMk id="10" creationId="{011188DB-1E5A-4E40-96D7-E33FD0DB333C}"/>
          </ac:spMkLst>
        </pc:spChg>
        <pc:spChg chg="add del">
          <ac:chgData name="Ben.Read" userId="316ea3c3-ef73-4e56-801d-8b7e36ad6785" providerId="ADAL" clId="{BB355A15-6803-4069-87BE-5926A0D92634}" dt="2017-10-01T21:05:31.243" v="228" actId="478"/>
          <ac:spMkLst>
            <pc:docMk/>
            <pc:sldMk cId="2866075756" sldId="267"/>
            <ac:spMk id="14" creationId="{BE372866-F160-4829-9966-3140DA237B87}"/>
          </ac:spMkLst>
        </pc:spChg>
        <pc:spChg chg="add del">
          <ac:chgData name="Ben.Read" userId="316ea3c3-ef73-4e56-801d-8b7e36ad6785" providerId="ADAL" clId="{BB355A15-6803-4069-87BE-5926A0D92634}" dt="2017-10-01T21:05:31.243" v="228" actId="478"/>
          <ac:spMkLst>
            <pc:docMk/>
            <pc:sldMk cId="2866075756" sldId="267"/>
            <ac:spMk id="15" creationId="{D61D905C-D42F-4FB5-BCEB-30DD29994461}"/>
          </ac:spMkLst>
        </pc:spChg>
        <pc:spChg chg="add del mod">
          <ac:chgData name="Ben.Read" userId="316ea3c3-ef73-4e56-801d-8b7e36ad6785" providerId="ADAL" clId="{BB355A15-6803-4069-87BE-5926A0D92634}" dt="2017-10-01T21:05:44.434" v="231" actId="478"/>
          <ac:spMkLst>
            <pc:docMk/>
            <pc:sldMk cId="2866075756" sldId="267"/>
            <ac:spMk id="19" creationId="{AF308D05-1CE8-4B9A-A598-2E522556AC68}"/>
          </ac:spMkLst>
        </pc:spChg>
        <pc:spChg chg="add del mod">
          <ac:chgData name="Ben.Read" userId="316ea3c3-ef73-4e56-801d-8b7e36ad6785" providerId="ADAL" clId="{BB355A15-6803-4069-87BE-5926A0D92634}" dt="2017-10-01T21:05:44.434" v="231" actId="478"/>
          <ac:spMkLst>
            <pc:docMk/>
            <pc:sldMk cId="2866075756" sldId="267"/>
            <ac:spMk id="20" creationId="{A3AFFE50-8C6A-46A2-8FEA-7B78F024D52C}"/>
          </ac:spMkLst>
        </pc:spChg>
        <pc:graphicFrameChg chg="add mod modGraphic">
          <ac:chgData name="Ben.Read" userId="316ea3c3-ef73-4e56-801d-8b7e36ad6785" providerId="ADAL" clId="{BB355A15-6803-4069-87BE-5926A0D92634}" dt="2017-10-01T21:08:45.427" v="324" actId="1076"/>
          <ac:graphicFrameMkLst>
            <pc:docMk/>
            <pc:sldMk cId="2866075756" sldId="267"/>
            <ac:graphicFrameMk id="3" creationId="{F16979DD-A3EE-4CF2-BCBB-3AB79D96A82D}"/>
          </ac:graphicFrameMkLst>
        </pc:graphicFrameChg>
        <pc:graphicFrameChg chg="add del mod">
          <ac:chgData name="Ben.Read" userId="316ea3c3-ef73-4e56-801d-8b7e36ad6785" providerId="ADAL" clId="{BB355A15-6803-4069-87BE-5926A0D92634}" dt="2017-10-01T21:05:25.966" v="226" actId="478"/>
          <ac:graphicFrameMkLst>
            <pc:docMk/>
            <pc:sldMk cId="2866075756" sldId="267"/>
            <ac:graphicFrameMk id="6" creationId="{326BB23A-A59D-4F56-94E7-9C4A0EF99469}"/>
          </ac:graphicFrameMkLst>
        </pc:graphicFrameChg>
        <pc:graphicFrameChg chg="add del">
          <ac:chgData name="Ben.Read" userId="316ea3c3-ef73-4e56-801d-8b7e36ad6785" providerId="ADAL" clId="{BB355A15-6803-4069-87BE-5926A0D92634}" dt="2017-10-01T21:05:31.243" v="228" actId="478"/>
          <ac:graphicFrameMkLst>
            <pc:docMk/>
            <pc:sldMk cId="2866075756" sldId="267"/>
            <ac:graphicFrameMk id="11" creationId="{31CF8FC1-E4D2-4E26-A893-8E003E12BA67}"/>
          </ac:graphicFrameMkLst>
        </pc:graphicFrameChg>
        <pc:graphicFrameChg chg="add del mod">
          <ac:chgData name="Ben.Read" userId="316ea3c3-ef73-4e56-801d-8b7e36ad6785" providerId="ADAL" clId="{BB355A15-6803-4069-87BE-5926A0D92634}" dt="2017-10-01T21:05:44.434" v="231" actId="478"/>
          <ac:graphicFrameMkLst>
            <pc:docMk/>
            <pc:sldMk cId="2866075756" sldId="267"/>
            <ac:graphicFrameMk id="16" creationId="{6E050EB5-A028-45C6-BF48-DB10D16F75F2}"/>
          </ac:graphicFrameMkLst>
        </pc:graphicFrameChg>
        <pc:picChg chg="del">
          <ac:chgData name="Ben.Read" userId="316ea3c3-ef73-4e56-801d-8b7e36ad6785" providerId="ADAL" clId="{BB355A15-6803-4069-87BE-5926A0D92634}" dt="2017-10-01T21:04:59.520" v="223" actId="478"/>
          <ac:picMkLst>
            <pc:docMk/>
            <pc:sldMk cId="2866075756" sldId="267"/>
            <ac:picMk id="3076" creationId="{6F2165F5-1B88-4A5B-ACD4-6AAC81043039}"/>
          </ac:picMkLst>
        </pc:picChg>
        <pc:cxnChg chg="add del mod">
          <ac:chgData name="Ben.Read" userId="316ea3c3-ef73-4e56-801d-8b7e36ad6785" providerId="ADAL" clId="{BB355A15-6803-4069-87BE-5926A0D92634}" dt="2017-10-01T21:05:25.966" v="226" actId="478"/>
          <ac:cxnSpMkLst>
            <pc:docMk/>
            <pc:sldMk cId="2866075756" sldId="267"/>
            <ac:cxnSpMk id="7" creationId="{4D334505-5551-4FBB-9015-DECA4168E7F9}"/>
          </ac:cxnSpMkLst>
        </pc:cxnChg>
        <pc:cxnChg chg="add del mod">
          <ac:chgData name="Ben.Read" userId="316ea3c3-ef73-4e56-801d-8b7e36ad6785" providerId="ADAL" clId="{BB355A15-6803-4069-87BE-5926A0D92634}" dt="2017-10-01T21:05:25.966" v="226" actId="478"/>
          <ac:cxnSpMkLst>
            <pc:docMk/>
            <pc:sldMk cId="2866075756" sldId="267"/>
            <ac:cxnSpMk id="8" creationId="{8CE1C897-CF62-4CA0-8653-96E04527E64F}"/>
          </ac:cxnSpMkLst>
        </pc:cxnChg>
        <pc:cxnChg chg="add del">
          <ac:chgData name="Ben.Read" userId="316ea3c3-ef73-4e56-801d-8b7e36ad6785" providerId="ADAL" clId="{BB355A15-6803-4069-87BE-5926A0D92634}" dt="2017-10-01T21:05:31.243" v="228" actId="478"/>
          <ac:cxnSpMkLst>
            <pc:docMk/>
            <pc:sldMk cId="2866075756" sldId="267"/>
            <ac:cxnSpMk id="12" creationId="{4B739694-0389-4C98-80E7-E5461AEA174B}"/>
          </ac:cxnSpMkLst>
        </pc:cxnChg>
        <pc:cxnChg chg="add del">
          <ac:chgData name="Ben.Read" userId="316ea3c3-ef73-4e56-801d-8b7e36ad6785" providerId="ADAL" clId="{BB355A15-6803-4069-87BE-5926A0D92634}" dt="2017-10-01T21:05:31.243" v="228" actId="478"/>
          <ac:cxnSpMkLst>
            <pc:docMk/>
            <pc:sldMk cId="2866075756" sldId="267"/>
            <ac:cxnSpMk id="13" creationId="{8EEAC482-BE41-458D-84E2-573269825FBC}"/>
          </ac:cxnSpMkLst>
        </pc:cxnChg>
        <pc:cxnChg chg="add del mod">
          <ac:chgData name="Ben.Read" userId="316ea3c3-ef73-4e56-801d-8b7e36ad6785" providerId="ADAL" clId="{BB355A15-6803-4069-87BE-5926A0D92634}" dt="2017-10-01T21:05:44.434" v="231" actId="478"/>
          <ac:cxnSpMkLst>
            <pc:docMk/>
            <pc:sldMk cId="2866075756" sldId="267"/>
            <ac:cxnSpMk id="17" creationId="{A0B0D3DF-9926-4842-B141-85233C27B805}"/>
          </ac:cxnSpMkLst>
        </pc:cxnChg>
        <pc:cxnChg chg="add del mod">
          <ac:chgData name="Ben.Read" userId="316ea3c3-ef73-4e56-801d-8b7e36ad6785" providerId="ADAL" clId="{BB355A15-6803-4069-87BE-5926A0D92634}" dt="2017-10-01T21:05:44.434" v="231" actId="478"/>
          <ac:cxnSpMkLst>
            <pc:docMk/>
            <pc:sldMk cId="2866075756" sldId="267"/>
            <ac:cxnSpMk id="18" creationId="{A2BCDCD0-9DD5-4C94-BDCA-9459C0E2E567}"/>
          </ac:cxnSpMkLst>
        </pc:cxnChg>
      </pc:sldChg>
      <pc:sldChg chg="modSp">
        <pc:chgData name="Ben.Read" userId="316ea3c3-ef73-4e56-801d-8b7e36ad6785" providerId="ADAL" clId="{BB355A15-6803-4069-87BE-5926A0D92634}" dt="2017-10-01T21:04:12.050" v="222" actId="20577"/>
        <pc:sldMkLst>
          <pc:docMk/>
          <pc:sldMk cId="997815913" sldId="274"/>
        </pc:sldMkLst>
        <pc:spChg chg="mod">
          <ac:chgData name="Ben.Read" userId="316ea3c3-ef73-4e56-801d-8b7e36ad6785" providerId="ADAL" clId="{BB355A15-6803-4069-87BE-5926A0D92634}" dt="2017-10-01T21:03:38.662" v="196" actId="1076"/>
          <ac:spMkLst>
            <pc:docMk/>
            <pc:sldMk cId="997815913" sldId="274"/>
            <ac:spMk id="5" creationId="{03170567-D0F3-4836-839E-B9C0CA170878}"/>
          </ac:spMkLst>
        </pc:spChg>
        <pc:spChg chg="mod">
          <ac:chgData name="Ben.Read" userId="316ea3c3-ef73-4e56-801d-8b7e36ad6785" providerId="ADAL" clId="{BB355A15-6803-4069-87BE-5926A0D92634}" dt="2017-10-01T21:04:12.050" v="222" actId="20577"/>
          <ac:spMkLst>
            <pc:docMk/>
            <pc:sldMk cId="997815913" sldId="274"/>
            <ac:spMk id="12" creationId="{86E96500-D83B-4D07-A938-7F86C460391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10/4/2017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10/4/2017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10/4/2017</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10/4/2017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10/4/2017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10/4/2017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10/4/2017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10/4/2017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10/4/2017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10/4/2017</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10/4/2017</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10/4/2017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10/4/2017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10/4/2017</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16 – Procedural Programming</a:t>
            </a:r>
          </a:p>
        </p:txBody>
      </p:sp>
      <p:sp>
        <p:nvSpPr>
          <p:cNvPr id="3" name="Subtitle 2"/>
          <p:cNvSpPr>
            <a:spLocks noGrp="1"/>
          </p:cNvSpPr>
          <p:nvPr>
            <p:ph type="subTitle" idx="1"/>
          </p:nvPr>
        </p:nvSpPr>
        <p:spPr/>
        <p:txBody>
          <a:bodyPr/>
          <a:lstStyle/>
          <a:p>
            <a:r>
              <a:rPr lang="en-US" dirty="0"/>
              <a:t>with Ben Read</a:t>
            </a:r>
          </a:p>
        </p:txBody>
      </p:sp>
      <p:pic>
        <p:nvPicPr>
          <p:cNvPr id="4" name="Picture 3" descr="D:\FarehamCollege_logo1-200x2001.jpg">
            <a:extLst>
              <a:ext uri="{FF2B5EF4-FFF2-40B4-BE49-F238E27FC236}">
                <a16:creationId xmlns:a16="http://schemas.microsoft.com/office/drawing/2014/main" id="{B14F7901-B78D-425F-A51E-8E5EA3DE176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9756" y="154291"/>
            <a:ext cx="1184920" cy="88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FUNCTION DEFINITION</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56506" y="474578"/>
            <a:ext cx="10961612" cy="5016758"/>
          </a:xfrm>
          <a:prstGeom prst="rect">
            <a:avLst/>
          </a:prstGeom>
          <a:noFill/>
          <a:ln>
            <a:noFill/>
          </a:ln>
        </p:spPr>
        <p:txBody>
          <a:bodyPr wrap="square" rtlCol="0" anchor="ctr" anchorCtr="1">
            <a:spAutoFit/>
          </a:bodyPr>
          <a:lstStyle/>
          <a:p>
            <a:r>
              <a:rPr lang="en-GB" sz="2400" dirty="0">
                <a:latin typeface="+mj-lt"/>
              </a:rPr>
              <a:t>Function definition contains a block of code to perform the task the function is intended for.  The procedure must contain a return statement, unless the return type of the function is void.</a:t>
            </a:r>
          </a:p>
          <a:p>
            <a:endParaRPr lang="en-GB" sz="2400" dirty="0">
              <a:latin typeface="+mj-lt"/>
            </a:endParaRPr>
          </a:p>
          <a:p>
            <a:r>
              <a:rPr lang="en-GB" sz="2400" dirty="0">
                <a:latin typeface="+mj-lt"/>
              </a:rPr>
              <a:t>Definition syntax:</a:t>
            </a:r>
          </a:p>
          <a:p>
            <a:endParaRPr lang="en-GB" sz="2400" dirty="0">
              <a:latin typeface="+mj-lt"/>
            </a:endParaRPr>
          </a:p>
          <a:p>
            <a:r>
              <a:rPr lang="en-GB" sz="2000" b="1" i="1" dirty="0" err="1">
                <a:latin typeface="Courier New" panose="02070309020205020404" pitchFamily="49" charset="0"/>
                <a:cs typeface="Courier New" panose="02070309020205020404" pitchFamily="49" charset="0"/>
              </a:rPr>
              <a:t>return_type</a:t>
            </a:r>
            <a:r>
              <a:rPr lang="en-GB" sz="2000" b="1" i="1" dirty="0">
                <a:latin typeface="Courier New" panose="02070309020205020404" pitchFamily="49" charset="0"/>
                <a:cs typeface="Courier New" panose="02070309020205020404" pitchFamily="49" charset="0"/>
              </a:rPr>
              <a:t> </a:t>
            </a:r>
            <a:r>
              <a:rPr lang="en-GB" sz="2000" b="1" i="1" dirty="0" err="1">
                <a:latin typeface="Courier New" panose="02070309020205020404" pitchFamily="49" charset="0"/>
                <a:cs typeface="Courier New" panose="02070309020205020404" pitchFamily="49" charset="0"/>
              </a:rPr>
              <a:t>function_name</a:t>
            </a:r>
            <a:r>
              <a:rPr lang="en-GB" sz="2000" b="1" i="1" dirty="0">
                <a:latin typeface="Courier New" panose="02070309020205020404" pitchFamily="49" charset="0"/>
                <a:cs typeface="Courier New" panose="02070309020205020404" pitchFamily="49" charset="0"/>
              </a:rPr>
              <a:t>(parameter list)</a:t>
            </a:r>
          </a:p>
          <a:p>
            <a:r>
              <a:rPr lang="en-GB" sz="2000" b="1" i="1" dirty="0">
                <a:latin typeface="Courier New" panose="02070309020205020404" pitchFamily="49" charset="0"/>
                <a:cs typeface="Courier New" panose="02070309020205020404" pitchFamily="49" charset="0"/>
              </a:rPr>
              <a:t>{</a:t>
            </a:r>
          </a:p>
          <a:p>
            <a:r>
              <a:rPr lang="en-GB" sz="2000" b="1" i="1" dirty="0">
                <a:latin typeface="Courier New" panose="02070309020205020404" pitchFamily="49" charset="0"/>
                <a:cs typeface="Courier New" panose="02070309020205020404" pitchFamily="49" charset="0"/>
              </a:rPr>
              <a:t>    // Function body</a:t>
            </a:r>
          </a:p>
          <a:p>
            <a:r>
              <a:rPr lang="en-GB" sz="2000" b="1" i="1" dirty="0">
                <a:latin typeface="Courier New" panose="02070309020205020404" pitchFamily="49" charset="0"/>
                <a:cs typeface="Courier New" panose="02070309020205020404" pitchFamily="49" charset="0"/>
              </a:rPr>
              <a:t>}</a:t>
            </a:r>
          </a:p>
          <a:p>
            <a:endParaRPr lang="en-GB" sz="2400" dirty="0">
              <a:latin typeface="+mj-lt"/>
            </a:endParaRPr>
          </a:p>
          <a:p>
            <a:r>
              <a:rPr lang="en-GB" sz="2400" dirty="0">
                <a:latin typeface="+mj-lt"/>
              </a:rPr>
              <a:t>Function declaration and definition syntax must be the same. You are free to put function definition anywhere in your program, as long as it’s below the declaration.  However, I recommend you put all definitions below the </a:t>
            </a:r>
            <a:r>
              <a:rPr lang="en-GB" sz="2400" b="1" dirty="0">
                <a:latin typeface="+mj-lt"/>
              </a:rPr>
              <a:t>main()</a:t>
            </a:r>
            <a:r>
              <a:rPr lang="en-GB" sz="2400" dirty="0">
                <a:latin typeface="+mj-lt"/>
              </a:rPr>
              <a:t> function.</a:t>
            </a:r>
          </a:p>
        </p:txBody>
      </p:sp>
    </p:spTree>
    <p:extLst>
      <p:ext uri="{BB962C8B-B14F-4D97-AF65-F5344CB8AC3E}">
        <p14:creationId xmlns:p14="http://schemas.microsoft.com/office/powerpoint/2010/main" val="48157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CALLING A FUNCTION</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56506" y="720800"/>
            <a:ext cx="10961612" cy="4524315"/>
          </a:xfrm>
          <a:prstGeom prst="rect">
            <a:avLst/>
          </a:prstGeom>
          <a:noFill/>
          <a:ln>
            <a:noFill/>
          </a:ln>
        </p:spPr>
        <p:txBody>
          <a:bodyPr wrap="square" rtlCol="0" anchor="ctr" anchorCtr="1">
            <a:spAutoFit/>
          </a:bodyPr>
          <a:lstStyle/>
          <a:p>
            <a:r>
              <a:rPr lang="en-GB" sz="2400" dirty="0">
                <a:latin typeface="+mj-lt"/>
              </a:rPr>
              <a:t>To call a function in general is to execute the function.  It transfers program control from the driver,  or current, function to the called function.  We can optionally pass input to the calling function.</a:t>
            </a:r>
          </a:p>
          <a:p>
            <a:endParaRPr lang="en-GB" sz="2400" dirty="0">
              <a:latin typeface="+mj-lt"/>
            </a:endParaRPr>
          </a:p>
          <a:p>
            <a:r>
              <a:rPr lang="en-GB" sz="2400" dirty="0">
                <a:latin typeface="+mj-lt"/>
              </a:rPr>
              <a:t>Calling syntax:</a:t>
            </a:r>
          </a:p>
          <a:p>
            <a:endParaRPr lang="en-GB" sz="2400" dirty="0">
              <a:latin typeface="+mj-lt"/>
            </a:endParaRPr>
          </a:p>
          <a:p>
            <a:r>
              <a:rPr lang="en-GB" sz="2400" b="1" i="1" dirty="0" err="1">
                <a:latin typeface="Courier New" panose="02070309020205020404" pitchFamily="49" charset="0"/>
                <a:cs typeface="Courier New" panose="02070309020205020404" pitchFamily="49" charset="0"/>
              </a:rPr>
              <a:t>function_name</a:t>
            </a:r>
            <a:r>
              <a:rPr lang="en-GB" sz="2400" b="1" i="1" dirty="0">
                <a:latin typeface="Courier New" panose="02070309020205020404" pitchFamily="49" charset="0"/>
                <a:cs typeface="Courier New" panose="02070309020205020404" pitchFamily="49" charset="0"/>
              </a:rPr>
              <a:t>( </a:t>
            </a:r>
            <a:r>
              <a:rPr lang="en-GB" sz="2400" b="1" i="1" dirty="0" err="1">
                <a:latin typeface="Courier New" panose="02070309020205020404" pitchFamily="49" charset="0"/>
                <a:cs typeface="Courier New" panose="02070309020205020404" pitchFamily="49" charset="0"/>
              </a:rPr>
              <a:t>parameter_list</a:t>
            </a:r>
            <a:r>
              <a:rPr lang="en-GB" sz="2400" b="1" i="1" dirty="0">
                <a:latin typeface="Courier New" panose="02070309020205020404" pitchFamily="49" charset="0"/>
                <a:cs typeface="Courier New" panose="02070309020205020404" pitchFamily="49" charset="0"/>
              </a:rPr>
              <a:t> );</a:t>
            </a:r>
          </a:p>
          <a:p>
            <a:endParaRPr lang="en-GB" sz="2400" b="1" i="1" dirty="0">
              <a:latin typeface="Courier New" panose="02070309020205020404" pitchFamily="49" charset="0"/>
              <a:cs typeface="Courier New" panose="02070309020205020404" pitchFamily="49" charset="0"/>
            </a:endParaRPr>
          </a:p>
          <a:p>
            <a:r>
              <a:rPr lang="en-GB" sz="2400" b="1" dirty="0">
                <a:latin typeface="+mj-lt"/>
              </a:rPr>
              <a:t>Function name - </a:t>
            </a:r>
            <a:r>
              <a:rPr lang="en-GB" sz="2400" dirty="0">
                <a:latin typeface="+mj-lt"/>
              </a:rPr>
              <a:t>Name of the function to execute.</a:t>
            </a:r>
          </a:p>
          <a:p>
            <a:r>
              <a:rPr lang="en-GB" sz="2400" b="1" dirty="0">
                <a:latin typeface="+mj-lt"/>
              </a:rPr>
              <a:t>Parameter list - </a:t>
            </a:r>
            <a:r>
              <a:rPr lang="en-GB" sz="2400" dirty="0">
                <a:latin typeface="+mj-lt"/>
              </a:rPr>
              <a:t>Comma separated input given to the function.  The parameter list must match the datatype and order specified in the function declaration.  Leave the parameter list as blank if the function does not accept any input.</a:t>
            </a:r>
          </a:p>
        </p:txBody>
      </p:sp>
    </p:spTree>
    <p:extLst>
      <p:ext uri="{BB962C8B-B14F-4D97-AF65-F5344CB8AC3E}">
        <p14:creationId xmlns:p14="http://schemas.microsoft.com/office/powerpoint/2010/main" val="248381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73198-4159-458B-B68B-A6B62B1B8CA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A79BE6D-FBC9-40E4-A0FC-E0530B433663}"/>
              </a:ext>
            </a:extLst>
          </p:cNvPr>
          <p:cNvSpPr>
            <a:spLocks noGrp="1"/>
          </p:cNvSpPr>
          <p:nvPr>
            <p:ph idx="13"/>
          </p:nvPr>
        </p:nvSpPr>
        <p:spPr/>
        <p:txBody>
          <a:bodyPr/>
          <a:lstStyle/>
          <a:p>
            <a:endParaRPr lang="en-GB"/>
          </a:p>
        </p:txBody>
      </p:sp>
      <p:pic>
        <p:nvPicPr>
          <p:cNvPr id="4" name="Picture 3">
            <a:extLst>
              <a:ext uri="{FF2B5EF4-FFF2-40B4-BE49-F238E27FC236}">
                <a16:creationId xmlns:a16="http://schemas.microsoft.com/office/drawing/2014/main" id="{6E296518-59D3-4305-BB7D-9614AC39CDC2}"/>
              </a:ext>
            </a:extLst>
          </p:cNvPr>
          <p:cNvPicPr>
            <a:picLocks noChangeAspect="1"/>
          </p:cNvPicPr>
          <p:nvPr/>
        </p:nvPicPr>
        <p:blipFill>
          <a:blip r:embed="rId2"/>
          <a:stretch>
            <a:fillRect/>
          </a:stretch>
        </p:blipFill>
        <p:spPr>
          <a:xfrm>
            <a:off x="1679731" y="0"/>
            <a:ext cx="8829362" cy="6858000"/>
          </a:xfrm>
          <a:prstGeom prst="rect">
            <a:avLst/>
          </a:prstGeom>
        </p:spPr>
      </p:pic>
    </p:spTree>
    <p:extLst>
      <p:ext uri="{BB962C8B-B14F-4D97-AF65-F5344CB8AC3E}">
        <p14:creationId xmlns:p14="http://schemas.microsoft.com/office/powerpoint/2010/main" val="311934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AIMS &amp; OBJECTIVES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1010635"/>
            <a:ext cx="10385548" cy="4031873"/>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GB" sz="3200" dirty="0">
                <a:latin typeface="+mj-lt"/>
              </a:rPr>
              <a:t>Review Assignment 1</a:t>
            </a:r>
          </a:p>
          <a:p>
            <a:pPr marL="285750" indent="-285750">
              <a:buFont typeface="Arial" panose="020B0604020202020204" pitchFamily="34" charset="0"/>
              <a:buChar char="•"/>
            </a:pPr>
            <a:r>
              <a:rPr lang="en-GB" sz="3200" dirty="0">
                <a:latin typeface="+mj-lt"/>
              </a:rPr>
              <a:t>Examine the structure of Functions in C programming</a:t>
            </a:r>
          </a:p>
          <a:p>
            <a:pPr marL="742950" lvl="1" indent="-285750">
              <a:buFont typeface="Arial" panose="020B0604020202020204" pitchFamily="34" charset="0"/>
              <a:buChar char="•"/>
            </a:pPr>
            <a:r>
              <a:rPr lang="en-GB" sz="3200" dirty="0">
                <a:latin typeface="+mj-lt"/>
              </a:rPr>
              <a:t>Distinguish between Actual (Arguments) and Formal parameters</a:t>
            </a:r>
          </a:p>
          <a:p>
            <a:pPr marL="742950" lvl="1" indent="-285750">
              <a:buFont typeface="Arial" panose="020B0604020202020204" pitchFamily="34" charset="0"/>
              <a:buChar char="•"/>
            </a:pPr>
            <a:r>
              <a:rPr lang="en-GB" sz="3200" dirty="0">
                <a:latin typeface="+mj-lt"/>
              </a:rPr>
              <a:t>Discover the uses of the return statement</a:t>
            </a:r>
          </a:p>
          <a:p>
            <a:pPr marL="285750" indent="-285750">
              <a:buFont typeface="Arial" panose="020B0604020202020204" pitchFamily="34" charset="0"/>
              <a:buChar char="•"/>
            </a:pPr>
            <a:r>
              <a:rPr lang="en-GB" sz="3200" dirty="0">
                <a:latin typeface="+mj-lt"/>
              </a:rPr>
              <a:t>Analyse code examples to determine their optimal usage</a:t>
            </a:r>
          </a:p>
          <a:p>
            <a:pPr marL="285750" indent="-285750">
              <a:buFont typeface="Arial" panose="020B0604020202020204" pitchFamily="34" charset="0"/>
              <a:buChar char="•"/>
            </a:pPr>
            <a:r>
              <a:rPr lang="en-GB" sz="3200" dirty="0">
                <a:latin typeface="+mj-lt"/>
              </a:rPr>
              <a:t>Partake in a self-paced tutorial to revise concepts covered in this session</a:t>
            </a:r>
            <a:endParaRPr lang="en-GB" sz="3200" b="1" dirty="0">
              <a:latin typeface="+mj-lt"/>
            </a:endParaRPr>
          </a:p>
        </p:txBody>
      </p:sp>
    </p:spTree>
    <p:extLst>
      <p:ext uri="{BB962C8B-B14F-4D97-AF65-F5344CB8AC3E}">
        <p14:creationId xmlns:p14="http://schemas.microsoft.com/office/powerpoint/2010/main" val="101415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FUNCTIONS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764414"/>
            <a:ext cx="10385548" cy="4524315"/>
          </a:xfrm>
          <a:prstGeom prst="rect">
            <a:avLst/>
          </a:prstGeom>
          <a:noFill/>
          <a:ln>
            <a:noFill/>
          </a:ln>
        </p:spPr>
        <p:txBody>
          <a:bodyPr wrap="square" rtlCol="0" anchor="ctr" anchorCtr="1">
            <a:spAutoFit/>
          </a:bodyPr>
          <a:lstStyle/>
          <a:p>
            <a:pPr marL="457200" indent="-457200">
              <a:buFont typeface="Arial" panose="020B0604020202020204" pitchFamily="34" charset="0"/>
              <a:buChar char="•"/>
            </a:pPr>
            <a:r>
              <a:rPr lang="en-GB" sz="3200" dirty="0">
                <a:latin typeface="+mj-lt"/>
              </a:rPr>
              <a:t>A function is a collection of statements grouped together to perform a specific task. Over the course of this unit, we have already used many functions unknowingly –</a:t>
            </a:r>
          </a:p>
          <a:p>
            <a:pPr marL="457200" indent="-457200">
              <a:buFont typeface="Arial" panose="020B0604020202020204" pitchFamily="34" charset="0"/>
              <a:buChar char="•"/>
            </a:pPr>
            <a:endParaRPr lang="en-GB" sz="3200" dirty="0">
              <a:latin typeface="+mj-lt"/>
            </a:endParaRPr>
          </a:p>
          <a:p>
            <a:pPr marL="914400" lvl="1" indent="-457200">
              <a:buFont typeface="Arial" panose="020B0604020202020204" pitchFamily="34" charset="0"/>
              <a:buChar char="•"/>
            </a:pPr>
            <a:r>
              <a:rPr lang="en-GB" sz="3200" b="1" dirty="0" err="1">
                <a:latin typeface="+mj-lt"/>
              </a:rPr>
              <a:t>printf</a:t>
            </a:r>
            <a:r>
              <a:rPr lang="en-GB" sz="3200" b="1" dirty="0">
                <a:latin typeface="+mj-lt"/>
              </a:rPr>
              <a:t>()</a:t>
            </a:r>
            <a:r>
              <a:rPr lang="en-GB" sz="3200" dirty="0">
                <a:latin typeface="+mj-lt"/>
              </a:rPr>
              <a:t>, </a:t>
            </a:r>
            <a:r>
              <a:rPr lang="en-GB" sz="3200" b="1" dirty="0" err="1">
                <a:latin typeface="+mj-lt"/>
              </a:rPr>
              <a:t>scanf</a:t>
            </a:r>
            <a:r>
              <a:rPr lang="en-GB" sz="3200" b="1" dirty="0">
                <a:latin typeface="+mj-lt"/>
              </a:rPr>
              <a:t>()</a:t>
            </a:r>
            <a:r>
              <a:rPr lang="en-GB" sz="3200" dirty="0">
                <a:latin typeface="+mj-lt"/>
              </a:rPr>
              <a:t>, </a:t>
            </a:r>
            <a:r>
              <a:rPr lang="en-GB" sz="3200" b="1" dirty="0" err="1">
                <a:latin typeface="+mj-lt"/>
              </a:rPr>
              <a:t>fgets</a:t>
            </a:r>
            <a:r>
              <a:rPr lang="en-GB" sz="3200" b="1" dirty="0">
                <a:latin typeface="+mj-lt"/>
              </a:rPr>
              <a:t>()</a:t>
            </a:r>
            <a:r>
              <a:rPr lang="en-GB" sz="3200" dirty="0">
                <a:latin typeface="+mj-lt"/>
              </a:rPr>
              <a:t>, and, most importantly, </a:t>
            </a:r>
            <a:r>
              <a:rPr lang="en-GB" sz="3200" b="1" dirty="0">
                <a:latin typeface="+mj-lt"/>
              </a:rPr>
              <a:t>main()</a:t>
            </a:r>
            <a:r>
              <a:rPr lang="en-GB" sz="3200" dirty="0">
                <a:latin typeface="+mj-lt"/>
              </a:rPr>
              <a:t>, are all functions. </a:t>
            </a:r>
          </a:p>
          <a:p>
            <a:endParaRPr lang="en-GB" sz="3200" dirty="0">
              <a:latin typeface="+mj-lt"/>
            </a:endParaRPr>
          </a:p>
          <a:p>
            <a:pPr marL="457200" indent="-457200">
              <a:buFont typeface="Arial" panose="020B0604020202020204" pitchFamily="34" charset="0"/>
              <a:buChar char="•"/>
            </a:pPr>
            <a:r>
              <a:rPr lang="en-GB" sz="3200" dirty="0">
                <a:latin typeface="+mj-lt"/>
              </a:rPr>
              <a:t>Every C program has at least one function, i.e. </a:t>
            </a:r>
            <a:r>
              <a:rPr lang="en-GB" sz="3200" b="1" dirty="0">
                <a:latin typeface="+mj-lt"/>
              </a:rPr>
              <a:t>main()</a:t>
            </a:r>
          </a:p>
        </p:txBody>
      </p:sp>
    </p:spTree>
    <p:extLst>
      <p:ext uri="{BB962C8B-B14F-4D97-AF65-F5344CB8AC3E}">
        <p14:creationId xmlns:p14="http://schemas.microsoft.com/office/powerpoint/2010/main" val="366013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WHY USE FUNCTIONS?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395083"/>
            <a:ext cx="10385548" cy="5262979"/>
          </a:xfrm>
          <a:prstGeom prst="rect">
            <a:avLst/>
          </a:prstGeom>
          <a:noFill/>
          <a:ln>
            <a:noFill/>
          </a:ln>
        </p:spPr>
        <p:txBody>
          <a:bodyPr wrap="square" rtlCol="0" anchor="ctr" anchorCtr="1">
            <a:spAutoFit/>
          </a:bodyPr>
          <a:lstStyle/>
          <a:p>
            <a:r>
              <a:rPr lang="en-GB" sz="2800" dirty="0">
                <a:latin typeface="+mj-lt"/>
              </a:rPr>
              <a:t>A program is a collection of small tasks that may depend on other tasks. You can use two approaches when writing a program -</a:t>
            </a:r>
          </a:p>
          <a:p>
            <a:pPr marL="457200" indent="-457200">
              <a:buFont typeface="Arial" panose="020B0604020202020204" pitchFamily="34" charset="0"/>
              <a:buChar char="•"/>
            </a:pPr>
            <a:endParaRPr lang="en-GB" sz="2800" dirty="0">
              <a:latin typeface="+mj-lt"/>
            </a:endParaRPr>
          </a:p>
          <a:p>
            <a:pPr marL="971550" lvl="1" indent="-514350">
              <a:buFont typeface="+mj-lt"/>
              <a:buAutoNum type="arabicPeriod"/>
            </a:pPr>
            <a:r>
              <a:rPr lang="en-GB" sz="2800" dirty="0">
                <a:latin typeface="+mj-lt"/>
              </a:rPr>
              <a:t>Write code for all tasks in a single place, in the main() function, sequentially.</a:t>
            </a:r>
          </a:p>
          <a:p>
            <a:pPr marL="971550" lvl="1" indent="-514350">
              <a:buFont typeface="+mj-lt"/>
              <a:buAutoNum type="arabicPeriod"/>
            </a:pPr>
            <a:r>
              <a:rPr lang="en-GB" sz="2800" dirty="0">
                <a:latin typeface="+mj-lt"/>
              </a:rPr>
              <a:t>Divide code for all tasks into separate functions. Use the main() function to execute these tasks.</a:t>
            </a:r>
          </a:p>
          <a:p>
            <a:pPr marL="914400" lvl="1" indent="-457200">
              <a:buFont typeface="Arial" panose="020B0604020202020204" pitchFamily="34" charset="0"/>
              <a:buChar char="•"/>
            </a:pPr>
            <a:endParaRPr lang="en-GB" sz="2800" dirty="0">
              <a:latin typeface="+mj-lt"/>
            </a:endParaRPr>
          </a:p>
          <a:p>
            <a:r>
              <a:rPr lang="en-GB" sz="2800" dirty="0">
                <a:latin typeface="+mj-lt"/>
              </a:rPr>
              <a:t>As your programs become ever more complex the first option becomes less and less appealing.  From now on we should consider whether code can be placed into a re-usable function, rather than inside the main() statement block.</a:t>
            </a:r>
            <a:endParaRPr lang="en-GB" sz="2800" b="1" dirty="0">
              <a:latin typeface="+mj-lt"/>
            </a:endParaRPr>
          </a:p>
        </p:txBody>
      </p:sp>
    </p:spTree>
    <p:extLst>
      <p:ext uri="{BB962C8B-B14F-4D97-AF65-F5344CB8AC3E}">
        <p14:creationId xmlns:p14="http://schemas.microsoft.com/office/powerpoint/2010/main" val="416496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ADVANTAGES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395084"/>
            <a:ext cx="10385548" cy="5262979"/>
          </a:xfrm>
          <a:prstGeom prst="rect">
            <a:avLst/>
          </a:prstGeom>
          <a:noFill/>
          <a:ln>
            <a:noFill/>
          </a:ln>
        </p:spPr>
        <p:txBody>
          <a:bodyPr wrap="square" rtlCol="0" anchor="ctr" anchorCtr="1">
            <a:spAutoFit/>
          </a:bodyPr>
          <a:lstStyle/>
          <a:p>
            <a:pPr marL="457200" indent="-457200">
              <a:buFont typeface="Arial" panose="020B0604020202020204" pitchFamily="34" charset="0"/>
              <a:buChar char="•"/>
            </a:pPr>
            <a:r>
              <a:rPr lang="en-GB" sz="2800" b="1" dirty="0">
                <a:latin typeface="+mj-lt"/>
              </a:rPr>
              <a:t>Reusability of code</a:t>
            </a:r>
            <a:r>
              <a:rPr lang="en-GB" sz="2800" dirty="0">
                <a:latin typeface="+mj-lt"/>
              </a:rPr>
              <a:t> – Once you’ve created a useful function, it can be used several times.  You can use functions from one program in another program.  It saves time and effort.</a:t>
            </a:r>
          </a:p>
          <a:p>
            <a:endParaRPr lang="en-GB" sz="2800" dirty="0">
              <a:latin typeface="+mj-lt"/>
            </a:endParaRPr>
          </a:p>
          <a:p>
            <a:pPr marL="457200" indent="-457200">
              <a:buFont typeface="Arial" panose="020B0604020202020204" pitchFamily="34" charset="0"/>
              <a:buChar char="•"/>
            </a:pPr>
            <a:r>
              <a:rPr lang="en-GB" sz="2800" b="1" dirty="0">
                <a:latin typeface="+mj-lt"/>
              </a:rPr>
              <a:t>Functions provide abstraction -</a:t>
            </a:r>
            <a:r>
              <a:rPr lang="en-GB" sz="2800" dirty="0">
                <a:latin typeface="+mj-lt"/>
              </a:rPr>
              <a:t> To use any function you only need to know its name and the arguments it accepts.  You don’t need to know how it works, e.g.</a:t>
            </a:r>
          </a:p>
          <a:p>
            <a:pPr marL="914400" lvl="1" indent="-457200">
              <a:buFont typeface="Arial" panose="020B0604020202020204" pitchFamily="34" charset="0"/>
              <a:buChar char="•"/>
            </a:pPr>
            <a:endParaRPr lang="en-GB" sz="2800" dirty="0">
              <a:latin typeface="+mj-lt"/>
            </a:endParaRPr>
          </a:p>
          <a:p>
            <a:pPr marL="914400" lvl="1" indent="-457200">
              <a:buFont typeface="Arial" panose="020B0604020202020204" pitchFamily="34" charset="0"/>
              <a:buChar char="•"/>
            </a:pPr>
            <a:r>
              <a:rPr lang="en-GB" sz="2800" dirty="0">
                <a:latin typeface="+mj-lt"/>
              </a:rPr>
              <a:t>You have used the </a:t>
            </a:r>
            <a:r>
              <a:rPr lang="en-GB" sz="2800" b="1" dirty="0" err="1">
                <a:latin typeface="+mj-lt"/>
              </a:rPr>
              <a:t>printf</a:t>
            </a:r>
            <a:r>
              <a:rPr lang="en-GB" sz="2800" b="1" dirty="0">
                <a:latin typeface="+mj-lt"/>
              </a:rPr>
              <a:t>()</a:t>
            </a:r>
            <a:r>
              <a:rPr lang="en-GB" sz="2800" dirty="0">
                <a:latin typeface="+mj-lt"/>
              </a:rPr>
              <a:t> function hundreds of times.  Have you ever checked how </a:t>
            </a:r>
            <a:r>
              <a:rPr lang="en-GB" sz="2800" b="1" dirty="0" err="1">
                <a:latin typeface="+mj-lt"/>
              </a:rPr>
              <a:t>printf</a:t>
            </a:r>
            <a:r>
              <a:rPr lang="en-GB" sz="2800" b="1" dirty="0">
                <a:latin typeface="+mj-lt"/>
              </a:rPr>
              <a:t>()</a:t>
            </a:r>
            <a:r>
              <a:rPr lang="en-GB" sz="2800" dirty="0">
                <a:latin typeface="+mj-lt"/>
              </a:rPr>
              <a:t> works or what it does internally?  Probably not, at this stage it’s not of much importance.</a:t>
            </a:r>
            <a:endParaRPr lang="en-GB" sz="2800" b="1" dirty="0">
              <a:latin typeface="+mj-lt"/>
            </a:endParaRPr>
          </a:p>
        </p:txBody>
      </p:sp>
    </p:spTree>
    <p:extLst>
      <p:ext uri="{BB962C8B-B14F-4D97-AF65-F5344CB8AC3E}">
        <p14:creationId xmlns:p14="http://schemas.microsoft.com/office/powerpoint/2010/main" val="4014385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ADVANTAGES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1256858"/>
            <a:ext cx="10385548" cy="3539430"/>
          </a:xfrm>
          <a:prstGeom prst="rect">
            <a:avLst/>
          </a:prstGeom>
          <a:noFill/>
          <a:ln>
            <a:noFill/>
          </a:ln>
        </p:spPr>
        <p:txBody>
          <a:bodyPr wrap="square" rtlCol="0" anchor="ctr" anchorCtr="1">
            <a:spAutoFit/>
          </a:bodyPr>
          <a:lstStyle/>
          <a:p>
            <a:pPr marL="457200" indent="-457200">
              <a:buFont typeface="Arial" panose="020B0604020202020204" pitchFamily="34" charset="0"/>
              <a:buChar char="•"/>
            </a:pPr>
            <a:r>
              <a:rPr lang="en-GB" sz="2800" dirty="0">
                <a:latin typeface="+mj-lt"/>
              </a:rPr>
              <a:t>Functions allow a modular approach to code design.  We can divide our program into small modules ensuring better code readability, maintenance and reusability.</a:t>
            </a:r>
          </a:p>
          <a:p>
            <a:pPr marL="457200" indent="-457200">
              <a:buFont typeface="Arial" panose="020B0604020202020204" pitchFamily="34" charset="0"/>
              <a:buChar char="•"/>
            </a:pPr>
            <a:r>
              <a:rPr lang="en-GB" sz="2800" dirty="0">
                <a:latin typeface="+mj-lt"/>
              </a:rPr>
              <a:t>It is easier to write programs using functions. You can write specific code for a task, separate from the rest of your program.</a:t>
            </a:r>
          </a:p>
          <a:p>
            <a:pPr marL="457200" indent="-457200">
              <a:buFont typeface="Arial" panose="020B0604020202020204" pitchFamily="34" charset="0"/>
              <a:buChar char="•"/>
            </a:pPr>
            <a:r>
              <a:rPr lang="en-GB" sz="2800" dirty="0">
                <a:latin typeface="+mj-lt"/>
              </a:rPr>
              <a:t>Code maintenance and debugging is easier.  If a function is producing errors, you only need to debug that particular function instead of debugging the entire program.</a:t>
            </a:r>
          </a:p>
        </p:txBody>
      </p:sp>
    </p:spTree>
    <p:extLst>
      <p:ext uri="{BB962C8B-B14F-4D97-AF65-F5344CB8AC3E}">
        <p14:creationId xmlns:p14="http://schemas.microsoft.com/office/powerpoint/2010/main" val="394578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FUNCTION DECLARATION</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1256858"/>
            <a:ext cx="10385548" cy="3539430"/>
          </a:xfrm>
          <a:prstGeom prst="rect">
            <a:avLst/>
          </a:prstGeom>
          <a:noFill/>
          <a:ln>
            <a:noFill/>
          </a:ln>
        </p:spPr>
        <p:txBody>
          <a:bodyPr wrap="square" rtlCol="0" anchor="ctr" anchorCtr="1">
            <a:spAutoFit/>
          </a:bodyPr>
          <a:lstStyle/>
          <a:p>
            <a:r>
              <a:rPr lang="en-GB" sz="2800" dirty="0">
                <a:latin typeface="+mj-lt"/>
              </a:rPr>
              <a:t>Just like variable declarations, functions are also declared. Function declaration tells the compiler that there exists a function with some name that may be used later in the program.  Function declaration is also known as function prototype or function signature.</a:t>
            </a:r>
          </a:p>
          <a:p>
            <a:pPr marL="457200" indent="-457200">
              <a:buFont typeface="Arial" panose="020B0604020202020204" pitchFamily="34" charset="0"/>
              <a:buChar char="•"/>
            </a:pPr>
            <a:endParaRPr lang="en-GB" sz="2800" dirty="0">
              <a:latin typeface="+mj-lt"/>
            </a:endParaRPr>
          </a:p>
          <a:p>
            <a:r>
              <a:rPr lang="en-GB" sz="2800" b="1" dirty="0">
                <a:latin typeface="+mj-lt"/>
              </a:rPr>
              <a:t>Syntax of function declaration</a:t>
            </a:r>
          </a:p>
          <a:p>
            <a:endParaRPr lang="en-GB" sz="2800" b="1" dirty="0">
              <a:latin typeface="+mj-lt"/>
            </a:endParaRPr>
          </a:p>
          <a:p>
            <a:r>
              <a:rPr lang="en-GB" sz="2800" dirty="0">
                <a:latin typeface="+mj-lt"/>
              </a:rPr>
              <a:t>	</a:t>
            </a:r>
            <a:r>
              <a:rPr lang="en-GB" sz="2000" b="1" i="1" dirty="0" err="1">
                <a:latin typeface="Courier New" panose="02070309020205020404" pitchFamily="49" charset="0"/>
                <a:cs typeface="Courier New" panose="02070309020205020404" pitchFamily="49" charset="0"/>
              </a:rPr>
              <a:t>return_type</a:t>
            </a:r>
            <a:r>
              <a:rPr lang="en-GB" sz="2000" b="1" i="1" dirty="0">
                <a:latin typeface="Courier New" panose="02070309020205020404" pitchFamily="49" charset="0"/>
                <a:cs typeface="Courier New" panose="02070309020205020404" pitchFamily="49" charset="0"/>
              </a:rPr>
              <a:t> </a:t>
            </a:r>
            <a:r>
              <a:rPr lang="en-GB" sz="2000" b="1" i="1" dirty="0" err="1">
                <a:latin typeface="Courier New" panose="02070309020205020404" pitchFamily="49" charset="0"/>
                <a:cs typeface="Courier New" panose="02070309020205020404" pitchFamily="49" charset="0"/>
              </a:rPr>
              <a:t>function_name</a:t>
            </a:r>
            <a:r>
              <a:rPr lang="en-GB" sz="2000" b="1" i="1" dirty="0">
                <a:latin typeface="Courier New" panose="02070309020205020404" pitchFamily="49" charset="0"/>
                <a:cs typeface="Courier New" panose="02070309020205020404" pitchFamily="49" charset="0"/>
              </a:rPr>
              <a:t> ( </a:t>
            </a:r>
            <a:r>
              <a:rPr lang="en-GB" sz="2000" b="1" i="1" dirty="0" err="1">
                <a:latin typeface="Courier New" panose="02070309020205020404" pitchFamily="49" charset="0"/>
                <a:cs typeface="Courier New" panose="02070309020205020404" pitchFamily="49" charset="0"/>
              </a:rPr>
              <a:t>parameter_list</a:t>
            </a:r>
            <a:r>
              <a:rPr lang="en-GB" sz="2000" b="1" i="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0676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FUNCTION DECLARATION</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764416"/>
            <a:ext cx="10385548" cy="4524315"/>
          </a:xfrm>
          <a:prstGeom prst="rect">
            <a:avLst/>
          </a:prstGeom>
          <a:noFill/>
          <a:ln>
            <a:noFill/>
          </a:ln>
        </p:spPr>
        <p:txBody>
          <a:bodyPr wrap="square" rtlCol="0" anchor="ctr" anchorCtr="1">
            <a:spAutoFit/>
          </a:bodyPr>
          <a:lstStyle/>
          <a:p>
            <a:r>
              <a:rPr lang="en-GB" sz="2000" b="1" i="1" dirty="0" err="1">
                <a:latin typeface="Courier New" panose="02070309020205020404" pitchFamily="49" charset="0"/>
                <a:cs typeface="Courier New" panose="02070309020205020404" pitchFamily="49" charset="0"/>
              </a:rPr>
              <a:t>return_type</a:t>
            </a:r>
            <a:r>
              <a:rPr lang="en-GB" sz="2000" b="1" i="1" dirty="0">
                <a:latin typeface="Courier New" panose="02070309020205020404" pitchFamily="49" charset="0"/>
                <a:cs typeface="Courier New" panose="02070309020205020404" pitchFamily="49" charset="0"/>
              </a:rPr>
              <a:t> </a:t>
            </a:r>
            <a:r>
              <a:rPr lang="en-GB" sz="2000" b="1" i="1" dirty="0" err="1">
                <a:latin typeface="Courier New" panose="02070309020205020404" pitchFamily="49" charset="0"/>
                <a:cs typeface="Courier New" panose="02070309020205020404" pitchFamily="49" charset="0"/>
              </a:rPr>
              <a:t>function_name</a:t>
            </a:r>
            <a:r>
              <a:rPr lang="en-GB" sz="2000" b="1" i="1" dirty="0">
                <a:latin typeface="Courier New" panose="02070309020205020404" pitchFamily="49" charset="0"/>
                <a:cs typeface="Courier New" panose="02070309020205020404" pitchFamily="49" charset="0"/>
              </a:rPr>
              <a:t>( </a:t>
            </a:r>
            <a:r>
              <a:rPr lang="en-GB" sz="2000" b="1" i="1" dirty="0" err="1">
                <a:latin typeface="Courier New" panose="02070309020205020404" pitchFamily="49" charset="0"/>
                <a:cs typeface="Courier New" panose="02070309020205020404" pitchFamily="49" charset="0"/>
              </a:rPr>
              <a:t>parameter_list</a:t>
            </a:r>
            <a:r>
              <a:rPr lang="en-GB" sz="2000" b="1" i="1" dirty="0">
                <a:latin typeface="Courier New" panose="02070309020205020404" pitchFamily="49" charset="0"/>
                <a:cs typeface="Courier New" panose="02070309020205020404" pitchFamily="49" charset="0"/>
              </a:rPr>
              <a:t> );</a:t>
            </a:r>
          </a:p>
          <a:p>
            <a:endParaRPr lang="en-GB" sz="2800" dirty="0">
              <a:latin typeface="+mj-lt"/>
            </a:endParaRPr>
          </a:p>
          <a:p>
            <a:r>
              <a:rPr lang="en-GB" sz="2400" b="1" dirty="0">
                <a:latin typeface="+mj-lt"/>
              </a:rPr>
              <a:t>Return type </a:t>
            </a:r>
            <a:r>
              <a:rPr lang="en-GB" sz="2400" dirty="0">
                <a:latin typeface="+mj-lt"/>
              </a:rPr>
              <a:t>– This specifies the data type of the value returned by the function.</a:t>
            </a:r>
          </a:p>
          <a:p>
            <a:r>
              <a:rPr lang="en-GB" sz="2400" dirty="0">
                <a:latin typeface="+mj-lt"/>
              </a:rPr>
              <a:t>A function does some calculation and may return a resultant value.  One function can be called by another function, e.g. </a:t>
            </a:r>
            <a:r>
              <a:rPr lang="en-GB" sz="2400" dirty="0" err="1">
                <a:latin typeface="+mj-lt"/>
              </a:rPr>
              <a:t>sqrt</a:t>
            </a:r>
            <a:r>
              <a:rPr lang="en-GB" sz="2400" dirty="0">
                <a:latin typeface="+mj-lt"/>
              </a:rPr>
              <a:t>() returns the square root of a given number so it can be utilised by the calling function.</a:t>
            </a:r>
          </a:p>
          <a:p>
            <a:endParaRPr lang="en-GB" sz="2400" dirty="0">
              <a:latin typeface="+mj-lt"/>
            </a:endParaRPr>
          </a:p>
          <a:p>
            <a:r>
              <a:rPr lang="en-GB" sz="2400" dirty="0">
                <a:latin typeface="+mj-lt"/>
              </a:rPr>
              <a:t>You must specify return type as </a:t>
            </a:r>
            <a:r>
              <a:rPr lang="en-GB" sz="2400" b="1" dirty="0">
                <a:latin typeface="+mj-lt"/>
              </a:rPr>
              <a:t>void</a:t>
            </a:r>
            <a:r>
              <a:rPr lang="en-GB" sz="2400" dirty="0">
                <a:latin typeface="+mj-lt"/>
              </a:rPr>
              <a:t> if your function does not return a value.</a:t>
            </a:r>
          </a:p>
          <a:p>
            <a:endParaRPr lang="en-GB" sz="2400" dirty="0">
              <a:latin typeface="+mj-lt"/>
            </a:endParaRPr>
          </a:p>
          <a:p>
            <a:r>
              <a:rPr lang="en-GB" sz="2400" b="1" dirty="0">
                <a:latin typeface="+mj-lt"/>
              </a:rPr>
              <a:t>Function name </a:t>
            </a:r>
            <a:r>
              <a:rPr lang="en-GB" sz="2400" dirty="0">
                <a:latin typeface="+mj-lt"/>
              </a:rPr>
              <a:t>- Function name is a valid C identifier that uniquely identifies the function.  You must follow identifier naming rules while naming a function.</a:t>
            </a:r>
          </a:p>
        </p:txBody>
      </p:sp>
    </p:spTree>
    <p:extLst>
      <p:ext uri="{BB962C8B-B14F-4D97-AF65-F5344CB8AC3E}">
        <p14:creationId xmlns:p14="http://schemas.microsoft.com/office/powerpoint/2010/main" val="210439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FUNCTION DECLARATION</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641304"/>
            <a:ext cx="10385548" cy="4770537"/>
          </a:xfrm>
          <a:prstGeom prst="rect">
            <a:avLst/>
          </a:prstGeom>
          <a:noFill/>
          <a:ln>
            <a:noFill/>
          </a:ln>
        </p:spPr>
        <p:txBody>
          <a:bodyPr wrap="square" rtlCol="0" anchor="ctr" anchorCtr="1">
            <a:spAutoFit/>
          </a:bodyPr>
          <a:lstStyle/>
          <a:p>
            <a:r>
              <a:rPr lang="en-GB" sz="2000" b="1" i="1" dirty="0" err="1">
                <a:latin typeface="Courier New" panose="02070309020205020404" pitchFamily="49" charset="0"/>
                <a:cs typeface="Courier New" panose="02070309020205020404" pitchFamily="49" charset="0"/>
              </a:rPr>
              <a:t>return_type</a:t>
            </a:r>
            <a:r>
              <a:rPr lang="en-GB" sz="2000" b="1" i="1" dirty="0">
                <a:latin typeface="Courier New" panose="02070309020205020404" pitchFamily="49" charset="0"/>
                <a:cs typeface="Courier New" panose="02070309020205020404" pitchFamily="49" charset="0"/>
              </a:rPr>
              <a:t> </a:t>
            </a:r>
            <a:r>
              <a:rPr lang="en-GB" sz="2000" b="1" i="1" dirty="0" err="1">
                <a:latin typeface="Courier New" panose="02070309020205020404" pitchFamily="49" charset="0"/>
                <a:cs typeface="Courier New" panose="02070309020205020404" pitchFamily="49" charset="0"/>
              </a:rPr>
              <a:t>function_name</a:t>
            </a:r>
            <a:r>
              <a:rPr lang="en-GB" sz="2000" b="1" i="1" dirty="0">
                <a:latin typeface="Courier New" panose="02070309020205020404" pitchFamily="49" charset="0"/>
                <a:cs typeface="Courier New" panose="02070309020205020404" pitchFamily="49" charset="0"/>
              </a:rPr>
              <a:t>( </a:t>
            </a:r>
            <a:r>
              <a:rPr lang="en-GB" sz="2000" b="1" i="1" dirty="0" err="1">
                <a:latin typeface="Courier New" panose="02070309020205020404" pitchFamily="49" charset="0"/>
                <a:cs typeface="Courier New" panose="02070309020205020404" pitchFamily="49" charset="0"/>
              </a:rPr>
              <a:t>parameter_list</a:t>
            </a:r>
            <a:r>
              <a:rPr lang="en-GB" sz="2000" b="1" i="1" dirty="0">
                <a:latin typeface="Courier New" panose="02070309020205020404" pitchFamily="49" charset="0"/>
                <a:cs typeface="Courier New" panose="02070309020205020404" pitchFamily="49" charset="0"/>
              </a:rPr>
              <a:t> );</a:t>
            </a:r>
          </a:p>
          <a:p>
            <a:endParaRPr lang="en-GB" sz="2000" b="1" dirty="0">
              <a:latin typeface="Courier New" panose="02070309020205020404" pitchFamily="49" charset="0"/>
              <a:cs typeface="Courier New" panose="02070309020205020404" pitchFamily="49" charset="0"/>
            </a:endParaRPr>
          </a:p>
          <a:p>
            <a:r>
              <a:rPr lang="en-GB" sz="2400" b="1" dirty="0">
                <a:latin typeface="+mj-lt"/>
              </a:rPr>
              <a:t>Parameter list - </a:t>
            </a:r>
            <a:r>
              <a:rPr lang="en-GB" sz="2400" dirty="0">
                <a:latin typeface="+mj-lt"/>
              </a:rPr>
              <a:t>A function may accept input.  The parameter list contains input type and variable name/s given to the function.  Multiple inputs are separated using comma.  </a:t>
            </a:r>
          </a:p>
          <a:p>
            <a:endParaRPr lang="en-GB" sz="2400" dirty="0">
              <a:latin typeface="+mj-lt"/>
            </a:endParaRPr>
          </a:p>
          <a:p>
            <a:r>
              <a:rPr lang="en-GB" sz="2400" dirty="0">
                <a:latin typeface="+mj-lt"/>
              </a:rPr>
              <a:t>A function declaration must be terminated using a semicolon.  You can declare a function anywhere in the program.  However, it is best practice to declare functions below pre-processor directives and above the main() function.</a:t>
            </a:r>
          </a:p>
          <a:p>
            <a:endParaRPr lang="en-GB" sz="2400" dirty="0">
              <a:latin typeface="+mj-lt"/>
            </a:endParaRPr>
          </a:p>
          <a:p>
            <a:r>
              <a:rPr lang="en-GB" sz="2400" b="1" dirty="0">
                <a:latin typeface="+mj-lt"/>
              </a:rPr>
              <a:t>Important note: </a:t>
            </a:r>
            <a:r>
              <a:rPr lang="en-GB" sz="2400" dirty="0">
                <a:latin typeface="+mj-lt"/>
              </a:rPr>
              <a:t>Function declaration is optional.  You can directly define and call a function skipping its declaration.  However, you must define the function prior to its use.</a:t>
            </a:r>
          </a:p>
        </p:txBody>
      </p:sp>
    </p:spTree>
    <p:extLst>
      <p:ext uri="{BB962C8B-B14F-4D97-AF65-F5344CB8AC3E}">
        <p14:creationId xmlns:p14="http://schemas.microsoft.com/office/powerpoint/2010/main" val="56930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860</TotalTime>
  <Words>905</Words>
  <Application>Microsoft Office PowerPoint</Application>
  <PresentationFormat>Custom</PresentationFormat>
  <Paragraphs>76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Corbel</vt:lpstr>
      <vt:lpstr>Courier New</vt:lpstr>
      <vt:lpstr>Sales presentation on product or service</vt:lpstr>
      <vt:lpstr>Unit 16 – Procedural Programming</vt:lpstr>
      <vt:lpstr>AIMS &amp; OBJECTIVES</vt:lpstr>
      <vt:lpstr>FUNCTIONS</vt:lpstr>
      <vt:lpstr>WHY USE FUNCTIONS?</vt:lpstr>
      <vt:lpstr>ADVANTAGES</vt:lpstr>
      <vt:lpstr>ADVANTAGES</vt:lpstr>
      <vt:lpstr>FUNCTION DECLARATION</vt:lpstr>
      <vt:lpstr>FUNCTION DECLARATION</vt:lpstr>
      <vt:lpstr>FUNCTION DECLARATION</vt:lpstr>
      <vt:lpstr>FUNCTION DEFINITION</vt:lpstr>
      <vt:lpstr>CALLING A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14 -Installing &amp; Maintaining Computer Hardware</dc:title>
  <dc:creator>Ben Read</dc:creator>
  <cp:lastModifiedBy>Ben.Read</cp:lastModifiedBy>
  <cp:revision>56</cp:revision>
  <dcterms:created xsi:type="dcterms:W3CDTF">2017-09-03T16:13:56Z</dcterms:created>
  <dcterms:modified xsi:type="dcterms:W3CDTF">2017-10-04T17:46:02Z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