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71" r:id="rId4"/>
    <p:sldId id="273" r:id="rId5"/>
    <p:sldId id="274" r:id="rId6"/>
    <p:sldId id="275" r:id="rId7"/>
    <p:sldId id="276" r:id="rId8"/>
    <p:sldId id="277" r:id="rId9"/>
    <p:sldId id="278" r:id="rId10"/>
    <p:sldId id="279" r:id="rId11"/>
    <p:sldId id="280" r:id="rId12"/>
    <p:sldId id="281" r:id="rId13"/>
    <p:sldId id="282" r:id="rId14"/>
    <p:sldId id="283" r:id="rId15"/>
    <p:sldId id="284" r:id="rId16"/>
    <p:sldId id="270"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p:cViewPr varScale="1">
        <p:scale>
          <a:sx n="163" d="100"/>
          <a:sy n="163" d="100"/>
        </p:scale>
        <p:origin x="228" y="13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3" d="2"/>
        <a:sy n="3" d="2"/>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81EA542A-0348-45F1-A4D6-CAD40AE7519B}"/>
    <pc:docChg chg="undo redo custSel addSld delSld modSld sldOrd">
      <pc:chgData name="Ben.Read" userId="316ea3c3-ef73-4e56-801d-8b7e36ad6785" providerId="ADAL" clId="{81EA542A-0348-45F1-A4D6-CAD40AE7519B}" dt="2017-09-24T18:54:01.898" v="4055" actId="20577"/>
      <pc:docMkLst>
        <pc:docMk/>
      </pc:docMkLst>
      <pc:sldChg chg="modSp">
        <pc:chgData name="Ben.Read" userId="316ea3c3-ef73-4e56-801d-8b7e36ad6785" providerId="ADAL" clId="{81EA542A-0348-45F1-A4D6-CAD40AE7519B}" dt="2017-09-24T18:53:48.909" v="4053" actId="14100"/>
        <pc:sldMkLst>
          <pc:docMk/>
          <pc:sldMk cId="1014156243" sldId="257"/>
        </pc:sldMkLst>
        <pc:spChg chg="mod">
          <ac:chgData name="Ben.Read" userId="316ea3c3-ef73-4e56-801d-8b7e36ad6785" providerId="ADAL" clId="{81EA542A-0348-45F1-A4D6-CAD40AE7519B}" dt="2017-09-24T17:53:53.007" v="18" actId="12"/>
          <ac:spMkLst>
            <pc:docMk/>
            <pc:sldMk cId="1014156243" sldId="257"/>
            <ac:spMk id="7" creationId="{00000000-0000-0000-0000-000000000000}"/>
          </ac:spMkLst>
        </pc:spChg>
        <pc:picChg chg="mod">
          <ac:chgData name="Ben.Read" userId="316ea3c3-ef73-4e56-801d-8b7e36ad6785" providerId="ADAL" clId="{81EA542A-0348-45F1-A4D6-CAD40AE7519B}" dt="2017-09-24T18:53:48.909" v="4053" actId="14100"/>
          <ac:picMkLst>
            <pc:docMk/>
            <pc:sldMk cId="1014156243" sldId="257"/>
            <ac:picMk id="4" creationId="{DB0E9A03-1815-469B-9E96-F4F1E5CCFCE4}"/>
          </ac:picMkLst>
        </pc:picChg>
      </pc:sldChg>
      <pc:sldChg chg="del">
        <pc:chgData name="Ben.Read" userId="316ea3c3-ef73-4e56-801d-8b7e36ad6785" providerId="ADAL" clId="{81EA542A-0348-45F1-A4D6-CAD40AE7519B}" dt="2017-09-24T17:52:36.196" v="1" actId="2696"/>
        <pc:sldMkLst>
          <pc:docMk/>
          <pc:sldMk cId="2621731887" sldId="258"/>
        </pc:sldMkLst>
      </pc:sldChg>
      <pc:sldChg chg="del">
        <pc:chgData name="Ben.Read" userId="316ea3c3-ef73-4e56-801d-8b7e36ad6785" providerId="ADAL" clId="{81EA542A-0348-45F1-A4D6-CAD40AE7519B}" dt="2017-09-24T17:52:36.197" v="2" actId="2696"/>
        <pc:sldMkLst>
          <pc:docMk/>
          <pc:sldMk cId="2511184499" sldId="259"/>
        </pc:sldMkLst>
      </pc:sldChg>
      <pc:sldChg chg="del">
        <pc:chgData name="Ben.Read" userId="316ea3c3-ef73-4e56-801d-8b7e36ad6785" providerId="ADAL" clId="{81EA542A-0348-45F1-A4D6-CAD40AE7519B}" dt="2017-09-24T17:52:36.198" v="3" actId="2696"/>
        <pc:sldMkLst>
          <pc:docMk/>
          <pc:sldMk cId="3090092511" sldId="260"/>
        </pc:sldMkLst>
      </pc:sldChg>
      <pc:sldChg chg="del">
        <pc:chgData name="Ben.Read" userId="316ea3c3-ef73-4e56-801d-8b7e36ad6785" providerId="ADAL" clId="{81EA542A-0348-45F1-A4D6-CAD40AE7519B}" dt="2017-09-24T17:52:36.200" v="4" actId="2696"/>
        <pc:sldMkLst>
          <pc:docMk/>
          <pc:sldMk cId="1600392769" sldId="261"/>
        </pc:sldMkLst>
      </pc:sldChg>
      <pc:sldChg chg="del">
        <pc:chgData name="Ben.Read" userId="316ea3c3-ef73-4e56-801d-8b7e36ad6785" providerId="ADAL" clId="{81EA542A-0348-45F1-A4D6-CAD40AE7519B}" dt="2017-09-24T17:52:36.201" v="5" actId="2696"/>
        <pc:sldMkLst>
          <pc:docMk/>
          <pc:sldMk cId="3734468943" sldId="262"/>
        </pc:sldMkLst>
      </pc:sldChg>
      <pc:sldChg chg="del">
        <pc:chgData name="Ben.Read" userId="316ea3c3-ef73-4e56-801d-8b7e36ad6785" providerId="ADAL" clId="{81EA542A-0348-45F1-A4D6-CAD40AE7519B}" dt="2017-09-24T17:52:36.202" v="6" actId="2696"/>
        <pc:sldMkLst>
          <pc:docMk/>
          <pc:sldMk cId="376162554" sldId="263"/>
        </pc:sldMkLst>
      </pc:sldChg>
      <pc:sldChg chg="del">
        <pc:chgData name="Ben.Read" userId="316ea3c3-ef73-4e56-801d-8b7e36ad6785" providerId="ADAL" clId="{81EA542A-0348-45F1-A4D6-CAD40AE7519B}" dt="2017-09-24T17:52:36.203" v="7" actId="2696"/>
        <pc:sldMkLst>
          <pc:docMk/>
          <pc:sldMk cId="1748819852" sldId="264"/>
        </pc:sldMkLst>
      </pc:sldChg>
      <pc:sldChg chg="del">
        <pc:chgData name="Ben.Read" userId="316ea3c3-ef73-4e56-801d-8b7e36ad6785" providerId="ADAL" clId="{81EA542A-0348-45F1-A4D6-CAD40AE7519B}" dt="2017-09-24T17:52:36.204" v="8" actId="2696"/>
        <pc:sldMkLst>
          <pc:docMk/>
          <pc:sldMk cId="2254419135" sldId="265"/>
        </pc:sldMkLst>
      </pc:sldChg>
      <pc:sldChg chg="del">
        <pc:chgData name="Ben.Read" userId="316ea3c3-ef73-4e56-801d-8b7e36ad6785" providerId="ADAL" clId="{81EA542A-0348-45F1-A4D6-CAD40AE7519B}" dt="2017-09-24T17:52:36.205" v="9" actId="2696"/>
        <pc:sldMkLst>
          <pc:docMk/>
          <pc:sldMk cId="2139796000" sldId="267"/>
        </pc:sldMkLst>
      </pc:sldChg>
      <pc:sldChg chg="del">
        <pc:chgData name="Ben.Read" userId="316ea3c3-ef73-4e56-801d-8b7e36ad6785" providerId="ADAL" clId="{81EA542A-0348-45F1-A4D6-CAD40AE7519B}" dt="2017-09-24T17:52:36.206" v="10" actId="2696"/>
        <pc:sldMkLst>
          <pc:docMk/>
          <pc:sldMk cId="3280851799" sldId="268"/>
        </pc:sldMkLst>
      </pc:sldChg>
      <pc:sldChg chg="del">
        <pc:chgData name="Ben.Read" userId="316ea3c3-ef73-4e56-801d-8b7e36ad6785" providerId="ADAL" clId="{81EA542A-0348-45F1-A4D6-CAD40AE7519B}" dt="2017-09-24T17:52:36.194" v="0" actId="2696"/>
        <pc:sldMkLst>
          <pc:docMk/>
          <pc:sldMk cId="1387826152" sldId="269"/>
        </pc:sldMkLst>
      </pc:sldChg>
      <pc:sldChg chg="modSp">
        <pc:chgData name="Ben.Read" userId="316ea3c3-ef73-4e56-801d-8b7e36ad6785" providerId="ADAL" clId="{81EA542A-0348-45F1-A4D6-CAD40AE7519B}" dt="2017-09-24T17:53:22.740" v="13" actId="2711"/>
        <pc:sldMkLst>
          <pc:docMk/>
          <pc:sldMk cId="3882498566" sldId="270"/>
        </pc:sldMkLst>
        <pc:spChg chg="mod">
          <ac:chgData name="Ben.Read" userId="316ea3c3-ef73-4e56-801d-8b7e36ad6785" providerId="ADAL" clId="{81EA542A-0348-45F1-A4D6-CAD40AE7519B}" dt="2017-09-24T17:53:22.740" v="13" actId="2711"/>
          <ac:spMkLst>
            <pc:docMk/>
            <pc:sldMk cId="3882498566" sldId="270"/>
            <ac:spMk id="3" creationId="{00000000-0000-0000-0000-000000000000}"/>
          </ac:spMkLst>
        </pc:spChg>
      </pc:sldChg>
      <pc:sldChg chg="modSp add">
        <pc:chgData name="Ben.Read" userId="316ea3c3-ef73-4e56-801d-8b7e36ad6785" providerId="ADAL" clId="{81EA542A-0348-45F1-A4D6-CAD40AE7519B}" dt="2017-09-24T18:02:17.394" v="290" actId="20577"/>
        <pc:sldMkLst>
          <pc:docMk/>
          <pc:sldMk cId="2896743842" sldId="271"/>
        </pc:sldMkLst>
        <pc:spChg chg="mod">
          <ac:chgData name="Ben.Read" userId="316ea3c3-ef73-4e56-801d-8b7e36ad6785" providerId="ADAL" clId="{81EA542A-0348-45F1-A4D6-CAD40AE7519B}" dt="2017-09-24T18:02:17.394" v="290" actId="20577"/>
          <ac:spMkLst>
            <pc:docMk/>
            <pc:sldMk cId="2896743842" sldId="271"/>
            <ac:spMk id="2" creationId="{91E466CE-7160-4E8A-ADF6-BC8846F1CDF5}"/>
          </ac:spMkLst>
        </pc:spChg>
        <pc:spChg chg="mod">
          <ac:chgData name="Ben.Read" userId="316ea3c3-ef73-4e56-801d-8b7e36ad6785" providerId="ADAL" clId="{81EA542A-0348-45F1-A4D6-CAD40AE7519B}" dt="2017-09-24T18:01:49.228" v="277" actId="20577"/>
          <ac:spMkLst>
            <pc:docMk/>
            <pc:sldMk cId="2896743842" sldId="271"/>
            <ac:spMk id="7" creationId="{00000000-0000-0000-0000-000000000000}"/>
          </ac:spMkLst>
        </pc:spChg>
      </pc:sldChg>
      <pc:sldChg chg="addSp delSp modSp add del setBg">
        <pc:chgData name="Ben.Read" userId="316ea3c3-ef73-4e56-801d-8b7e36ad6785" providerId="ADAL" clId="{81EA542A-0348-45F1-A4D6-CAD40AE7519B}" dt="2017-09-24T18:08:11.436" v="384" actId="2696"/>
        <pc:sldMkLst>
          <pc:docMk/>
          <pc:sldMk cId="793715352" sldId="272"/>
        </pc:sldMkLst>
        <pc:spChg chg="mod">
          <ac:chgData name="Ben.Read" userId="316ea3c3-ef73-4e56-801d-8b7e36ad6785" providerId="ADAL" clId="{81EA542A-0348-45F1-A4D6-CAD40AE7519B}" dt="2017-09-24T18:06:27.293" v="373" actId="20577"/>
          <ac:spMkLst>
            <pc:docMk/>
            <pc:sldMk cId="793715352" sldId="272"/>
            <ac:spMk id="2" creationId="{91E466CE-7160-4E8A-ADF6-BC8846F1CDF5}"/>
          </ac:spMkLst>
        </pc:spChg>
        <pc:spChg chg="add del">
          <ac:chgData name="Ben.Read" userId="316ea3c3-ef73-4e56-801d-8b7e36ad6785" providerId="ADAL" clId="{81EA542A-0348-45F1-A4D6-CAD40AE7519B}" dt="2017-09-24T18:02:36.860" v="293"/>
          <ac:spMkLst>
            <pc:docMk/>
            <pc:sldMk cId="793715352" sldId="272"/>
            <ac:spMk id="5" creationId="{3A3A8682-DCF3-4331-A16F-92E2F6F0B8C6}"/>
          </ac:spMkLst>
        </pc:spChg>
        <pc:spChg chg="add del">
          <ac:chgData name="Ben.Read" userId="316ea3c3-ef73-4e56-801d-8b7e36ad6785" providerId="ADAL" clId="{81EA542A-0348-45F1-A4D6-CAD40AE7519B}" dt="2017-09-24T18:02:43.154" v="295"/>
          <ac:spMkLst>
            <pc:docMk/>
            <pc:sldMk cId="793715352" sldId="272"/>
            <ac:spMk id="6" creationId="{D1E3C039-42BD-4BE9-A67E-D6EDC225B339}"/>
          </ac:spMkLst>
        </pc:spChg>
        <pc:spChg chg="mod">
          <ac:chgData name="Ben.Read" userId="316ea3c3-ef73-4e56-801d-8b7e36ad6785" providerId="ADAL" clId="{81EA542A-0348-45F1-A4D6-CAD40AE7519B}" dt="2017-09-24T18:05:35.836" v="369" actId="2711"/>
          <ac:spMkLst>
            <pc:docMk/>
            <pc:sldMk cId="793715352" sldId="272"/>
            <ac:spMk id="7" creationId="{00000000-0000-0000-0000-000000000000}"/>
          </ac:spMkLst>
        </pc:spChg>
        <pc:spChg chg="add del mod">
          <ac:chgData name="Ben.Read" userId="316ea3c3-ef73-4e56-801d-8b7e36ad6785" providerId="ADAL" clId="{81EA542A-0348-45F1-A4D6-CAD40AE7519B}" dt="2017-09-24T18:03:12.745" v="302"/>
          <ac:spMkLst>
            <pc:docMk/>
            <pc:sldMk cId="793715352" sldId="272"/>
            <ac:spMk id="8" creationId="{CBC5A535-94ED-4776-962D-B9043A694D97}"/>
          </ac:spMkLst>
        </pc:spChg>
      </pc:sldChg>
      <pc:sldChg chg="modSp add">
        <pc:chgData name="Ben.Read" userId="316ea3c3-ef73-4e56-801d-8b7e36ad6785" providerId="ADAL" clId="{81EA542A-0348-45F1-A4D6-CAD40AE7519B}" dt="2017-09-24T18:25:05.986" v="1556"/>
        <pc:sldMkLst>
          <pc:docMk/>
          <pc:sldMk cId="960633629" sldId="273"/>
        </pc:sldMkLst>
        <pc:spChg chg="mod">
          <ac:chgData name="Ben.Read" userId="316ea3c3-ef73-4e56-801d-8b7e36ad6785" providerId="ADAL" clId="{81EA542A-0348-45F1-A4D6-CAD40AE7519B}" dt="2017-09-24T18:25:05.986" v="1556"/>
          <ac:spMkLst>
            <pc:docMk/>
            <pc:sldMk cId="960633629" sldId="273"/>
            <ac:spMk id="7" creationId="{00000000-0000-0000-0000-000000000000}"/>
          </ac:spMkLst>
        </pc:spChg>
      </pc:sldChg>
      <pc:sldChg chg="addSp delSp modSp add">
        <pc:chgData name="Ben.Read" userId="316ea3c3-ef73-4e56-801d-8b7e36ad6785" providerId="ADAL" clId="{81EA542A-0348-45F1-A4D6-CAD40AE7519B}" dt="2017-09-24T18:14:18.987" v="961" actId="113"/>
        <pc:sldMkLst>
          <pc:docMk/>
          <pc:sldMk cId="408342551" sldId="274"/>
        </pc:sldMkLst>
        <pc:spChg chg="mod">
          <ac:chgData name="Ben.Read" userId="316ea3c3-ef73-4e56-801d-8b7e36ad6785" providerId="ADAL" clId="{81EA542A-0348-45F1-A4D6-CAD40AE7519B}" dt="2017-09-24T18:08:21.037" v="401" actId="20577"/>
          <ac:spMkLst>
            <pc:docMk/>
            <pc:sldMk cId="408342551" sldId="274"/>
            <ac:spMk id="2" creationId="{91E466CE-7160-4E8A-ADF6-BC8846F1CDF5}"/>
          </ac:spMkLst>
        </pc:spChg>
        <pc:spChg chg="add del">
          <ac:chgData name="Ben.Read" userId="316ea3c3-ef73-4e56-801d-8b7e36ad6785" providerId="ADAL" clId="{81EA542A-0348-45F1-A4D6-CAD40AE7519B}" dt="2017-09-24T18:08:33.643" v="403"/>
          <ac:spMkLst>
            <pc:docMk/>
            <pc:sldMk cId="408342551" sldId="274"/>
            <ac:spMk id="5" creationId="{4B37FE69-B2B6-466E-BA3B-780BC37B200C}"/>
          </ac:spMkLst>
        </pc:spChg>
        <pc:spChg chg="add del">
          <ac:chgData name="Ben.Read" userId="316ea3c3-ef73-4e56-801d-8b7e36ad6785" providerId="ADAL" clId="{81EA542A-0348-45F1-A4D6-CAD40AE7519B}" dt="2017-09-24T18:09:50.252" v="436"/>
          <ac:spMkLst>
            <pc:docMk/>
            <pc:sldMk cId="408342551" sldId="274"/>
            <ac:spMk id="6" creationId="{8C813914-167D-483F-9E80-6C547207642E}"/>
          </ac:spMkLst>
        </pc:spChg>
        <pc:spChg chg="mod">
          <ac:chgData name="Ben.Read" userId="316ea3c3-ef73-4e56-801d-8b7e36ad6785" providerId="ADAL" clId="{81EA542A-0348-45F1-A4D6-CAD40AE7519B}" dt="2017-09-24T18:14:18.987" v="961" actId="113"/>
          <ac:spMkLst>
            <pc:docMk/>
            <pc:sldMk cId="408342551" sldId="274"/>
            <ac:spMk id="7" creationId="{00000000-0000-0000-0000-000000000000}"/>
          </ac:spMkLst>
        </pc:spChg>
        <pc:spChg chg="add del">
          <ac:chgData name="Ben.Read" userId="316ea3c3-ef73-4e56-801d-8b7e36ad6785" providerId="ADAL" clId="{81EA542A-0348-45F1-A4D6-CAD40AE7519B}" dt="2017-09-24T18:09:57.976" v="438"/>
          <ac:spMkLst>
            <pc:docMk/>
            <pc:sldMk cId="408342551" sldId="274"/>
            <ac:spMk id="8" creationId="{6AE01565-36D8-47F3-B14A-DAA51A7F4A28}"/>
          </ac:spMkLst>
        </pc:spChg>
        <pc:spChg chg="add del">
          <ac:chgData name="Ben.Read" userId="316ea3c3-ef73-4e56-801d-8b7e36ad6785" providerId="ADAL" clId="{81EA542A-0348-45F1-A4D6-CAD40AE7519B}" dt="2017-09-24T18:10:08.648" v="440"/>
          <ac:spMkLst>
            <pc:docMk/>
            <pc:sldMk cId="408342551" sldId="274"/>
            <ac:spMk id="9" creationId="{949C39BC-BB5C-472A-A034-EAAD81496049}"/>
          </ac:spMkLst>
        </pc:spChg>
      </pc:sldChg>
      <pc:sldChg chg="addSp modSp add">
        <pc:chgData name="Ben.Read" userId="316ea3c3-ef73-4e56-801d-8b7e36ad6785" providerId="ADAL" clId="{81EA542A-0348-45F1-A4D6-CAD40AE7519B}" dt="2017-09-24T18:15:39.832" v="996" actId="1076"/>
        <pc:sldMkLst>
          <pc:docMk/>
          <pc:sldMk cId="4021821848" sldId="275"/>
        </pc:sldMkLst>
        <pc:spChg chg="mod">
          <ac:chgData name="Ben.Read" userId="316ea3c3-ef73-4e56-801d-8b7e36ad6785" providerId="ADAL" clId="{81EA542A-0348-45F1-A4D6-CAD40AE7519B}" dt="2017-09-24T18:15:19.845" v="992" actId="20577"/>
          <ac:spMkLst>
            <pc:docMk/>
            <pc:sldMk cId="4021821848" sldId="275"/>
            <ac:spMk id="2" creationId="{91E466CE-7160-4E8A-ADF6-BC8846F1CDF5}"/>
          </ac:spMkLst>
        </pc:spChg>
        <pc:spChg chg="mod">
          <ac:chgData name="Ben.Read" userId="316ea3c3-ef73-4e56-801d-8b7e36ad6785" providerId="ADAL" clId="{81EA542A-0348-45F1-A4D6-CAD40AE7519B}" dt="2017-09-24T18:15:27.330" v="994" actId="1076"/>
          <ac:spMkLst>
            <pc:docMk/>
            <pc:sldMk cId="4021821848" sldId="275"/>
            <ac:spMk id="7" creationId="{00000000-0000-0000-0000-000000000000}"/>
          </ac:spMkLst>
        </pc:spChg>
        <pc:picChg chg="add mod">
          <ac:chgData name="Ben.Read" userId="316ea3c3-ef73-4e56-801d-8b7e36ad6785" providerId="ADAL" clId="{81EA542A-0348-45F1-A4D6-CAD40AE7519B}" dt="2017-09-24T18:15:39.832" v="996" actId="1076"/>
          <ac:picMkLst>
            <pc:docMk/>
            <pc:sldMk cId="4021821848" sldId="275"/>
            <ac:picMk id="4099" creationId="{C6C3D480-5ACD-45D2-A85A-26E71E5CCF32}"/>
          </ac:picMkLst>
        </pc:picChg>
      </pc:sldChg>
      <pc:sldChg chg="addSp delSp modSp add ord">
        <pc:chgData name="Ben.Read" userId="316ea3c3-ef73-4e56-801d-8b7e36ad6785" providerId="ADAL" clId="{81EA542A-0348-45F1-A4D6-CAD40AE7519B}" dt="2017-09-24T18:19:52.866" v="1150" actId="113"/>
        <pc:sldMkLst>
          <pc:docMk/>
          <pc:sldMk cId="835480604" sldId="276"/>
        </pc:sldMkLst>
        <pc:spChg chg="mod">
          <ac:chgData name="Ben.Read" userId="316ea3c3-ef73-4e56-801d-8b7e36ad6785" providerId="ADAL" clId="{81EA542A-0348-45F1-A4D6-CAD40AE7519B}" dt="2017-09-24T18:16:09.887" v="1013" actId="20577"/>
          <ac:spMkLst>
            <pc:docMk/>
            <pc:sldMk cId="835480604" sldId="276"/>
            <ac:spMk id="2" creationId="{91E466CE-7160-4E8A-ADF6-BC8846F1CDF5}"/>
          </ac:spMkLst>
        </pc:spChg>
        <pc:spChg chg="mod">
          <ac:chgData name="Ben.Read" userId="316ea3c3-ef73-4e56-801d-8b7e36ad6785" providerId="ADAL" clId="{81EA542A-0348-45F1-A4D6-CAD40AE7519B}" dt="2017-09-24T18:19:52.866" v="1150" actId="113"/>
          <ac:spMkLst>
            <pc:docMk/>
            <pc:sldMk cId="835480604" sldId="276"/>
            <ac:spMk id="7" creationId="{00000000-0000-0000-0000-000000000000}"/>
          </ac:spMkLst>
        </pc:spChg>
        <pc:picChg chg="add del">
          <ac:chgData name="Ben.Read" userId="316ea3c3-ef73-4e56-801d-8b7e36ad6785" providerId="ADAL" clId="{81EA542A-0348-45F1-A4D6-CAD40AE7519B}" dt="2017-09-24T18:16:23.287" v="1016" actId="478"/>
          <ac:picMkLst>
            <pc:docMk/>
            <pc:sldMk cId="835480604" sldId="276"/>
            <ac:picMk id="5123" creationId="{9F66D8BE-C95B-4C47-8D21-8F8BC8BE43C0}"/>
          </ac:picMkLst>
        </pc:picChg>
      </pc:sldChg>
      <pc:sldChg chg="modSp add ord">
        <pc:chgData name="Ben.Read" userId="316ea3c3-ef73-4e56-801d-8b7e36ad6785" providerId="ADAL" clId="{81EA542A-0348-45F1-A4D6-CAD40AE7519B}" dt="2017-09-24T18:26:06.786" v="1617" actId="2711"/>
        <pc:sldMkLst>
          <pc:docMk/>
          <pc:sldMk cId="2037234895" sldId="277"/>
        </pc:sldMkLst>
        <pc:spChg chg="mod">
          <ac:chgData name="Ben.Read" userId="316ea3c3-ef73-4e56-801d-8b7e36ad6785" providerId="ADAL" clId="{81EA542A-0348-45F1-A4D6-CAD40AE7519B}" dt="2017-09-24T18:20:29.255" v="1158" actId="20577"/>
          <ac:spMkLst>
            <pc:docMk/>
            <pc:sldMk cId="2037234895" sldId="277"/>
            <ac:spMk id="2" creationId="{91E466CE-7160-4E8A-ADF6-BC8846F1CDF5}"/>
          </ac:spMkLst>
        </pc:spChg>
        <pc:spChg chg="mod">
          <ac:chgData name="Ben.Read" userId="316ea3c3-ef73-4e56-801d-8b7e36ad6785" providerId="ADAL" clId="{81EA542A-0348-45F1-A4D6-CAD40AE7519B}" dt="2017-09-24T18:26:06.786" v="1617" actId="2711"/>
          <ac:spMkLst>
            <pc:docMk/>
            <pc:sldMk cId="2037234895" sldId="277"/>
            <ac:spMk id="7" creationId="{00000000-0000-0000-0000-000000000000}"/>
          </ac:spMkLst>
        </pc:spChg>
      </pc:sldChg>
      <pc:sldChg chg="modSp add ord">
        <pc:chgData name="Ben.Read" userId="316ea3c3-ef73-4e56-801d-8b7e36ad6785" providerId="ADAL" clId="{81EA542A-0348-45F1-A4D6-CAD40AE7519B}" dt="2017-09-24T18:32:03.075" v="2426" actId="20577"/>
        <pc:sldMkLst>
          <pc:docMk/>
          <pc:sldMk cId="3953895862" sldId="278"/>
        </pc:sldMkLst>
        <pc:spChg chg="mod">
          <ac:chgData name="Ben.Read" userId="316ea3c3-ef73-4e56-801d-8b7e36ad6785" providerId="ADAL" clId="{81EA542A-0348-45F1-A4D6-CAD40AE7519B}" dt="2017-09-24T18:26:27.888" v="1627" actId="20577"/>
          <ac:spMkLst>
            <pc:docMk/>
            <pc:sldMk cId="3953895862" sldId="278"/>
            <ac:spMk id="2" creationId="{91E466CE-7160-4E8A-ADF6-BC8846F1CDF5}"/>
          </ac:spMkLst>
        </pc:spChg>
        <pc:spChg chg="mod">
          <ac:chgData name="Ben.Read" userId="316ea3c3-ef73-4e56-801d-8b7e36ad6785" providerId="ADAL" clId="{81EA542A-0348-45F1-A4D6-CAD40AE7519B}" dt="2017-09-24T18:32:03.075" v="2426" actId="20577"/>
          <ac:spMkLst>
            <pc:docMk/>
            <pc:sldMk cId="3953895862" sldId="278"/>
            <ac:spMk id="7" creationId="{00000000-0000-0000-0000-000000000000}"/>
          </ac:spMkLst>
        </pc:spChg>
      </pc:sldChg>
      <pc:sldChg chg="addSp delSp modSp add ord">
        <pc:chgData name="Ben.Read" userId="316ea3c3-ef73-4e56-801d-8b7e36ad6785" providerId="ADAL" clId="{81EA542A-0348-45F1-A4D6-CAD40AE7519B}" dt="2017-09-24T18:32:35.339" v="2440" actId="1076"/>
        <pc:sldMkLst>
          <pc:docMk/>
          <pc:sldMk cId="2106348577" sldId="279"/>
        </pc:sldMkLst>
        <pc:spChg chg="mod">
          <ac:chgData name="Ben.Read" userId="316ea3c3-ef73-4e56-801d-8b7e36ad6785" providerId="ADAL" clId="{81EA542A-0348-45F1-A4D6-CAD40AE7519B}" dt="2017-09-24T18:32:25.163" v="2437" actId="20577"/>
          <ac:spMkLst>
            <pc:docMk/>
            <pc:sldMk cId="2106348577" sldId="279"/>
            <ac:spMk id="2" creationId="{91E466CE-7160-4E8A-ADF6-BC8846F1CDF5}"/>
          </ac:spMkLst>
        </pc:spChg>
        <pc:spChg chg="mod">
          <ac:chgData name="Ben.Read" userId="316ea3c3-ef73-4e56-801d-8b7e36ad6785" providerId="ADAL" clId="{81EA542A-0348-45F1-A4D6-CAD40AE7519B}" dt="2017-09-24T18:32:32.495" v="2439" actId="1076"/>
          <ac:spMkLst>
            <pc:docMk/>
            <pc:sldMk cId="2106348577" sldId="279"/>
            <ac:spMk id="7" creationId="{00000000-0000-0000-0000-000000000000}"/>
          </ac:spMkLst>
        </pc:spChg>
        <pc:picChg chg="del">
          <ac:chgData name="Ben.Read" userId="316ea3c3-ef73-4e56-801d-8b7e36ad6785" providerId="ADAL" clId="{81EA542A-0348-45F1-A4D6-CAD40AE7519B}" dt="2017-09-24T18:32:22.423" v="2429" actId="478"/>
          <ac:picMkLst>
            <pc:docMk/>
            <pc:sldMk cId="2106348577" sldId="279"/>
            <ac:picMk id="4099" creationId="{C6C3D480-5ACD-45D2-A85A-26E71E5CCF32}"/>
          </ac:picMkLst>
        </pc:picChg>
        <pc:picChg chg="add mod">
          <ac:chgData name="Ben.Read" userId="316ea3c3-ef73-4e56-801d-8b7e36ad6785" providerId="ADAL" clId="{81EA542A-0348-45F1-A4D6-CAD40AE7519B}" dt="2017-09-24T18:32:35.339" v="2440" actId="1076"/>
          <ac:picMkLst>
            <pc:docMk/>
            <pc:sldMk cId="2106348577" sldId="279"/>
            <ac:picMk id="6147" creationId="{4C2EF6A9-8240-4E16-BDAF-1E7ECCAB9076}"/>
          </ac:picMkLst>
        </pc:picChg>
      </pc:sldChg>
      <pc:sldChg chg="modSp add ord">
        <pc:chgData name="Ben.Read" userId="316ea3c3-ef73-4e56-801d-8b7e36ad6785" providerId="ADAL" clId="{81EA542A-0348-45F1-A4D6-CAD40AE7519B}" dt="2017-09-24T18:35:01.510" v="2637" actId="20577"/>
        <pc:sldMkLst>
          <pc:docMk/>
          <pc:sldMk cId="1021491677" sldId="280"/>
        </pc:sldMkLst>
        <pc:spChg chg="mod">
          <ac:chgData name="Ben.Read" userId="316ea3c3-ef73-4e56-801d-8b7e36ad6785" providerId="ADAL" clId="{81EA542A-0348-45F1-A4D6-CAD40AE7519B}" dt="2017-09-24T18:32:54.542" v="2450" actId="20577"/>
          <ac:spMkLst>
            <pc:docMk/>
            <pc:sldMk cId="1021491677" sldId="280"/>
            <ac:spMk id="2" creationId="{91E466CE-7160-4E8A-ADF6-BC8846F1CDF5}"/>
          </ac:spMkLst>
        </pc:spChg>
        <pc:spChg chg="mod">
          <ac:chgData name="Ben.Read" userId="316ea3c3-ef73-4e56-801d-8b7e36ad6785" providerId="ADAL" clId="{81EA542A-0348-45F1-A4D6-CAD40AE7519B}" dt="2017-09-24T18:35:01.510" v="2637" actId="20577"/>
          <ac:spMkLst>
            <pc:docMk/>
            <pc:sldMk cId="1021491677" sldId="280"/>
            <ac:spMk id="7" creationId="{00000000-0000-0000-0000-000000000000}"/>
          </ac:spMkLst>
        </pc:spChg>
      </pc:sldChg>
      <pc:sldChg chg="modSp add ord">
        <pc:chgData name="Ben.Read" userId="316ea3c3-ef73-4e56-801d-8b7e36ad6785" providerId="ADAL" clId="{81EA542A-0348-45F1-A4D6-CAD40AE7519B}" dt="2017-09-24T18:46:04.985" v="3384" actId="20577"/>
        <pc:sldMkLst>
          <pc:docMk/>
          <pc:sldMk cId="2363373025" sldId="281"/>
        </pc:sldMkLst>
        <pc:spChg chg="mod">
          <ac:chgData name="Ben.Read" userId="316ea3c3-ef73-4e56-801d-8b7e36ad6785" providerId="ADAL" clId="{81EA542A-0348-45F1-A4D6-CAD40AE7519B}" dt="2017-09-24T18:35:59.993" v="2645" actId="5793"/>
          <ac:spMkLst>
            <pc:docMk/>
            <pc:sldMk cId="2363373025" sldId="281"/>
            <ac:spMk id="2" creationId="{91E466CE-7160-4E8A-ADF6-BC8846F1CDF5}"/>
          </ac:spMkLst>
        </pc:spChg>
        <pc:spChg chg="mod">
          <ac:chgData name="Ben.Read" userId="316ea3c3-ef73-4e56-801d-8b7e36ad6785" providerId="ADAL" clId="{81EA542A-0348-45F1-A4D6-CAD40AE7519B}" dt="2017-09-24T18:46:04.985" v="3384" actId="20577"/>
          <ac:spMkLst>
            <pc:docMk/>
            <pc:sldMk cId="2363373025" sldId="281"/>
            <ac:spMk id="7" creationId="{00000000-0000-0000-0000-000000000000}"/>
          </ac:spMkLst>
        </pc:spChg>
      </pc:sldChg>
      <pc:sldChg chg="addSp delSp modSp add ord">
        <pc:chgData name="Ben.Read" userId="316ea3c3-ef73-4e56-801d-8b7e36ad6785" providerId="ADAL" clId="{81EA542A-0348-45F1-A4D6-CAD40AE7519B}" dt="2017-09-24T18:50:32.647" v="3960" actId="20577"/>
        <pc:sldMkLst>
          <pc:docMk/>
          <pc:sldMk cId="4017261197" sldId="282"/>
        </pc:sldMkLst>
        <pc:spChg chg="mod">
          <ac:chgData name="Ben.Read" userId="316ea3c3-ef73-4e56-801d-8b7e36ad6785" providerId="ADAL" clId="{81EA542A-0348-45F1-A4D6-CAD40AE7519B}" dt="2017-09-24T18:46:21.317" v="3392" actId="5793"/>
          <ac:spMkLst>
            <pc:docMk/>
            <pc:sldMk cId="4017261197" sldId="282"/>
            <ac:spMk id="2" creationId="{91E466CE-7160-4E8A-ADF6-BC8846F1CDF5}"/>
          </ac:spMkLst>
        </pc:spChg>
        <pc:spChg chg="add del">
          <ac:chgData name="Ben.Read" userId="316ea3c3-ef73-4e56-801d-8b7e36ad6785" providerId="ADAL" clId="{81EA542A-0348-45F1-A4D6-CAD40AE7519B}" dt="2017-09-24T18:48:54.604" v="3646"/>
          <ac:spMkLst>
            <pc:docMk/>
            <pc:sldMk cId="4017261197" sldId="282"/>
            <ac:spMk id="5" creationId="{9948C944-8D28-4F92-B6BC-F721E7F5E934}"/>
          </ac:spMkLst>
        </pc:spChg>
        <pc:spChg chg="mod">
          <ac:chgData name="Ben.Read" userId="316ea3c3-ef73-4e56-801d-8b7e36ad6785" providerId="ADAL" clId="{81EA542A-0348-45F1-A4D6-CAD40AE7519B}" dt="2017-09-24T18:50:32.647" v="3960" actId="20577"/>
          <ac:spMkLst>
            <pc:docMk/>
            <pc:sldMk cId="4017261197" sldId="282"/>
            <ac:spMk id="7" creationId="{00000000-0000-0000-0000-000000000000}"/>
          </ac:spMkLst>
        </pc:spChg>
      </pc:sldChg>
      <pc:sldChg chg="addSp delSp modSp add ord">
        <pc:chgData name="Ben.Read" userId="316ea3c3-ef73-4e56-801d-8b7e36ad6785" providerId="ADAL" clId="{81EA542A-0348-45F1-A4D6-CAD40AE7519B}" dt="2017-09-24T18:51:17.310" v="3973" actId="1076"/>
        <pc:sldMkLst>
          <pc:docMk/>
          <pc:sldMk cId="2396593506" sldId="283"/>
        </pc:sldMkLst>
        <pc:spChg chg="mod">
          <ac:chgData name="Ben.Read" userId="316ea3c3-ef73-4e56-801d-8b7e36ad6785" providerId="ADAL" clId="{81EA542A-0348-45F1-A4D6-CAD40AE7519B}" dt="2017-09-24T18:50:48.964" v="3970" actId="5793"/>
          <ac:spMkLst>
            <pc:docMk/>
            <pc:sldMk cId="2396593506" sldId="283"/>
            <ac:spMk id="2" creationId="{91E466CE-7160-4E8A-ADF6-BC8846F1CDF5}"/>
          </ac:spMkLst>
        </pc:spChg>
        <pc:spChg chg="mod">
          <ac:chgData name="Ben.Read" userId="316ea3c3-ef73-4e56-801d-8b7e36ad6785" providerId="ADAL" clId="{81EA542A-0348-45F1-A4D6-CAD40AE7519B}" dt="2017-09-24T18:51:17.310" v="3973" actId="1076"/>
          <ac:spMkLst>
            <pc:docMk/>
            <pc:sldMk cId="2396593506" sldId="283"/>
            <ac:spMk id="7" creationId="{00000000-0000-0000-0000-000000000000}"/>
          </ac:spMkLst>
        </pc:spChg>
        <pc:picChg chg="del">
          <ac:chgData name="Ben.Read" userId="316ea3c3-ef73-4e56-801d-8b7e36ad6785" providerId="ADAL" clId="{81EA542A-0348-45F1-A4D6-CAD40AE7519B}" dt="2017-09-24T18:50:50.487" v="3971" actId="478"/>
          <ac:picMkLst>
            <pc:docMk/>
            <pc:sldMk cId="2396593506" sldId="283"/>
            <ac:picMk id="6147" creationId="{4C2EF6A9-8240-4E16-BDAF-1E7ECCAB9076}"/>
          </ac:picMkLst>
        </pc:picChg>
        <pc:picChg chg="add mod">
          <ac:chgData name="Ben.Read" userId="316ea3c3-ef73-4e56-801d-8b7e36ad6785" providerId="ADAL" clId="{81EA542A-0348-45F1-A4D6-CAD40AE7519B}" dt="2017-09-24T18:51:17.310" v="3973" actId="1076"/>
          <ac:picMkLst>
            <pc:docMk/>
            <pc:sldMk cId="2396593506" sldId="283"/>
            <ac:picMk id="10243" creationId="{A58ADD09-059E-49B3-A4A1-9DB9C050F5E7}"/>
          </ac:picMkLst>
        </pc:picChg>
      </pc:sldChg>
      <pc:sldChg chg="modSp add ord">
        <pc:chgData name="Ben.Read" userId="316ea3c3-ef73-4e56-801d-8b7e36ad6785" providerId="ADAL" clId="{81EA542A-0348-45F1-A4D6-CAD40AE7519B}" dt="2017-09-24T18:54:01.898" v="4055" actId="20577"/>
        <pc:sldMkLst>
          <pc:docMk/>
          <pc:sldMk cId="1765464208" sldId="284"/>
        </pc:sldMkLst>
        <pc:spChg chg="mod">
          <ac:chgData name="Ben.Read" userId="316ea3c3-ef73-4e56-801d-8b7e36ad6785" providerId="ADAL" clId="{81EA542A-0348-45F1-A4D6-CAD40AE7519B}" dt="2017-09-24T18:51:36.543" v="3981" actId="5793"/>
          <ac:spMkLst>
            <pc:docMk/>
            <pc:sldMk cId="1765464208" sldId="284"/>
            <ac:spMk id="2" creationId="{91E466CE-7160-4E8A-ADF6-BC8846F1CDF5}"/>
          </ac:spMkLst>
        </pc:spChg>
        <pc:spChg chg="mod">
          <ac:chgData name="Ben.Read" userId="316ea3c3-ef73-4e56-801d-8b7e36ad6785" providerId="ADAL" clId="{81EA542A-0348-45F1-A4D6-CAD40AE7519B}" dt="2017-09-24T18:54:01.898" v="4055" actId="20577"/>
          <ac:spMkLst>
            <pc:docMk/>
            <pc:sldMk cId="1765464208" sldId="284"/>
            <ac:spMk id="7" creationId="{00000000-0000-0000-0000-000000000000}"/>
          </ac:spMkLst>
        </pc:spChg>
      </pc:sldChg>
    </pc:docChg>
  </pc:docChgLst>
  <pc:docChgLst>
    <pc:chgData name="Ben.Read" userId="316ea3c3-ef73-4e56-801d-8b7e36ad6785" providerId="ADAL" clId="{4529626E-8A6D-494D-82F3-88134A4146F2}"/>
    <pc:docChg chg="custSel addSld modSld">
      <pc:chgData name="Ben.Read" userId="316ea3c3-ef73-4e56-801d-8b7e36ad6785" providerId="ADAL" clId="{4529626E-8A6D-494D-82F3-88134A4146F2}" dt="2017-09-17T20:17:41.886" v="346" actId="20577"/>
      <pc:docMkLst>
        <pc:docMk/>
      </pc:docMkLst>
      <pc:sldChg chg="modSp">
        <pc:chgData name="Ben.Read" userId="316ea3c3-ef73-4e56-801d-8b7e36ad6785" providerId="ADAL" clId="{4529626E-8A6D-494D-82F3-88134A4146F2}" dt="2017-09-17T20:14:27.220" v="31" actId="20577"/>
        <pc:sldMkLst>
          <pc:docMk/>
          <pc:sldMk cId="1014156243" sldId="257"/>
        </pc:sldMkLst>
        <pc:spChg chg="mod">
          <ac:chgData name="Ben.Read" userId="316ea3c3-ef73-4e56-801d-8b7e36ad6785" providerId="ADAL" clId="{4529626E-8A6D-494D-82F3-88134A4146F2}" dt="2017-09-17T20:14:27.220" v="31" actId="20577"/>
          <ac:spMkLst>
            <pc:docMk/>
            <pc:sldMk cId="1014156243" sldId="257"/>
            <ac:spMk id="7" creationId="{00000000-0000-0000-0000-000000000000}"/>
          </ac:spMkLst>
        </pc:spChg>
      </pc:sldChg>
      <pc:sldChg chg="modSp add">
        <pc:chgData name="Ben.Read" userId="316ea3c3-ef73-4e56-801d-8b7e36ad6785" providerId="ADAL" clId="{4529626E-8A6D-494D-82F3-88134A4146F2}" dt="2017-09-17T20:17:41.886" v="346" actId="20577"/>
        <pc:sldMkLst>
          <pc:docMk/>
          <pc:sldMk cId="2621731887" sldId="258"/>
        </pc:sldMkLst>
        <pc:spChg chg="mod">
          <ac:chgData name="Ben.Read" userId="316ea3c3-ef73-4e56-801d-8b7e36ad6785" providerId="ADAL" clId="{4529626E-8A6D-494D-82F3-88134A4146F2}" dt="2017-09-17T20:15:05.238" v="50" actId="20577"/>
          <ac:spMkLst>
            <pc:docMk/>
            <pc:sldMk cId="2621731887" sldId="258"/>
            <ac:spMk id="2" creationId="{839E3549-8A4E-4DB4-A49D-4E746999B455}"/>
          </ac:spMkLst>
        </pc:spChg>
        <pc:spChg chg="mod">
          <ac:chgData name="Ben.Read" userId="316ea3c3-ef73-4e56-801d-8b7e36ad6785" providerId="ADAL" clId="{4529626E-8A6D-494D-82F3-88134A4146F2}" dt="2017-09-17T20:17:41.886" v="346" actId="20577"/>
          <ac:spMkLst>
            <pc:docMk/>
            <pc:sldMk cId="2621731887" sldId="258"/>
            <ac:spMk id="3" creationId="{A0DB72BD-7F2B-48C8-8E5E-355557349C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9/24/2017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9/24/2017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9/24/2017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9/24/2017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9/24/2017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9/24/2017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9/24/2017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9/24/2017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9/24/2017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9/24/2017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9/24/2017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9/24/2017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9/24/2017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9/24/2017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93812" y="2132856"/>
            <a:ext cx="10385548" cy="923330"/>
          </a:xfrm>
          <a:prstGeom prst="rect">
            <a:avLst/>
          </a:prstGeom>
          <a:noFill/>
          <a:ln>
            <a:noFill/>
          </a:ln>
        </p:spPr>
        <p:txBody>
          <a:bodyPr wrap="square" rtlCol="0" anchor="ctr" anchorCtr="1">
            <a:spAutoFit/>
          </a:bodyPr>
          <a:lstStyle/>
          <a:p>
            <a:endParaRPr lang="en-GB" dirty="0">
              <a:latin typeface="+mj-lt"/>
            </a:endParaRPr>
          </a:p>
          <a:p>
            <a:endParaRPr lang="en-GB" dirty="0">
              <a:latin typeface="+mj-lt"/>
            </a:endParaRPr>
          </a:p>
          <a:p>
            <a:endParaRPr lang="en-GB" dirty="0">
              <a:latin typeface="+mj-lt"/>
            </a:endParaRPr>
          </a:p>
        </p:txBody>
      </p:sp>
      <p:pic>
        <p:nvPicPr>
          <p:cNvPr id="6147" name="Picture 3" descr="While loop flowchart">
            <a:extLst>
              <a:ext uri="{FF2B5EF4-FFF2-40B4-BE49-F238E27FC236}">
                <a16:creationId xmlns:a16="http://schemas.microsoft.com/office/drawing/2014/main" id="{4C2EF6A9-8240-4E16-BDAF-1E7ECCAB9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64" y="852487"/>
            <a:ext cx="374332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34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EXAMPLE OF A 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13892" y="768181"/>
            <a:ext cx="9289032" cy="4031873"/>
          </a:xfrm>
          <a:prstGeom prst="rect">
            <a:avLst/>
          </a:prstGeom>
          <a:noFill/>
          <a:ln>
            <a:noFill/>
          </a:ln>
        </p:spPr>
        <p:txBody>
          <a:bodyPr wrap="square" rtlCol="0" anchor="ctr" anchorCtr="1">
            <a:spAutoFit/>
          </a:bodyPr>
          <a:lstStyle/>
          <a:p>
            <a:r>
              <a:rPr lang="en-GB" b="1" dirty="0">
                <a:latin typeface="+mj-lt"/>
              </a:rPr>
              <a:t>This example also prints the numbers 1 through 10 –</a:t>
            </a:r>
          </a:p>
          <a:p>
            <a:endParaRPr lang="en-GB" b="1" dirty="0">
              <a:latin typeface="+mj-lt"/>
            </a:endParaRPr>
          </a:p>
          <a:p>
            <a:endParaRPr lang="en-GB" sz="1100" dirty="0">
              <a:latin typeface="+mj-lt"/>
            </a:endParaRPr>
          </a:p>
          <a:p>
            <a:r>
              <a:rPr lang="en-GB" sz="1100" dirty="0">
                <a:latin typeface="+mj-lt"/>
              </a:rPr>
              <a:t>//C program to print the numbers 1 – 10 using a while loop.</a:t>
            </a:r>
          </a:p>
          <a:p>
            <a:endParaRPr lang="en-GB" sz="1100" dirty="0">
              <a:latin typeface="+mj-lt"/>
            </a:endParaRPr>
          </a:p>
          <a:p>
            <a:r>
              <a:rPr lang="en-GB" sz="1100" dirty="0">
                <a:latin typeface="+mj-lt"/>
              </a:rPr>
              <a:t>#</a:t>
            </a:r>
            <a:r>
              <a:rPr lang="en-GB" sz="1100" b="1" dirty="0">
                <a:latin typeface="+mj-lt"/>
              </a:rPr>
              <a:t>include</a:t>
            </a:r>
            <a:r>
              <a:rPr lang="en-GB" sz="1100" dirty="0">
                <a:latin typeface="+mj-lt"/>
              </a:rPr>
              <a:t> &lt;</a:t>
            </a:r>
            <a:r>
              <a:rPr lang="en-GB" sz="1100" dirty="0" err="1">
                <a:latin typeface="+mj-lt"/>
              </a:rPr>
              <a:t>stdio.h</a:t>
            </a:r>
            <a:r>
              <a:rPr lang="en-GB" sz="1100" dirty="0">
                <a:latin typeface="+mj-lt"/>
              </a:rPr>
              <a:t>&gt; </a:t>
            </a:r>
          </a:p>
          <a:p>
            <a:r>
              <a:rPr lang="en-GB" sz="1100" b="1" dirty="0" err="1">
                <a:latin typeface="+mj-lt"/>
              </a:rPr>
              <a:t>int</a:t>
            </a:r>
            <a:r>
              <a:rPr lang="en-GB" sz="1100" dirty="0">
                <a:latin typeface="+mj-lt"/>
              </a:rPr>
              <a:t> main()</a:t>
            </a:r>
          </a:p>
          <a:p>
            <a:r>
              <a:rPr lang="en-GB" sz="1100" dirty="0">
                <a:latin typeface="+mj-lt"/>
              </a:rPr>
              <a:t>{ </a:t>
            </a:r>
          </a:p>
          <a:p>
            <a:r>
              <a:rPr lang="en-GB" sz="1100" dirty="0">
                <a:latin typeface="+mj-lt"/>
              </a:rPr>
              <a:t>	// Declare and initialise loop counter variable</a:t>
            </a:r>
          </a:p>
          <a:p>
            <a:r>
              <a:rPr lang="en-GB" sz="1100" b="1" dirty="0">
                <a:latin typeface="+mj-lt"/>
              </a:rPr>
              <a:t>	</a:t>
            </a:r>
            <a:r>
              <a:rPr lang="en-GB" sz="1100" b="1" dirty="0" err="1">
                <a:latin typeface="+mj-lt"/>
              </a:rPr>
              <a:t>int</a:t>
            </a:r>
            <a:r>
              <a:rPr lang="en-GB" sz="1100" dirty="0">
                <a:latin typeface="+mj-lt"/>
              </a:rPr>
              <a:t> n = 1; </a:t>
            </a:r>
          </a:p>
          <a:p>
            <a:r>
              <a:rPr lang="en-GB" sz="1100" dirty="0">
                <a:latin typeface="+mj-lt"/>
              </a:rPr>
              <a:t>	</a:t>
            </a:r>
          </a:p>
          <a:p>
            <a:r>
              <a:rPr lang="en-GB" sz="1100" dirty="0">
                <a:latin typeface="+mj-lt"/>
              </a:rPr>
              <a:t>	//Loop condition</a:t>
            </a:r>
          </a:p>
          <a:p>
            <a:r>
              <a:rPr lang="en-GB" sz="1100" dirty="0">
                <a:latin typeface="+mj-lt"/>
              </a:rPr>
              <a:t>	while(n &lt;= 10)</a:t>
            </a:r>
          </a:p>
          <a:p>
            <a:r>
              <a:rPr lang="en-GB" sz="1100" dirty="0">
                <a:latin typeface="+mj-lt"/>
              </a:rPr>
              <a:t>	{</a:t>
            </a:r>
          </a:p>
          <a:p>
            <a:r>
              <a:rPr lang="en-GB" sz="1100" dirty="0">
                <a:latin typeface="+mj-lt"/>
              </a:rPr>
              <a:t>		//Body of loop</a:t>
            </a:r>
          </a:p>
          <a:p>
            <a:r>
              <a:rPr lang="en-GB" sz="1100" dirty="0">
                <a:latin typeface="+mj-lt"/>
              </a:rPr>
              <a:t>		</a:t>
            </a:r>
            <a:r>
              <a:rPr lang="en-GB" sz="1100" dirty="0" err="1">
                <a:latin typeface="+mj-lt"/>
              </a:rPr>
              <a:t>printf</a:t>
            </a:r>
            <a:r>
              <a:rPr lang="en-GB" sz="1100" dirty="0">
                <a:latin typeface="+mj-lt"/>
              </a:rPr>
              <a:t>("%d ", n);</a:t>
            </a:r>
          </a:p>
          <a:p>
            <a:r>
              <a:rPr lang="en-GB" sz="1100" dirty="0">
                <a:latin typeface="+mj-lt"/>
              </a:rPr>
              <a:t>		</a:t>
            </a:r>
          </a:p>
          <a:p>
            <a:r>
              <a:rPr lang="en-GB" sz="1100" dirty="0">
                <a:latin typeface="+mj-lt"/>
              </a:rPr>
              <a:t>		//Update the loop counter</a:t>
            </a:r>
          </a:p>
          <a:p>
            <a:r>
              <a:rPr lang="en-GB" sz="1100" dirty="0">
                <a:latin typeface="+mj-lt"/>
              </a:rPr>
              <a:t>		n++; </a:t>
            </a:r>
          </a:p>
          <a:p>
            <a:r>
              <a:rPr lang="en-GB" sz="1100" dirty="0">
                <a:latin typeface="+mj-lt"/>
              </a:rPr>
              <a:t>	} </a:t>
            </a:r>
          </a:p>
          <a:p>
            <a:r>
              <a:rPr lang="en-GB" sz="1100" b="1" dirty="0">
                <a:latin typeface="+mj-lt"/>
              </a:rPr>
              <a:t>return</a:t>
            </a:r>
            <a:r>
              <a:rPr lang="en-GB" sz="1100" dirty="0">
                <a:latin typeface="+mj-lt"/>
              </a:rPr>
              <a:t> 0; </a:t>
            </a:r>
          </a:p>
          <a:p>
            <a:r>
              <a:rPr lang="en-GB" sz="1100" dirty="0">
                <a:latin typeface="+mj-lt"/>
              </a:rPr>
              <a:t>}</a:t>
            </a:r>
          </a:p>
        </p:txBody>
      </p:sp>
    </p:spTree>
    <p:extLst>
      <p:ext uri="{BB962C8B-B14F-4D97-AF65-F5344CB8AC3E}">
        <p14:creationId xmlns:p14="http://schemas.microsoft.com/office/powerpoint/2010/main" val="10214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DO…WHILE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547306"/>
            <a:ext cx="10385548" cy="4801314"/>
          </a:xfrm>
          <a:prstGeom prst="rect">
            <a:avLst/>
          </a:prstGeom>
          <a:noFill/>
          <a:ln>
            <a:noFill/>
          </a:ln>
        </p:spPr>
        <p:txBody>
          <a:bodyPr wrap="square" rtlCol="0" anchor="ctr" anchorCtr="1">
            <a:spAutoFit/>
          </a:bodyPr>
          <a:lstStyle/>
          <a:p>
            <a:r>
              <a:rPr lang="en-GB" dirty="0">
                <a:latin typeface="+mj-lt"/>
              </a:rPr>
              <a:t>The </a:t>
            </a:r>
            <a:r>
              <a:rPr lang="en-GB" b="1" dirty="0">
                <a:latin typeface="+mj-lt"/>
              </a:rPr>
              <a:t>do…while </a:t>
            </a:r>
            <a:r>
              <a:rPr lang="en-GB" dirty="0">
                <a:latin typeface="+mj-lt"/>
              </a:rPr>
              <a:t>loop is distinct from the other two types because it is an </a:t>
            </a:r>
            <a:r>
              <a:rPr lang="en-GB" b="1" dirty="0">
                <a:latin typeface="+mj-lt"/>
              </a:rPr>
              <a:t>exit controlled </a:t>
            </a:r>
            <a:r>
              <a:rPr lang="en-GB" dirty="0">
                <a:latin typeface="+mj-lt"/>
              </a:rPr>
              <a:t>looping statement.  </a:t>
            </a:r>
            <a:r>
              <a:rPr lang="en-GB" b="1" dirty="0">
                <a:latin typeface="+mj-lt"/>
              </a:rPr>
              <a:t>Do...while </a:t>
            </a:r>
            <a:r>
              <a:rPr lang="en-GB" dirty="0">
                <a:latin typeface="+mj-lt"/>
              </a:rPr>
              <a:t>loops are used when there is a need to check the condition </a:t>
            </a:r>
            <a:r>
              <a:rPr lang="en-GB" u="sng" dirty="0">
                <a:latin typeface="+mj-lt"/>
              </a:rPr>
              <a:t>after</a:t>
            </a:r>
            <a:r>
              <a:rPr lang="en-GB" dirty="0">
                <a:latin typeface="+mj-lt"/>
              </a:rPr>
              <a:t> the loop has already run once.</a:t>
            </a:r>
          </a:p>
          <a:p>
            <a:endParaRPr lang="en-GB" dirty="0">
              <a:latin typeface="+mj-lt"/>
            </a:endParaRPr>
          </a:p>
          <a:p>
            <a:r>
              <a:rPr lang="en-GB" dirty="0">
                <a:latin typeface="+mj-lt"/>
              </a:rPr>
              <a:t>A </a:t>
            </a:r>
            <a:r>
              <a:rPr lang="en-GB" b="1" dirty="0">
                <a:latin typeface="+mj-lt"/>
              </a:rPr>
              <a:t>do…while </a:t>
            </a:r>
            <a:r>
              <a:rPr lang="en-GB" dirty="0">
                <a:latin typeface="+mj-lt"/>
              </a:rPr>
              <a:t>loop is an </a:t>
            </a:r>
            <a:r>
              <a:rPr lang="en-GB" b="1" dirty="0">
                <a:latin typeface="+mj-lt"/>
              </a:rPr>
              <a:t>exit controlled </a:t>
            </a:r>
            <a:r>
              <a:rPr lang="en-GB" dirty="0">
                <a:latin typeface="+mj-lt"/>
              </a:rPr>
              <a:t>looping statement.  We use </a:t>
            </a:r>
            <a:r>
              <a:rPr lang="en-GB" b="1" dirty="0">
                <a:latin typeface="+mj-lt"/>
              </a:rPr>
              <a:t>do…while</a:t>
            </a:r>
            <a:r>
              <a:rPr lang="en-GB" dirty="0">
                <a:latin typeface="+mj-lt"/>
              </a:rPr>
              <a:t> loops when the body of the loop is required to execute at least once, e.g. a program which needs to validate user input.  The loop will run until the user inputs something valid, once only if the first input is correct or over and over if they repeatedly make a mistake.</a:t>
            </a:r>
          </a:p>
          <a:p>
            <a:endParaRPr lang="en-GB" dirty="0">
              <a:latin typeface="+mj-lt"/>
            </a:endParaRPr>
          </a:p>
          <a:p>
            <a:r>
              <a:rPr lang="en-GB" b="1" dirty="0">
                <a:latin typeface="+mj-lt"/>
              </a:rPr>
              <a:t>Syntax –</a:t>
            </a:r>
          </a:p>
          <a:p>
            <a:endParaRPr lang="en-GB" dirty="0">
              <a:latin typeface="+mj-lt"/>
            </a:endParaRPr>
          </a:p>
          <a:p>
            <a:r>
              <a:rPr lang="en-GB" b="1" dirty="0">
                <a:latin typeface="+mj-lt"/>
              </a:rPr>
              <a:t>	do</a:t>
            </a:r>
          </a:p>
          <a:p>
            <a:r>
              <a:rPr lang="en-GB" b="1" dirty="0">
                <a:latin typeface="+mj-lt"/>
              </a:rPr>
              <a:t>	</a:t>
            </a:r>
            <a:r>
              <a:rPr lang="en-GB" dirty="0">
                <a:latin typeface="+mj-lt"/>
              </a:rPr>
              <a:t>{</a:t>
            </a:r>
          </a:p>
          <a:p>
            <a:r>
              <a:rPr lang="en-GB" dirty="0">
                <a:latin typeface="+mj-lt"/>
              </a:rPr>
              <a:t>		//Body of while loop</a:t>
            </a:r>
          </a:p>
          <a:p>
            <a:r>
              <a:rPr lang="en-GB" dirty="0">
                <a:latin typeface="+mj-lt"/>
              </a:rPr>
              <a:t>	}</a:t>
            </a:r>
          </a:p>
          <a:p>
            <a:r>
              <a:rPr lang="en-GB" dirty="0">
                <a:latin typeface="+mj-lt"/>
              </a:rPr>
              <a:t> 	</a:t>
            </a:r>
            <a:r>
              <a:rPr lang="en-GB" b="1" dirty="0">
                <a:latin typeface="+mj-lt"/>
              </a:rPr>
              <a:t>while</a:t>
            </a:r>
            <a:r>
              <a:rPr lang="en-GB" dirty="0">
                <a:latin typeface="+mj-lt"/>
              </a:rPr>
              <a:t>(condition);</a:t>
            </a:r>
          </a:p>
          <a:p>
            <a:endParaRPr lang="en-GB" dirty="0">
              <a:latin typeface="+mj-lt"/>
            </a:endParaRPr>
          </a:p>
        </p:txBody>
      </p:sp>
    </p:spTree>
    <p:extLst>
      <p:ext uri="{BB962C8B-B14F-4D97-AF65-F5344CB8AC3E}">
        <p14:creationId xmlns:p14="http://schemas.microsoft.com/office/powerpoint/2010/main" val="236337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PARTS OF A DO…WHILE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600929"/>
            <a:ext cx="10385548" cy="3416320"/>
          </a:xfrm>
          <a:prstGeom prst="rect">
            <a:avLst/>
          </a:prstGeom>
          <a:noFill/>
          <a:ln>
            <a:noFill/>
          </a:ln>
        </p:spPr>
        <p:txBody>
          <a:bodyPr wrap="square" rtlCol="0" anchor="ctr" anchorCtr="1">
            <a:spAutoFit/>
          </a:bodyPr>
          <a:lstStyle/>
          <a:p>
            <a:r>
              <a:rPr lang="en-GB" dirty="0">
                <a:latin typeface="+mj-lt"/>
              </a:rPr>
              <a:t>Similarly to </a:t>
            </a:r>
            <a:r>
              <a:rPr lang="en-GB" b="1" dirty="0">
                <a:latin typeface="+mj-lt"/>
              </a:rPr>
              <a:t>while</a:t>
            </a:r>
            <a:r>
              <a:rPr lang="en-GB" dirty="0">
                <a:latin typeface="+mj-lt"/>
              </a:rPr>
              <a:t>, the </a:t>
            </a:r>
            <a:r>
              <a:rPr lang="en-GB" b="1" dirty="0">
                <a:latin typeface="+mj-lt"/>
              </a:rPr>
              <a:t>do…while </a:t>
            </a:r>
            <a:r>
              <a:rPr lang="en-GB" dirty="0">
                <a:latin typeface="+mj-lt"/>
              </a:rPr>
              <a:t>loop contains two parts – the body and the condition.</a:t>
            </a:r>
          </a:p>
          <a:p>
            <a:endParaRPr lang="en-GB" dirty="0">
              <a:latin typeface="+mj-lt"/>
            </a:endParaRPr>
          </a:p>
          <a:p>
            <a:pPr marL="285750" indent="-285750">
              <a:buFont typeface="Arial" panose="020B0604020202020204" pitchFamily="34" charset="0"/>
              <a:buChar char="•"/>
            </a:pPr>
            <a:r>
              <a:rPr lang="en-GB" dirty="0">
                <a:latin typeface="+mj-lt"/>
              </a:rPr>
              <a:t>The loop </a:t>
            </a:r>
            <a:r>
              <a:rPr lang="en-GB" b="1" dirty="0">
                <a:latin typeface="+mj-lt"/>
              </a:rPr>
              <a:t>condition </a:t>
            </a:r>
            <a:r>
              <a:rPr lang="en-GB" dirty="0">
                <a:latin typeface="+mj-lt"/>
              </a:rPr>
              <a:t>is a Boolean expression evaluating an integer value.  If the </a:t>
            </a:r>
            <a:r>
              <a:rPr lang="en-GB" b="1" dirty="0">
                <a:latin typeface="+mj-lt"/>
              </a:rPr>
              <a:t>condition </a:t>
            </a:r>
            <a:r>
              <a:rPr lang="en-GB" dirty="0">
                <a:latin typeface="+mj-lt"/>
              </a:rPr>
              <a:t>is found to be </a:t>
            </a:r>
            <a:r>
              <a:rPr lang="en-GB" b="1" dirty="0">
                <a:latin typeface="+mj-lt"/>
              </a:rPr>
              <a:t>true </a:t>
            </a:r>
            <a:r>
              <a:rPr lang="en-GB" dirty="0">
                <a:latin typeface="+mj-lt"/>
              </a:rPr>
              <a:t>then the loop repeats, otherwise it terminates.</a:t>
            </a:r>
          </a:p>
          <a:p>
            <a:pPr marL="285750" indent="-285750">
              <a:buFont typeface="Arial" panose="020B0604020202020204" pitchFamily="34" charset="0"/>
              <a:buChar char="•"/>
            </a:pPr>
            <a:endParaRPr lang="en-GB" b="1" dirty="0">
              <a:latin typeface="+mj-lt"/>
            </a:endParaRPr>
          </a:p>
          <a:p>
            <a:pPr marL="285750" indent="-285750">
              <a:buFont typeface="Arial" panose="020B0604020202020204" pitchFamily="34" charset="0"/>
              <a:buChar char="•"/>
            </a:pPr>
            <a:r>
              <a:rPr lang="en-GB" dirty="0">
                <a:latin typeface="+mj-lt"/>
              </a:rPr>
              <a:t>The </a:t>
            </a:r>
            <a:r>
              <a:rPr lang="en-GB" b="1" dirty="0">
                <a:latin typeface="+mj-lt"/>
              </a:rPr>
              <a:t>Body </a:t>
            </a:r>
            <a:r>
              <a:rPr lang="en-GB" dirty="0">
                <a:latin typeface="+mj-lt"/>
              </a:rPr>
              <a:t>of the loop contains a single or set of statements to repeat.</a:t>
            </a:r>
          </a:p>
          <a:p>
            <a:endParaRPr lang="en-GB" dirty="0">
              <a:latin typeface="+mj-lt"/>
            </a:endParaRPr>
          </a:p>
          <a:p>
            <a:r>
              <a:rPr lang="en-GB" dirty="0">
                <a:latin typeface="+mj-lt"/>
              </a:rPr>
              <a:t>Similar to </a:t>
            </a:r>
            <a:r>
              <a:rPr lang="en-GB" b="1" dirty="0">
                <a:latin typeface="+mj-lt"/>
              </a:rPr>
              <a:t>while, </a:t>
            </a:r>
            <a:r>
              <a:rPr lang="en-GB" dirty="0">
                <a:latin typeface="+mj-lt"/>
              </a:rPr>
              <a:t>you can put the loop counter </a:t>
            </a:r>
            <a:r>
              <a:rPr lang="en-GB" b="1" dirty="0">
                <a:latin typeface="+mj-lt"/>
              </a:rPr>
              <a:t>variable-initialisation </a:t>
            </a:r>
            <a:r>
              <a:rPr lang="en-GB" dirty="0">
                <a:latin typeface="+mj-lt"/>
              </a:rPr>
              <a:t>statement before the loop and the </a:t>
            </a:r>
            <a:r>
              <a:rPr lang="en-GB" b="1" dirty="0">
                <a:latin typeface="+mj-lt"/>
              </a:rPr>
              <a:t>variable-update </a:t>
            </a:r>
            <a:r>
              <a:rPr lang="en-GB" dirty="0">
                <a:latin typeface="+mj-lt"/>
              </a:rPr>
              <a:t>just before the end.</a:t>
            </a:r>
          </a:p>
          <a:p>
            <a:endParaRPr lang="en-GB" dirty="0">
              <a:latin typeface="+mj-lt"/>
            </a:endParaRPr>
          </a:p>
          <a:p>
            <a:r>
              <a:rPr lang="en-GB" dirty="0">
                <a:latin typeface="+mj-lt"/>
              </a:rPr>
              <a:t>Note that when writing </a:t>
            </a:r>
            <a:r>
              <a:rPr lang="en-GB" b="1" dirty="0">
                <a:latin typeface="+mj-lt"/>
              </a:rPr>
              <a:t>do…while </a:t>
            </a:r>
            <a:r>
              <a:rPr lang="en-GB" dirty="0">
                <a:latin typeface="+mj-lt"/>
              </a:rPr>
              <a:t>loops, unlike the other loop types, a semi-colon is required at the end.</a:t>
            </a:r>
          </a:p>
          <a:p>
            <a:endParaRPr lang="en-GB" dirty="0">
              <a:latin typeface="+mj-lt"/>
            </a:endParaRPr>
          </a:p>
        </p:txBody>
      </p:sp>
    </p:spTree>
    <p:extLst>
      <p:ext uri="{BB962C8B-B14F-4D97-AF65-F5344CB8AC3E}">
        <p14:creationId xmlns:p14="http://schemas.microsoft.com/office/powerpoint/2010/main" val="401726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a:xfrm>
            <a:off x="609441" y="5105400"/>
            <a:ext cx="10971372" cy="1066800"/>
          </a:xfrm>
        </p:spPr>
        <p:txBody>
          <a:bodyPr/>
          <a:lstStyle/>
          <a:p>
            <a:r>
              <a:rPr lang="en-GB" dirty="0"/>
              <a:t>DO…WHILE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0550" y="1756618"/>
            <a:ext cx="10385548" cy="923330"/>
          </a:xfrm>
          <a:prstGeom prst="rect">
            <a:avLst/>
          </a:prstGeom>
          <a:noFill/>
          <a:ln>
            <a:noFill/>
          </a:ln>
        </p:spPr>
        <p:txBody>
          <a:bodyPr wrap="square" rtlCol="0" anchor="ctr" anchorCtr="1">
            <a:spAutoFit/>
          </a:bodyPr>
          <a:lstStyle/>
          <a:p>
            <a:endParaRPr lang="en-GB" dirty="0">
              <a:latin typeface="+mj-lt"/>
            </a:endParaRPr>
          </a:p>
          <a:p>
            <a:endParaRPr lang="en-GB" dirty="0">
              <a:latin typeface="+mj-lt"/>
            </a:endParaRPr>
          </a:p>
          <a:p>
            <a:endParaRPr lang="en-GB" dirty="0">
              <a:latin typeface="+mj-lt"/>
            </a:endParaRPr>
          </a:p>
        </p:txBody>
      </p:sp>
      <p:pic>
        <p:nvPicPr>
          <p:cNvPr id="10243" name="Picture 3" descr="do while loop flowchart">
            <a:extLst>
              <a:ext uri="{FF2B5EF4-FFF2-40B4-BE49-F238E27FC236}">
                <a16:creationId xmlns:a16="http://schemas.microsoft.com/office/drawing/2014/main" id="{A58ADD09-059E-49B3-A4A1-9DB9C050F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138" y="1114425"/>
            <a:ext cx="401002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9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EXAMPLE OF A DO…WHILE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13892" y="683543"/>
            <a:ext cx="9289032" cy="4201150"/>
          </a:xfrm>
          <a:prstGeom prst="rect">
            <a:avLst/>
          </a:prstGeom>
          <a:noFill/>
          <a:ln>
            <a:noFill/>
          </a:ln>
        </p:spPr>
        <p:txBody>
          <a:bodyPr wrap="square" rtlCol="0" anchor="ctr" anchorCtr="1">
            <a:spAutoFit/>
          </a:bodyPr>
          <a:lstStyle/>
          <a:p>
            <a:r>
              <a:rPr lang="en-GB" b="1" dirty="0">
                <a:latin typeface="+mj-lt"/>
              </a:rPr>
              <a:t>Once again, the example prints the numbers 1 through 10 –</a:t>
            </a:r>
          </a:p>
          <a:p>
            <a:endParaRPr lang="en-GB" b="1" dirty="0">
              <a:latin typeface="+mj-lt"/>
            </a:endParaRPr>
          </a:p>
          <a:p>
            <a:endParaRPr lang="en-GB" sz="1100" dirty="0">
              <a:latin typeface="+mj-lt"/>
            </a:endParaRPr>
          </a:p>
          <a:p>
            <a:r>
              <a:rPr lang="en-GB" sz="1100" dirty="0">
                <a:latin typeface="+mj-lt"/>
              </a:rPr>
              <a:t>//C program to print the numbers 1 – 10 using a do…while loop.</a:t>
            </a:r>
          </a:p>
          <a:p>
            <a:endParaRPr lang="en-GB" sz="1100" dirty="0">
              <a:latin typeface="+mj-lt"/>
            </a:endParaRPr>
          </a:p>
          <a:p>
            <a:r>
              <a:rPr lang="en-GB" sz="1100" dirty="0">
                <a:latin typeface="+mj-lt"/>
              </a:rPr>
              <a:t>#</a:t>
            </a:r>
            <a:r>
              <a:rPr lang="en-GB" sz="1100" b="1" dirty="0">
                <a:latin typeface="+mj-lt"/>
              </a:rPr>
              <a:t>include</a:t>
            </a:r>
            <a:r>
              <a:rPr lang="en-GB" sz="1100" dirty="0">
                <a:latin typeface="+mj-lt"/>
              </a:rPr>
              <a:t> &lt;</a:t>
            </a:r>
            <a:r>
              <a:rPr lang="en-GB" sz="1100" dirty="0" err="1">
                <a:latin typeface="+mj-lt"/>
              </a:rPr>
              <a:t>stdio.h</a:t>
            </a:r>
            <a:r>
              <a:rPr lang="en-GB" sz="1100" dirty="0">
                <a:latin typeface="+mj-lt"/>
              </a:rPr>
              <a:t>&gt; </a:t>
            </a:r>
          </a:p>
          <a:p>
            <a:r>
              <a:rPr lang="en-GB" sz="1100" b="1" dirty="0" err="1">
                <a:latin typeface="+mj-lt"/>
              </a:rPr>
              <a:t>int</a:t>
            </a:r>
            <a:r>
              <a:rPr lang="en-GB" sz="1100" dirty="0">
                <a:latin typeface="+mj-lt"/>
              </a:rPr>
              <a:t> main()</a:t>
            </a:r>
          </a:p>
          <a:p>
            <a:r>
              <a:rPr lang="en-GB" sz="1100" dirty="0">
                <a:latin typeface="+mj-lt"/>
              </a:rPr>
              <a:t>{ </a:t>
            </a:r>
          </a:p>
          <a:p>
            <a:r>
              <a:rPr lang="en-GB" sz="1100" dirty="0">
                <a:latin typeface="+mj-lt"/>
              </a:rPr>
              <a:t>	// Declare and initialise loop counter variable</a:t>
            </a:r>
          </a:p>
          <a:p>
            <a:r>
              <a:rPr lang="en-GB" sz="1100" b="1" dirty="0">
                <a:latin typeface="+mj-lt"/>
              </a:rPr>
              <a:t>	</a:t>
            </a:r>
            <a:r>
              <a:rPr lang="en-GB" sz="1100" b="1" dirty="0" err="1">
                <a:latin typeface="+mj-lt"/>
              </a:rPr>
              <a:t>int</a:t>
            </a:r>
            <a:r>
              <a:rPr lang="en-GB" sz="1100" dirty="0">
                <a:latin typeface="+mj-lt"/>
              </a:rPr>
              <a:t> n = 1; </a:t>
            </a:r>
          </a:p>
          <a:p>
            <a:r>
              <a:rPr lang="en-GB" sz="1100" dirty="0">
                <a:latin typeface="+mj-lt"/>
              </a:rPr>
              <a:t>	</a:t>
            </a:r>
          </a:p>
          <a:p>
            <a:r>
              <a:rPr lang="en-GB" sz="1100" dirty="0">
                <a:latin typeface="+mj-lt"/>
              </a:rPr>
              <a:t>	</a:t>
            </a:r>
            <a:r>
              <a:rPr lang="en-GB" sz="1100" b="1" dirty="0">
                <a:latin typeface="+mj-lt"/>
              </a:rPr>
              <a:t>do</a:t>
            </a:r>
          </a:p>
          <a:p>
            <a:r>
              <a:rPr lang="en-GB" sz="1100" dirty="0">
                <a:latin typeface="+mj-lt"/>
              </a:rPr>
              <a:t>	{</a:t>
            </a:r>
          </a:p>
          <a:p>
            <a:r>
              <a:rPr lang="en-GB" sz="1100" dirty="0">
                <a:latin typeface="+mj-lt"/>
              </a:rPr>
              <a:t>		//Body of loop</a:t>
            </a:r>
          </a:p>
          <a:p>
            <a:r>
              <a:rPr lang="en-GB" sz="1100" dirty="0">
                <a:latin typeface="+mj-lt"/>
              </a:rPr>
              <a:t>		</a:t>
            </a:r>
            <a:r>
              <a:rPr lang="en-GB" sz="1100" dirty="0" err="1">
                <a:latin typeface="+mj-lt"/>
              </a:rPr>
              <a:t>printf</a:t>
            </a:r>
            <a:r>
              <a:rPr lang="en-GB" sz="1100" dirty="0">
                <a:latin typeface="+mj-lt"/>
              </a:rPr>
              <a:t>("%d ", n);</a:t>
            </a:r>
          </a:p>
          <a:p>
            <a:r>
              <a:rPr lang="en-GB" sz="1100" dirty="0">
                <a:latin typeface="+mj-lt"/>
              </a:rPr>
              <a:t>		</a:t>
            </a:r>
          </a:p>
          <a:p>
            <a:r>
              <a:rPr lang="en-GB" sz="1100" dirty="0">
                <a:latin typeface="+mj-lt"/>
              </a:rPr>
              <a:t>		//Update the loop counter</a:t>
            </a:r>
          </a:p>
          <a:p>
            <a:r>
              <a:rPr lang="en-GB" sz="1100" dirty="0">
                <a:latin typeface="+mj-lt"/>
              </a:rPr>
              <a:t>		n++; </a:t>
            </a:r>
          </a:p>
          <a:p>
            <a:r>
              <a:rPr lang="en-GB" sz="1100" dirty="0">
                <a:latin typeface="+mj-lt"/>
              </a:rPr>
              <a:t>	} </a:t>
            </a:r>
          </a:p>
          <a:p>
            <a:r>
              <a:rPr lang="en-GB" sz="1100" dirty="0">
                <a:latin typeface="+mj-lt"/>
              </a:rPr>
              <a:t>	//Loop condition</a:t>
            </a:r>
          </a:p>
          <a:p>
            <a:r>
              <a:rPr lang="en-GB" sz="1100" dirty="0">
                <a:latin typeface="+mj-lt"/>
              </a:rPr>
              <a:t>	</a:t>
            </a:r>
            <a:r>
              <a:rPr lang="en-GB" sz="1100" b="1" dirty="0">
                <a:latin typeface="+mj-lt"/>
              </a:rPr>
              <a:t>while</a:t>
            </a:r>
            <a:r>
              <a:rPr lang="en-GB" sz="1100" dirty="0">
                <a:latin typeface="+mj-lt"/>
              </a:rPr>
              <a:t>(n &lt;= 10);</a:t>
            </a:r>
          </a:p>
          <a:p>
            <a:r>
              <a:rPr lang="en-GB" sz="1100" b="1" dirty="0">
                <a:latin typeface="+mj-lt"/>
              </a:rPr>
              <a:t>return</a:t>
            </a:r>
            <a:r>
              <a:rPr lang="en-GB" sz="1100" dirty="0">
                <a:latin typeface="+mj-lt"/>
              </a:rPr>
              <a:t> 0; </a:t>
            </a:r>
          </a:p>
          <a:p>
            <a:r>
              <a:rPr lang="en-GB" sz="1100" dirty="0">
                <a:latin typeface="+mj-lt"/>
              </a:rPr>
              <a:t>}</a:t>
            </a:r>
          </a:p>
        </p:txBody>
      </p:sp>
    </p:spTree>
    <p:extLst>
      <p:ext uri="{BB962C8B-B14F-4D97-AF65-F5344CB8AC3E}">
        <p14:creationId xmlns:p14="http://schemas.microsoft.com/office/powerpoint/2010/main" val="176546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DIS/HOMEWORK</a:t>
            </a:r>
          </a:p>
        </p:txBody>
      </p:sp>
      <p:sp>
        <p:nvSpPr>
          <p:cNvPr id="3" name="Content Placeholder 2"/>
          <p:cNvSpPr>
            <a:spLocks noGrp="1"/>
          </p:cNvSpPr>
          <p:nvPr>
            <p:ph idx="13"/>
          </p:nvPr>
        </p:nvSpPr>
        <p:spPr>
          <a:xfrm>
            <a:off x="1310272" y="2420888"/>
            <a:ext cx="10287000" cy="1303039"/>
          </a:xfrm>
        </p:spPr>
        <p:txBody>
          <a:bodyPr/>
          <a:lstStyle/>
          <a:p>
            <a:pPr marL="0" indent="0">
              <a:buNone/>
            </a:pPr>
            <a:r>
              <a:rPr lang="en-GB" b="1" dirty="0">
                <a:latin typeface="+mj-lt"/>
              </a:rPr>
              <a:t>Complete a report on the importance of modularity in Procedural Programming</a:t>
            </a:r>
          </a:p>
        </p:txBody>
      </p:sp>
    </p:spTree>
    <p:extLst>
      <p:ext uri="{BB962C8B-B14F-4D97-AF65-F5344CB8AC3E}">
        <p14:creationId xmlns:p14="http://schemas.microsoft.com/office/powerpoint/2010/main" val="388249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2118628"/>
            <a:ext cx="10385548" cy="1815882"/>
          </a:xfrm>
          <a:prstGeom prst="rect">
            <a:avLst/>
          </a:prstGeom>
          <a:noFill/>
          <a:ln>
            <a:noFill/>
          </a:ln>
        </p:spPr>
        <p:txBody>
          <a:bodyPr wrap="square" rtlCol="0" anchor="ctr" anchorCtr="1">
            <a:spAutoFit/>
          </a:bodyPr>
          <a:lstStyle/>
          <a:p>
            <a:pPr marL="457200" indent="-457200">
              <a:buFont typeface="Arial" panose="020B0604020202020204" pitchFamily="34" charset="0"/>
              <a:buChar char="•"/>
            </a:pPr>
            <a:r>
              <a:rPr lang="en-GB" sz="2800" dirty="0">
                <a:latin typeface="+mj-lt"/>
              </a:rPr>
              <a:t>Differentiate between the three types of loop</a:t>
            </a:r>
          </a:p>
          <a:p>
            <a:pPr marL="457200" indent="-457200">
              <a:buFont typeface="Arial" panose="020B0604020202020204" pitchFamily="34" charset="0"/>
              <a:buChar char="•"/>
            </a:pPr>
            <a:r>
              <a:rPr lang="en-GB" sz="2800" dirty="0">
                <a:latin typeface="+mj-lt"/>
              </a:rPr>
              <a:t>Analyse code examples to determine their optimal usage</a:t>
            </a:r>
          </a:p>
          <a:p>
            <a:pPr marL="457200" indent="-457200">
              <a:buFont typeface="Arial" panose="020B0604020202020204" pitchFamily="34" charset="0"/>
              <a:buChar char="•"/>
            </a:pPr>
            <a:r>
              <a:rPr lang="en-GB" sz="2800" dirty="0">
                <a:latin typeface="+mj-lt"/>
              </a:rPr>
              <a:t>Partake in a self-paced tutorial to revise concepts covered in this session</a:t>
            </a:r>
            <a:endParaRPr lang="en-GB" sz="28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TYPES OF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1183481"/>
            <a:ext cx="10385548" cy="3693319"/>
          </a:xfrm>
          <a:prstGeom prst="rect">
            <a:avLst/>
          </a:prstGeom>
          <a:noFill/>
          <a:ln>
            <a:noFill/>
          </a:ln>
        </p:spPr>
        <p:txBody>
          <a:bodyPr wrap="square" rtlCol="0" anchor="ctr" anchorCtr="1">
            <a:spAutoFit/>
          </a:bodyPr>
          <a:lstStyle/>
          <a:p>
            <a:r>
              <a:rPr lang="en-GB" dirty="0">
                <a:latin typeface="+mj-lt"/>
              </a:rPr>
              <a:t>When programming, you will find many situations where you need to repeat a single statement, or group of statements, until a condition is met, e.g. read all files of a directory, send mail to all employees one after another, etc.  In C programming these kind of tasks are handled by </a:t>
            </a:r>
            <a:r>
              <a:rPr lang="en-GB" b="1" dirty="0">
                <a:latin typeface="+mj-lt"/>
              </a:rPr>
              <a:t>looping statements</a:t>
            </a:r>
            <a:r>
              <a:rPr lang="en-GB" dirty="0">
                <a:latin typeface="+mj-lt"/>
              </a:rPr>
              <a:t>.</a:t>
            </a:r>
          </a:p>
          <a:p>
            <a:endParaRPr lang="en-GB" dirty="0">
              <a:latin typeface="+mj-lt"/>
            </a:endParaRPr>
          </a:p>
          <a:p>
            <a:r>
              <a:rPr lang="en-GB" dirty="0">
                <a:latin typeface="+mj-lt"/>
              </a:rPr>
              <a:t>A </a:t>
            </a:r>
            <a:r>
              <a:rPr lang="en-GB" i="1" dirty="0">
                <a:latin typeface="+mj-lt"/>
              </a:rPr>
              <a:t>Looping statement</a:t>
            </a:r>
            <a:r>
              <a:rPr lang="en-GB" dirty="0">
                <a:latin typeface="+mj-lt"/>
              </a:rPr>
              <a:t> defines a set of statements which are likely to need iterating.  These statements are repeated with the same or different parameters a set number of times.  Looping statements are also known as </a:t>
            </a:r>
            <a:r>
              <a:rPr lang="en-GB" b="1" dirty="0">
                <a:latin typeface="+mj-lt"/>
              </a:rPr>
              <a:t>iterative</a:t>
            </a:r>
            <a:r>
              <a:rPr lang="en-GB" dirty="0">
                <a:latin typeface="+mj-lt"/>
              </a:rPr>
              <a:t> or </a:t>
            </a:r>
            <a:r>
              <a:rPr lang="en-GB" b="1" dirty="0">
                <a:latin typeface="+mj-lt"/>
              </a:rPr>
              <a:t>repetitive statements</a:t>
            </a:r>
            <a:r>
              <a:rPr lang="en-GB" dirty="0">
                <a:latin typeface="+mj-lt"/>
              </a:rPr>
              <a:t>.</a:t>
            </a:r>
          </a:p>
          <a:p>
            <a:endParaRPr lang="en-GB" dirty="0">
              <a:latin typeface="+mj-lt"/>
            </a:endParaRPr>
          </a:p>
          <a:p>
            <a:r>
              <a:rPr lang="en-GB" dirty="0">
                <a:latin typeface="+mj-lt"/>
              </a:rPr>
              <a:t>C supports three looping statements –</a:t>
            </a:r>
          </a:p>
          <a:p>
            <a:endParaRPr lang="en-GB" dirty="0">
              <a:latin typeface="+mj-lt"/>
            </a:endParaRPr>
          </a:p>
          <a:p>
            <a:r>
              <a:rPr lang="en-GB" b="1" dirty="0">
                <a:latin typeface="+mj-lt"/>
              </a:rPr>
              <a:t>for</a:t>
            </a:r>
            <a:endParaRPr lang="en-GB" dirty="0">
              <a:latin typeface="+mj-lt"/>
            </a:endParaRPr>
          </a:p>
          <a:p>
            <a:r>
              <a:rPr lang="en-GB" b="1" dirty="0">
                <a:latin typeface="+mj-lt"/>
              </a:rPr>
              <a:t>while</a:t>
            </a:r>
            <a:endParaRPr lang="en-GB" dirty="0">
              <a:latin typeface="+mj-lt"/>
            </a:endParaRPr>
          </a:p>
          <a:p>
            <a:r>
              <a:rPr lang="en-GB" b="1" dirty="0">
                <a:latin typeface="+mj-lt"/>
              </a:rPr>
              <a:t>do...while</a:t>
            </a:r>
            <a:endParaRPr lang="en-GB" dirty="0">
              <a:latin typeface="+mj-lt"/>
            </a:endParaRPr>
          </a:p>
        </p:txBody>
      </p:sp>
    </p:spTree>
    <p:extLst>
      <p:ext uri="{BB962C8B-B14F-4D97-AF65-F5344CB8AC3E}">
        <p14:creationId xmlns:p14="http://schemas.microsoft.com/office/powerpoint/2010/main" val="289674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FOR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1146812"/>
            <a:ext cx="10385548" cy="3693319"/>
          </a:xfrm>
          <a:prstGeom prst="rect">
            <a:avLst/>
          </a:prstGeom>
          <a:noFill/>
          <a:ln>
            <a:noFill/>
          </a:ln>
        </p:spPr>
        <p:txBody>
          <a:bodyPr wrap="square" rtlCol="0" anchor="ctr" anchorCtr="1">
            <a:spAutoFit/>
          </a:bodyPr>
          <a:lstStyle/>
          <a:p>
            <a:r>
              <a:rPr lang="en-GB" dirty="0">
                <a:latin typeface="+mj-lt"/>
              </a:rPr>
              <a:t>The </a:t>
            </a:r>
            <a:r>
              <a:rPr lang="en-GB" b="1" dirty="0">
                <a:latin typeface="+mj-lt"/>
              </a:rPr>
              <a:t>For</a:t>
            </a:r>
            <a:r>
              <a:rPr lang="en-GB" dirty="0">
                <a:latin typeface="+mj-lt"/>
              </a:rPr>
              <a:t> loop is an </a:t>
            </a:r>
            <a:r>
              <a:rPr lang="en-GB" b="1" dirty="0">
                <a:latin typeface="+mj-lt"/>
              </a:rPr>
              <a:t>entry controlled</a:t>
            </a:r>
            <a:r>
              <a:rPr lang="en-GB" dirty="0">
                <a:latin typeface="+mj-lt"/>
              </a:rPr>
              <a:t> looping statement.  It is used to repeat a set of statements until a condition is met.</a:t>
            </a:r>
          </a:p>
          <a:p>
            <a:endParaRPr lang="en-GB" dirty="0">
              <a:latin typeface="+mj-lt"/>
            </a:endParaRPr>
          </a:p>
          <a:p>
            <a:r>
              <a:rPr lang="en-GB" dirty="0">
                <a:latin typeface="+mj-lt"/>
              </a:rPr>
              <a:t>Looping statements whose condition is checked </a:t>
            </a:r>
            <a:r>
              <a:rPr lang="en-GB" b="1" u="sng" dirty="0">
                <a:latin typeface="+mj-lt"/>
              </a:rPr>
              <a:t>prior</a:t>
            </a:r>
            <a:r>
              <a:rPr lang="en-GB" dirty="0">
                <a:latin typeface="+mj-lt"/>
              </a:rPr>
              <a:t> to the execution of their body are called </a:t>
            </a:r>
            <a:r>
              <a:rPr lang="en-GB" b="1" dirty="0">
                <a:latin typeface="+mj-lt"/>
              </a:rPr>
              <a:t>entry controlled loops</a:t>
            </a:r>
            <a:r>
              <a:rPr lang="en-GB" dirty="0">
                <a:latin typeface="+mj-lt"/>
              </a:rPr>
              <a:t>.</a:t>
            </a:r>
          </a:p>
          <a:p>
            <a:endParaRPr lang="en-GB" dirty="0">
              <a:latin typeface="+mj-lt"/>
            </a:endParaRPr>
          </a:p>
          <a:p>
            <a:r>
              <a:rPr lang="en-GB" b="1" dirty="0">
                <a:latin typeface="+mj-lt"/>
              </a:rPr>
              <a:t>	</a:t>
            </a:r>
          </a:p>
          <a:p>
            <a:r>
              <a:rPr lang="en-GB" b="1" dirty="0">
                <a:latin typeface="+mj-lt"/>
              </a:rPr>
              <a:t>Syntax –</a:t>
            </a:r>
          </a:p>
          <a:p>
            <a:endParaRPr lang="en-GB" dirty="0">
              <a:latin typeface="+mj-lt"/>
            </a:endParaRPr>
          </a:p>
          <a:p>
            <a:r>
              <a:rPr lang="en-GB" b="1" dirty="0">
                <a:latin typeface="+mj-lt"/>
              </a:rPr>
              <a:t>	for</a:t>
            </a:r>
            <a:r>
              <a:rPr lang="en-GB" dirty="0">
                <a:latin typeface="+mj-lt"/>
              </a:rPr>
              <a:t>(variable-initialization ; condition ; variable-update) </a:t>
            </a:r>
          </a:p>
          <a:p>
            <a:r>
              <a:rPr lang="en-GB" dirty="0">
                <a:latin typeface="+mj-lt"/>
              </a:rPr>
              <a:t>	{ </a:t>
            </a:r>
          </a:p>
          <a:p>
            <a:r>
              <a:rPr lang="en-GB" dirty="0">
                <a:latin typeface="+mj-lt"/>
              </a:rPr>
              <a:t>	// Body of for loop </a:t>
            </a:r>
          </a:p>
          <a:p>
            <a:r>
              <a:rPr lang="en-GB" dirty="0">
                <a:latin typeface="+mj-lt"/>
              </a:rPr>
              <a:t>	}</a:t>
            </a:r>
          </a:p>
        </p:txBody>
      </p:sp>
    </p:spTree>
    <p:extLst>
      <p:ext uri="{BB962C8B-B14F-4D97-AF65-F5344CB8AC3E}">
        <p14:creationId xmlns:p14="http://schemas.microsoft.com/office/powerpoint/2010/main" val="96063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PARTS OF A FOR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28110" y="1052736"/>
            <a:ext cx="10385548" cy="4524315"/>
          </a:xfrm>
          <a:prstGeom prst="rect">
            <a:avLst/>
          </a:prstGeom>
          <a:noFill/>
          <a:ln>
            <a:noFill/>
          </a:ln>
        </p:spPr>
        <p:txBody>
          <a:bodyPr wrap="square" rtlCol="0" anchor="ctr" anchorCtr="1">
            <a:spAutoFit/>
          </a:bodyPr>
          <a:lstStyle/>
          <a:p>
            <a:r>
              <a:rPr lang="en-GB" dirty="0">
                <a:latin typeface="+mj-lt"/>
              </a:rPr>
              <a:t>Any repetition contains two important parts - What to repeat and the number of repetitions.  </a:t>
            </a:r>
            <a:r>
              <a:rPr lang="en-GB" b="1" dirty="0">
                <a:latin typeface="+mj-lt"/>
              </a:rPr>
              <a:t>Variable-initialization</a:t>
            </a:r>
            <a:r>
              <a:rPr lang="en-GB" dirty="0">
                <a:latin typeface="+mj-lt"/>
              </a:rPr>
              <a:t>, </a:t>
            </a:r>
            <a:r>
              <a:rPr lang="en-GB" b="1" dirty="0">
                <a:latin typeface="+mj-lt"/>
              </a:rPr>
              <a:t>condition</a:t>
            </a:r>
            <a:r>
              <a:rPr lang="en-GB" dirty="0">
                <a:latin typeface="+mj-lt"/>
              </a:rPr>
              <a:t> and </a:t>
            </a:r>
            <a:r>
              <a:rPr lang="en-GB" b="1" dirty="0">
                <a:latin typeface="+mj-lt"/>
              </a:rPr>
              <a:t>variable-update</a:t>
            </a:r>
            <a:r>
              <a:rPr lang="en-GB" dirty="0">
                <a:latin typeface="+mj-lt"/>
              </a:rPr>
              <a:t> define the number of repetitions and the </a:t>
            </a:r>
            <a:r>
              <a:rPr lang="en-GB" b="1" dirty="0">
                <a:latin typeface="+mj-lt"/>
              </a:rPr>
              <a:t>body</a:t>
            </a:r>
            <a:r>
              <a:rPr lang="en-GB" dirty="0">
                <a:latin typeface="+mj-lt"/>
              </a:rPr>
              <a:t> of the loop defines what to repeat.</a:t>
            </a:r>
          </a:p>
          <a:p>
            <a:endParaRPr lang="en-GB" dirty="0">
              <a:latin typeface="+mj-lt"/>
            </a:endParaRPr>
          </a:p>
          <a:p>
            <a:pPr marL="285750" indent="-285750">
              <a:buFont typeface="Arial" panose="020B0604020202020204" pitchFamily="34" charset="0"/>
              <a:buChar char="•"/>
            </a:pPr>
            <a:r>
              <a:rPr lang="en-GB" b="1" dirty="0">
                <a:latin typeface="+mj-lt"/>
              </a:rPr>
              <a:t>Variable-initialization</a:t>
            </a:r>
            <a:r>
              <a:rPr lang="en-GB" dirty="0">
                <a:latin typeface="+mj-lt"/>
              </a:rPr>
              <a:t> contains the loop counter variable initialization statement/s. It defines the starting point of the repetition or loop.</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b="1" dirty="0">
                <a:latin typeface="+mj-lt"/>
              </a:rPr>
              <a:t>Condition</a:t>
            </a:r>
            <a:r>
              <a:rPr lang="en-GB" dirty="0">
                <a:latin typeface="+mj-lt"/>
              </a:rPr>
              <a:t> contains Boolean expressions and works like if…else.  If the Boolean expression is found to be true then the body of the loop will execute, otherwise it will terminate.</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dirty="0">
                <a:latin typeface="+mj-lt"/>
              </a:rPr>
              <a:t>The </a:t>
            </a:r>
            <a:r>
              <a:rPr lang="en-GB" b="1" dirty="0">
                <a:latin typeface="+mj-lt"/>
              </a:rPr>
              <a:t>Body</a:t>
            </a:r>
            <a:r>
              <a:rPr lang="en-GB" dirty="0">
                <a:latin typeface="+mj-lt"/>
              </a:rPr>
              <a:t> of the loop specifies what to repeat and contains a set of statements.</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b="1" dirty="0">
                <a:latin typeface="+mj-lt"/>
              </a:rPr>
              <a:t>Variable-update</a:t>
            </a:r>
            <a:r>
              <a:rPr lang="en-GB" dirty="0">
                <a:latin typeface="+mj-lt"/>
              </a:rPr>
              <a:t> contains a the loop counter update statement, either increment or decrement.</a:t>
            </a:r>
          </a:p>
          <a:p>
            <a:endParaRPr lang="en-GB" dirty="0">
              <a:latin typeface="+mj-lt"/>
            </a:endParaRPr>
          </a:p>
          <a:p>
            <a:endParaRPr lang="en-GB" dirty="0">
              <a:latin typeface="+mj-lt"/>
            </a:endParaRPr>
          </a:p>
          <a:p>
            <a:endParaRPr lang="en-GB" dirty="0">
              <a:latin typeface="+mj-lt"/>
            </a:endParaRPr>
          </a:p>
        </p:txBody>
      </p:sp>
    </p:spTree>
    <p:extLst>
      <p:ext uri="{BB962C8B-B14F-4D97-AF65-F5344CB8AC3E}">
        <p14:creationId xmlns:p14="http://schemas.microsoft.com/office/powerpoint/2010/main" val="40834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FOR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2813983"/>
            <a:ext cx="10385548" cy="923330"/>
          </a:xfrm>
          <a:prstGeom prst="rect">
            <a:avLst/>
          </a:prstGeom>
          <a:noFill/>
          <a:ln>
            <a:noFill/>
          </a:ln>
        </p:spPr>
        <p:txBody>
          <a:bodyPr wrap="square" rtlCol="0" anchor="ctr" anchorCtr="1">
            <a:spAutoFit/>
          </a:bodyPr>
          <a:lstStyle/>
          <a:p>
            <a:endParaRPr lang="en-GB" dirty="0">
              <a:latin typeface="+mj-lt"/>
            </a:endParaRPr>
          </a:p>
          <a:p>
            <a:endParaRPr lang="en-GB" dirty="0">
              <a:latin typeface="+mj-lt"/>
            </a:endParaRPr>
          </a:p>
          <a:p>
            <a:endParaRPr lang="en-GB" dirty="0">
              <a:latin typeface="+mj-lt"/>
            </a:endParaRPr>
          </a:p>
        </p:txBody>
      </p:sp>
      <p:pic>
        <p:nvPicPr>
          <p:cNvPr id="4099" name="Picture 3" descr="For loop flowchart">
            <a:extLst>
              <a:ext uri="{FF2B5EF4-FFF2-40B4-BE49-F238E27FC236}">
                <a16:creationId xmlns:a16="http://schemas.microsoft.com/office/drawing/2014/main" id="{C6C3D480-5ACD-45D2-A85A-26E71E5CC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439" y="427673"/>
            <a:ext cx="4143375"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82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EXAMPLE OF A FOR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13892" y="1022094"/>
            <a:ext cx="9289032" cy="3524042"/>
          </a:xfrm>
          <a:prstGeom prst="rect">
            <a:avLst/>
          </a:prstGeom>
          <a:noFill/>
          <a:ln>
            <a:noFill/>
          </a:ln>
        </p:spPr>
        <p:txBody>
          <a:bodyPr wrap="square" rtlCol="0" anchor="ctr" anchorCtr="1">
            <a:spAutoFit/>
          </a:bodyPr>
          <a:lstStyle/>
          <a:p>
            <a:r>
              <a:rPr lang="en-GB" b="1" dirty="0">
                <a:latin typeface="+mj-lt"/>
              </a:rPr>
              <a:t>This example prints the numbers 1 through 10 –</a:t>
            </a:r>
          </a:p>
          <a:p>
            <a:endParaRPr lang="en-GB" b="1" dirty="0">
              <a:latin typeface="+mj-lt"/>
            </a:endParaRPr>
          </a:p>
          <a:p>
            <a:endParaRPr lang="en-GB" sz="1100" dirty="0">
              <a:latin typeface="+mj-lt"/>
            </a:endParaRPr>
          </a:p>
          <a:p>
            <a:r>
              <a:rPr lang="en-GB" sz="1100" dirty="0">
                <a:latin typeface="+mj-lt"/>
              </a:rPr>
              <a:t>//C program to print natural numbers from 1 to 10.</a:t>
            </a:r>
          </a:p>
          <a:p>
            <a:endParaRPr lang="en-GB" sz="1100" dirty="0">
              <a:latin typeface="+mj-lt"/>
            </a:endParaRPr>
          </a:p>
          <a:p>
            <a:r>
              <a:rPr lang="en-GB" sz="1100" dirty="0">
                <a:latin typeface="+mj-lt"/>
              </a:rPr>
              <a:t>#</a:t>
            </a:r>
            <a:r>
              <a:rPr lang="en-GB" sz="1100" b="1" dirty="0">
                <a:latin typeface="+mj-lt"/>
              </a:rPr>
              <a:t>include</a:t>
            </a:r>
            <a:r>
              <a:rPr lang="en-GB" sz="1100" dirty="0">
                <a:latin typeface="+mj-lt"/>
              </a:rPr>
              <a:t> &lt;</a:t>
            </a:r>
            <a:r>
              <a:rPr lang="en-GB" sz="1100" dirty="0" err="1">
                <a:latin typeface="+mj-lt"/>
              </a:rPr>
              <a:t>stdio.h</a:t>
            </a:r>
            <a:r>
              <a:rPr lang="en-GB" sz="1100" dirty="0">
                <a:latin typeface="+mj-lt"/>
              </a:rPr>
              <a:t>&gt; </a:t>
            </a:r>
          </a:p>
          <a:p>
            <a:r>
              <a:rPr lang="en-GB" sz="1100" b="1" dirty="0" err="1">
                <a:latin typeface="+mj-lt"/>
              </a:rPr>
              <a:t>int</a:t>
            </a:r>
            <a:r>
              <a:rPr lang="en-GB" sz="1100" dirty="0">
                <a:latin typeface="+mj-lt"/>
              </a:rPr>
              <a:t> main()</a:t>
            </a:r>
          </a:p>
          <a:p>
            <a:r>
              <a:rPr lang="en-GB" sz="1100" dirty="0">
                <a:latin typeface="+mj-lt"/>
              </a:rPr>
              <a:t>{ </a:t>
            </a:r>
          </a:p>
          <a:p>
            <a:r>
              <a:rPr lang="en-GB" sz="1100" dirty="0">
                <a:latin typeface="+mj-lt"/>
              </a:rPr>
              <a:t>	// Declare loop counter variable</a:t>
            </a:r>
          </a:p>
          <a:p>
            <a:r>
              <a:rPr lang="en-GB" sz="1100" b="1" dirty="0">
                <a:latin typeface="+mj-lt"/>
              </a:rPr>
              <a:t>	</a:t>
            </a:r>
            <a:r>
              <a:rPr lang="en-GB" sz="1100" b="1" dirty="0" err="1">
                <a:latin typeface="+mj-lt"/>
              </a:rPr>
              <a:t>int</a:t>
            </a:r>
            <a:r>
              <a:rPr lang="en-GB" sz="1100" dirty="0">
                <a:latin typeface="+mj-lt"/>
              </a:rPr>
              <a:t> count; </a:t>
            </a:r>
          </a:p>
          <a:p>
            <a:endParaRPr lang="en-GB" sz="1100" dirty="0">
              <a:latin typeface="+mj-lt"/>
            </a:endParaRPr>
          </a:p>
          <a:p>
            <a:r>
              <a:rPr lang="en-GB" sz="1100" dirty="0">
                <a:latin typeface="+mj-lt"/>
              </a:rPr>
              <a:t>	// Run a loop from 1 to 10</a:t>
            </a:r>
          </a:p>
          <a:p>
            <a:r>
              <a:rPr lang="en-GB" sz="1100" dirty="0">
                <a:latin typeface="+mj-lt"/>
              </a:rPr>
              <a:t>	</a:t>
            </a:r>
            <a:r>
              <a:rPr lang="en-GB" sz="1100" b="1" dirty="0">
                <a:latin typeface="+mj-lt"/>
              </a:rPr>
              <a:t>for</a:t>
            </a:r>
            <a:r>
              <a:rPr lang="en-GB" sz="1100" dirty="0">
                <a:latin typeface="+mj-lt"/>
              </a:rPr>
              <a:t>(count=1; count&lt;=10; count++) </a:t>
            </a:r>
          </a:p>
          <a:p>
            <a:r>
              <a:rPr lang="en-GB" sz="1100" dirty="0">
                <a:latin typeface="+mj-lt"/>
              </a:rPr>
              <a:t>	{ </a:t>
            </a:r>
          </a:p>
          <a:p>
            <a:r>
              <a:rPr lang="en-GB" sz="1100" dirty="0">
                <a:latin typeface="+mj-lt"/>
              </a:rPr>
              <a:t>	// Print current value of count</a:t>
            </a:r>
          </a:p>
          <a:p>
            <a:r>
              <a:rPr lang="en-GB" sz="1100" dirty="0">
                <a:latin typeface="+mj-lt"/>
              </a:rPr>
              <a:t>	</a:t>
            </a:r>
            <a:r>
              <a:rPr lang="en-GB" sz="1100" dirty="0" err="1">
                <a:latin typeface="+mj-lt"/>
              </a:rPr>
              <a:t>printf</a:t>
            </a:r>
            <a:r>
              <a:rPr lang="en-GB" sz="1100" dirty="0">
                <a:latin typeface="+mj-lt"/>
              </a:rPr>
              <a:t>("%d ", count); </a:t>
            </a:r>
          </a:p>
          <a:p>
            <a:r>
              <a:rPr lang="en-GB" sz="1100" dirty="0">
                <a:latin typeface="+mj-lt"/>
              </a:rPr>
              <a:t>	} </a:t>
            </a:r>
          </a:p>
          <a:p>
            <a:r>
              <a:rPr lang="en-GB" sz="1100" b="1" dirty="0">
                <a:latin typeface="+mj-lt"/>
              </a:rPr>
              <a:t>return</a:t>
            </a:r>
            <a:r>
              <a:rPr lang="en-GB" sz="1100" dirty="0">
                <a:latin typeface="+mj-lt"/>
              </a:rPr>
              <a:t> 0; </a:t>
            </a:r>
          </a:p>
          <a:p>
            <a:r>
              <a:rPr lang="en-GB" sz="1100" dirty="0">
                <a:latin typeface="+mj-lt"/>
              </a:rPr>
              <a:t>}</a:t>
            </a:r>
          </a:p>
        </p:txBody>
      </p:sp>
    </p:spTree>
    <p:extLst>
      <p:ext uri="{BB962C8B-B14F-4D97-AF65-F5344CB8AC3E}">
        <p14:creationId xmlns:p14="http://schemas.microsoft.com/office/powerpoint/2010/main" val="83548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685802"/>
            <a:ext cx="10385548" cy="4524315"/>
          </a:xfrm>
          <a:prstGeom prst="rect">
            <a:avLst/>
          </a:prstGeom>
          <a:noFill/>
          <a:ln>
            <a:noFill/>
          </a:ln>
        </p:spPr>
        <p:txBody>
          <a:bodyPr wrap="square" rtlCol="0" anchor="ctr" anchorCtr="1">
            <a:spAutoFit/>
          </a:bodyPr>
          <a:lstStyle/>
          <a:p>
            <a:r>
              <a:rPr lang="en-GB" dirty="0">
                <a:latin typeface="+mj-lt"/>
              </a:rPr>
              <a:t>The </a:t>
            </a:r>
            <a:r>
              <a:rPr lang="en-GB" b="1" dirty="0">
                <a:latin typeface="+mj-lt"/>
              </a:rPr>
              <a:t>for </a:t>
            </a:r>
            <a:r>
              <a:rPr lang="en-GB" dirty="0">
                <a:latin typeface="+mj-lt"/>
              </a:rPr>
              <a:t>loop is easy to implement if you know the start and end position of your loop counter. However, you may come across a situation where you only know when to terminate the loop. For example – reading instructions from the user until terminated manually, waiting for a client connection until connected or cancelled, reconnecting to the server until connected, etc.</a:t>
            </a:r>
          </a:p>
          <a:p>
            <a:endParaRPr lang="en-GB" dirty="0">
              <a:latin typeface="+mj-lt"/>
            </a:endParaRPr>
          </a:p>
          <a:p>
            <a:r>
              <a:rPr lang="en-GB" dirty="0">
                <a:latin typeface="+mj-lt"/>
              </a:rPr>
              <a:t>A </a:t>
            </a:r>
            <a:r>
              <a:rPr lang="en-GB" b="1" dirty="0">
                <a:latin typeface="+mj-lt"/>
              </a:rPr>
              <a:t>while </a:t>
            </a:r>
            <a:r>
              <a:rPr lang="en-GB" dirty="0">
                <a:latin typeface="+mj-lt"/>
              </a:rPr>
              <a:t>loop is an </a:t>
            </a:r>
            <a:r>
              <a:rPr lang="en-GB" b="1" dirty="0">
                <a:latin typeface="+mj-lt"/>
              </a:rPr>
              <a:t>entry controlled </a:t>
            </a:r>
            <a:r>
              <a:rPr lang="en-GB" dirty="0">
                <a:latin typeface="+mj-lt"/>
              </a:rPr>
              <a:t>looping construct.  We use </a:t>
            </a:r>
            <a:r>
              <a:rPr lang="en-GB" b="1" dirty="0">
                <a:latin typeface="+mj-lt"/>
              </a:rPr>
              <a:t>while </a:t>
            </a:r>
            <a:r>
              <a:rPr lang="en-GB" dirty="0">
                <a:latin typeface="+mj-lt"/>
              </a:rPr>
              <a:t>loops to repeat sets of statements when the number of iterations are not known prior to its execution.  It provides the flexibility to define the loop without the need for </a:t>
            </a:r>
            <a:r>
              <a:rPr lang="en-GB" b="1" dirty="0">
                <a:latin typeface="+mj-lt"/>
              </a:rPr>
              <a:t>initialisation</a:t>
            </a:r>
            <a:r>
              <a:rPr lang="en-GB" dirty="0">
                <a:latin typeface="+mj-lt"/>
              </a:rPr>
              <a:t> and </a:t>
            </a:r>
            <a:r>
              <a:rPr lang="en-GB" b="1" dirty="0">
                <a:latin typeface="+mj-lt"/>
              </a:rPr>
              <a:t>update</a:t>
            </a:r>
            <a:r>
              <a:rPr lang="en-GB" dirty="0">
                <a:latin typeface="+mj-lt"/>
              </a:rPr>
              <a:t> components.</a:t>
            </a:r>
          </a:p>
          <a:p>
            <a:endParaRPr lang="en-GB" dirty="0">
              <a:latin typeface="+mj-lt"/>
            </a:endParaRPr>
          </a:p>
          <a:p>
            <a:r>
              <a:rPr lang="en-GB" b="1" dirty="0">
                <a:latin typeface="+mj-lt"/>
              </a:rPr>
              <a:t>Syntax –</a:t>
            </a:r>
          </a:p>
          <a:p>
            <a:endParaRPr lang="en-GB" dirty="0">
              <a:latin typeface="+mj-lt"/>
            </a:endParaRPr>
          </a:p>
          <a:p>
            <a:r>
              <a:rPr lang="en-GB" b="1" dirty="0">
                <a:latin typeface="+mj-lt"/>
              </a:rPr>
              <a:t>	while</a:t>
            </a:r>
            <a:r>
              <a:rPr lang="en-GB" dirty="0">
                <a:latin typeface="+mj-lt"/>
              </a:rPr>
              <a:t>(condition)</a:t>
            </a:r>
          </a:p>
          <a:p>
            <a:r>
              <a:rPr lang="en-GB" dirty="0">
                <a:latin typeface="+mj-lt"/>
              </a:rPr>
              <a:t>	{</a:t>
            </a:r>
          </a:p>
          <a:p>
            <a:r>
              <a:rPr lang="en-GB" dirty="0">
                <a:latin typeface="+mj-lt"/>
              </a:rPr>
              <a:t>		//Body of while loop</a:t>
            </a:r>
          </a:p>
          <a:p>
            <a:r>
              <a:rPr lang="en-GB" dirty="0">
                <a:latin typeface="+mj-lt"/>
              </a:rPr>
              <a:t>	}</a:t>
            </a:r>
          </a:p>
          <a:p>
            <a:r>
              <a:rPr lang="en-GB" dirty="0">
                <a:latin typeface="+mj-lt"/>
              </a:rPr>
              <a:t> </a:t>
            </a:r>
          </a:p>
        </p:txBody>
      </p:sp>
    </p:spTree>
    <p:extLst>
      <p:ext uri="{BB962C8B-B14F-4D97-AF65-F5344CB8AC3E}">
        <p14:creationId xmlns:p14="http://schemas.microsoft.com/office/powerpoint/2010/main" val="203723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PARTS OF A WHILE LOOP</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600928"/>
            <a:ext cx="10385548" cy="3416320"/>
          </a:xfrm>
          <a:prstGeom prst="rect">
            <a:avLst/>
          </a:prstGeom>
          <a:noFill/>
          <a:ln>
            <a:noFill/>
          </a:ln>
        </p:spPr>
        <p:txBody>
          <a:bodyPr wrap="square" rtlCol="0" anchor="ctr" anchorCtr="1">
            <a:spAutoFit/>
          </a:bodyPr>
          <a:lstStyle/>
          <a:p>
            <a:r>
              <a:rPr lang="en-GB" dirty="0">
                <a:latin typeface="+mj-lt"/>
              </a:rPr>
              <a:t>Unlike the </a:t>
            </a:r>
            <a:r>
              <a:rPr lang="en-GB" b="1" dirty="0">
                <a:latin typeface="+mj-lt"/>
              </a:rPr>
              <a:t>for </a:t>
            </a:r>
            <a:r>
              <a:rPr lang="en-GB" dirty="0">
                <a:latin typeface="+mj-lt"/>
              </a:rPr>
              <a:t>loop, </a:t>
            </a:r>
            <a:r>
              <a:rPr lang="en-GB" b="1" dirty="0">
                <a:latin typeface="+mj-lt"/>
              </a:rPr>
              <a:t>while </a:t>
            </a:r>
            <a:r>
              <a:rPr lang="en-GB" dirty="0">
                <a:latin typeface="+mj-lt"/>
              </a:rPr>
              <a:t>does not contain initialisation and update parts.  It contains only two parts – condition and body.</a:t>
            </a:r>
          </a:p>
          <a:p>
            <a:endParaRPr lang="en-GB" dirty="0">
              <a:latin typeface="+mj-lt"/>
            </a:endParaRPr>
          </a:p>
          <a:p>
            <a:pPr marL="285750" indent="-285750">
              <a:buFont typeface="Arial" panose="020B0604020202020204" pitchFamily="34" charset="0"/>
              <a:buChar char="•"/>
            </a:pPr>
            <a:r>
              <a:rPr lang="en-GB" b="1" dirty="0">
                <a:latin typeface="+mj-lt"/>
              </a:rPr>
              <a:t>Condition </a:t>
            </a:r>
            <a:r>
              <a:rPr lang="en-GB" dirty="0">
                <a:latin typeface="+mj-lt"/>
              </a:rPr>
              <a:t>is a Boolean expression evaluating an integer value.  It is similar to </a:t>
            </a:r>
            <a:r>
              <a:rPr lang="en-GB" b="1" dirty="0">
                <a:latin typeface="+mj-lt"/>
              </a:rPr>
              <a:t>if…else</a:t>
            </a:r>
            <a:r>
              <a:rPr lang="en-GB" dirty="0">
                <a:latin typeface="+mj-lt"/>
              </a:rPr>
              <a:t> and defines the loop termination condition.</a:t>
            </a:r>
          </a:p>
          <a:p>
            <a:pPr marL="285750" indent="-285750">
              <a:buFont typeface="Arial" panose="020B0604020202020204" pitchFamily="34" charset="0"/>
              <a:buChar char="•"/>
            </a:pPr>
            <a:endParaRPr lang="en-GB" b="1" dirty="0">
              <a:latin typeface="+mj-lt"/>
            </a:endParaRPr>
          </a:p>
          <a:p>
            <a:pPr marL="285750" indent="-285750">
              <a:buFont typeface="Arial" panose="020B0604020202020204" pitchFamily="34" charset="0"/>
              <a:buChar char="•"/>
            </a:pPr>
            <a:r>
              <a:rPr lang="en-GB" dirty="0">
                <a:latin typeface="+mj-lt"/>
              </a:rPr>
              <a:t>The </a:t>
            </a:r>
            <a:r>
              <a:rPr lang="en-GB" b="1" dirty="0">
                <a:latin typeface="+mj-lt"/>
              </a:rPr>
              <a:t>Body </a:t>
            </a:r>
            <a:r>
              <a:rPr lang="en-GB" dirty="0">
                <a:latin typeface="+mj-lt"/>
              </a:rPr>
              <a:t>of the </a:t>
            </a:r>
            <a:r>
              <a:rPr lang="en-GB" b="1" dirty="0">
                <a:latin typeface="+mj-lt"/>
              </a:rPr>
              <a:t>while</a:t>
            </a:r>
            <a:r>
              <a:rPr lang="en-GB" dirty="0">
                <a:latin typeface="+mj-lt"/>
              </a:rPr>
              <a:t> loop contains a single or set of statements to repeat.</a:t>
            </a:r>
          </a:p>
          <a:p>
            <a:endParaRPr lang="en-GB" dirty="0">
              <a:latin typeface="+mj-lt"/>
            </a:endParaRPr>
          </a:p>
          <a:p>
            <a:r>
              <a:rPr lang="en-GB" dirty="0">
                <a:latin typeface="+mj-lt"/>
              </a:rPr>
              <a:t>The </a:t>
            </a:r>
            <a:r>
              <a:rPr lang="en-GB" b="1" dirty="0">
                <a:latin typeface="+mj-lt"/>
              </a:rPr>
              <a:t>variable-initialisation</a:t>
            </a:r>
            <a:r>
              <a:rPr lang="en-GB" dirty="0">
                <a:latin typeface="+mj-lt"/>
              </a:rPr>
              <a:t> and </a:t>
            </a:r>
            <a:r>
              <a:rPr lang="en-GB" b="1" dirty="0">
                <a:latin typeface="+mj-lt"/>
              </a:rPr>
              <a:t>variable-update </a:t>
            </a:r>
            <a:r>
              <a:rPr lang="en-GB" dirty="0">
                <a:latin typeface="+mj-lt"/>
              </a:rPr>
              <a:t>sections are still required, however, you a free to place them wherever you think appropriate.  Best practice indicates that counter variables should be placed just before the start of the loop, with the update part just before the end.</a:t>
            </a:r>
          </a:p>
          <a:p>
            <a:endParaRPr lang="en-GB" dirty="0">
              <a:latin typeface="+mj-lt"/>
            </a:endParaRPr>
          </a:p>
        </p:txBody>
      </p:sp>
    </p:spTree>
    <p:extLst>
      <p:ext uri="{BB962C8B-B14F-4D97-AF65-F5344CB8AC3E}">
        <p14:creationId xmlns:p14="http://schemas.microsoft.com/office/powerpoint/2010/main" val="395389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552</TotalTime>
  <Words>757</Words>
  <Application>Microsoft Office PowerPoint</Application>
  <PresentationFormat>Custom</PresentationFormat>
  <Paragraphs>157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Corbel</vt:lpstr>
      <vt:lpstr>Sales presentation on product or service</vt:lpstr>
      <vt:lpstr>Unit 16 – Procedural Programming</vt:lpstr>
      <vt:lpstr>AIMS &amp; OBJECTIVES</vt:lpstr>
      <vt:lpstr>TYPES OF LOOP</vt:lpstr>
      <vt:lpstr>FOR LOOP</vt:lpstr>
      <vt:lpstr>PARTS OF A FOR LOOP</vt:lpstr>
      <vt:lpstr>FOR LOOP</vt:lpstr>
      <vt:lpstr>EXAMPLE OF A FOR LOOP</vt:lpstr>
      <vt:lpstr>WHILE LOOP</vt:lpstr>
      <vt:lpstr>PARTS OF A WHILE LOOP</vt:lpstr>
      <vt:lpstr>WHILE LOOP</vt:lpstr>
      <vt:lpstr>EXAMPLE OF A WHILE LOOP</vt:lpstr>
      <vt:lpstr>DO…WHILE LOOP</vt:lpstr>
      <vt:lpstr>PARTS OF A DO…WHILE LOOP</vt:lpstr>
      <vt:lpstr>DO…WHILE LOOP</vt:lpstr>
      <vt:lpstr>EXAMPLE OF A DO…WHILE LOOP</vt:lpstr>
      <vt:lpstr>DIS/HOMEWORK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Ben.Read</cp:lastModifiedBy>
  <cp:revision>42</cp:revision>
  <dcterms:created xsi:type="dcterms:W3CDTF">2017-09-03T16:13:56Z</dcterms:created>
  <dcterms:modified xsi:type="dcterms:W3CDTF">2017-09-24T18:54:12Z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