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60" r:id="rId6"/>
    <p:sldId id="262" r:id="rId7"/>
    <p:sldId id="261" r:id="rId8"/>
    <p:sldId id="264" r:id="rId9"/>
    <p:sldId id="268" r:id="rId10"/>
    <p:sldId id="265" r:id="rId11"/>
    <p:sldId id="266" r:id="rId12"/>
    <p:sldId id="267" r:id="rId13"/>
    <p:sldId id="269" r:id="rId14"/>
    <p:sldId id="270" r:id="rId15"/>
    <p:sldId id="271" r:id="rId16"/>
    <p:sldId id="272" r:id="rId17"/>
    <p:sldId id="273" r:id="rId18"/>
    <p:sldId id="27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67" d="100"/>
          <a:sy n="67" d="100"/>
        </p:scale>
        <p:origin x="642" y="7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F24FBF54-DBA3-49FE-82EB-0EF8416E2F82}"/>
    <pc:docChg chg="undo custSel addSld delSld modSld">
      <pc:chgData name="Ben.Read" userId="316ea3c3-ef73-4e56-801d-8b7e36ad6785" providerId="ADAL" clId="{F24FBF54-DBA3-49FE-82EB-0EF8416E2F82}" dt="2017-09-10T21:54:11.642" v="1511" actId="113"/>
      <pc:docMkLst>
        <pc:docMk/>
      </pc:docMkLst>
      <pc:sldChg chg="modSp">
        <pc:chgData name="Ben.Read" userId="316ea3c3-ef73-4e56-801d-8b7e36ad6785" providerId="ADAL" clId="{F24FBF54-DBA3-49FE-82EB-0EF8416E2F82}" dt="2017-09-10T21:45:05.043" v="1502" actId="20577"/>
        <pc:sldMkLst>
          <pc:docMk/>
          <pc:sldMk cId="1014156243" sldId="257"/>
        </pc:sldMkLst>
        <pc:spChg chg="mod">
          <ac:chgData name="Ben.Read" userId="316ea3c3-ef73-4e56-801d-8b7e36ad6785" providerId="ADAL" clId="{F24FBF54-DBA3-49FE-82EB-0EF8416E2F82}" dt="2017-09-10T21:45:05.043" v="1502" actId="20577"/>
          <ac:spMkLst>
            <pc:docMk/>
            <pc:sldMk cId="1014156243" sldId="257"/>
            <ac:spMk id="7" creationId="{00000000-0000-0000-0000-000000000000}"/>
          </ac:spMkLst>
        </pc:spChg>
      </pc:sldChg>
      <pc:sldChg chg="del">
        <pc:chgData name="Ben.Read" userId="316ea3c3-ef73-4e56-801d-8b7e36ad6785" providerId="ADAL" clId="{F24FBF54-DBA3-49FE-82EB-0EF8416E2F82}" dt="2017-09-10T20:58:17.590" v="0" actId="2696"/>
        <pc:sldMkLst>
          <pc:docMk/>
          <pc:sldMk cId="2428443117" sldId="258"/>
        </pc:sldMkLst>
      </pc:sldChg>
      <pc:sldChg chg="modSp add">
        <pc:chgData name="Ben.Read" userId="316ea3c3-ef73-4e56-801d-8b7e36ad6785" providerId="ADAL" clId="{F24FBF54-DBA3-49FE-82EB-0EF8416E2F82}" dt="2017-09-10T21:53:08.890" v="1508" actId="1076"/>
        <pc:sldMkLst>
          <pc:docMk/>
          <pc:sldMk cId="4234213382" sldId="258"/>
        </pc:sldMkLst>
        <pc:spChg chg="mod">
          <ac:chgData name="Ben.Read" userId="316ea3c3-ef73-4e56-801d-8b7e36ad6785" providerId="ADAL" clId="{F24FBF54-DBA3-49FE-82EB-0EF8416E2F82}" dt="2017-09-10T21:00:47.440" v="141" actId="20577"/>
          <ac:spMkLst>
            <pc:docMk/>
            <pc:sldMk cId="4234213382" sldId="258"/>
            <ac:spMk id="2" creationId="{91E466CE-7160-4E8A-ADF6-BC8846F1CDF5}"/>
          </ac:spMkLst>
        </pc:spChg>
        <pc:spChg chg="mod">
          <ac:chgData name="Ben.Read" userId="316ea3c3-ef73-4e56-801d-8b7e36ad6785" providerId="ADAL" clId="{F24FBF54-DBA3-49FE-82EB-0EF8416E2F82}" dt="2017-09-10T21:53:08.890" v="1508" actId="1076"/>
          <ac:spMkLst>
            <pc:docMk/>
            <pc:sldMk cId="4234213382" sldId="258"/>
            <ac:spMk id="7" creationId="{00000000-0000-0000-0000-000000000000}"/>
          </ac:spMkLst>
        </pc:spChg>
      </pc:sldChg>
      <pc:sldChg chg="modSp add">
        <pc:chgData name="Ben.Read" userId="316ea3c3-ef73-4e56-801d-8b7e36ad6785" providerId="ADAL" clId="{F24FBF54-DBA3-49FE-82EB-0EF8416E2F82}" dt="2017-09-10T21:06:29.560" v="531" actId="113"/>
        <pc:sldMkLst>
          <pc:docMk/>
          <pc:sldMk cId="2980439777" sldId="259"/>
        </pc:sldMkLst>
        <pc:spChg chg="mod">
          <ac:chgData name="Ben.Read" userId="316ea3c3-ef73-4e56-801d-8b7e36ad6785" providerId="ADAL" clId="{F24FBF54-DBA3-49FE-82EB-0EF8416E2F82}" dt="2017-09-10T21:06:29.560" v="531" actId="113"/>
          <ac:spMkLst>
            <pc:docMk/>
            <pc:sldMk cId="2980439777" sldId="259"/>
            <ac:spMk id="7" creationId="{00000000-0000-0000-0000-000000000000}"/>
          </ac:spMkLst>
        </pc:spChg>
      </pc:sldChg>
      <pc:sldChg chg="del">
        <pc:chgData name="Ben.Read" userId="316ea3c3-ef73-4e56-801d-8b7e36ad6785" providerId="ADAL" clId="{F24FBF54-DBA3-49FE-82EB-0EF8416E2F82}" dt="2017-09-10T20:58:17.599" v="1" actId="2696"/>
        <pc:sldMkLst>
          <pc:docMk/>
          <pc:sldMk cId="3743022252" sldId="259"/>
        </pc:sldMkLst>
      </pc:sldChg>
      <pc:sldChg chg="modSp add">
        <pc:chgData name="Ben.Read" userId="316ea3c3-ef73-4e56-801d-8b7e36ad6785" providerId="ADAL" clId="{F24FBF54-DBA3-49FE-82EB-0EF8416E2F82}" dt="2017-09-10T21:09:54.594" v="580" actId="6549"/>
        <pc:sldMkLst>
          <pc:docMk/>
          <pc:sldMk cId="3470901852" sldId="260"/>
        </pc:sldMkLst>
        <pc:spChg chg="mod">
          <ac:chgData name="Ben.Read" userId="316ea3c3-ef73-4e56-801d-8b7e36ad6785" providerId="ADAL" clId="{F24FBF54-DBA3-49FE-82EB-0EF8416E2F82}" dt="2017-09-10T21:07:28.227" v="552" actId="6549"/>
          <ac:spMkLst>
            <pc:docMk/>
            <pc:sldMk cId="3470901852" sldId="260"/>
            <ac:spMk id="2" creationId="{91E466CE-7160-4E8A-ADF6-BC8846F1CDF5}"/>
          </ac:spMkLst>
        </pc:spChg>
        <pc:spChg chg="mod">
          <ac:chgData name="Ben.Read" userId="316ea3c3-ef73-4e56-801d-8b7e36ad6785" providerId="ADAL" clId="{F24FBF54-DBA3-49FE-82EB-0EF8416E2F82}" dt="2017-09-10T21:09:54.594" v="580" actId="6549"/>
          <ac:spMkLst>
            <pc:docMk/>
            <pc:sldMk cId="3470901852" sldId="260"/>
            <ac:spMk id="7" creationId="{00000000-0000-0000-0000-000000000000}"/>
          </ac:spMkLst>
        </pc:spChg>
      </pc:sldChg>
      <pc:sldChg chg="del">
        <pc:chgData name="Ben.Read" userId="316ea3c3-ef73-4e56-801d-8b7e36ad6785" providerId="ADAL" clId="{F24FBF54-DBA3-49FE-82EB-0EF8416E2F82}" dt="2017-09-10T20:58:17.609" v="2" actId="2696"/>
        <pc:sldMkLst>
          <pc:docMk/>
          <pc:sldMk cId="3842239630" sldId="260"/>
        </pc:sldMkLst>
      </pc:sldChg>
      <pc:sldChg chg="modSp add">
        <pc:chgData name="Ben.Read" userId="316ea3c3-ef73-4e56-801d-8b7e36ad6785" providerId="ADAL" clId="{F24FBF54-DBA3-49FE-82EB-0EF8416E2F82}" dt="2017-09-10T21:11:10.648" v="612" actId="255"/>
        <pc:sldMkLst>
          <pc:docMk/>
          <pc:sldMk cId="17505181" sldId="261"/>
        </pc:sldMkLst>
        <pc:spChg chg="mod">
          <ac:chgData name="Ben.Read" userId="316ea3c3-ef73-4e56-801d-8b7e36ad6785" providerId="ADAL" clId="{F24FBF54-DBA3-49FE-82EB-0EF8416E2F82}" dt="2017-09-10T21:10:43.626" v="608" actId="20577"/>
          <ac:spMkLst>
            <pc:docMk/>
            <pc:sldMk cId="17505181" sldId="261"/>
            <ac:spMk id="2" creationId="{91E466CE-7160-4E8A-ADF6-BC8846F1CDF5}"/>
          </ac:spMkLst>
        </pc:spChg>
        <pc:spChg chg="mod">
          <ac:chgData name="Ben.Read" userId="316ea3c3-ef73-4e56-801d-8b7e36ad6785" providerId="ADAL" clId="{F24FBF54-DBA3-49FE-82EB-0EF8416E2F82}" dt="2017-09-10T21:11:10.648" v="612" actId="255"/>
          <ac:spMkLst>
            <pc:docMk/>
            <pc:sldMk cId="17505181" sldId="261"/>
            <ac:spMk id="7" creationId="{00000000-0000-0000-0000-000000000000}"/>
          </ac:spMkLst>
        </pc:spChg>
      </pc:sldChg>
      <pc:sldChg chg="del">
        <pc:chgData name="Ben.Read" userId="316ea3c3-ef73-4e56-801d-8b7e36ad6785" providerId="ADAL" clId="{F24FBF54-DBA3-49FE-82EB-0EF8416E2F82}" dt="2017-09-10T20:58:17.619" v="3" actId="2696"/>
        <pc:sldMkLst>
          <pc:docMk/>
          <pc:sldMk cId="2654356936" sldId="261"/>
        </pc:sldMkLst>
      </pc:sldChg>
      <pc:sldChg chg="modSp add">
        <pc:chgData name="Ben.Read" userId="316ea3c3-ef73-4e56-801d-8b7e36ad6785" providerId="ADAL" clId="{F24FBF54-DBA3-49FE-82EB-0EF8416E2F82}" dt="2017-09-10T21:29:21.027" v="1363" actId="20577"/>
        <pc:sldMkLst>
          <pc:docMk/>
          <pc:sldMk cId="2916666407" sldId="262"/>
        </pc:sldMkLst>
        <pc:spChg chg="mod">
          <ac:chgData name="Ben.Read" userId="316ea3c3-ef73-4e56-801d-8b7e36ad6785" providerId="ADAL" clId="{F24FBF54-DBA3-49FE-82EB-0EF8416E2F82}" dt="2017-09-10T21:11:59.703" v="641" actId="20577"/>
          <ac:spMkLst>
            <pc:docMk/>
            <pc:sldMk cId="2916666407" sldId="262"/>
            <ac:spMk id="2" creationId="{91E466CE-7160-4E8A-ADF6-BC8846F1CDF5}"/>
          </ac:spMkLst>
        </pc:spChg>
        <pc:spChg chg="mod">
          <ac:chgData name="Ben.Read" userId="316ea3c3-ef73-4e56-801d-8b7e36ad6785" providerId="ADAL" clId="{F24FBF54-DBA3-49FE-82EB-0EF8416E2F82}" dt="2017-09-10T21:29:21.027" v="1363" actId="20577"/>
          <ac:spMkLst>
            <pc:docMk/>
            <pc:sldMk cId="2916666407" sldId="262"/>
            <ac:spMk id="7" creationId="{00000000-0000-0000-0000-000000000000}"/>
          </ac:spMkLst>
        </pc:spChg>
      </pc:sldChg>
      <pc:sldChg chg="del">
        <pc:chgData name="Ben.Read" userId="316ea3c3-ef73-4e56-801d-8b7e36ad6785" providerId="ADAL" clId="{F24FBF54-DBA3-49FE-82EB-0EF8416E2F82}" dt="2017-09-10T20:58:17.629" v="4" actId="2696"/>
        <pc:sldMkLst>
          <pc:docMk/>
          <pc:sldMk cId="2934196237" sldId="262"/>
        </pc:sldMkLst>
      </pc:sldChg>
      <pc:sldChg chg="del">
        <pc:chgData name="Ben.Read" userId="316ea3c3-ef73-4e56-801d-8b7e36ad6785" providerId="ADAL" clId="{F24FBF54-DBA3-49FE-82EB-0EF8416E2F82}" dt="2017-09-10T20:58:17.648" v="5" actId="2696"/>
        <pc:sldMkLst>
          <pc:docMk/>
          <pc:sldMk cId="1451030430" sldId="263"/>
        </pc:sldMkLst>
      </pc:sldChg>
      <pc:sldChg chg="add del">
        <pc:chgData name="Ben.Read" userId="316ea3c3-ef73-4e56-801d-8b7e36ad6785" providerId="ADAL" clId="{F24FBF54-DBA3-49FE-82EB-0EF8416E2F82}" dt="2017-09-10T21:53:34.634" v="1509" actId="2696"/>
        <pc:sldMkLst>
          <pc:docMk/>
          <pc:sldMk cId="2622883861" sldId="263"/>
        </pc:sldMkLst>
      </pc:sldChg>
      <pc:sldChg chg="addSp delSp modSp add">
        <pc:chgData name="Ben.Read" userId="316ea3c3-ef73-4e56-801d-8b7e36ad6785" providerId="ADAL" clId="{F24FBF54-DBA3-49FE-82EB-0EF8416E2F82}" dt="2017-09-10T21:22:13.812" v="1127" actId="113"/>
        <pc:sldMkLst>
          <pc:docMk/>
          <pc:sldMk cId="1158970970" sldId="264"/>
        </pc:sldMkLst>
        <pc:spChg chg="mod">
          <ac:chgData name="Ben.Read" userId="316ea3c3-ef73-4e56-801d-8b7e36ad6785" providerId="ADAL" clId="{F24FBF54-DBA3-49FE-82EB-0EF8416E2F82}" dt="2017-09-10T21:14:48.841" v="691" actId="20577"/>
          <ac:spMkLst>
            <pc:docMk/>
            <pc:sldMk cId="1158970970" sldId="264"/>
            <ac:spMk id="2" creationId="{91E466CE-7160-4E8A-ADF6-BC8846F1CDF5}"/>
          </ac:spMkLst>
        </pc:spChg>
        <pc:spChg chg="del">
          <ac:chgData name="Ben.Read" userId="316ea3c3-ef73-4e56-801d-8b7e36ad6785" providerId="ADAL" clId="{F24FBF54-DBA3-49FE-82EB-0EF8416E2F82}" dt="2017-09-10T21:17:11.578" v="742"/>
          <ac:spMkLst>
            <pc:docMk/>
            <pc:sldMk cId="1158970970" sldId="264"/>
            <ac:spMk id="3" creationId="{BABB1A62-ADDE-4D6D-9500-E916807B6851}"/>
          </ac:spMkLst>
        </pc:spChg>
        <pc:spChg chg="add del mod">
          <ac:chgData name="Ben.Read" userId="316ea3c3-ef73-4e56-801d-8b7e36ad6785" providerId="ADAL" clId="{F24FBF54-DBA3-49FE-82EB-0EF8416E2F82}" dt="2017-09-10T21:17:16.187" v="744"/>
          <ac:spMkLst>
            <pc:docMk/>
            <pc:sldMk cId="1158970970" sldId="264"/>
            <ac:spMk id="5" creationId="{44126383-B152-4738-8D05-90949C906166}"/>
          </ac:spMkLst>
        </pc:spChg>
        <pc:spChg chg="add del mod">
          <ac:chgData name="Ben.Read" userId="316ea3c3-ef73-4e56-801d-8b7e36ad6785" providerId="ADAL" clId="{F24FBF54-DBA3-49FE-82EB-0EF8416E2F82}" dt="2017-09-10T21:17:13.520" v="743"/>
          <ac:spMkLst>
            <pc:docMk/>
            <pc:sldMk cId="1158970970" sldId="264"/>
            <ac:spMk id="6" creationId="{D156BF95-B338-4B6C-B4E1-2FC0F3886031}"/>
          </ac:spMkLst>
        </pc:spChg>
        <pc:spChg chg="del mod">
          <ac:chgData name="Ben.Read" userId="316ea3c3-ef73-4e56-801d-8b7e36ad6785" providerId="ADAL" clId="{F24FBF54-DBA3-49FE-82EB-0EF8416E2F82}" dt="2017-09-10T21:17:00.601" v="739" actId="478"/>
          <ac:spMkLst>
            <pc:docMk/>
            <pc:sldMk cId="1158970970" sldId="264"/>
            <ac:spMk id="7" creationId="{00000000-0000-0000-0000-000000000000}"/>
          </ac:spMkLst>
        </pc:spChg>
        <pc:spChg chg="add mod">
          <ac:chgData name="Ben.Read" userId="316ea3c3-ef73-4e56-801d-8b7e36ad6785" providerId="ADAL" clId="{F24FBF54-DBA3-49FE-82EB-0EF8416E2F82}" dt="2017-09-10T21:22:13.812" v="1127" actId="113"/>
          <ac:spMkLst>
            <pc:docMk/>
            <pc:sldMk cId="1158970970" sldId="264"/>
            <ac:spMk id="8" creationId="{814DB8A2-B41A-4292-8512-92FD8312B3FB}"/>
          </ac:spMkLst>
        </pc:spChg>
      </pc:sldChg>
      <pc:sldChg chg="del">
        <pc:chgData name="Ben.Read" userId="316ea3c3-ef73-4e56-801d-8b7e36ad6785" providerId="ADAL" clId="{F24FBF54-DBA3-49FE-82EB-0EF8416E2F82}" dt="2017-09-10T20:58:17.665" v="6" actId="2696"/>
        <pc:sldMkLst>
          <pc:docMk/>
          <pc:sldMk cId="2586969227" sldId="264"/>
        </pc:sldMkLst>
      </pc:sldChg>
      <pc:sldChg chg="modSp add">
        <pc:chgData name="Ben.Read" userId="316ea3c3-ef73-4e56-801d-8b7e36ad6785" providerId="ADAL" clId="{F24FBF54-DBA3-49FE-82EB-0EF8416E2F82}" dt="2017-09-10T21:25:01.958" v="1176" actId="113"/>
        <pc:sldMkLst>
          <pc:docMk/>
          <pc:sldMk cId="1291743978" sldId="265"/>
        </pc:sldMkLst>
        <pc:spChg chg="mod">
          <ac:chgData name="Ben.Read" userId="316ea3c3-ef73-4e56-801d-8b7e36ad6785" providerId="ADAL" clId="{F24FBF54-DBA3-49FE-82EB-0EF8416E2F82}" dt="2017-09-10T21:22:51.685" v="1135" actId="20577"/>
          <ac:spMkLst>
            <pc:docMk/>
            <pc:sldMk cId="1291743978" sldId="265"/>
            <ac:spMk id="2" creationId="{91E466CE-7160-4E8A-ADF6-BC8846F1CDF5}"/>
          </ac:spMkLst>
        </pc:spChg>
        <pc:spChg chg="mod">
          <ac:chgData name="Ben.Read" userId="316ea3c3-ef73-4e56-801d-8b7e36ad6785" providerId="ADAL" clId="{F24FBF54-DBA3-49FE-82EB-0EF8416E2F82}" dt="2017-09-10T21:25:01.958" v="1176" actId="113"/>
          <ac:spMkLst>
            <pc:docMk/>
            <pc:sldMk cId="1291743978" sldId="265"/>
            <ac:spMk id="8" creationId="{814DB8A2-B41A-4292-8512-92FD8312B3FB}"/>
          </ac:spMkLst>
        </pc:spChg>
      </pc:sldChg>
      <pc:sldChg chg="del">
        <pc:chgData name="Ben.Read" userId="316ea3c3-ef73-4e56-801d-8b7e36ad6785" providerId="ADAL" clId="{F24FBF54-DBA3-49FE-82EB-0EF8416E2F82}" dt="2017-09-10T20:58:17.677" v="7" actId="2696"/>
        <pc:sldMkLst>
          <pc:docMk/>
          <pc:sldMk cId="1519541979" sldId="265"/>
        </pc:sldMkLst>
      </pc:sldChg>
      <pc:sldChg chg="del">
        <pc:chgData name="Ben.Read" userId="316ea3c3-ef73-4e56-801d-8b7e36ad6785" providerId="ADAL" clId="{F24FBF54-DBA3-49FE-82EB-0EF8416E2F82}" dt="2017-09-10T20:58:17.704" v="9" actId="2696"/>
        <pc:sldMkLst>
          <pc:docMk/>
          <pc:sldMk cId="3984616322" sldId="266"/>
        </pc:sldMkLst>
      </pc:sldChg>
      <pc:sldChg chg="modSp add">
        <pc:chgData name="Ben.Read" userId="316ea3c3-ef73-4e56-801d-8b7e36ad6785" providerId="ADAL" clId="{F24FBF54-DBA3-49FE-82EB-0EF8416E2F82}" dt="2017-09-10T21:25:20.131" v="1185"/>
        <pc:sldMkLst>
          <pc:docMk/>
          <pc:sldMk cId="4035721424" sldId="266"/>
        </pc:sldMkLst>
        <pc:spChg chg="mod">
          <ac:chgData name="Ben.Read" userId="316ea3c3-ef73-4e56-801d-8b7e36ad6785" providerId="ADAL" clId="{F24FBF54-DBA3-49FE-82EB-0EF8416E2F82}" dt="2017-09-10T21:25:20.131" v="1185"/>
          <ac:spMkLst>
            <pc:docMk/>
            <pc:sldMk cId="4035721424" sldId="266"/>
            <ac:spMk id="8" creationId="{814DB8A2-B41A-4292-8512-92FD8312B3FB}"/>
          </ac:spMkLst>
        </pc:spChg>
      </pc:sldChg>
      <pc:sldChg chg="modSp add">
        <pc:chgData name="Ben.Read" userId="316ea3c3-ef73-4e56-801d-8b7e36ad6785" providerId="ADAL" clId="{F24FBF54-DBA3-49FE-82EB-0EF8416E2F82}" dt="2017-09-10T21:54:11.642" v="1511" actId="113"/>
        <pc:sldMkLst>
          <pc:docMk/>
          <pc:sldMk cId="1296224823" sldId="267"/>
        </pc:sldMkLst>
        <pc:spChg chg="mod">
          <ac:chgData name="Ben.Read" userId="316ea3c3-ef73-4e56-801d-8b7e36ad6785" providerId="ADAL" clId="{F24FBF54-DBA3-49FE-82EB-0EF8416E2F82}" dt="2017-09-10T21:54:11.642" v="1511" actId="113"/>
          <ac:spMkLst>
            <pc:docMk/>
            <pc:sldMk cId="1296224823" sldId="267"/>
            <ac:spMk id="8" creationId="{814DB8A2-B41A-4292-8512-92FD8312B3FB}"/>
          </ac:spMkLst>
        </pc:spChg>
      </pc:sldChg>
      <pc:sldChg chg="del">
        <pc:chgData name="Ben.Read" userId="316ea3c3-ef73-4e56-801d-8b7e36ad6785" providerId="ADAL" clId="{F24FBF54-DBA3-49FE-82EB-0EF8416E2F82}" dt="2017-09-10T20:58:17.721" v="10" actId="2696"/>
        <pc:sldMkLst>
          <pc:docMk/>
          <pc:sldMk cId="1429227238" sldId="267"/>
        </pc:sldMkLst>
      </pc:sldChg>
      <pc:sldChg chg="del">
        <pc:chgData name="Ben.Read" userId="316ea3c3-ef73-4e56-801d-8b7e36ad6785" providerId="ADAL" clId="{F24FBF54-DBA3-49FE-82EB-0EF8416E2F82}" dt="2017-09-10T20:58:17.745" v="12" actId="2696"/>
        <pc:sldMkLst>
          <pc:docMk/>
          <pc:sldMk cId="493974634" sldId="268"/>
        </pc:sldMkLst>
      </pc:sldChg>
      <pc:sldChg chg="modSp add">
        <pc:chgData name="Ben.Read" userId="316ea3c3-ef73-4e56-801d-8b7e36ad6785" providerId="ADAL" clId="{F24FBF54-DBA3-49FE-82EB-0EF8416E2F82}" dt="2017-09-10T21:50:37.608" v="1507" actId="113"/>
        <pc:sldMkLst>
          <pc:docMk/>
          <pc:sldMk cId="1290803826" sldId="268"/>
        </pc:sldMkLst>
        <pc:spChg chg="mod">
          <ac:chgData name="Ben.Read" userId="316ea3c3-ef73-4e56-801d-8b7e36ad6785" providerId="ADAL" clId="{F24FBF54-DBA3-49FE-82EB-0EF8416E2F82}" dt="2017-09-10T21:27:14.458" v="1263" actId="20577"/>
          <ac:spMkLst>
            <pc:docMk/>
            <pc:sldMk cId="1290803826" sldId="268"/>
            <ac:spMk id="2" creationId="{91E466CE-7160-4E8A-ADF6-BC8846F1CDF5}"/>
          </ac:spMkLst>
        </pc:spChg>
        <pc:spChg chg="mod">
          <ac:chgData name="Ben.Read" userId="316ea3c3-ef73-4e56-801d-8b7e36ad6785" providerId="ADAL" clId="{F24FBF54-DBA3-49FE-82EB-0EF8416E2F82}" dt="2017-09-10T21:50:37.608" v="1507" actId="113"/>
          <ac:spMkLst>
            <pc:docMk/>
            <pc:sldMk cId="1290803826" sldId="268"/>
            <ac:spMk id="8" creationId="{814DB8A2-B41A-4292-8512-92FD8312B3FB}"/>
          </ac:spMkLst>
        </pc:spChg>
      </pc:sldChg>
      <pc:sldChg chg="add del">
        <pc:chgData name="Ben.Read" userId="316ea3c3-ef73-4e56-801d-8b7e36ad6785" providerId="ADAL" clId="{F24FBF54-DBA3-49FE-82EB-0EF8416E2F82}" dt="2017-09-10T21:30:47.784" v="1365" actId="2696"/>
        <pc:sldMkLst>
          <pc:docMk/>
          <pc:sldMk cId="431377332" sldId="269"/>
        </pc:sldMkLst>
      </pc:sldChg>
      <pc:sldChg chg="del">
        <pc:chgData name="Ben.Read" userId="316ea3c3-ef73-4e56-801d-8b7e36ad6785" providerId="ADAL" clId="{F24FBF54-DBA3-49FE-82EB-0EF8416E2F82}" dt="2017-09-10T20:58:17.691" v="8" actId="2696"/>
        <pc:sldMkLst>
          <pc:docMk/>
          <pc:sldMk cId="955363867" sldId="269"/>
        </pc:sldMkLst>
      </pc:sldChg>
      <pc:sldChg chg="addSp delSp modSp add">
        <pc:chgData name="Ben.Read" userId="316ea3c3-ef73-4e56-801d-8b7e36ad6785" providerId="ADAL" clId="{F24FBF54-DBA3-49FE-82EB-0EF8416E2F82}" dt="2017-09-10T21:32:06.789" v="1412"/>
        <pc:sldMkLst>
          <pc:docMk/>
          <pc:sldMk cId="3449155828" sldId="269"/>
        </pc:sldMkLst>
        <pc:spChg chg="mod">
          <ac:chgData name="Ben.Read" userId="316ea3c3-ef73-4e56-801d-8b7e36ad6785" providerId="ADAL" clId="{F24FBF54-DBA3-49FE-82EB-0EF8416E2F82}" dt="2017-09-10T21:30:54.911" v="1380" actId="20577"/>
          <ac:spMkLst>
            <pc:docMk/>
            <pc:sldMk cId="3449155828" sldId="269"/>
            <ac:spMk id="2" creationId="{91E466CE-7160-4E8A-ADF6-BC8846F1CDF5}"/>
          </ac:spMkLst>
        </pc:spChg>
        <pc:spChg chg="add">
          <ac:chgData name="Ben.Read" userId="316ea3c3-ef73-4e56-801d-8b7e36ad6785" providerId="ADAL" clId="{F24FBF54-DBA3-49FE-82EB-0EF8416E2F82}" dt="2017-09-10T21:32:06.789" v="1412"/>
          <ac:spMkLst>
            <pc:docMk/>
            <pc:sldMk cId="3449155828" sldId="269"/>
            <ac:spMk id="6" creationId="{4C7F105B-6DEE-4541-8E18-DC05B409F1C7}"/>
          </ac:spMkLst>
        </pc:spChg>
        <pc:spChg chg="del mod">
          <ac:chgData name="Ben.Read" userId="316ea3c3-ef73-4e56-801d-8b7e36ad6785" providerId="ADAL" clId="{F24FBF54-DBA3-49FE-82EB-0EF8416E2F82}" dt="2017-09-10T21:32:05.595" v="1411"/>
          <ac:spMkLst>
            <pc:docMk/>
            <pc:sldMk cId="3449155828" sldId="269"/>
            <ac:spMk id="8" creationId="{814DB8A2-B41A-4292-8512-92FD8312B3FB}"/>
          </ac:spMkLst>
        </pc:spChg>
        <pc:picChg chg="add">
          <ac:chgData name="Ben.Read" userId="316ea3c3-ef73-4e56-801d-8b7e36ad6785" providerId="ADAL" clId="{F24FBF54-DBA3-49FE-82EB-0EF8416E2F82}" dt="2017-09-10T21:32:06.789" v="1412"/>
          <ac:picMkLst>
            <pc:docMk/>
            <pc:sldMk cId="3449155828" sldId="269"/>
            <ac:picMk id="7" creationId="{12E919E1-2BDC-4E8C-B5C3-0EC21E5E55F0}"/>
          </ac:picMkLst>
        </pc:picChg>
        <pc:picChg chg="add del">
          <ac:chgData name="Ben.Read" userId="316ea3c3-ef73-4e56-801d-8b7e36ad6785" providerId="ADAL" clId="{F24FBF54-DBA3-49FE-82EB-0EF8416E2F82}" dt="2017-09-10T21:32:05.595" v="1411"/>
          <ac:picMkLst>
            <pc:docMk/>
            <pc:sldMk cId="3449155828" sldId="269"/>
            <ac:picMk id="1026" creationId="{336F4D90-D4DB-4337-BFCF-5C23B306E523}"/>
          </ac:picMkLst>
        </pc:picChg>
      </pc:sldChg>
      <pc:sldChg chg="del">
        <pc:chgData name="Ben.Read" userId="316ea3c3-ef73-4e56-801d-8b7e36ad6785" providerId="ADAL" clId="{F24FBF54-DBA3-49FE-82EB-0EF8416E2F82}" dt="2017-09-10T20:58:17.736" v="11" actId="2696"/>
        <pc:sldMkLst>
          <pc:docMk/>
          <pc:sldMk cId="1269257874" sldId="270"/>
        </pc:sldMkLst>
      </pc:sldChg>
      <pc:sldChg chg="delSp modSp add">
        <pc:chgData name="Ben.Read" userId="316ea3c3-ef73-4e56-801d-8b7e36ad6785" providerId="ADAL" clId="{F24FBF54-DBA3-49FE-82EB-0EF8416E2F82}" dt="2017-09-10T21:32:42.194" v="1419" actId="20577"/>
        <pc:sldMkLst>
          <pc:docMk/>
          <pc:sldMk cId="2260451799" sldId="270"/>
        </pc:sldMkLst>
        <pc:spChg chg="mod">
          <ac:chgData name="Ben.Read" userId="316ea3c3-ef73-4e56-801d-8b7e36ad6785" providerId="ADAL" clId="{F24FBF54-DBA3-49FE-82EB-0EF8416E2F82}" dt="2017-09-10T21:32:42.194" v="1419" actId="20577"/>
          <ac:spMkLst>
            <pc:docMk/>
            <pc:sldMk cId="2260451799" sldId="270"/>
            <ac:spMk id="6" creationId="{4C7F105B-6DEE-4541-8E18-DC05B409F1C7}"/>
          </ac:spMkLst>
        </pc:spChg>
        <pc:picChg chg="del">
          <ac:chgData name="Ben.Read" userId="316ea3c3-ef73-4e56-801d-8b7e36ad6785" providerId="ADAL" clId="{F24FBF54-DBA3-49FE-82EB-0EF8416E2F82}" dt="2017-09-10T21:32:26.872" v="1414" actId="478"/>
          <ac:picMkLst>
            <pc:docMk/>
            <pc:sldMk cId="2260451799" sldId="270"/>
            <ac:picMk id="7" creationId="{12E919E1-2BDC-4E8C-B5C3-0EC21E5E55F0}"/>
          </ac:picMkLst>
        </pc:picChg>
      </pc:sldChg>
      <pc:sldChg chg="modSp add">
        <pc:chgData name="Ben.Read" userId="316ea3c3-ef73-4e56-801d-8b7e36ad6785" providerId="ADAL" clId="{F24FBF54-DBA3-49FE-82EB-0EF8416E2F82}" dt="2017-09-10T21:44:13.083" v="1494" actId="255"/>
        <pc:sldMkLst>
          <pc:docMk/>
          <pc:sldMk cId="3043506846" sldId="271"/>
        </pc:sldMkLst>
        <pc:spChg chg="mod">
          <ac:chgData name="Ben.Read" userId="316ea3c3-ef73-4e56-801d-8b7e36ad6785" providerId="ADAL" clId="{F24FBF54-DBA3-49FE-82EB-0EF8416E2F82}" dt="2017-09-10T21:44:13.083" v="1494" actId="255"/>
          <ac:spMkLst>
            <pc:docMk/>
            <pc:sldMk cId="3043506846" sldId="271"/>
            <ac:spMk id="6" creationId="{4C7F105B-6DEE-4541-8E18-DC05B409F1C7}"/>
          </ac:spMkLst>
        </pc:spChg>
      </pc:sldChg>
      <pc:sldChg chg="modSp add">
        <pc:chgData name="Ben.Read" userId="316ea3c3-ef73-4e56-801d-8b7e36ad6785" providerId="ADAL" clId="{F24FBF54-DBA3-49FE-82EB-0EF8416E2F82}" dt="2017-09-10T21:44:19.419" v="1496" actId="255"/>
        <pc:sldMkLst>
          <pc:docMk/>
          <pc:sldMk cId="2661193776" sldId="272"/>
        </pc:sldMkLst>
        <pc:spChg chg="mod">
          <ac:chgData name="Ben.Read" userId="316ea3c3-ef73-4e56-801d-8b7e36ad6785" providerId="ADAL" clId="{F24FBF54-DBA3-49FE-82EB-0EF8416E2F82}" dt="2017-09-10T21:44:19.419" v="1496" actId="255"/>
          <ac:spMkLst>
            <pc:docMk/>
            <pc:sldMk cId="2661193776" sldId="272"/>
            <ac:spMk id="6" creationId="{4C7F105B-6DEE-4541-8E18-DC05B409F1C7}"/>
          </ac:spMkLst>
        </pc:spChg>
      </pc:sldChg>
      <pc:sldChg chg="modSp add">
        <pc:chgData name="Ben.Read" userId="316ea3c3-ef73-4e56-801d-8b7e36ad6785" providerId="ADAL" clId="{F24FBF54-DBA3-49FE-82EB-0EF8416E2F82}" dt="2017-09-10T21:44:25.167" v="1498" actId="255"/>
        <pc:sldMkLst>
          <pc:docMk/>
          <pc:sldMk cId="406088700" sldId="273"/>
        </pc:sldMkLst>
        <pc:spChg chg="mod">
          <ac:chgData name="Ben.Read" userId="316ea3c3-ef73-4e56-801d-8b7e36ad6785" providerId="ADAL" clId="{F24FBF54-DBA3-49FE-82EB-0EF8416E2F82}" dt="2017-09-10T21:44:25.167" v="1498" actId="255"/>
          <ac:spMkLst>
            <pc:docMk/>
            <pc:sldMk cId="406088700" sldId="273"/>
            <ac:spMk id="6" creationId="{4C7F105B-6DEE-4541-8E18-DC05B409F1C7}"/>
          </ac:spMkLst>
        </pc:spChg>
      </pc:sldChg>
      <pc:sldChg chg="modSp add">
        <pc:chgData name="Ben.Read" userId="316ea3c3-ef73-4e56-801d-8b7e36ad6785" providerId="ADAL" clId="{F24FBF54-DBA3-49FE-82EB-0EF8416E2F82}" dt="2017-09-10T21:44:31.632" v="1500" actId="255"/>
        <pc:sldMkLst>
          <pc:docMk/>
          <pc:sldMk cId="915428927" sldId="274"/>
        </pc:sldMkLst>
        <pc:spChg chg="mod">
          <ac:chgData name="Ben.Read" userId="316ea3c3-ef73-4e56-801d-8b7e36ad6785" providerId="ADAL" clId="{F24FBF54-DBA3-49FE-82EB-0EF8416E2F82}" dt="2017-09-10T21:44:31.632" v="1500" actId="255"/>
          <ac:spMkLst>
            <pc:docMk/>
            <pc:sldMk cId="915428927" sldId="274"/>
            <ac:spMk id="6" creationId="{4C7F105B-6DEE-4541-8E18-DC05B409F1C7}"/>
          </ac:spMkLst>
        </pc:spChg>
      </pc:sldChg>
      <pc:sldChg chg="modSp add del">
        <pc:chgData name="Ben.Read" userId="316ea3c3-ef73-4e56-801d-8b7e36ad6785" providerId="ADAL" clId="{F24FBF54-DBA3-49FE-82EB-0EF8416E2F82}" dt="2017-09-10T21:45:12.479" v="1503" actId="2696"/>
        <pc:sldMkLst>
          <pc:docMk/>
          <pc:sldMk cId="1878002305" sldId="275"/>
        </pc:sldMkLst>
        <pc:spChg chg="mod">
          <ac:chgData name="Ben.Read" userId="316ea3c3-ef73-4e56-801d-8b7e36ad6785" providerId="ADAL" clId="{F24FBF54-DBA3-49FE-82EB-0EF8416E2F82}" dt="2017-09-10T21:43:46.784" v="1478" actId="20577"/>
          <ac:spMkLst>
            <pc:docMk/>
            <pc:sldMk cId="1878002305" sldId="275"/>
            <ac:spMk id="2" creationId="{91E466CE-7160-4E8A-ADF6-BC8846F1CDF5}"/>
          </ac:spMkLst>
        </pc:spChg>
        <pc:spChg chg="mod">
          <ac:chgData name="Ben.Read" userId="316ea3c3-ef73-4e56-801d-8b7e36ad6785" providerId="ADAL" clId="{F24FBF54-DBA3-49FE-82EB-0EF8416E2F82}" dt="2017-09-10T21:43:52.616" v="1492" actId="20577"/>
          <ac:spMkLst>
            <pc:docMk/>
            <pc:sldMk cId="1878002305" sldId="275"/>
            <ac:spMk id="6" creationId="{4C7F105B-6DEE-4541-8E18-DC05B409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9/11/2017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9/11/2017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9/11/2017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9/11/2017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9/11/2017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9/11/2017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9/11/2017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9/11/2017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9/11/2017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9/11/2017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9/11/2017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9/11/2017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9/11/2017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9/11/2017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LOGICAL OPERATORS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4DB8A2-B41A-4292-8512-92FD8312B3FB}"/>
              </a:ext>
            </a:extLst>
          </p:cNvPr>
          <p:cNvSpPr txBox="1"/>
          <p:nvPr/>
        </p:nvSpPr>
        <p:spPr>
          <a:xfrm>
            <a:off x="837828" y="1835532"/>
            <a:ext cx="10385548" cy="2308324"/>
          </a:xfrm>
          <a:prstGeom prst="rect">
            <a:avLst/>
          </a:prstGeom>
          <a:noFill/>
          <a:ln>
            <a:noFill/>
          </a:ln>
        </p:spPr>
        <p:txBody>
          <a:bodyPr wrap="square" rtlCol="0" anchor="ctr" anchorCtr="1">
            <a:spAutoFit/>
          </a:bodyPr>
          <a:lstStyle/>
          <a:p>
            <a:r>
              <a:rPr lang="en-GB" sz="2400" b="1" dirty="0">
                <a:latin typeface="+mj-lt"/>
              </a:rPr>
              <a:t>AND = &amp;&amp; </a:t>
            </a:r>
          </a:p>
          <a:p>
            <a:endParaRPr lang="en-GB" sz="2400" dirty="0">
              <a:latin typeface="+mj-lt"/>
            </a:endParaRPr>
          </a:p>
          <a:p>
            <a:r>
              <a:rPr lang="en-GB" sz="2400" dirty="0">
                <a:latin typeface="+mj-lt"/>
              </a:rPr>
              <a:t>if (a &amp;&amp; b) // &amp;&amp; is an AND operator and requires both values to be non-zero</a:t>
            </a:r>
          </a:p>
          <a:p>
            <a:r>
              <a:rPr lang="en-GB" sz="2400" dirty="0">
                <a:latin typeface="+mj-lt"/>
              </a:rPr>
              <a:t>	{</a:t>
            </a:r>
          </a:p>
          <a:p>
            <a:r>
              <a:rPr lang="en-GB" sz="2400" dirty="0">
                <a:latin typeface="+mj-lt"/>
              </a:rPr>
              <a:t>		</a:t>
            </a:r>
            <a:r>
              <a:rPr lang="en-GB" sz="2400" dirty="0" err="1">
                <a:latin typeface="+mj-lt"/>
              </a:rPr>
              <a:t>printf</a:t>
            </a:r>
            <a:r>
              <a:rPr lang="en-GB" sz="2400" dirty="0">
                <a:latin typeface="+mj-lt"/>
              </a:rPr>
              <a:t>("Neither a or b is zero\n");</a:t>
            </a:r>
          </a:p>
          <a:p>
            <a:r>
              <a:rPr lang="en-GB" sz="2400" dirty="0">
                <a:latin typeface="+mj-lt"/>
              </a:rPr>
              <a:t>	}</a:t>
            </a:r>
          </a:p>
        </p:txBody>
      </p:sp>
    </p:spTree>
    <p:extLst>
      <p:ext uri="{BB962C8B-B14F-4D97-AF65-F5344CB8AC3E}">
        <p14:creationId xmlns:p14="http://schemas.microsoft.com/office/powerpoint/2010/main" val="12917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LOGICAL OPERATORS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4DB8A2-B41A-4292-8512-92FD8312B3FB}"/>
              </a:ext>
            </a:extLst>
          </p:cNvPr>
          <p:cNvSpPr txBox="1"/>
          <p:nvPr/>
        </p:nvSpPr>
        <p:spPr>
          <a:xfrm>
            <a:off x="765820" y="1835532"/>
            <a:ext cx="10385548" cy="2308324"/>
          </a:xfrm>
          <a:prstGeom prst="rect">
            <a:avLst/>
          </a:prstGeom>
          <a:noFill/>
          <a:ln>
            <a:noFill/>
          </a:ln>
        </p:spPr>
        <p:txBody>
          <a:bodyPr wrap="square" rtlCol="0" anchor="ctr" anchorCtr="1">
            <a:spAutoFit/>
          </a:bodyPr>
          <a:lstStyle/>
          <a:p>
            <a:r>
              <a:rPr lang="en-GB" sz="2400" b="1" dirty="0">
                <a:latin typeface="+mj-lt"/>
              </a:rPr>
              <a:t>OR = ||</a:t>
            </a:r>
          </a:p>
          <a:p>
            <a:endParaRPr lang="en-GB" sz="2400" dirty="0">
              <a:latin typeface="+mj-lt"/>
            </a:endParaRPr>
          </a:p>
          <a:p>
            <a:r>
              <a:rPr lang="en-GB" sz="2400" dirty="0">
                <a:latin typeface="+mj-lt"/>
              </a:rPr>
              <a:t>if (a || b) // || is an OR operator and requires either value to be non-zero</a:t>
            </a:r>
          </a:p>
          <a:p>
            <a:r>
              <a:rPr lang="en-GB" sz="2400" dirty="0">
                <a:latin typeface="+mj-lt"/>
              </a:rPr>
              <a:t>	{</a:t>
            </a:r>
          </a:p>
          <a:p>
            <a:r>
              <a:rPr lang="en-GB" sz="2400" dirty="0">
                <a:latin typeface="+mj-lt"/>
              </a:rPr>
              <a:t>		</a:t>
            </a:r>
            <a:r>
              <a:rPr lang="en-GB" sz="2400" dirty="0" err="1">
                <a:latin typeface="+mj-lt"/>
              </a:rPr>
              <a:t>printf</a:t>
            </a:r>
            <a:r>
              <a:rPr lang="en-GB" sz="2400" dirty="0">
                <a:latin typeface="+mj-lt"/>
              </a:rPr>
              <a:t>("One or both of a and b have a value other than zero\n");</a:t>
            </a:r>
          </a:p>
          <a:p>
            <a:r>
              <a:rPr lang="en-GB" sz="2400" dirty="0">
                <a:latin typeface="+mj-lt"/>
              </a:rPr>
              <a:t>	}</a:t>
            </a:r>
          </a:p>
        </p:txBody>
      </p:sp>
    </p:spTree>
    <p:extLst>
      <p:ext uri="{BB962C8B-B14F-4D97-AF65-F5344CB8AC3E}">
        <p14:creationId xmlns:p14="http://schemas.microsoft.com/office/powerpoint/2010/main" val="403572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LOGICAL OPERATORS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4DB8A2-B41A-4292-8512-92FD8312B3FB}"/>
              </a:ext>
            </a:extLst>
          </p:cNvPr>
          <p:cNvSpPr txBox="1"/>
          <p:nvPr/>
        </p:nvSpPr>
        <p:spPr>
          <a:xfrm>
            <a:off x="909836" y="1466200"/>
            <a:ext cx="10385548" cy="3046988"/>
          </a:xfrm>
          <a:prstGeom prst="rect">
            <a:avLst/>
          </a:prstGeom>
          <a:noFill/>
          <a:ln>
            <a:noFill/>
          </a:ln>
        </p:spPr>
        <p:txBody>
          <a:bodyPr wrap="square" rtlCol="0" anchor="ctr" anchorCtr="1">
            <a:spAutoFit/>
          </a:bodyPr>
          <a:lstStyle/>
          <a:p>
            <a:r>
              <a:rPr lang="en-GB" sz="2400" b="1" dirty="0">
                <a:latin typeface="+mj-lt"/>
              </a:rPr>
              <a:t>NOT = !</a:t>
            </a:r>
          </a:p>
          <a:p>
            <a:endParaRPr lang="en-GB" sz="2400" b="1" dirty="0">
              <a:latin typeface="+mj-lt"/>
            </a:endParaRPr>
          </a:p>
          <a:p>
            <a:r>
              <a:rPr lang="en-GB" sz="2400" dirty="0">
                <a:latin typeface="+mj-lt"/>
              </a:rPr>
              <a:t>if (!(a &amp;&amp; b)) // ! is a NOT operator and reverses the meaning of the following operator</a:t>
            </a:r>
          </a:p>
          <a:p>
            <a:r>
              <a:rPr lang="en-GB" sz="2400" dirty="0">
                <a:latin typeface="+mj-lt"/>
              </a:rPr>
              <a:t>	{</a:t>
            </a:r>
          </a:p>
          <a:p>
            <a:r>
              <a:rPr lang="en-GB" sz="2400" dirty="0">
                <a:latin typeface="+mj-lt"/>
              </a:rPr>
              <a:t>		</a:t>
            </a:r>
            <a:r>
              <a:rPr lang="en-GB" sz="2400" dirty="0" err="1">
                <a:latin typeface="+mj-lt"/>
              </a:rPr>
              <a:t>printf</a:t>
            </a:r>
            <a:r>
              <a:rPr lang="en-GB" sz="2400" dirty="0">
                <a:latin typeface="+mj-lt"/>
              </a:rPr>
              <a:t>("One or both integers are zero\n");</a:t>
            </a:r>
          </a:p>
          <a:p>
            <a:r>
              <a:rPr lang="en-GB" sz="2400" dirty="0">
                <a:latin typeface="+mj-lt"/>
              </a:rPr>
              <a:t>	}</a:t>
            </a:r>
          </a:p>
          <a:p>
            <a:endParaRPr lang="en-GB" sz="2400" dirty="0">
              <a:latin typeface="+mj-lt"/>
            </a:endParaRPr>
          </a:p>
        </p:txBody>
      </p:sp>
    </p:spTree>
    <p:extLst>
      <p:ext uri="{BB962C8B-B14F-4D97-AF65-F5344CB8AC3E}">
        <p14:creationId xmlns:p14="http://schemas.microsoft.com/office/powerpoint/2010/main" val="129622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2204864"/>
            <a:ext cx="10385548" cy="1569660"/>
          </a:xfrm>
          <a:prstGeom prst="rect">
            <a:avLst/>
          </a:prstGeom>
          <a:noFill/>
          <a:ln>
            <a:noFill/>
          </a:ln>
        </p:spPr>
        <p:txBody>
          <a:bodyPr wrap="square" rtlCol="0" anchor="ctr" anchorCtr="1">
            <a:spAutoFit/>
          </a:bodyPr>
          <a:lstStyle/>
          <a:p>
            <a:r>
              <a:rPr lang="en-GB" sz="2400" b="1" dirty="0">
                <a:latin typeface="+mj-lt"/>
              </a:rPr>
              <a:t>BODMAS –</a:t>
            </a:r>
          </a:p>
          <a:p>
            <a:endParaRPr lang="en-GB" sz="2400" b="1" dirty="0">
              <a:latin typeface="+mj-lt"/>
            </a:endParaRPr>
          </a:p>
          <a:p>
            <a:r>
              <a:rPr lang="en-GB" sz="2400" b="1" dirty="0">
                <a:latin typeface="+mj-lt"/>
              </a:rPr>
              <a:t>Brackets</a:t>
            </a:r>
            <a:endParaRPr lang="en-GB" sz="2000" b="1" dirty="0">
              <a:latin typeface="+mj-lt"/>
            </a:endParaRPr>
          </a:p>
          <a:p>
            <a:endParaRPr lang="en-GB" sz="2400" dirty="0">
              <a:latin typeface="+mj-lt"/>
            </a:endParaRPr>
          </a:p>
        </p:txBody>
      </p:sp>
      <p:pic>
        <p:nvPicPr>
          <p:cNvPr id="7" name="Picture 2" descr="BODMAS - Rules of Ordering in Mathematics.  Brackets, Orders, Division, Multiplication, Addition and Subtraction.">
            <a:extLst>
              <a:ext uri="{FF2B5EF4-FFF2-40B4-BE49-F238E27FC236}">
                <a16:creationId xmlns:a16="http://schemas.microsoft.com/office/drawing/2014/main" id="{12E919E1-2BDC-4E8C-B5C3-0EC21E5E5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1905000"/>
            <a:ext cx="7315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5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912202"/>
            <a:ext cx="10385548" cy="4154984"/>
          </a:xfrm>
          <a:prstGeom prst="rect">
            <a:avLst/>
          </a:prstGeom>
          <a:noFill/>
          <a:ln>
            <a:noFill/>
          </a:ln>
        </p:spPr>
        <p:txBody>
          <a:bodyPr wrap="square" rtlCol="0" anchor="ctr" anchorCtr="1">
            <a:spAutoFit/>
          </a:bodyPr>
          <a:lstStyle/>
          <a:p>
            <a:r>
              <a:rPr lang="en-GB" sz="2400" b="1" dirty="0">
                <a:latin typeface="+mj-lt"/>
              </a:rPr>
              <a:t>BODMAS is a useful acronym that lets you know which order to solve mathematical problems (or sums). It's important that you follow the rules of BODMAS as without it your answers can be wrong.</a:t>
            </a:r>
          </a:p>
          <a:p>
            <a:r>
              <a:rPr lang="en-GB" sz="2400" dirty="0">
                <a:latin typeface="+mj-lt"/>
              </a:rPr>
              <a:t>The </a:t>
            </a:r>
            <a:r>
              <a:rPr lang="en-GB" sz="2400" b="1" dirty="0">
                <a:latin typeface="+mj-lt"/>
              </a:rPr>
              <a:t>BODMAS</a:t>
            </a:r>
            <a:r>
              <a:rPr lang="en-GB" sz="2400" dirty="0">
                <a:latin typeface="+mj-lt"/>
              </a:rPr>
              <a:t> acronym is for:</a:t>
            </a:r>
          </a:p>
          <a:p>
            <a:endParaRPr lang="en-GB" sz="2400" dirty="0">
              <a:latin typeface="+mj-lt"/>
            </a:endParaRPr>
          </a:p>
          <a:p>
            <a:r>
              <a:rPr lang="en-GB" sz="2400" b="1" dirty="0">
                <a:latin typeface="+mj-lt"/>
              </a:rPr>
              <a:t>B</a:t>
            </a:r>
            <a:r>
              <a:rPr lang="en-GB" sz="2400" dirty="0">
                <a:latin typeface="+mj-lt"/>
              </a:rPr>
              <a:t>rackets (parts of a calculation inside brackets always come first).</a:t>
            </a:r>
          </a:p>
          <a:p>
            <a:r>
              <a:rPr lang="en-GB" sz="2400" b="1" dirty="0">
                <a:latin typeface="+mj-lt"/>
              </a:rPr>
              <a:t>O</a:t>
            </a:r>
            <a:r>
              <a:rPr lang="en-GB" sz="2400" dirty="0">
                <a:latin typeface="+mj-lt"/>
              </a:rPr>
              <a:t>rders (numbers involving powers or square roots).</a:t>
            </a:r>
          </a:p>
          <a:p>
            <a:r>
              <a:rPr lang="en-GB" sz="2400" b="1" dirty="0">
                <a:latin typeface="+mj-lt"/>
              </a:rPr>
              <a:t>D</a:t>
            </a:r>
            <a:r>
              <a:rPr lang="en-GB" sz="2400" dirty="0">
                <a:latin typeface="+mj-lt"/>
              </a:rPr>
              <a:t>ivision.</a:t>
            </a:r>
          </a:p>
          <a:p>
            <a:r>
              <a:rPr lang="en-GB" sz="2400" b="1" dirty="0">
                <a:latin typeface="+mj-lt"/>
              </a:rPr>
              <a:t>M</a:t>
            </a:r>
            <a:r>
              <a:rPr lang="en-GB" sz="2400" dirty="0">
                <a:latin typeface="+mj-lt"/>
              </a:rPr>
              <a:t>ultiplication.</a:t>
            </a:r>
          </a:p>
          <a:p>
            <a:r>
              <a:rPr lang="en-GB" sz="2400" b="1" dirty="0">
                <a:latin typeface="+mj-lt"/>
              </a:rPr>
              <a:t>A</a:t>
            </a:r>
            <a:r>
              <a:rPr lang="en-GB" sz="2400" dirty="0">
                <a:latin typeface="+mj-lt"/>
              </a:rPr>
              <a:t>ddition.</a:t>
            </a:r>
          </a:p>
          <a:p>
            <a:r>
              <a:rPr lang="en-GB" sz="2400" b="1" dirty="0">
                <a:latin typeface="+mj-lt"/>
              </a:rPr>
              <a:t>S</a:t>
            </a:r>
            <a:r>
              <a:rPr lang="en-GB" sz="2400" dirty="0">
                <a:latin typeface="+mj-lt"/>
              </a:rPr>
              <a:t>ubtraction.</a:t>
            </a:r>
          </a:p>
        </p:txBody>
      </p:sp>
    </p:spTree>
    <p:extLst>
      <p:ext uri="{BB962C8B-B14F-4D97-AF65-F5344CB8AC3E}">
        <p14:creationId xmlns:p14="http://schemas.microsoft.com/office/powerpoint/2010/main" val="22604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1096869"/>
            <a:ext cx="10385548" cy="3785652"/>
          </a:xfrm>
          <a:prstGeom prst="rect">
            <a:avLst/>
          </a:prstGeom>
          <a:noFill/>
          <a:ln>
            <a:noFill/>
          </a:ln>
        </p:spPr>
        <p:txBody>
          <a:bodyPr wrap="square" rtlCol="0" anchor="ctr" anchorCtr="1">
            <a:spAutoFit/>
          </a:bodyPr>
          <a:lstStyle/>
          <a:p>
            <a:r>
              <a:rPr lang="en-GB" sz="2000" b="1" dirty="0">
                <a:latin typeface="+mj-lt"/>
              </a:rPr>
              <a:t>Brackets – </a:t>
            </a:r>
          </a:p>
          <a:p>
            <a:endParaRPr lang="en-GB" sz="2000" b="1" dirty="0">
              <a:latin typeface="+mj-lt"/>
            </a:endParaRPr>
          </a:p>
          <a:p>
            <a:r>
              <a:rPr lang="en-GB" sz="2000" b="1" dirty="0">
                <a:latin typeface="+mj-lt"/>
              </a:rPr>
              <a:t>Start with anything inside </a:t>
            </a:r>
            <a:r>
              <a:rPr lang="en-GB" sz="2000" b="1" i="1" dirty="0">
                <a:latin typeface="+mj-lt"/>
              </a:rPr>
              <a:t>brackets</a:t>
            </a:r>
            <a:r>
              <a:rPr lang="en-GB" sz="2000" b="1" dirty="0">
                <a:latin typeface="+mj-lt"/>
              </a:rPr>
              <a:t>, going from left to right.</a:t>
            </a:r>
          </a:p>
          <a:p>
            <a:r>
              <a:rPr lang="en-GB" sz="2000" dirty="0">
                <a:latin typeface="+mj-lt"/>
              </a:rPr>
              <a:t>Example:</a:t>
            </a:r>
          </a:p>
          <a:p>
            <a:r>
              <a:rPr lang="en-GB" sz="2000" b="1" dirty="0">
                <a:latin typeface="+mj-lt"/>
              </a:rPr>
              <a:t>4 × (3 + 2) = ?</a:t>
            </a:r>
          </a:p>
          <a:p>
            <a:endParaRPr lang="en-GB" sz="2000" dirty="0">
              <a:latin typeface="+mj-lt"/>
            </a:endParaRPr>
          </a:p>
          <a:p>
            <a:r>
              <a:rPr lang="en-GB" sz="2000" dirty="0">
                <a:latin typeface="+mj-lt"/>
              </a:rPr>
              <a:t>You need to do the operation, or sum, inside the brackets first, 3 + 2, then multiply the answer by 4.</a:t>
            </a:r>
          </a:p>
          <a:p>
            <a:r>
              <a:rPr lang="en-GB" sz="2000" dirty="0">
                <a:latin typeface="+mj-lt"/>
              </a:rPr>
              <a:t>3 + 2 = 5.</a:t>
            </a:r>
            <a:br>
              <a:rPr lang="en-GB" sz="2000" dirty="0">
                <a:latin typeface="+mj-lt"/>
              </a:rPr>
            </a:br>
            <a:r>
              <a:rPr lang="en-GB" sz="2000" dirty="0">
                <a:latin typeface="+mj-lt"/>
              </a:rPr>
              <a:t>4 × 5 = </a:t>
            </a:r>
            <a:r>
              <a:rPr lang="en-GB" sz="2000" b="1" dirty="0">
                <a:latin typeface="+mj-lt"/>
              </a:rPr>
              <a:t>20</a:t>
            </a:r>
            <a:endParaRPr lang="en-GB" sz="2000" dirty="0">
              <a:latin typeface="+mj-lt"/>
            </a:endParaRPr>
          </a:p>
          <a:p>
            <a:r>
              <a:rPr lang="en-GB" sz="2000" dirty="0">
                <a:latin typeface="+mj-lt"/>
              </a:rPr>
              <a:t>If you ignored the brackets and did the sum 4 × 3 + 2 you would get 14. You can see how the brackets make a difference to the answer.</a:t>
            </a:r>
          </a:p>
        </p:txBody>
      </p:sp>
    </p:spTree>
    <p:extLst>
      <p:ext uri="{BB962C8B-B14F-4D97-AF65-F5344CB8AC3E}">
        <p14:creationId xmlns:p14="http://schemas.microsoft.com/office/powerpoint/2010/main" val="304350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1404645"/>
            <a:ext cx="10385548" cy="3170099"/>
          </a:xfrm>
          <a:prstGeom prst="rect">
            <a:avLst/>
          </a:prstGeom>
          <a:noFill/>
          <a:ln>
            <a:noFill/>
          </a:ln>
        </p:spPr>
        <p:txBody>
          <a:bodyPr wrap="square" rtlCol="0" anchor="ctr" anchorCtr="1">
            <a:spAutoFit/>
          </a:bodyPr>
          <a:lstStyle/>
          <a:p>
            <a:r>
              <a:rPr lang="en-GB" sz="2000" b="1" dirty="0">
                <a:latin typeface="+mj-lt"/>
              </a:rPr>
              <a:t>Orders –</a:t>
            </a:r>
          </a:p>
          <a:p>
            <a:endParaRPr lang="en-GB" sz="2000" b="1" dirty="0">
              <a:latin typeface="+mj-lt"/>
            </a:endParaRPr>
          </a:p>
          <a:p>
            <a:r>
              <a:rPr lang="en-GB" sz="2000" b="1" dirty="0">
                <a:latin typeface="+mj-lt"/>
              </a:rPr>
              <a:t>Do anything involving a power or a square root next (these are also known as </a:t>
            </a:r>
            <a:r>
              <a:rPr lang="en-GB" sz="2000" b="1" i="1" dirty="0">
                <a:latin typeface="+mj-lt"/>
              </a:rPr>
              <a:t>orders</a:t>
            </a:r>
            <a:r>
              <a:rPr lang="en-GB" sz="2000" b="1" dirty="0">
                <a:latin typeface="+mj-lt"/>
              </a:rPr>
              <a:t>), again working from left to right if there is more than one.</a:t>
            </a:r>
          </a:p>
          <a:p>
            <a:endParaRPr lang="en-GB" sz="2000" b="1" dirty="0">
              <a:latin typeface="+mj-lt"/>
            </a:endParaRPr>
          </a:p>
          <a:p>
            <a:r>
              <a:rPr lang="en-GB" sz="2000" dirty="0">
                <a:latin typeface="+mj-lt"/>
              </a:rPr>
              <a:t>Example:</a:t>
            </a:r>
          </a:p>
          <a:p>
            <a:r>
              <a:rPr lang="en-GB" sz="2000" b="1" dirty="0">
                <a:latin typeface="+mj-lt"/>
              </a:rPr>
              <a:t>3</a:t>
            </a:r>
            <a:r>
              <a:rPr lang="en-GB" sz="2000" b="1" baseline="30000" dirty="0">
                <a:latin typeface="+mj-lt"/>
              </a:rPr>
              <a:t>2</a:t>
            </a:r>
            <a:r>
              <a:rPr lang="en-GB" sz="2000" b="1" dirty="0">
                <a:latin typeface="+mj-lt"/>
              </a:rPr>
              <a:t> + 5 = ?</a:t>
            </a:r>
            <a:endParaRPr lang="en-GB" sz="2000" dirty="0">
              <a:latin typeface="+mj-lt"/>
            </a:endParaRPr>
          </a:p>
          <a:p>
            <a:r>
              <a:rPr lang="en-GB" sz="2000" dirty="0">
                <a:latin typeface="+mj-lt"/>
              </a:rPr>
              <a:t>You need to do the power sum first, before you can add 5.</a:t>
            </a:r>
          </a:p>
          <a:p>
            <a:r>
              <a:rPr lang="en-GB" sz="2000" dirty="0">
                <a:latin typeface="+mj-lt"/>
              </a:rPr>
              <a:t>3</a:t>
            </a:r>
            <a:r>
              <a:rPr lang="en-GB" sz="2000" baseline="30000" dirty="0">
                <a:latin typeface="+mj-lt"/>
              </a:rPr>
              <a:t>2</a:t>
            </a:r>
            <a:r>
              <a:rPr lang="en-GB" sz="2000" dirty="0">
                <a:latin typeface="+mj-lt"/>
              </a:rPr>
              <a:t> = 3 × 3 = 9</a:t>
            </a:r>
            <a:br>
              <a:rPr lang="en-GB" sz="2000" dirty="0">
                <a:latin typeface="+mj-lt"/>
              </a:rPr>
            </a:br>
            <a:r>
              <a:rPr lang="en-GB" sz="2000" dirty="0">
                <a:latin typeface="+mj-lt"/>
              </a:rPr>
              <a:t>9 + 5 = 14</a:t>
            </a:r>
          </a:p>
        </p:txBody>
      </p:sp>
    </p:spTree>
    <p:extLst>
      <p:ext uri="{BB962C8B-B14F-4D97-AF65-F5344CB8AC3E}">
        <p14:creationId xmlns:p14="http://schemas.microsoft.com/office/powerpoint/2010/main" val="266119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942981"/>
            <a:ext cx="10385548" cy="4093428"/>
          </a:xfrm>
          <a:prstGeom prst="rect">
            <a:avLst/>
          </a:prstGeom>
          <a:noFill/>
          <a:ln>
            <a:noFill/>
          </a:ln>
        </p:spPr>
        <p:txBody>
          <a:bodyPr wrap="square" rtlCol="0" anchor="ctr" anchorCtr="1">
            <a:spAutoFit/>
          </a:bodyPr>
          <a:lstStyle/>
          <a:p>
            <a:r>
              <a:rPr lang="en-GB" sz="2000" b="1" dirty="0">
                <a:latin typeface="+mj-lt"/>
              </a:rPr>
              <a:t>Division and Multiplication –</a:t>
            </a:r>
          </a:p>
          <a:p>
            <a:endParaRPr lang="en-GB" sz="2000" b="1" dirty="0">
              <a:latin typeface="+mj-lt"/>
            </a:endParaRPr>
          </a:p>
          <a:p>
            <a:r>
              <a:rPr lang="en-GB" sz="2000" b="1" dirty="0">
                <a:latin typeface="+mj-lt"/>
              </a:rPr>
              <a:t>Once you have done any parts of the sum involving brackets or powers the next step is </a:t>
            </a:r>
            <a:r>
              <a:rPr lang="en-GB" sz="2000" b="1" i="1" dirty="0">
                <a:latin typeface="+mj-lt"/>
              </a:rPr>
              <a:t>division</a:t>
            </a:r>
            <a:r>
              <a:rPr lang="en-GB" sz="2000" b="1" dirty="0">
                <a:latin typeface="+mj-lt"/>
              </a:rPr>
              <a:t> and </a:t>
            </a:r>
            <a:r>
              <a:rPr lang="en-GB" sz="2000" b="1" i="1" dirty="0">
                <a:latin typeface="+mj-lt"/>
              </a:rPr>
              <a:t>multiplication</a:t>
            </a:r>
            <a:r>
              <a:rPr lang="en-GB" sz="2000" b="1" dirty="0">
                <a:latin typeface="+mj-lt"/>
              </a:rPr>
              <a:t>.</a:t>
            </a:r>
          </a:p>
          <a:p>
            <a:r>
              <a:rPr lang="en-GB" sz="2000" b="1" dirty="0">
                <a:latin typeface="+mj-lt"/>
              </a:rPr>
              <a:t>Multiplication and division rank equally, so you go from left to right in the sum, doing each operation in the order in which it appears.</a:t>
            </a:r>
          </a:p>
          <a:p>
            <a:endParaRPr lang="en-GB" sz="2000" b="1" dirty="0">
              <a:latin typeface="+mj-lt"/>
            </a:endParaRPr>
          </a:p>
          <a:p>
            <a:r>
              <a:rPr lang="en-GB" sz="2000" dirty="0">
                <a:latin typeface="+mj-lt"/>
              </a:rPr>
              <a:t>Example:</a:t>
            </a:r>
          </a:p>
          <a:p>
            <a:r>
              <a:rPr lang="en-GB" sz="2000" b="1" dirty="0">
                <a:latin typeface="+mj-lt"/>
              </a:rPr>
              <a:t>4 × 5 ÷ 2 + 7 = ?</a:t>
            </a:r>
            <a:endParaRPr lang="en-GB" sz="2000" dirty="0">
              <a:latin typeface="+mj-lt"/>
            </a:endParaRPr>
          </a:p>
          <a:p>
            <a:r>
              <a:rPr lang="en-GB" sz="2000" dirty="0">
                <a:latin typeface="+mj-lt"/>
              </a:rPr>
              <a:t>You need to do division and multiplication first, but you have one of each.</a:t>
            </a:r>
          </a:p>
          <a:p>
            <a:r>
              <a:rPr lang="en-GB" sz="2000" dirty="0">
                <a:latin typeface="+mj-lt"/>
              </a:rPr>
              <a:t>Start from the left and work across to the right, which means that you start with 4 × 5 = 20. Then do the division, 20 ÷ 2 = 10.</a:t>
            </a:r>
          </a:p>
          <a:p>
            <a:r>
              <a:rPr lang="en-GB" sz="2000" dirty="0">
                <a:latin typeface="+mj-lt"/>
              </a:rPr>
              <a:t>Only then do you move to the addition: 10 + 7 = 17. The answer is </a:t>
            </a:r>
            <a:r>
              <a:rPr lang="en-GB" sz="2000" b="1" dirty="0">
                <a:latin typeface="+mj-lt"/>
              </a:rPr>
              <a:t>17</a:t>
            </a:r>
            <a:r>
              <a:rPr lang="en-GB" sz="2000" dirty="0">
                <a:latin typeface="+mj-lt"/>
              </a:rPr>
              <a:t>.</a:t>
            </a:r>
          </a:p>
        </p:txBody>
      </p:sp>
    </p:spTree>
    <p:extLst>
      <p:ext uri="{BB962C8B-B14F-4D97-AF65-F5344CB8AC3E}">
        <p14:creationId xmlns:p14="http://schemas.microsoft.com/office/powerpoint/2010/main" val="406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PRECEDENCE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7F105B-6DEE-4541-8E18-DC05B409F1C7}"/>
              </a:ext>
            </a:extLst>
          </p:cNvPr>
          <p:cNvSpPr txBox="1"/>
          <p:nvPr/>
        </p:nvSpPr>
        <p:spPr>
          <a:xfrm>
            <a:off x="909836" y="1096868"/>
            <a:ext cx="10385548" cy="3785652"/>
          </a:xfrm>
          <a:prstGeom prst="rect">
            <a:avLst/>
          </a:prstGeom>
          <a:noFill/>
          <a:ln>
            <a:noFill/>
          </a:ln>
        </p:spPr>
        <p:txBody>
          <a:bodyPr wrap="square" rtlCol="0" anchor="ctr" anchorCtr="1">
            <a:spAutoFit/>
          </a:bodyPr>
          <a:lstStyle/>
          <a:p>
            <a:r>
              <a:rPr lang="en-GB" sz="2000" b="1" dirty="0">
                <a:latin typeface="+mj-lt"/>
              </a:rPr>
              <a:t>Addition and Subtraction –</a:t>
            </a:r>
          </a:p>
          <a:p>
            <a:endParaRPr lang="en-GB" sz="2000" dirty="0">
              <a:latin typeface="+mj-lt"/>
            </a:endParaRPr>
          </a:p>
          <a:p>
            <a:r>
              <a:rPr lang="en-GB" sz="2000" b="1" dirty="0">
                <a:latin typeface="+mj-lt"/>
              </a:rPr>
              <a:t>The final step is to calculate any </a:t>
            </a:r>
            <a:r>
              <a:rPr lang="en-GB" sz="2000" b="1" i="1" dirty="0">
                <a:latin typeface="+mj-lt"/>
              </a:rPr>
              <a:t>addition</a:t>
            </a:r>
            <a:r>
              <a:rPr lang="en-GB" sz="2000" b="1" dirty="0">
                <a:latin typeface="+mj-lt"/>
              </a:rPr>
              <a:t> or </a:t>
            </a:r>
            <a:r>
              <a:rPr lang="en-GB" sz="2000" b="1" i="1" dirty="0">
                <a:latin typeface="+mj-lt"/>
              </a:rPr>
              <a:t>subtraction</a:t>
            </a:r>
            <a:r>
              <a:rPr lang="en-GB" sz="2000" b="1" dirty="0">
                <a:latin typeface="+mj-lt"/>
              </a:rPr>
              <a:t>. Again, subtraction and addition rank equally, and you simply move from left to right.</a:t>
            </a:r>
          </a:p>
          <a:p>
            <a:endParaRPr lang="en-GB" sz="2000" b="1" dirty="0">
              <a:latin typeface="+mj-lt"/>
            </a:endParaRPr>
          </a:p>
          <a:p>
            <a:r>
              <a:rPr lang="en-GB" sz="2000" dirty="0">
                <a:latin typeface="+mj-lt"/>
              </a:rPr>
              <a:t>Example:</a:t>
            </a:r>
          </a:p>
          <a:p>
            <a:r>
              <a:rPr lang="en-GB" sz="2000" b="1" dirty="0">
                <a:latin typeface="+mj-lt"/>
              </a:rPr>
              <a:t>4 + 6 - 7 + 3 = ?</a:t>
            </a:r>
            <a:endParaRPr lang="en-GB" sz="2000" dirty="0">
              <a:latin typeface="+mj-lt"/>
            </a:endParaRPr>
          </a:p>
          <a:p>
            <a:r>
              <a:rPr lang="en-GB" sz="2000" dirty="0">
                <a:latin typeface="+mj-lt"/>
              </a:rPr>
              <a:t>You simply start on the left and work your way across.</a:t>
            </a:r>
          </a:p>
          <a:p>
            <a:r>
              <a:rPr lang="en-GB" sz="2000" dirty="0">
                <a:latin typeface="+mj-lt"/>
              </a:rPr>
              <a:t>4 + 6 = 10</a:t>
            </a:r>
            <a:br>
              <a:rPr lang="en-GB" sz="2000" dirty="0">
                <a:latin typeface="+mj-lt"/>
              </a:rPr>
            </a:br>
            <a:r>
              <a:rPr lang="en-GB" sz="2000" dirty="0">
                <a:latin typeface="+mj-lt"/>
              </a:rPr>
              <a:t>10 - 7 = 3</a:t>
            </a:r>
            <a:br>
              <a:rPr lang="en-GB" sz="2000" dirty="0">
                <a:latin typeface="+mj-lt"/>
              </a:rPr>
            </a:br>
            <a:r>
              <a:rPr lang="en-GB" sz="2000" dirty="0">
                <a:latin typeface="+mj-lt"/>
              </a:rPr>
              <a:t>3 + 3 = 6</a:t>
            </a:r>
            <a:br>
              <a:rPr lang="en-GB" sz="2000" dirty="0">
                <a:latin typeface="+mj-lt"/>
              </a:rPr>
            </a:br>
            <a:r>
              <a:rPr lang="en-GB" sz="2000" dirty="0">
                <a:latin typeface="+mj-lt"/>
              </a:rPr>
              <a:t>The answer is </a:t>
            </a:r>
            <a:r>
              <a:rPr lang="en-GB" sz="2000" b="1" dirty="0">
                <a:latin typeface="+mj-lt"/>
              </a:rPr>
              <a:t>6</a:t>
            </a:r>
            <a:r>
              <a:rPr lang="en-GB" sz="2000" dirty="0">
                <a:latin typeface="+mj-lt"/>
              </a:rPr>
              <a:t>.</a:t>
            </a:r>
          </a:p>
        </p:txBody>
      </p:sp>
    </p:spTree>
    <p:extLst>
      <p:ext uri="{BB962C8B-B14F-4D97-AF65-F5344CB8AC3E}">
        <p14:creationId xmlns:p14="http://schemas.microsoft.com/office/powerpoint/2010/main" val="91542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1483570"/>
            <a:ext cx="10385548" cy="3046988"/>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GB" sz="2400" b="1" dirty="0">
                <a:latin typeface="+mj-lt"/>
              </a:rPr>
              <a:t>Comprehend operator types in C – </a:t>
            </a:r>
          </a:p>
          <a:p>
            <a:pPr marL="742950" lvl="1" indent="-285750">
              <a:buFont typeface="Arial" panose="020B0604020202020204" pitchFamily="34" charset="0"/>
              <a:buChar char="•"/>
            </a:pPr>
            <a:r>
              <a:rPr lang="en-GB" sz="2400" b="1" dirty="0">
                <a:latin typeface="+mj-lt"/>
              </a:rPr>
              <a:t>Arithmetical</a:t>
            </a:r>
          </a:p>
          <a:p>
            <a:pPr marL="742950" lvl="1" indent="-285750">
              <a:buFont typeface="Arial" panose="020B0604020202020204" pitchFamily="34" charset="0"/>
              <a:buChar char="•"/>
            </a:pPr>
            <a:r>
              <a:rPr lang="en-GB" sz="2400" b="1" dirty="0">
                <a:latin typeface="+mj-lt"/>
              </a:rPr>
              <a:t>Logical</a:t>
            </a:r>
          </a:p>
          <a:p>
            <a:pPr marL="742950" lvl="1" indent="-285750">
              <a:buFont typeface="Arial" panose="020B0604020202020204" pitchFamily="34" charset="0"/>
              <a:buChar char="•"/>
            </a:pPr>
            <a:r>
              <a:rPr lang="en-GB" sz="2400" b="1" dirty="0">
                <a:latin typeface="+mj-lt"/>
              </a:rPr>
              <a:t>Relational</a:t>
            </a:r>
          </a:p>
          <a:p>
            <a:pPr marL="742950" lvl="1" indent="-285750">
              <a:buFont typeface="Arial" panose="020B0604020202020204" pitchFamily="34" charset="0"/>
              <a:buChar char="•"/>
            </a:pPr>
            <a:endParaRPr lang="en-GB" sz="2400" b="1" dirty="0">
              <a:latin typeface="+mj-lt"/>
            </a:endParaRPr>
          </a:p>
          <a:p>
            <a:pPr marL="285750" indent="-285750">
              <a:buFont typeface="Arial" panose="020B0604020202020204" pitchFamily="34" charset="0"/>
              <a:buChar char="•"/>
            </a:pPr>
            <a:r>
              <a:rPr lang="en-GB" sz="2400" b="1" dirty="0">
                <a:latin typeface="+mj-lt"/>
              </a:rPr>
              <a:t>Understand mathematical </a:t>
            </a:r>
            <a:r>
              <a:rPr lang="en-GB" sz="2400" b="1" dirty="0" smtClean="0">
                <a:latin typeface="+mj-lt"/>
              </a:rPr>
              <a:t>precedence</a:t>
            </a:r>
          </a:p>
          <a:p>
            <a:pPr marL="285750" indent="-285750">
              <a:buFont typeface="Arial" panose="020B0604020202020204" pitchFamily="34" charset="0"/>
              <a:buChar char="•"/>
            </a:pPr>
            <a:endParaRPr lang="en-GB" sz="2400" b="1" dirty="0" smtClean="0">
              <a:latin typeface="+mj-lt"/>
            </a:endParaRPr>
          </a:p>
          <a:p>
            <a:pPr marL="285750" indent="-285750">
              <a:buFont typeface="Arial" panose="020B0604020202020204" pitchFamily="34" charset="0"/>
              <a:buChar char="•"/>
            </a:pPr>
            <a:r>
              <a:rPr lang="en-GB" sz="2400" b="1" dirty="0" smtClean="0">
                <a:latin typeface="+mj-lt"/>
              </a:rPr>
              <a:t>Apply these techniques to your calculator</a:t>
            </a:r>
            <a:endParaRPr lang="en-GB" sz="24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277071" y="1574780"/>
            <a:ext cx="4320481" cy="3416320"/>
          </a:xfrm>
          <a:prstGeom prst="rect">
            <a:avLst/>
          </a:prstGeom>
          <a:noFill/>
          <a:ln>
            <a:noFill/>
          </a:ln>
        </p:spPr>
        <p:txBody>
          <a:bodyPr wrap="square" rtlCol="0" anchor="ctr" anchorCtr="1">
            <a:spAutoFit/>
          </a:bodyPr>
          <a:lstStyle/>
          <a:p>
            <a:r>
              <a:rPr lang="en-GB" sz="2400" b="1" dirty="0">
                <a:latin typeface="+mj-lt"/>
              </a:rPr>
              <a:t>Arithmetical Operators –</a:t>
            </a:r>
          </a:p>
          <a:p>
            <a:pPr marL="285750" indent="-285750">
              <a:buFont typeface="Arial" panose="020B0604020202020204" pitchFamily="34" charset="0"/>
              <a:buChar char="•"/>
            </a:pPr>
            <a:endParaRPr lang="en-GB" sz="2400" b="1" dirty="0">
              <a:latin typeface="+mj-lt"/>
            </a:endParaRP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p:txBody>
      </p:sp>
    </p:spTree>
    <p:extLst>
      <p:ext uri="{BB962C8B-B14F-4D97-AF65-F5344CB8AC3E}">
        <p14:creationId xmlns:p14="http://schemas.microsoft.com/office/powerpoint/2010/main" val="42342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418534"/>
            <a:ext cx="10385548" cy="4893647"/>
          </a:xfrm>
          <a:prstGeom prst="rect">
            <a:avLst/>
          </a:prstGeom>
          <a:noFill/>
          <a:ln>
            <a:noFill/>
          </a:ln>
        </p:spPr>
        <p:txBody>
          <a:bodyPr wrap="square" rtlCol="0" anchor="ctr" anchorCtr="1">
            <a:spAutoFit/>
          </a:bodyPr>
          <a:lstStyle/>
          <a:p>
            <a:r>
              <a:rPr lang="en-GB" sz="2400" dirty="0">
                <a:latin typeface="+mj-lt"/>
              </a:rPr>
              <a:t>Dividing (/) integers does not return a fraction.  Any remainder is discarded resulting in a whole number rounded down.</a:t>
            </a:r>
          </a:p>
          <a:p>
            <a:endParaRPr lang="en-GB" sz="2400" dirty="0">
              <a:latin typeface="+mj-lt"/>
            </a:endParaRPr>
          </a:p>
          <a:p>
            <a:r>
              <a:rPr lang="en-GB" sz="2400" dirty="0">
                <a:latin typeface="+mj-lt"/>
              </a:rPr>
              <a:t>The % symbol returns the remainder of a division, e.g.</a:t>
            </a:r>
          </a:p>
          <a:p>
            <a:endParaRPr lang="en-GB" sz="2400" dirty="0">
              <a:latin typeface="+mj-lt"/>
            </a:endParaRPr>
          </a:p>
          <a:p>
            <a:r>
              <a:rPr lang="en-GB" sz="2400" dirty="0">
                <a:latin typeface="+mj-lt"/>
              </a:rPr>
              <a:t>	 </a:t>
            </a:r>
            <a:r>
              <a:rPr lang="en-GB" sz="2400" b="1" dirty="0" err="1">
                <a:latin typeface="+mj-lt"/>
              </a:rPr>
              <a:t>int</a:t>
            </a:r>
            <a:r>
              <a:rPr lang="en-GB" sz="2400" b="1" dirty="0">
                <a:latin typeface="+mj-lt"/>
              </a:rPr>
              <a:t> a = 21;</a:t>
            </a:r>
          </a:p>
          <a:p>
            <a:r>
              <a:rPr lang="en-GB" sz="2400" b="1" dirty="0">
                <a:latin typeface="+mj-lt"/>
              </a:rPr>
              <a:t>	</a:t>
            </a:r>
            <a:r>
              <a:rPr lang="en-GB" sz="2400" b="1" dirty="0" err="1">
                <a:latin typeface="+mj-lt"/>
              </a:rPr>
              <a:t>int</a:t>
            </a:r>
            <a:r>
              <a:rPr lang="en-GB" sz="2400" b="1" dirty="0">
                <a:latin typeface="+mj-lt"/>
              </a:rPr>
              <a:t> b = 10;</a:t>
            </a:r>
          </a:p>
          <a:p>
            <a:r>
              <a:rPr lang="en-GB" sz="2400" b="1" dirty="0">
                <a:latin typeface="+mj-lt"/>
              </a:rPr>
              <a:t>	</a:t>
            </a:r>
            <a:r>
              <a:rPr lang="en-GB" sz="2400" b="1" dirty="0" err="1">
                <a:latin typeface="+mj-lt"/>
              </a:rPr>
              <a:t>int</a:t>
            </a:r>
            <a:r>
              <a:rPr lang="en-GB" sz="2400" b="1" dirty="0">
                <a:latin typeface="+mj-lt"/>
              </a:rPr>
              <a:t> c;</a:t>
            </a:r>
          </a:p>
          <a:p>
            <a:endParaRPr lang="en-GB" sz="2400" b="1" dirty="0">
              <a:latin typeface="+mj-lt"/>
            </a:endParaRPr>
          </a:p>
          <a:p>
            <a:r>
              <a:rPr lang="en-GB" sz="2400" b="1" dirty="0">
                <a:latin typeface="+mj-lt"/>
              </a:rPr>
              <a:t>	</a:t>
            </a:r>
            <a:r>
              <a:rPr lang="pt-BR" sz="2400" b="1" dirty="0">
                <a:latin typeface="+mj-lt"/>
              </a:rPr>
              <a:t> c = a % b;</a:t>
            </a:r>
          </a:p>
          <a:p>
            <a:r>
              <a:rPr lang="pt-BR" sz="2400" b="1" dirty="0">
                <a:latin typeface="+mj-lt"/>
              </a:rPr>
              <a:t>	printf(" The remainder of 21 / 10 = %d\n", c);</a:t>
            </a:r>
          </a:p>
          <a:p>
            <a:endParaRPr lang="pt-BR" sz="2400" dirty="0">
              <a:latin typeface="+mj-lt"/>
            </a:endParaRPr>
          </a:p>
          <a:p>
            <a:r>
              <a:rPr lang="pt-BR" sz="2400" dirty="0">
                <a:latin typeface="+mj-lt"/>
              </a:rPr>
              <a:t>The answer is ‘1’.</a:t>
            </a:r>
            <a:endParaRPr lang="en-GB" sz="2400" dirty="0">
              <a:latin typeface="+mj-lt"/>
            </a:endParaRPr>
          </a:p>
        </p:txBody>
      </p:sp>
    </p:spTree>
    <p:extLst>
      <p:ext uri="{BB962C8B-B14F-4D97-AF65-F5344CB8AC3E}">
        <p14:creationId xmlns:p14="http://schemas.microsoft.com/office/powerpoint/2010/main" val="298043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INCREMENT/DECREMENT</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157198"/>
            <a:ext cx="10385548" cy="3416320"/>
          </a:xfrm>
          <a:prstGeom prst="rect">
            <a:avLst/>
          </a:prstGeom>
          <a:noFill/>
          <a:ln>
            <a:noFill/>
          </a:ln>
        </p:spPr>
        <p:txBody>
          <a:bodyPr wrap="square" rtlCol="0" anchor="ctr" anchorCtr="1">
            <a:spAutoFit/>
          </a:bodyPr>
          <a:lstStyle/>
          <a:p>
            <a:r>
              <a:rPr lang="en-GB" sz="2400" dirty="0">
                <a:latin typeface="+mj-lt"/>
              </a:rPr>
              <a:t>The increment operator (++) adds one to a variable, and the decrement operator (--) subtracts 1. A feature of these operators are that they can be both </a:t>
            </a:r>
            <a:r>
              <a:rPr lang="en-GB" sz="2400" b="1" dirty="0">
                <a:latin typeface="+mj-lt"/>
              </a:rPr>
              <a:t>prefix</a:t>
            </a:r>
            <a:r>
              <a:rPr lang="en-GB" sz="2400" dirty="0">
                <a:latin typeface="+mj-lt"/>
              </a:rPr>
              <a:t> and </a:t>
            </a:r>
            <a:r>
              <a:rPr lang="en-GB" sz="2400" b="1" dirty="0">
                <a:latin typeface="+mj-lt"/>
              </a:rPr>
              <a:t>postfix </a:t>
            </a:r>
            <a:r>
              <a:rPr lang="en-GB" sz="2400" dirty="0">
                <a:latin typeface="+mj-lt"/>
              </a:rPr>
              <a:t>operators, that is they can go before or after the variable they are changing, e.g.</a:t>
            </a:r>
          </a:p>
          <a:p>
            <a:r>
              <a:rPr lang="en-GB" sz="2400" dirty="0">
                <a:latin typeface="+mj-lt"/>
              </a:rPr>
              <a:t> </a:t>
            </a:r>
          </a:p>
          <a:p>
            <a:r>
              <a:rPr lang="en-GB" sz="2400" dirty="0" err="1">
                <a:latin typeface="+mj-lt"/>
              </a:rPr>
              <a:t>my_int</a:t>
            </a:r>
            <a:r>
              <a:rPr lang="en-GB" sz="2400" dirty="0">
                <a:latin typeface="+mj-lt"/>
              </a:rPr>
              <a:t> = </a:t>
            </a:r>
            <a:r>
              <a:rPr lang="en-GB" sz="2400" dirty="0" err="1">
                <a:latin typeface="+mj-lt"/>
              </a:rPr>
              <a:t>my_int</a:t>
            </a:r>
            <a:r>
              <a:rPr lang="en-GB" sz="2400" dirty="0">
                <a:latin typeface="+mj-lt"/>
              </a:rPr>
              <a:t> + 1; 	// normal addition</a:t>
            </a:r>
          </a:p>
          <a:p>
            <a:r>
              <a:rPr lang="en-GB" sz="2400" dirty="0">
                <a:latin typeface="+mj-lt"/>
              </a:rPr>
              <a:t>++</a:t>
            </a:r>
            <a:r>
              <a:rPr lang="en-GB" sz="2400" dirty="0" err="1">
                <a:latin typeface="+mj-lt"/>
              </a:rPr>
              <a:t>my_int</a:t>
            </a:r>
            <a:r>
              <a:rPr lang="en-GB" sz="2400" dirty="0">
                <a:latin typeface="+mj-lt"/>
              </a:rPr>
              <a:t>;		// increment with prefix operator </a:t>
            </a:r>
          </a:p>
          <a:p>
            <a:r>
              <a:rPr lang="en-GB" sz="2400" dirty="0" err="1">
                <a:latin typeface="+mj-lt"/>
              </a:rPr>
              <a:t>my_int</a:t>
            </a:r>
            <a:r>
              <a:rPr lang="en-GB" sz="2400" dirty="0">
                <a:latin typeface="+mj-lt"/>
              </a:rPr>
              <a:t>++;		// increment with postfix operator</a:t>
            </a:r>
          </a:p>
          <a:p>
            <a:endParaRPr lang="en-GB" sz="2400" dirty="0">
              <a:latin typeface="+mj-lt"/>
            </a:endParaRPr>
          </a:p>
        </p:txBody>
      </p:sp>
    </p:spTree>
    <p:extLst>
      <p:ext uri="{BB962C8B-B14F-4D97-AF65-F5344CB8AC3E}">
        <p14:creationId xmlns:p14="http://schemas.microsoft.com/office/powerpoint/2010/main" val="347090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COMPOUND ASSIGNMENTS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341864"/>
            <a:ext cx="10385548" cy="3046988"/>
          </a:xfrm>
          <a:prstGeom prst="rect">
            <a:avLst/>
          </a:prstGeom>
          <a:noFill/>
          <a:ln>
            <a:noFill/>
          </a:ln>
        </p:spPr>
        <p:txBody>
          <a:bodyPr wrap="square" rtlCol="0" anchor="ctr" anchorCtr="1">
            <a:spAutoFit/>
          </a:bodyPr>
          <a:lstStyle/>
          <a:p>
            <a:r>
              <a:rPr lang="en-GB" sz="2400" b="1" dirty="0">
                <a:latin typeface="+mj-lt"/>
              </a:rPr>
              <a:t>Compound Operators are shortcuts –</a:t>
            </a:r>
          </a:p>
          <a:p>
            <a:pPr marL="285750" indent="-285750">
              <a:buFont typeface="Arial" panose="020B0604020202020204" pitchFamily="34" charset="0"/>
              <a:buChar char="•"/>
            </a:pPr>
            <a:endParaRPr lang="en-GB" sz="2400" b="1" dirty="0">
              <a:latin typeface="+mj-lt"/>
            </a:endParaRP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pPr marL="742950" lvl="1" indent="-285750">
              <a:buFont typeface="Arial" panose="020B0604020202020204" pitchFamily="34" charset="0"/>
              <a:buChar char="•"/>
            </a:pPr>
            <a:r>
              <a:rPr lang="en-GB" sz="2400" b="1" dirty="0">
                <a:latin typeface="+mj-lt"/>
              </a:rPr>
              <a:t>%=</a:t>
            </a:r>
          </a:p>
          <a:p>
            <a:endParaRPr lang="en-GB" sz="2400" dirty="0">
              <a:latin typeface="+mj-lt"/>
            </a:endParaRPr>
          </a:p>
        </p:txBody>
      </p:sp>
    </p:spTree>
    <p:extLst>
      <p:ext uri="{BB962C8B-B14F-4D97-AF65-F5344CB8AC3E}">
        <p14:creationId xmlns:p14="http://schemas.microsoft.com/office/powerpoint/2010/main" val="291666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COMPOUND ASSIGNMENT</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787866"/>
            <a:ext cx="10385548" cy="4154984"/>
          </a:xfrm>
          <a:prstGeom prst="rect">
            <a:avLst/>
          </a:prstGeom>
          <a:noFill/>
          <a:ln>
            <a:noFill/>
          </a:ln>
        </p:spPr>
        <p:txBody>
          <a:bodyPr wrap="square" rtlCol="0" anchor="ctr" anchorCtr="1">
            <a:spAutoFit/>
          </a:bodyPr>
          <a:lstStyle/>
          <a:p>
            <a:r>
              <a:rPr lang="en-GB" sz="2400" dirty="0">
                <a:latin typeface="+mj-lt"/>
              </a:rPr>
              <a:t>All of the operators have a shortcut notation called the </a:t>
            </a:r>
            <a:r>
              <a:rPr lang="en-GB" sz="2400" b="1" dirty="0">
                <a:latin typeface="+mj-lt"/>
              </a:rPr>
              <a:t>compound assignment</a:t>
            </a:r>
            <a:r>
              <a:rPr lang="en-GB" sz="2400" dirty="0">
                <a:latin typeface="+mj-lt"/>
              </a:rPr>
              <a:t>. All this means is that instead of using:</a:t>
            </a:r>
          </a:p>
          <a:p>
            <a:r>
              <a:rPr lang="en-GB" sz="2400" dirty="0">
                <a:latin typeface="+mj-lt"/>
              </a:rPr>
              <a:t> </a:t>
            </a:r>
          </a:p>
          <a:p>
            <a:r>
              <a:rPr lang="en-GB" sz="2400" dirty="0" err="1">
                <a:latin typeface="+mj-lt"/>
              </a:rPr>
              <a:t>my_int</a:t>
            </a:r>
            <a:r>
              <a:rPr lang="en-GB" sz="2400" dirty="0">
                <a:latin typeface="+mj-lt"/>
              </a:rPr>
              <a:t> = </a:t>
            </a:r>
            <a:r>
              <a:rPr lang="en-GB" sz="2400" dirty="0" err="1">
                <a:latin typeface="+mj-lt"/>
              </a:rPr>
              <a:t>my_int</a:t>
            </a:r>
            <a:r>
              <a:rPr lang="en-GB" sz="2400" dirty="0">
                <a:latin typeface="+mj-lt"/>
              </a:rPr>
              <a:t> + 25; </a:t>
            </a:r>
          </a:p>
          <a:p>
            <a:r>
              <a:rPr lang="en-GB" sz="2400" dirty="0">
                <a:latin typeface="+mj-lt"/>
              </a:rPr>
              <a:t>my_float_1 = my_float_1 / my_float_2;</a:t>
            </a:r>
          </a:p>
          <a:p>
            <a:r>
              <a:rPr lang="en-GB" sz="2400" dirty="0">
                <a:latin typeface="+mj-lt"/>
              </a:rPr>
              <a:t> </a:t>
            </a:r>
          </a:p>
          <a:p>
            <a:r>
              <a:rPr lang="en-GB" sz="2400" dirty="0">
                <a:latin typeface="+mj-lt"/>
              </a:rPr>
              <a:t>You can use the shortcuts</a:t>
            </a:r>
          </a:p>
          <a:p>
            <a:r>
              <a:rPr lang="en-GB" sz="2400" dirty="0">
                <a:latin typeface="+mj-lt"/>
              </a:rPr>
              <a:t> </a:t>
            </a:r>
          </a:p>
          <a:p>
            <a:r>
              <a:rPr lang="en-GB" sz="2400" dirty="0" err="1">
                <a:latin typeface="+mj-lt"/>
              </a:rPr>
              <a:t>my_int</a:t>
            </a:r>
            <a:r>
              <a:rPr lang="en-GB" sz="2400" dirty="0">
                <a:latin typeface="+mj-lt"/>
              </a:rPr>
              <a:t> += 25; 		// same as </a:t>
            </a:r>
            <a:r>
              <a:rPr lang="en-GB" sz="2400" dirty="0" err="1">
                <a:latin typeface="+mj-lt"/>
              </a:rPr>
              <a:t>my_int</a:t>
            </a:r>
            <a:r>
              <a:rPr lang="en-GB" sz="2400" dirty="0">
                <a:latin typeface="+mj-lt"/>
              </a:rPr>
              <a:t> = </a:t>
            </a:r>
            <a:r>
              <a:rPr lang="en-GB" sz="2400" dirty="0" err="1">
                <a:latin typeface="+mj-lt"/>
              </a:rPr>
              <a:t>my_int</a:t>
            </a:r>
            <a:r>
              <a:rPr lang="en-GB" sz="2400" dirty="0">
                <a:latin typeface="+mj-lt"/>
              </a:rPr>
              <a:t> + 25; </a:t>
            </a:r>
          </a:p>
          <a:p>
            <a:r>
              <a:rPr lang="en-GB" sz="2400" dirty="0">
                <a:latin typeface="+mj-lt"/>
              </a:rPr>
              <a:t>my_float_1 /= my_float_2;	// same as my_float_1 = my_float_1 / my_float_2;</a:t>
            </a:r>
          </a:p>
          <a:p>
            <a:endParaRPr lang="en-GB" sz="2400" dirty="0">
              <a:latin typeface="+mj-lt"/>
            </a:endParaRPr>
          </a:p>
        </p:txBody>
      </p:sp>
    </p:spTree>
    <p:extLst>
      <p:ext uri="{BB962C8B-B14F-4D97-AF65-F5344CB8AC3E}">
        <p14:creationId xmlns:p14="http://schemas.microsoft.com/office/powerpoint/2010/main" val="1750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EQUALITY OPERATORS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4DB8A2-B41A-4292-8512-92FD8312B3FB}"/>
              </a:ext>
            </a:extLst>
          </p:cNvPr>
          <p:cNvSpPr txBox="1"/>
          <p:nvPr/>
        </p:nvSpPr>
        <p:spPr>
          <a:xfrm>
            <a:off x="902353" y="215443"/>
            <a:ext cx="10385548" cy="5570756"/>
          </a:xfrm>
          <a:prstGeom prst="rect">
            <a:avLst/>
          </a:prstGeom>
          <a:noFill/>
          <a:ln>
            <a:noFill/>
          </a:ln>
        </p:spPr>
        <p:txBody>
          <a:bodyPr wrap="square" rtlCol="0" anchor="ctr" anchorCtr="1">
            <a:spAutoFit/>
          </a:bodyPr>
          <a:lstStyle/>
          <a:p>
            <a:r>
              <a:rPr lang="en-GB" sz="2400" dirty="0">
                <a:latin typeface="+mj-lt"/>
              </a:rPr>
              <a:t>There are two binary equality operators –</a:t>
            </a:r>
          </a:p>
          <a:p>
            <a:endParaRPr lang="en-GB" sz="2400" dirty="0">
              <a:latin typeface="+mj-lt"/>
            </a:endParaRPr>
          </a:p>
          <a:p>
            <a:pPr algn="ctr"/>
            <a:r>
              <a:rPr lang="en-GB" sz="2400" b="1" dirty="0">
                <a:latin typeface="+mj-lt"/>
              </a:rPr>
              <a:t>EQUAL TO (==)</a:t>
            </a:r>
          </a:p>
          <a:p>
            <a:pPr algn="ctr"/>
            <a:r>
              <a:rPr lang="en-GB" sz="2400" b="1" dirty="0">
                <a:latin typeface="+mj-lt"/>
              </a:rPr>
              <a:t>NOT EQUAL TO (!=)</a:t>
            </a:r>
          </a:p>
          <a:p>
            <a:endParaRPr lang="en-GB" sz="2400" dirty="0">
              <a:latin typeface="+mj-lt"/>
            </a:endParaRPr>
          </a:p>
          <a:p>
            <a:r>
              <a:rPr lang="en-GB" sz="2400" dirty="0">
                <a:latin typeface="+mj-lt"/>
              </a:rPr>
              <a:t>These are used to compare two values and return a </a:t>
            </a:r>
            <a:r>
              <a:rPr lang="en-GB" sz="2400" b="1" dirty="0" err="1">
                <a:latin typeface="+mj-lt"/>
              </a:rPr>
              <a:t>boolean</a:t>
            </a:r>
            <a:r>
              <a:rPr lang="en-GB" sz="2400" dirty="0">
                <a:latin typeface="+mj-lt"/>
              </a:rPr>
              <a:t> value of 0 or 1, true or false, e.g.</a:t>
            </a:r>
          </a:p>
          <a:p>
            <a:endParaRPr lang="en-GB" sz="2400" dirty="0">
              <a:latin typeface="+mj-lt"/>
            </a:endParaRPr>
          </a:p>
          <a:p>
            <a:r>
              <a:rPr lang="en-GB" sz="2000" b="1" dirty="0" err="1">
                <a:latin typeface="+mj-lt"/>
              </a:rPr>
              <a:t>int</a:t>
            </a:r>
            <a:r>
              <a:rPr lang="en-GB" sz="2000" b="1" dirty="0">
                <a:latin typeface="+mj-lt"/>
              </a:rPr>
              <a:t> a = 10;</a:t>
            </a:r>
          </a:p>
          <a:p>
            <a:r>
              <a:rPr lang="en-GB" sz="2000" b="1" dirty="0" err="1">
                <a:latin typeface="+mj-lt"/>
              </a:rPr>
              <a:t>int</a:t>
            </a:r>
            <a:r>
              <a:rPr lang="en-GB" sz="2000" b="1" dirty="0">
                <a:latin typeface="+mj-lt"/>
              </a:rPr>
              <a:t> b = 10;</a:t>
            </a:r>
          </a:p>
          <a:p>
            <a:endParaRPr lang="en-GB" sz="2000" b="1" dirty="0">
              <a:latin typeface="+mj-lt"/>
            </a:endParaRPr>
          </a:p>
          <a:p>
            <a:r>
              <a:rPr lang="en-GB" sz="2000" b="1" dirty="0">
                <a:latin typeface="+mj-lt"/>
              </a:rPr>
              <a:t>if (a == b)</a:t>
            </a:r>
          </a:p>
          <a:p>
            <a:r>
              <a:rPr lang="en-GB" sz="2000" b="1" dirty="0">
                <a:latin typeface="+mj-lt"/>
              </a:rPr>
              <a:t>{</a:t>
            </a:r>
          </a:p>
          <a:p>
            <a:r>
              <a:rPr lang="en-GB" sz="2000" b="1" dirty="0">
                <a:latin typeface="+mj-lt"/>
              </a:rPr>
              <a:t>	</a:t>
            </a:r>
            <a:r>
              <a:rPr lang="en-GB" sz="2000" b="1" dirty="0" err="1">
                <a:latin typeface="+mj-lt"/>
              </a:rPr>
              <a:t>printf</a:t>
            </a:r>
            <a:r>
              <a:rPr lang="en-GB" sz="2000" b="1" dirty="0">
                <a:latin typeface="+mj-lt"/>
              </a:rPr>
              <a:t>(“Both A and B are equal to %d”, a);</a:t>
            </a:r>
          </a:p>
          <a:p>
            <a:r>
              <a:rPr lang="en-GB" sz="2000" b="1" dirty="0">
                <a:latin typeface="+mj-lt"/>
              </a:rPr>
              <a:t>}</a:t>
            </a:r>
          </a:p>
          <a:p>
            <a:endParaRPr lang="en-GB" sz="2400" dirty="0">
              <a:latin typeface="+mj-lt"/>
            </a:endParaRPr>
          </a:p>
        </p:txBody>
      </p:sp>
    </p:spTree>
    <p:extLst>
      <p:ext uri="{BB962C8B-B14F-4D97-AF65-F5344CB8AC3E}">
        <p14:creationId xmlns:p14="http://schemas.microsoft.com/office/powerpoint/2010/main" val="115897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RELATIONAL OPERATORS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4DB8A2-B41A-4292-8512-92FD8312B3FB}"/>
              </a:ext>
            </a:extLst>
          </p:cNvPr>
          <p:cNvSpPr txBox="1"/>
          <p:nvPr/>
        </p:nvSpPr>
        <p:spPr>
          <a:xfrm>
            <a:off x="902353" y="1661996"/>
            <a:ext cx="10385548" cy="2677656"/>
          </a:xfrm>
          <a:prstGeom prst="rect">
            <a:avLst/>
          </a:prstGeom>
          <a:noFill/>
          <a:ln>
            <a:noFill/>
          </a:ln>
        </p:spPr>
        <p:txBody>
          <a:bodyPr wrap="square" rtlCol="0" anchor="ctr" anchorCtr="1">
            <a:spAutoFit/>
          </a:bodyPr>
          <a:lstStyle/>
          <a:p>
            <a:r>
              <a:rPr lang="en-GB" sz="2400" b="1" dirty="0">
                <a:latin typeface="+mj-lt"/>
              </a:rPr>
              <a:t>Other Relational Operators include –</a:t>
            </a:r>
          </a:p>
          <a:p>
            <a:endParaRPr lang="en-GB" sz="2400" b="1" dirty="0">
              <a:latin typeface="+mj-lt"/>
            </a:endParaRPr>
          </a:p>
          <a:p>
            <a:r>
              <a:rPr lang="en-GB" sz="2400" dirty="0">
                <a:latin typeface="+mj-lt"/>
              </a:rPr>
              <a:t>LESS THAN </a:t>
            </a:r>
            <a:r>
              <a:rPr lang="en-GB" sz="2400" dirty="0" smtClean="0">
                <a:latin typeface="+mj-lt"/>
              </a:rPr>
              <a:t>  </a:t>
            </a:r>
            <a:r>
              <a:rPr lang="en-GB" sz="2400" b="1" dirty="0">
                <a:latin typeface="+mj-lt"/>
              </a:rPr>
              <a:t>&lt; </a:t>
            </a:r>
          </a:p>
          <a:p>
            <a:r>
              <a:rPr lang="en-GB" sz="2400" dirty="0">
                <a:latin typeface="+mj-lt"/>
              </a:rPr>
              <a:t>GREATER THAN </a:t>
            </a:r>
            <a:r>
              <a:rPr lang="en-GB" sz="2400" dirty="0" smtClean="0">
                <a:latin typeface="+mj-lt"/>
              </a:rPr>
              <a:t>  </a:t>
            </a:r>
            <a:r>
              <a:rPr lang="en-GB" sz="2400" b="1" dirty="0">
                <a:latin typeface="+mj-lt"/>
              </a:rPr>
              <a:t>&gt;</a:t>
            </a:r>
          </a:p>
          <a:p>
            <a:r>
              <a:rPr lang="en-GB" sz="2400" dirty="0">
                <a:latin typeface="+mj-lt"/>
              </a:rPr>
              <a:t>LESS THAN OR EQUAL </a:t>
            </a:r>
            <a:r>
              <a:rPr lang="en-GB" sz="2400" dirty="0" smtClean="0">
                <a:latin typeface="+mj-lt"/>
              </a:rPr>
              <a:t>  </a:t>
            </a:r>
            <a:r>
              <a:rPr lang="en-GB" sz="2400" b="1" dirty="0">
                <a:latin typeface="+mj-lt"/>
              </a:rPr>
              <a:t>&lt;=</a:t>
            </a:r>
          </a:p>
          <a:p>
            <a:r>
              <a:rPr lang="en-GB" sz="2400" dirty="0">
                <a:latin typeface="+mj-lt"/>
              </a:rPr>
              <a:t>GREATER THAN OR </a:t>
            </a:r>
            <a:r>
              <a:rPr lang="en-GB" sz="2400">
                <a:latin typeface="+mj-lt"/>
              </a:rPr>
              <a:t>EQUAL </a:t>
            </a:r>
            <a:r>
              <a:rPr lang="en-GB" sz="2400" smtClean="0">
                <a:latin typeface="+mj-lt"/>
              </a:rPr>
              <a:t>  </a:t>
            </a:r>
            <a:r>
              <a:rPr lang="en-GB" sz="2400" b="1" dirty="0">
                <a:latin typeface="+mj-lt"/>
              </a:rPr>
              <a:t>&gt;=</a:t>
            </a:r>
            <a:endParaRPr lang="en-GB" sz="2000" b="1" dirty="0">
              <a:latin typeface="+mj-lt"/>
            </a:endParaRPr>
          </a:p>
          <a:p>
            <a:endParaRPr lang="en-GB" sz="2400" dirty="0">
              <a:latin typeface="+mj-lt"/>
            </a:endParaRPr>
          </a:p>
        </p:txBody>
      </p:sp>
    </p:spTree>
    <p:extLst>
      <p:ext uri="{BB962C8B-B14F-4D97-AF65-F5344CB8AC3E}">
        <p14:creationId xmlns:p14="http://schemas.microsoft.com/office/powerpoint/2010/main" val="12908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307</TotalTime>
  <Words>417</Words>
  <Application>Microsoft Office PowerPoint</Application>
  <PresentationFormat>Custom</PresentationFormat>
  <Paragraphs>155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Corbel</vt:lpstr>
      <vt:lpstr>Sales presentation on product or service</vt:lpstr>
      <vt:lpstr>Unit 16 – Procedural Programming</vt:lpstr>
      <vt:lpstr>AIMS &amp; OBJECTIVES</vt:lpstr>
      <vt:lpstr>OPERATORS</vt:lpstr>
      <vt:lpstr>OPERATORS</vt:lpstr>
      <vt:lpstr>INCREMENT/DECREMENT</vt:lpstr>
      <vt:lpstr>COMPOUND ASSIGNMENTS</vt:lpstr>
      <vt:lpstr>COMPOUND ASSIGNMENT</vt:lpstr>
      <vt:lpstr>EQUALITY OPERATORS</vt:lpstr>
      <vt:lpstr>RELATIONAL OPERATORS</vt:lpstr>
      <vt:lpstr>LOGICAL OPERATORS</vt:lpstr>
      <vt:lpstr>LOGICAL OPERATORS</vt:lpstr>
      <vt:lpstr>LOGICAL OPERATORS</vt:lpstr>
      <vt:lpstr>PRECEDENCE</vt:lpstr>
      <vt:lpstr>PRECEDENCE</vt:lpstr>
      <vt:lpstr>PRECEDENCE</vt:lpstr>
      <vt:lpstr>PRECEDENCE</vt:lpstr>
      <vt:lpstr>PRECEDENCE</vt:lpstr>
      <vt:lpstr>PRECEDENCE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Ben.Read</cp:lastModifiedBy>
  <cp:revision>14</cp:revision>
  <dcterms:created xsi:type="dcterms:W3CDTF">2017-09-03T16:13:56Z</dcterms:created>
  <dcterms:modified xsi:type="dcterms:W3CDTF">2017-09-11T13:01:44Z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