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64" r:id="rId5"/>
    <p:sldId id="265" r:id="rId6"/>
    <p:sldId id="266" r:id="rId7"/>
    <p:sldId id="259" r:id="rId8"/>
    <p:sldId id="261" r:id="rId9"/>
    <p:sldId id="260" r:id="rId10"/>
    <p:sldId id="263"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0" y="1194"/>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B4D76AE1-6761-4998-8906-571357DDAF8B}"/>
    <pc:docChg chg="custSel addSld modSld">
      <pc:chgData name="Ben.Read" userId="316ea3c3-ef73-4e56-801d-8b7e36ad6785" providerId="ADAL" clId="{B4D76AE1-6761-4998-8906-571357DDAF8B}" dt="2017-10-04T17:45:54.104" v="317"/>
      <pc:docMkLst>
        <pc:docMk/>
      </pc:docMkLst>
      <pc:sldChg chg="modSp">
        <pc:chgData name="Ben.Read" userId="316ea3c3-ef73-4e56-801d-8b7e36ad6785" providerId="ADAL" clId="{B4D76AE1-6761-4998-8906-571357DDAF8B}" dt="2017-10-04T17:32:43.018" v="104" actId="114"/>
        <pc:sldMkLst>
          <pc:docMk/>
          <pc:sldMk cId="2104390903" sldId="262"/>
        </pc:sldMkLst>
        <pc:spChg chg="mod">
          <ac:chgData name="Ben.Read" userId="316ea3c3-ef73-4e56-801d-8b7e36ad6785" providerId="ADAL" clId="{B4D76AE1-6761-4998-8906-571357DDAF8B}" dt="2017-10-04T17:32:43.018" v="104" actId="114"/>
          <ac:spMkLst>
            <pc:docMk/>
            <pc:sldMk cId="2104390903" sldId="262"/>
            <ac:spMk id="7" creationId="{00000000-0000-0000-0000-000000000000}"/>
          </ac:spMkLst>
        </pc:spChg>
      </pc:sldChg>
      <pc:sldChg chg="modSp">
        <pc:chgData name="Ben.Read" userId="316ea3c3-ef73-4e56-801d-8b7e36ad6785" providerId="ADAL" clId="{B4D76AE1-6761-4998-8906-571357DDAF8B}" dt="2017-10-04T17:32:47.593" v="105" actId="114"/>
        <pc:sldMkLst>
          <pc:docMk/>
          <pc:sldMk cId="569308734" sldId="264"/>
        </pc:sldMkLst>
        <pc:spChg chg="mod">
          <ac:chgData name="Ben.Read" userId="316ea3c3-ef73-4e56-801d-8b7e36ad6785" providerId="ADAL" clId="{B4D76AE1-6761-4998-8906-571357DDAF8B}" dt="2017-10-04T17:32:47.593" v="105" actId="114"/>
          <ac:spMkLst>
            <pc:docMk/>
            <pc:sldMk cId="569308734" sldId="264"/>
            <ac:spMk id="7" creationId="{00000000-0000-0000-0000-000000000000}"/>
          </ac:spMkLst>
        </pc:spChg>
      </pc:sldChg>
      <pc:sldChg chg="modSp add">
        <pc:chgData name="Ben.Read" userId="316ea3c3-ef73-4e56-801d-8b7e36ad6785" providerId="ADAL" clId="{B4D76AE1-6761-4998-8906-571357DDAF8B}" dt="2017-10-04T17:38:05.452" v="175" actId="1076"/>
        <pc:sldMkLst>
          <pc:docMk/>
          <pc:sldMk cId="481574331" sldId="265"/>
        </pc:sldMkLst>
        <pc:spChg chg="mod">
          <ac:chgData name="Ben.Read" userId="316ea3c3-ef73-4e56-801d-8b7e36ad6785" providerId="ADAL" clId="{B4D76AE1-6761-4998-8906-571357DDAF8B}" dt="2017-10-04T17:30:04.502" v="12" actId="20577"/>
          <ac:spMkLst>
            <pc:docMk/>
            <pc:sldMk cId="481574331" sldId="265"/>
            <ac:spMk id="2" creationId="{91E466CE-7160-4E8A-ADF6-BC8846F1CDF5}"/>
          </ac:spMkLst>
        </pc:spChg>
        <pc:spChg chg="mod">
          <ac:chgData name="Ben.Read" userId="316ea3c3-ef73-4e56-801d-8b7e36ad6785" providerId="ADAL" clId="{B4D76AE1-6761-4998-8906-571357DDAF8B}" dt="2017-10-04T17:38:05.452" v="175" actId="1076"/>
          <ac:spMkLst>
            <pc:docMk/>
            <pc:sldMk cId="481574331" sldId="265"/>
            <ac:spMk id="7" creationId="{00000000-0000-0000-0000-000000000000}"/>
          </ac:spMkLst>
        </pc:spChg>
      </pc:sldChg>
      <pc:sldChg chg="modSp add">
        <pc:chgData name="Ben.Read" userId="316ea3c3-ef73-4e56-801d-8b7e36ad6785" providerId="ADAL" clId="{B4D76AE1-6761-4998-8906-571357DDAF8B}" dt="2017-10-04T17:41:26.132" v="315" actId="20577"/>
        <pc:sldMkLst>
          <pc:docMk/>
          <pc:sldMk cId="2483815442" sldId="266"/>
        </pc:sldMkLst>
        <pc:spChg chg="mod">
          <ac:chgData name="Ben.Read" userId="316ea3c3-ef73-4e56-801d-8b7e36ad6785" providerId="ADAL" clId="{B4D76AE1-6761-4998-8906-571357DDAF8B}" dt="2017-10-04T17:38:45.349" v="200" actId="20577"/>
          <ac:spMkLst>
            <pc:docMk/>
            <pc:sldMk cId="2483815442" sldId="266"/>
            <ac:spMk id="2" creationId="{91E466CE-7160-4E8A-ADF6-BC8846F1CDF5}"/>
          </ac:spMkLst>
        </pc:spChg>
        <pc:spChg chg="mod">
          <ac:chgData name="Ben.Read" userId="316ea3c3-ef73-4e56-801d-8b7e36ad6785" providerId="ADAL" clId="{B4D76AE1-6761-4998-8906-571357DDAF8B}" dt="2017-10-04T17:41:26.132" v="315" actId="20577"/>
          <ac:spMkLst>
            <pc:docMk/>
            <pc:sldMk cId="2483815442" sldId="266"/>
            <ac:spMk id="7" creationId="{00000000-0000-0000-0000-000000000000}"/>
          </ac:spMkLst>
        </pc:spChg>
      </pc:sldChg>
      <pc:sldChg chg="addSp add">
        <pc:chgData name="Ben.Read" userId="316ea3c3-ef73-4e56-801d-8b7e36ad6785" providerId="ADAL" clId="{B4D76AE1-6761-4998-8906-571357DDAF8B}" dt="2017-10-04T17:45:54.104" v="317"/>
        <pc:sldMkLst>
          <pc:docMk/>
          <pc:sldMk cId="3119347267" sldId="267"/>
        </pc:sldMkLst>
        <pc:picChg chg="add">
          <ac:chgData name="Ben.Read" userId="316ea3c3-ef73-4e56-801d-8b7e36ad6785" providerId="ADAL" clId="{B4D76AE1-6761-4998-8906-571357DDAF8B}" dt="2017-10-04T17:45:54.104" v="317"/>
          <ac:picMkLst>
            <pc:docMk/>
            <pc:sldMk cId="3119347267" sldId="267"/>
            <ac:picMk id="4" creationId="{6E296518-59D3-4305-BB7D-9614AC39CDC2}"/>
          </ac:picMkLst>
        </pc:picChg>
      </pc:sldChg>
    </pc:docChg>
  </pc:docChgLst>
  <pc:docChgLst>
    <pc:chgData name="Ben.Read" userId="316ea3c3-ef73-4e56-801d-8b7e36ad6785" providerId="ADAL" clId="{BB355A15-6803-4069-87BE-5926A0D92634}"/>
    <pc:docChg chg="undo custSel modSld">
      <pc:chgData name="Ben.Read" userId="316ea3c3-ef73-4e56-801d-8b7e36ad6785" providerId="ADAL" clId="{BB355A15-6803-4069-87BE-5926A0D92634}" dt="2017-10-01T21:10:59.837" v="331" actId="20577"/>
      <pc:docMkLst>
        <pc:docMk/>
      </pc:docMkLst>
      <pc:sldChg chg="modSp">
        <pc:chgData name="Ben.Read" userId="316ea3c3-ef73-4e56-801d-8b7e36ad6785" providerId="ADAL" clId="{BB355A15-6803-4069-87BE-5926A0D92634}" dt="2017-10-01T20:48:55.836" v="3" actId="20577"/>
        <pc:sldMkLst>
          <pc:docMk/>
          <pc:sldMk cId="4261843167" sldId="259"/>
        </pc:sldMkLst>
        <pc:spChg chg="mod">
          <ac:chgData name="Ben.Read" userId="316ea3c3-ef73-4e56-801d-8b7e36ad6785" providerId="ADAL" clId="{BB355A15-6803-4069-87BE-5926A0D92634}" dt="2017-10-01T20:48:55.836" v="3" actId="20577"/>
          <ac:spMkLst>
            <pc:docMk/>
            <pc:sldMk cId="4261843167" sldId="259"/>
            <ac:spMk id="7" creationId="{00000000-0000-0000-0000-000000000000}"/>
          </ac:spMkLst>
        </pc:spChg>
      </pc:sldChg>
      <pc:sldChg chg="modSp">
        <pc:chgData name="Ben.Read" userId="316ea3c3-ef73-4e56-801d-8b7e36ad6785" providerId="ADAL" clId="{BB355A15-6803-4069-87BE-5926A0D92634}" dt="2017-10-01T21:10:09.718" v="328" actId="113"/>
        <pc:sldMkLst>
          <pc:docMk/>
          <pc:sldMk cId="649954486" sldId="263"/>
        </pc:sldMkLst>
        <pc:spChg chg="mod">
          <ac:chgData name="Ben.Read" userId="316ea3c3-ef73-4e56-801d-8b7e36ad6785" providerId="ADAL" clId="{BB355A15-6803-4069-87BE-5926A0D92634}" dt="2017-10-01T21:10:09.718" v="328" actId="113"/>
          <ac:spMkLst>
            <pc:docMk/>
            <pc:sldMk cId="649954486" sldId="263"/>
            <ac:spMk id="7" creationId="{00000000-0000-0000-0000-000000000000}"/>
          </ac:spMkLst>
        </pc:spChg>
      </pc:sldChg>
      <pc:sldChg chg="modSp">
        <pc:chgData name="Ben.Read" userId="316ea3c3-ef73-4e56-801d-8b7e36ad6785" providerId="ADAL" clId="{BB355A15-6803-4069-87BE-5926A0D92634}" dt="2017-10-01T21:10:59.837" v="331" actId="20577"/>
        <pc:sldMkLst>
          <pc:docMk/>
          <pc:sldMk cId="3573195339" sldId="264"/>
        </pc:sldMkLst>
        <pc:spChg chg="mod">
          <ac:chgData name="Ben.Read" userId="316ea3c3-ef73-4e56-801d-8b7e36ad6785" providerId="ADAL" clId="{BB355A15-6803-4069-87BE-5926A0D92634}" dt="2017-10-01T21:10:59.837" v="331" actId="20577"/>
          <ac:spMkLst>
            <pc:docMk/>
            <pc:sldMk cId="3573195339" sldId="264"/>
            <ac:spMk id="2" creationId="{91E466CE-7160-4E8A-ADF6-BC8846F1CDF5}"/>
          </ac:spMkLst>
        </pc:spChg>
        <pc:spChg chg="mod">
          <ac:chgData name="Ben.Read" userId="316ea3c3-ef73-4e56-801d-8b7e36ad6785" providerId="ADAL" clId="{BB355A15-6803-4069-87BE-5926A0D92634}" dt="2017-10-01T21:10:02.127" v="325" actId="113"/>
          <ac:spMkLst>
            <pc:docMk/>
            <pc:sldMk cId="3573195339" sldId="264"/>
            <ac:spMk id="7" creationId="{00000000-0000-0000-0000-000000000000}"/>
          </ac:spMkLst>
        </pc:spChg>
      </pc:sldChg>
      <pc:sldChg chg="addSp delSp modSp">
        <pc:chgData name="Ben.Read" userId="316ea3c3-ef73-4e56-801d-8b7e36ad6785" providerId="ADAL" clId="{BB355A15-6803-4069-87BE-5926A0D92634}" dt="2017-10-01T21:03:55.955" v="204" actId="20577"/>
        <pc:sldMkLst>
          <pc:docMk/>
          <pc:sldMk cId="2426377070" sldId="266"/>
        </pc:sldMkLst>
        <pc:spChg chg="add">
          <ac:chgData name="Ben.Read" userId="316ea3c3-ef73-4e56-801d-8b7e36ad6785" providerId="ADAL" clId="{BB355A15-6803-4069-87BE-5926A0D92634}" dt="2017-10-01T21:02:08.686" v="151" actId="20577"/>
          <ac:spMkLst>
            <pc:docMk/>
            <pc:sldMk cId="2426377070" sldId="266"/>
            <ac:spMk id="6" creationId="{75EFF996-9122-48FA-A5AE-DE2370B238B4}"/>
          </ac:spMkLst>
        </pc:spChg>
        <pc:spChg chg="add mod">
          <ac:chgData name="Ben.Read" userId="316ea3c3-ef73-4e56-801d-8b7e36ad6785" providerId="ADAL" clId="{BB355A15-6803-4069-87BE-5926A0D92634}" dt="2017-10-01T21:03:28.380" v="194" actId="20577"/>
          <ac:spMkLst>
            <pc:docMk/>
            <pc:sldMk cId="2426377070" sldId="266"/>
            <ac:spMk id="7" creationId="{52405BD2-C776-4318-A378-EE84C0015E9D}"/>
          </ac:spMkLst>
        </pc:spChg>
        <pc:spChg chg="add mod">
          <ac:chgData name="Ben.Read" userId="316ea3c3-ef73-4e56-801d-8b7e36ad6785" providerId="ADAL" clId="{BB355A15-6803-4069-87BE-5926A0D92634}" dt="2017-10-01T21:03:55.955" v="204" actId="20577"/>
          <ac:spMkLst>
            <pc:docMk/>
            <pc:sldMk cId="2426377070" sldId="266"/>
            <ac:spMk id="10" creationId="{99D8158B-8284-493E-89E0-A22FFF034363}"/>
          </ac:spMkLst>
        </pc:spChg>
        <pc:graphicFrameChg chg="add del mod modGraphic">
          <ac:chgData name="Ben.Read" userId="316ea3c3-ef73-4e56-801d-8b7e36ad6785" providerId="ADAL" clId="{BB355A15-6803-4069-87BE-5926A0D92634}" dt="2017-10-01T21:02:52.844" v="156" actId="1076"/>
          <ac:graphicFrameMkLst>
            <pc:docMk/>
            <pc:sldMk cId="2426377070" sldId="266"/>
            <ac:graphicFrameMk id="8" creationId="{97389289-6CE0-4E7D-8C28-A5F79C21417C}"/>
          </ac:graphicFrameMkLst>
        </pc:graphicFrameChg>
        <pc:picChg chg="del">
          <ac:chgData name="Ben.Read" userId="316ea3c3-ef73-4e56-801d-8b7e36ad6785" providerId="ADAL" clId="{BB355A15-6803-4069-87BE-5926A0D92634}" dt="2017-10-01T21:00:26.137" v="4" actId="478"/>
          <ac:picMkLst>
            <pc:docMk/>
            <pc:sldMk cId="2426377070" sldId="266"/>
            <ac:picMk id="3" creationId="{EF38C735-783A-48C8-AFD6-5D4338D8E0F5}"/>
          </ac:picMkLst>
        </pc:picChg>
        <pc:cxnChg chg="add mod">
          <ac:chgData name="Ben.Read" userId="316ea3c3-ef73-4e56-801d-8b7e36ad6785" providerId="ADAL" clId="{BB355A15-6803-4069-87BE-5926A0D92634}" dt="2017-10-01T21:03:06.393" v="158" actId="1076"/>
          <ac:cxnSpMkLst>
            <pc:docMk/>
            <pc:sldMk cId="2426377070" sldId="266"/>
            <ac:cxnSpMk id="5" creationId="{51E5F8E5-706B-45ED-BCFB-49A4999E2723}"/>
          </ac:cxnSpMkLst>
        </pc:cxnChg>
      </pc:sldChg>
      <pc:sldChg chg="addSp delSp modSp">
        <pc:chgData name="Ben.Read" userId="316ea3c3-ef73-4e56-801d-8b7e36ad6785" providerId="ADAL" clId="{BB355A15-6803-4069-87BE-5926A0D92634}" dt="2017-10-01T21:08:45.427" v="324" actId="1076"/>
        <pc:sldMkLst>
          <pc:docMk/>
          <pc:sldMk cId="2866075756" sldId="267"/>
        </pc:sldMkLst>
        <pc:spChg chg="mod">
          <ac:chgData name="Ben.Read" userId="316ea3c3-ef73-4e56-801d-8b7e36ad6785" providerId="ADAL" clId="{BB355A15-6803-4069-87BE-5926A0D92634}" dt="2017-10-01T21:08:38.213" v="323" actId="1076"/>
          <ac:spMkLst>
            <pc:docMk/>
            <pc:sldMk cId="2866075756" sldId="267"/>
            <ac:spMk id="5" creationId="{03170567-D0F3-4836-839E-B9C0CA170878}"/>
          </ac:spMkLst>
        </pc:spChg>
        <pc:spChg chg="add del mod">
          <ac:chgData name="Ben.Read" userId="316ea3c3-ef73-4e56-801d-8b7e36ad6785" providerId="ADAL" clId="{BB355A15-6803-4069-87BE-5926A0D92634}" dt="2017-10-01T21:05:25.966" v="226" actId="478"/>
          <ac:spMkLst>
            <pc:docMk/>
            <pc:sldMk cId="2866075756" sldId="267"/>
            <ac:spMk id="9" creationId="{267A588F-C47C-47CD-8174-B1C52A73D643}"/>
          </ac:spMkLst>
        </pc:spChg>
        <pc:spChg chg="add del mod">
          <ac:chgData name="Ben.Read" userId="316ea3c3-ef73-4e56-801d-8b7e36ad6785" providerId="ADAL" clId="{BB355A15-6803-4069-87BE-5926A0D92634}" dt="2017-10-01T21:05:25.966" v="226" actId="478"/>
          <ac:spMkLst>
            <pc:docMk/>
            <pc:sldMk cId="2866075756" sldId="267"/>
            <ac:spMk id="10" creationId="{011188DB-1E5A-4E40-96D7-E33FD0DB333C}"/>
          </ac:spMkLst>
        </pc:spChg>
        <pc:spChg chg="add del">
          <ac:chgData name="Ben.Read" userId="316ea3c3-ef73-4e56-801d-8b7e36ad6785" providerId="ADAL" clId="{BB355A15-6803-4069-87BE-5926A0D92634}" dt="2017-10-01T21:05:31.243" v="228" actId="478"/>
          <ac:spMkLst>
            <pc:docMk/>
            <pc:sldMk cId="2866075756" sldId="267"/>
            <ac:spMk id="14" creationId="{BE372866-F160-4829-9966-3140DA237B87}"/>
          </ac:spMkLst>
        </pc:spChg>
        <pc:spChg chg="add del">
          <ac:chgData name="Ben.Read" userId="316ea3c3-ef73-4e56-801d-8b7e36ad6785" providerId="ADAL" clId="{BB355A15-6803-4069-87BE-5926A0D92634}" dt="2017-10-01T21:05:31.243" v="228" actId="478"/>
          <ac:spMkLst>
            <pc:docMk/>
            <pc:sldMk cId="2866075756" sldId="267"/>
            <ac:spMk id="15" creationId="{D61D905C-D42F-4FB5-BCEB-30DD29994461}"/>
          </ac:spMkLst>
        </pc:spChg>
        <pc:spChg chg="add del mod">
          <ac:chgData name="Ben.Read" userId="316ea3c3-ef73-4e56-801d-8b7e36ad6785" providerId="ADAL" clId="{BB355A15-6803-4069-87BE-5926A0D92634}" dt="2017-10-01T21:05:44.434" v="231" actId="478"/>
          <ac:spMkLst>
            <pc:docMk/>
            <pc:sldMk cId="2866075756" sldId="267"/>
            <ac:spMk id="19" creationId="{AF308D05-1CE8-4B9A-A598-2E522556AC68}"/>
          </ac:spMkLst>
        </pc:spChg>
        <pc:spChg chg="add del mod">
          <ac:chgData name="Ben.Read" userId="316ea3c3-ef73-4e56-801d-8b7e36ad6785" providerId="ADAL" clId="{BB355A15-6803-4069-87BE-5926A0D92634}" dt="2017-10-01T21:05:44.434" v="231" actId="478"/>
          <ac:spMkLst>
            <pc:docMk/>
            <pc:sldMk cId="2866075756" sldId="267"/>
            <ac:spMk id="20" creationId="{A3AFFE50-8C6A-46A2-8FEA-7B78F024D52C}"/>
          </ac:spMkLst>
        </pc:spChg>
        <pc:graphicFrameChg chg="add mod modGraphic">
          <ac:chgData name="Ben.Read" userId="316ea3c3-ef73-4e56-801d-8b7e36ad6785" providerId="ADAL" clId="{BB355A15-6803-4069-87BE-5926A0D92634}" dt="2017-10-01T21:08:45.427" v="324" actId="1076"/>
          <ac:graphicFrameMkLst>
            <pc:docMk/>
            <pc:sldMk cId="2866075756" sldId="267"/>
            <ac:graphicFrameMk id="3" creationId="{F16979DD-A3EE-4CF2-BCBB-3AB79D96A82D}"/>
          </ac:graphicFrameMkLst>
        </pc:graphicFrameChg>
        <pc:graphicFrameChg chg="add del mod">
          <ac:chgData name="Ben.Read" userId="316ea3c3-ef73-4e56-801d-8b7e36ad6785" providerId="ADAL" clId="{BB355A15-6803-4069-87BE-5926A0D92634}" dt="2017-10-01T21:05:25.966" v="226" actId="478"/>
          <ac:graphicFrameMkLst>
            <pc:docMk/>
            <pc:sldMk cId="2866075756" sldId="267"/>
            <ac:graphicFrameMk id="6" creationId="{326BB23A-A59D-4F56-94E7-9C4A0EF99469}"/>
          </ac:graphicFrameMkLst>
        </pc:graphicFrameChg>
        <pc:graphicFrameChg chg="add del">
          <ac:chgData name="Ben.Read" userId="316ea3c3-ef73-4e56-801d-8b7e36ad6785" providerId="ADAL" clId="{BB355A15-6803-4069-87BE-5926A0D92634}" dt="2017-10-01T21:05:31.243" v="228" actId="478"/>
          <ac:graphicFrameMkLst>
            <pc:docMk/>
            <pc:sldMk cId="2866075756" sldId="267"/>
            <ac:graphicFrameMk id="11" creationId="{31CF8FC1-E4D2-4E26-A893-8E003E12BA67}"/>
          </ac:graphicFrameMkLst>
        </pc:graphicFrameChg>
        <pc:graphicFrameChg chg="add del mod">
          <ac:chgData name="Ben.Read" userId="316ea3c3-ef73-4e56-801d-8b7e36ad6785" providerId="ADAL" clId="{BB355A15-6803-4069-87BE-5926A0D92634}" dt="2017-10-01T21:05:44.434" v="231" actId="478"/>
          <ac:graphicFrameMkLst>
            <pc:docMk/>
            <pc:sldMk cId="2866075756" sldId="267"/>
            <ac:graphicFrameMk id="16" creationId="{6E050EB5-A028-45C6-BF48-DB10D16F75F2}"/>
          </ac:graphicFrameMkLst>
        </pc:graphicFrameChg>
        <pc:picChg chg="del">
          <ac:chgData name="Ben.Read" userId="316ea3c3-ef73-4e56-801d-8b7e36ad6785" providerId="ADAL" clId="{BB355A15-6803-4069-87BE-5926A0D92634}" dt="2017-10-01T21:04:59.520" v="223" actId="478"/>
          <ac:picMkLst>
            <pc:docMk/>
            <pc:sldMk cId="2866075756" sldId="267"/>
            <ac:picMk id="3076" creationId="{6F2165F5-1B88-4A5B-ACD4-6AAC81043039}"/>
          </ac:picMkLst>
        </pc:picChg>
        <pc:cxnChg chg="add del mod">
          <ac:chgData name="Ben.Read" userId="316ea3c3-ef73-4e56-801d-8b7e36ad6785" providerId="ADAL" clId="{BB355A15-6803-4069-87BE-5926A0D92634}" dt="2017-10-01T21:05:25.966" v="226" actId="478"/>
          <ac:cxnSpMkLst>
            <pc:docMk/>
            <pc:sldMk cId="2866075756" sldId="267"/>
            <ac:cxnSpMk id="7" creationId="{4D334505-5551-4FBB-9015-DECA4168E7F9}"/>
          </ac:cxnSpMkLst>
        </pc:cxnChg>
        <pc:cxnChg chg="add del mod">
          <ac:chgData name="Ben.Read" userId="316ea3c3-ef73-4e56-801d-8b7e36ad6785" providerId="ADAL" clId="{BB355A15-6803-4069-87BE-5926A0D92634}" dt="2017-10-01T21:05:25.966" v="226" actId="478"/>
          <ac:cxnSpMkLst>
            <pc:docMk/>
            <pc:sldMk cId="2866075756" sldId="267"/>
            <ac:cxnSpMk id="8" creationId="{8CE1C897-CF62-4CA0-8653-96E04527E64F}"/>
          </ac:cxnSpMkLst>
        </pc:cxnChg>
        <pc:cxnChg chg="add del">
          <ac:chgData name="Ben.Read" userId="316ea3c3-ef73-4e56-801d-8b7e36ad6785" providerId="ADAL" clId="{BB355A15-6803-4069-87BE-5926A0D92634}" dt="2017-10-01T21:05:31.243" v="228" actId="478"/>
          <ac:cxnSpMkLst>
            <pc:docMk/>
            <pc:sldMk cId="2866075756" sldId="267"/>
            <ac:cxnSpMk id="12" creationId="{4B739694-0389-4C98-80E7-E5461AEA174B}"/>
          </ac:cxnSpMkLst>
        </pc:cxnChg>
        <pc:cxnChg chg="add del">
          <ac:chgData name="Ben.Read" userId="316ea3c3-ef73-4e56-801d-8b7e36ad6785" providerId="ADAL" clId="{BB355A15-6803-4069-87BE-5926A0D92634}" dt="2017-10-01T21:05:31.243" v="228" actId="478"/>
          <ac:cxnSpMkLst>
            <pc:docMk/>
            <pc:sldMk cId="2866075756" sldId="267"/>
            <ac:cxnSpMk id="13" creationId="{8EEAC482-BE41-458D-84E2-573269825FBC}"/>
          </ac:cxnSpMkLst>
        </pc:cxnChg>
        <pc:cxnChg chg="add del mod">
          <ac:chgData name="Ben.Read" userId="316ea3c3-ef73-4e56-801d-8b7e36ad6785" providerId="ADAL" clId="{BB355A15-6803-4069-87BE-5926A0D92634}" dt="2017-10-01T21:05:44.434" v="231" actId="478"/>
          <ac:cxnSpMkLst>
            <pc:docMk/>
            <pc:sldMk cId="2866075756" sldId="267"/>
            <ac:cxnSpMk id="17" creationId="{A0B0D3DF-9926-4842-B141-85233C27B805}"/>
          </ac:cxnSpMkLst>
        </pc:cxnChg>
        <pc:cxnChg chg="add del mod">
          <ac:chgData name="Ben.Read" userId="316ea3c3-ef73-4e56-801d-8b7e36ad6785" providerId="ADAL" clId="{BB355A15-6803-4069-87BE-5926A0D92634}" dt="2017-10-01T21:05:44.434" v="231" actId="478"/>
          <ac:cxnSpMkLst>
            <pc:docMk/>
            <pc:sldMk cId="2866075756" sldId="267"/>
            <ac:cxnSpMk id="18" creationId="{A2BCDCD0-9DD5-4C94-BDCA-9459C0E2E567}"/>
          </ac:cxnSpMkLst>
        </pc:cxnChg>
      </pc:sldChg>
      <pc:sldChg chg="modSp">
        <pc:chgData name="Ben.Read" userId="316ea3c3-ef73-4e56-801d-8b7e36ad6785" providerId="ADAL" clId="{BB355A15-6803-4069-87BE-5926A0D92634}" dt="2017-10-01T21:04:12.050" v="222" actId="20577"/>
        <pc:sldMkLst>
          <pc:docMk/>
          <pc:sldMk cId="997815913" sldId="274"/>
        </pc:sldMkLst>
        <pc:spChg chg="mod">
          <ac:chgData name="Ben.Read" userId="316ea3c3-ef73-4e56-801d-8b7e36ad6785" providerId="ADAL" clId="{BB355A15-6803-4069-87BE-5926A0D92634}" dt="2017-10-01T21:03:38.662" v="196" actId="1076"/>
          <ac:spMkLst>
            <pc:docMk/>
            <pc:sldMk cId="997815913" sldId="274"/>
            <ac:spMk id="5" creationId="{03170567-D0F3-4836-839E-B9C0CA170878}"/>
          </ac:spMkLst>
        </pc:spChg>
        <pc:spChg chg="mod">
          <ac:chgData name="Ben.Read" userId="316ea3c3-ef73-4e56-801d-8b7e36ad6785" providerId="ADAL" clId="{BB355A15-6803-4069-87BE-5926A0D92634}" dt="2017-10-01T21:04:12.050" v="222" actId="20577"/>
          <ac:spMkLst>
            <pc:docMk/>
            <pc:sldMk cId="997815913" sldId="274"/>
            <ac:spMk id="12" creationId="{86E96500-D83B-4D07-A938-7F86C4603914}"/>
          </ac:spMkLst>
        </pc:spChg>
      </pc:sldChg>
    </pc:docChg>
  </pc:docChgLst>
  <pc:docChgLst>
    <pc:chgData name="Ben.Read" userId="316ea3c3-ef73-4e56-801d-8b7e36ad6785" providerId="ADAL" clId="{81EA542A-0348-45F1-A4D6-CAD40AE7519B}"/>
    <pc:docChg chg="undo custSel addSld delSld modSld sldOrd">
      <pc:chgData name="Ben.Read" userId="316ea3c3-ef73-4e56-801d-8b7e36ad6785" providerId="ADAL" clId="{81EA542A-0348-45F1-A4D6-CAD40AE7519B}" dt="2017-10-01T20:38:59.097" v="5007" actId="20577"/>
      <pc:docMkLst>
        <pc:docMk/>
      </pc:docMkLst>
      <pc:sldChg chg="modSp">
        <pc:chgData name="Ben.Read" userId="316ea3c3-ef73-4e56-801d-8b7e36ad6785" providerId="ADAL" clId="{81EA542A-0348-45F1-A4D6-CAD40AE7519B}" dt="2017-10-01T18:40:30.327" v="38" actId="20577"/>
        <pc:sldMkLst>
          <pc:docMk/>
          <pc:sldMk cId="1014156243" sldId="257"/>
        </pc:sldMkLst>
        <pc:spChg chg="mod">
          <ac:chgData name="Ben.Read" userId="316ea3c3-ef73-4e56-801d-8b7e36ad6785" providerId="ADAL" clId="{81EA542A-0348-45F1-A4D6-CAD40AE7519B}" dt="2017-10-01T18:40:30.327" v="38" actId="20577"/>
          <ac:spMkLst>
            <pc:docMk/>
            <pc:sldMk cId="1014156243" sldId="257"/>
            <ac:spMk id="7" creationId="{00000000-0000-0000-0000-000000000000}"/>
          </ac:spMkLst>
        </pc:spChg>
      </pc:sldChg>
      <pc:sldChg chg="modSp add">
        <pc:chgData name="Ben.Read" userId="316ea3c3-ef73-4e56-801d-8b7e36ad6785" providerId="ADAL" clId="{81EA542A-0348-45F1-A4D6-CAD40AE7519B}" dt="2017-10-01T19:15:22.006" v="68" actId="113"/>
        <pc:sldMkLst>
          <pc:docMk/>
          <pc:sldMk cId="3147558308" sldId="258"/>
        </pc:sldMkLst>
        <pc:spChg chg="mod">
          <ac:chgData name="Ben.Read" userId="316ea3c3-ef73-4e56-801d-8b7e36ad6785" providerId="ADAL" clId="{81EA542A-0348-45F1-A4D6-CAD40AE7519B}" dt="2017-10-01T19:14:27.475" v="44" actId="20577"/>
          <ac:spMkLst>
            <pc:docMk/>
            <pc:sldMk cId="3147558308" sldId="258"/>
            <ac:spMk id="2" creationId="{91E466CE-7160-4E8A-ADF6-BC8846F1CDF5}"/>
          </ac:spMkLst>
        </pc:spChg>
        <pc:spChg chg="mod">
          <ac:chgData name="Ben.Read" userId="316ea3c3-ef73-4e56-801d-8b7e36ad6785" providerId="ADAL" clId="{81EA542A-0348-45F1-A4D6-CAD40AE7519B}" dt="2017-10-01T19:15:22.006" v="68" actId="113"/>
          <ac:spMkLst>
            <pc:docMk/>
            <pc:sldMk cId="3147558308" sldId="258"/>
            <ac:spMk id="7" creationId="{00000000-0000-0000-0000-000000000000}"/>
          </ac:spMkLst>
        </pc:spChg>
      </pc:sldChg>
      <pc:sldChg chg="modSp add">
        <pc:chgData name="Ben.Read" userId="316ea3c3-ef73-4e56-801d-8b7e36ad6785" providerId="ADAL" clId="{81EA542A-0348-45F1-A4D6-CAD40AE7519B}" dt="2017-10-01T19:19:22.247" v="204" actId="20577"/>
        <pc:sldMkLst>
          <pc:docMk/>
          <pc:sldMk cId="4261843167" sldId="259"/>
        </pc:sldMkLst>
        <pc:spChg chg="mod">
          <ac:chgData name="Ben.Read" userId="316ea3c3-ef73-4e56-801d-8b7e36ad6785" providerId="ADAL" clId="{81EA542A-0348-45F1-A4D6-CAD40AE7519B}" dt="2017-10-01T19:15:46.373" v="85" actId="20577"/>
          <ac:spMkLst>
            <pc:docMk/>
            <pc:sldMk cId="4261843167" sldId="259"/>
            <ac:spMk id="2" creationId="{91E466CE-7160-4E8A-ADF6-BC8846F1CDF5}"/>
          </ac:spMkLst>
        </pc:spChg>
        <pc:spChg chg="mod">
          <ac:chgData name="Ben.Read" userId="316ea3c3-ef73-4e56-801d-8b7e36ad6785" providerId="ADAL" clId="{81EA542A-0348-45F1-A4D6-CAD40AE7519B}" dt="2017-10-01T19:19:22.247" v="204" actId="20577"/>
          <ac:spMkLst>
            <pc:docMk/>
            <pc:sldMk cId="4261843167" sldId="259"/>
            <ac:spMk id="7" creationId="{00000000-0000-0000-0000-000000000000}"/>
          </ac:spMkLst>
        </pc:spChg>
      </pc:sldChg>
      <pc:sldChg chg="addSp delSp modSp add">
        <pc:chgData name="Ben.Read" userId="316ea3c3-ef73-4e56-801d-8b7e36ad6785" providerId="ADAL" clId="{81EA542A-0348-45F1-A4D6-CAD40AE7519B}" dt="2017-10-01T19:22:20.708" v="440" actId="20577"/>
        <pc:sldMkLst>
          <pc:docMk/>
          <pc:sldMk cId="3615032950" sldId="260"/>
        </pc:sldMkLst>
        <pc:spChg chg="mod">
          <ac:chgData name="Ben.Read" userId="316ea3c3-ef73-4e56-801d-8b7e36ad6785" providerId="ADAL" clId="{81EA542A-0348-45F1-A4D6-CAD40AE7519B}" dt="2017-10-01T19:20:26.580" v="248" actId="20577"/>
          <ac:spMkLst>
            <pc:docMk/>
            <pc:sldMk cId="3615032950" sldId="260"/>
            <ac:spMk id="2" creationId="{91E466CE-7160-4E8A-ADF6-BC8846F1CDF5}"/>
          </ac:spMkLst>
        </pc:spChg>
        <pc:spChg chg="add del">
          <ac:chgData name="Ben.Read" userId="316ea3c3-ef73-4e56-801d-8b7e36ad6785" providerId="ADAL" clId="{81EA542A-0348-45F1-A4D6-CAD40AE7519B}" dt="2017-10-01T19:20:53.640" v="250" actId="20577"/>
          <ac:spMkLst>
            <pc:docMk/>
            <pc:sldMk cId="3615032950" sldId="260"/>
            <ac:spMk id="5" creationId="{8F0142B3-138D-4135-8712-7565482DC9F1}"/>
          </ac:spMkLst>
        </pc:spChg>
        <pc:spChg chg="add del">
          <ac:chgData name="Ben.Read" userId="316ea3c3-ef73-4e56-801d-8b7e36ad6785" providerId="ADAL" clId="{81EA542A-0348-45F1-A4D6-CAD40AE7519B}" dt="2017-10-01T19:20:57.143" v="253" actId="20577"/>
          <ac:spMkLst>
            <pc:docMk/>
            <pc:sldMk cId="3615032950" sldId="260"/>
            <ac:spMk id="6" creationId="{2F78183C-7A07-42C0-9801-EDBC704E7CF8}"/>
          </ac:spMkLst>
        </pc:spChg>
        <pc:spChg chg="mod">
          <ac:chgData name="Ben.Read" userId="316ea3c3-ef73-4e56-801d-8b7e36ad6785" providerId="ADAL" clId="{81EA542A-0348-45F1-A4D6-CAD40AE7519B}" dt="2017-10-01T19:22:20.708" v="440" actId="20577"/>
          <ac:spMkLst>
            <pc:docMk/>
            <pc:sldMk cId="3615032950" sldId="260"/>
            <ac:spMk id="7" creationId="{00000000-0000-0000-0000-000000000000}"/>
          </ac:spMkLst>
        </pc:spChg>
      </pc:sldChg>
      <pc:sldChg chg="addSp delSp modSp add">
        <pc:chgData name="Ben.Read" userId="316ea3c3-ef73-4e56-801d-8b7e36ad6785" providerId="ADAL" clId="{81EA542A-0348-45F1-A4D6-CAD40AE7519B}" dt="2017-10-01T19:27:36.171" v="994" actId="20577"/>
        <pc:sldMkLst>
          <pc:docMk/>
          <pc:sldMk cId="3299397436" sldId="261"/>
        </pc:sldMkLst>
        <pc:spChg chg="mod">
          <ac:chgData name="Ben.Read" userId="316ea3c3-ef73-4e56-801d-8b7e36ad6785" providerId="ADAL" clId="{81EA542A-0348-45F1-A4D6-CAD40AE7519B}" dt="2017-10-01T19:22:54.827" v="489" actId="20577"/>
          <ac:spMkLst>
            <pc:docMk/>
            <pc:sldMk cId="3299397436" sldId="261"/>
            <ac:spMk id="2" creationId="{91E466CE-7160-4E8A-ADF6-BC8846F1CDF5}"/>
          </ac:spMkLst>
        </pc:spChg>
        <pc:spChg chg="add del">
          <ac:chgData name="Ben.Read" userId="316ea3c3-ef73-4e56-801d-8b7e36ad6785" providerId="ADAL" clId="{81EA542A-0348-45F1-A4D6-CAD40AE7519B}" dt="2017-10-01T19:23:09.215" v="491" actId="20577"/>
          <ac:spMkLst>
            <pc:docMk/>
            <pc:sldMk cId="3299397436" sldId="261"/>
            <ac:spMk id="5" creationId="{3B2277FD-0633-447C-A27C-8C8EFF51FA21}"/>
          </ac:spMkLst>
        </pc:spChg>
        <pc:spChg chg="mod">
          <ac:chgData name="Ben.Read" userId="316ea3c3-ef73-4e56-801d-8b7e36ad6785" providerId="ADAL" clId="{81EA542A-0348-45F1-A4D6-CAD40AE7519B}" dt="2017-10-01T19:27:36.171" v="994" actId="20577"/>
          <ac:spMkLst>
            <pc:docMk/>
            <pc:sldMk cId="3299397436" sldId="261"/>
            <ac:spMk id="7" creationId="{00000000-0000-0000-0000-000000000000}"/>
          </ac:spMkLst>
        </pc:spChg>
      </pc:sldChg>
      <pc:sldChg chg="addSp delSp modSp add">
        <pc:chgData name="Ben.Read" userId="316ea3c3-ef73-4e56-801d-8b7e36ad6785" providerId="ADAL" clId="{81EA542A-0348-45F1-A4D6-CAD40AE7519B}" dt="2017-10-01T19:37:07.740" v="1046" actId="20577"/>
        <pc:sldMkLst>
          <pc:docMk/>
          <pc:sldMk cId="1382995255" sldId="262"/>
        </pc:sldMkLst>
        <pc:spChg chg="mod">
          <ac:chgData name="Ben.Read" userId="316ea3c3-ef73-4e56-801d-8b7e36ad6785" providerId="ADAL" clId="{81EA542A-0348-45F1-A4D6-CAD40AE7519B}" dt="2017-10-01T19:35:47.072" v="1041" actId="6549"/>
          <ac:spMkLst>
            <pc:docMk/>
            <pc:sldMk cId="1382995255" sldId="262"/>
            <ac:spMk id="2" creationId="{91E466CE-7160-4E8A-ADF6-BC8846F1CDF5}"/>
          </ac:spMkLst>
        </pc:spChg>
        <pc:spChg chg="del mod">
          <ac:chgData name="Ben.Read" userId="316ea3c3-ef73-4e56-801d-8b7e36ad6785" providerId="ADAL" clId="{81EA542A-0348-45F1-A4D6-CAD40AE7519B}" dt="2017-10-01T19:35:23.716" v="1036" actId="20577"/>
          <ac:spMkLst>
            <pc:docMk/>
            <pc:sldMk cId="1382995255" sldId="262"/>
            <ac:spMk id="7" creationId="{00000000-0000-0000-0000-000000000000}"/>
          </ac:spMkLst>
        </pc:spChg>
        <pc:picChg chg="add del mod">
          <ac:chgData name="Ben.Read" userId="316ea3c3-ef73-4e56-801d-8b7e36ad6785" providerId="ADAL" clId="{81EA542A-0348-45F1-A4D6-CAD40AE7519B}" dt="2017-10-01T19:36:45.444" v="1045" actId="478"/>
          <ac:picMkLst>
            <pc:docMk/>
            <pc:sldMk cId="1382995255" sldId="262"/>
            <ac:picMk id="5" creationId="{2B717643-BCC0-4728-884F-7A0D4518A2BF}"/>
          </ac:picMkLst>
        </pc:picChg>
        <pc:picChg chg="add">
          <ac:chgData name="Ben.Read" userId="316ea3c3-ef73-4e56-801d-8b7e36ad6785" providerId="ADAL" clId="{81EA542A-0348-45F1-A4D6-CAD40AE7519B}" dt="2017-10-01T19:37:07.740" v="1046" actId="20577"/>
          <ac:picMkLst>
            <pc:docMk/>
            <pc:sldMk cId="1382995255" sldId="262"/>
            <ac:picMk id="6" creationId="{D5094958-844C-40E5-B540-D5E8F0F50F08}"/>
          </ac:picMkLst>
        </pc:picChg>
      </pc:sldChg>
      <pc:sldChg chg="addSp modSp add ord">
        <pc:chgData name="Ben.Read" userId="316ea3c3-ef73-4e56-801d-8b7e36ad6785" providerId="ADAL" clId="{81EA542A-0348-45F1-A4D6-CAD40AE7519B}" dt="2017-10-01T20:02:30.079" v="2691" actId="404"/>
        <pc:sldMkLst>
          <pc:docMk/>
          <pc:sldMk cId="649954486" sldId="263"/>
        </pc:sldMkLst>
        <pc:spChg chg="mod">
          <ac:chgData name="Ben.Read" userId="316ea3c3-ef73-4e56-801d-8b7e36ad6785" providerId="ADAL" clId="{81EA542A-0348-45F1-A4D6-CAD40AE7519B}" dt="2017-10-01T19:38:00.533" v="1064" actId="20577"/>
          <ac:spMkLst>
            <pc:docMk/>
            <pc:sldMk cId="649954486" sldId="263"/>
            <ac:spMk id="2" creationId="{91E466CE-7160-4E8A-ADF6-BC8846F1CDF5}"/>
          </ac:spMkLst>
        </pc:spChg>
        <pc:spChg chg="add mod">
          <ac:chgData name="Ben.Read" userId="316ea3c3-ef73-4e56-801d-8b7e36ad6785" providerId="ADAL" clId="{81EA542A-0348-45F1-A4D6-CAD40AE7519B}" dt="2017-10-01T19:39:35.531" v="1088" actId="20577"/>
          <ac:spMkLst>
            <pc:docMk/>
            <pc:sldMk cId="649954486" sldId="263"/>
            <ac:spMk id="5" creationId="{03170567-D0F3-4836-839E-B9C0CA170878}"/>
          </ac:spMkLst>
        </pc:spChg>
        <pc:spChg chg="mod">
          <ac:chgData name="Ben.Read" userId="316ea3c3-ef73-4e56-801d-8b7e36ad6785" providerId="ADAL" clId="{81EA542A-0348-45F1-A4D6-CAD40AE7519B}" dt="2017-10-01T20:02:30.079" v="2691" actId="404"/>
          <ac:spMkLst>
            <pc:docMk/>
            <pc:sldMk cId="649954486" sldId="263"/>
            <ac:spMk id="7" creationId="{00000000-0000-0000-0000-000000000000}"/>
          </ac:spMkLst>
        </pc:spChg>
      </pc:sldChg>
      <pc:sldChg chg="modSp add">
        <pc:chgData name="Ben.Read" userId="316ea3c3-ef73-4e56-801d-8b7e36ad6785" providerId="ADAL" clId="{81EA542A-0348-45F1-A4D6-CAD40AE7519B}" dt="2017-10-01T20:02:19.922" v="2690" actId="404"/>
        <pc:sldMkLst>
          <pc:docMk/>
          <pc:sldMk cId="3573195339" sldId="264"/>
        </pc:sldMkLst>
        <pc:spChg chg="mod">
          <ac:chgData name="Ben.Read" userId="316ea3c3-ef73-4e56-801d-8b7e36ad6785" providerId="ADAL" clId="{81EA542A-0348-45F1-A4D6-CAD40AE7519B}" dt="2017-10-01T19:40:03.310" v="1096" actId="20577"/>
          <ac:spMkLst>
            <pc:docMk/>
            <pc:sldMk cId="3573195339" sldId="264"/>
            <ac:spMk id="2" creationId="{91E466CE-7160-4E8A-ADF6-BC8846F1CDF5}"/>
          </ac:spMkLst>
        </pc:spChg>
        <pc:spChg chg="mod">
          <ac:chgData name="Ben.Read" userId="316ea3c3-ef73-4e56-801d-8b7e36ad6785" providerId="ADAL" clId="{81EA542A-0348-45F1-A4D6-CAD40AE7519B}" dt="2017-10-01T19:41:49.587" v="1239" actId="20577"/>
          <ac:spMkLst>
            <pc:docMk/>
            <pc:sldMk cId="3573195339" sldId="264"/>
            <ac:spMk id="5" creationId="{03170567-D0F3-4836-839E-B9C0CA170878}"/>
          </ac:spMkLst>
        </pc:spChg>
        <pc:spChg chg="mod">
          <ac:chgData name="Ben.Read" userId="316ea3c3-ef73-4e56-801d-8b7e36ad6785" providerId="ADAL" clId="{81EA542A-0348-45F1-A4D6-CAD40AE7519B}" dt="2017-10-01T20:02:19.922" v="2690" actId="404"/>
          <ac:spMkLst>
            <pc:docMk/>
            <pc:sldMk cId="3573195339" sldId="264"/>
            <ac:spMk id="7" creationId="{00000000-0000-0000-0000-000000000000}"/>
          </ac:spMkLst>
        </pc:spChg>
      </pc:sldChg>
      <pc:sldChg chg="delSp modSp add">
        <pc:chgData name="Ben.Read" userId="316ea3c3-ef73-4e56-801d-8b7e36ad6785" providerId="ADAL" clId="{81EA542A-0348-45F1-A4D6-CAD40AE7519B}" dt="2017-10-01T19:48:10.723" v="2064" actId="1076"/>
        <pc:sldMkLst>
          <pc:docMk/>
          <pc:sldMk cId="2972570691" sldId="265"/>
        </pc:sldMkLst>
        <pc:spChg chg="mod">
          <ac:chgData name="Ben.Read" userId="316ea3c3-ef73-4e56-801d-8b7e36ad6785" providerId="ADAL" clId="{81EA542A-0348-45F1-A4D6-CAD40AE7519B}" dt="2017-10-01T19:42:02.430" v="1261" actId="20577"/>
          <ac:spMkLst>
            <pc:docMk/>
            <pc:sldMk cId="2972570691" sldId="265"/>
            <ac:spMk id="2" creationId="{91E466CE-7160-4E8A-ADF6-BC8846F1CDF5}"/>
          </ac:spMkLst>
        </pc:spChg>
        <pc:spChg chg="del mod">
          <ac:chgData name="Ben.Read" userId="316ea3c3-ef73-4e56-801d-8b7e36ad6785" providerId="ADAL" clId="{81EA542A-0348-45F1-A4D6-CAD40AE7519B}" dt="2017-10-01T19:42:15.381" v="1263" actId="1076"/>
          <ac:spMkLst>
            <pc:docMk/>
            <pc:sldMk cId="2972570691" sldId="265"/>
            <ac:spMk id="3" creationId="{BABB1A62-ADDE-4D6D-9500-E916807B6851}"/>
          </ac:spMkLst>
        </pc:spChg>
        <pc:spChg chg="mod">
          <ac:chgData name="Ben.Read" userId="316ea3c3-ef73-4e56-801d-8b7e36ad6785" providerId="ADAL" clId="{81EA542A-0348-45F1-A4D6-CAD40AE7519B}" dt="2017-10-01T19:48:10.723" v="2064" actId="1076"/>
          <ac:spMkLst>
            <pc:docMk/>
            <pc:sldMk cId="2972570691" sldId="265"/>
            <ac:spMk id="5" creationId="{03170567-D0F3-4836-839E-B9C0CA170878}"/>
          </ac:spMkLst>
        </pc:spChg>
        <pc:spChg chg="del">
          <ac:chgData name="Ben.Read" userId="316ea3c3-ef73-4e56-801d-8b7e36ad6785" providerId="ADAL" clId="{81EA542A-0348-45F1-A4D6-CAD40AE7519B}" dt="2017-10-01T19:42:18.188" v="1264" actId="1076"/>
          <ac:spMkLst>
            <pc:docMk/>
            <pc:sldMk cId="2972570691" sldId="265"/>
            <ac:spMk id="7" creationId="{00000000-0000-0000-0000-000000000000}"/>
          </ac:spMkLst>
        </pc:spChg>
      </pc:sldChg>
      <pc:sldChg chg="addSp delSp modSp add">
        <pc:chgData name="Ben.Read" userId="316ea3c3-ef73-4e56-801d-8b7e36ad6785" providerId="ADAL" clId="{81EA542A-0348-45F1-A4D6-CAD40AE7519B}" dt="2017-10-01T19:49:00.113" v="2101" actId="1076"/>
        <pc:sldMkLst>
          <pc:docMk/>
          <pc:sldMk cId="2426377070" sldId="266"/>
        </pc:sldMkLst>
        <pc:spChg chg="mod">
          <ac:chgData name="Ben.Read" userId="316ea3c3-ef73-4e56-801d-8b7e36ad6785" providerId="ADAL" clId="{81EA542A-0348-45F1-A4D6-CAD40AE7519B}" dt="2017-10-01T19:48:34.533" v="2094" actId="20577"/>
          <ac:spMkLst>
            <pc:docMk/>
            <pc:sldMk cId="2426377070" sldId="266"/>
            <ac:spMk id="2" creationId="{91E466CE-7160-4E8A-ADF6-BC8846F1CDF5}"/>
          </ac:spMkLst>
        </pc:spChg>
        <pc:spChg chg="del mod">
          <ac:chgData name="Ben.Read" userId="316ea3c3-ef73-4e56-801d-8b7e36ad6785" providerId="ADAL" clId="{81EA542A-0348-45F1-A4D6-CAD40AE7519B}" dt="2017-10-01T19:48:38.153" v="2097" actId="1076"/>
          <ac:spMkLst>
            <pc:docMk/>
            <pc:sldMk cId="2426377070" sldId="266"/>
            <ac:spMk id="5" creationId="{03170567-D0F3-4836-839E-B9C0CA170878}"/>
          </ac:spMkLst>
        </pc:spChg>
        <pc:picChg chg="add mod">
          <ac:chgData name="Ben.Read" userId="316ea3c3-ef73-4e56-801d-8b7e36ad6785" providerId="ADAL" clId="{81EA542A-0348-45F1-A4D6-CAD40AE7519B}" dt="2017-10-01T19:49:00.113" v="2101" actId="1076"/>
          <ac:picMkLst>
            <pc:docMk/>
            <pc:sldMk cId="2426377070" sldId="266"/>
            <ac:picMk id="3" creationId="{EF38C735-783A-48C8-AFD6-5D4338D8E0F5}"/>
          </ac:picMkLst>
        </pc:picChg>
      </pc:sldChg>
      <pc:sldChg chg="addSp delSp modSp add ord">
        <pc:chgData name="Ben.Read" userId="316ea3c3-ef73-4e56-801d-8b7e36ad6785" providerId="ADAL" clId="{81EA542A-0348-45F1-A4D6-CAD40AE7519B}" dt="2017-10-01T20:02:03.152" v="2689" actId="113"/>
        <pc:sldMkLst>
          <pc:docMk/>
          <pc:sldMk cId="2866075756" sldId="267"/>
        </pc:sldMkLst>
        <pc:spChg chg="mod">
          <ac:chgData name="Ben.Read" userId="316ea3c3-ef73-4e56-801d-8b7e36ad6785" providerId="ADAL" clId="{81EA542A-0348-45F1-A4D6-CAD40AE7519B}" dt="2017-10-01T19:49:27.627" v="2114" actId="20577"/>
          <ac:spMkLst>
            <pc:docMk/>
            <pc:sldMk cId="2866075756" sldId="267"/>
            <ac:spMk id="2" creationId="{91E466CE-7160-4E8A-ADF6-BC8846F1CDF5}"/>
          </ac:spMkLst>
        </pc:spChg>
        <pc:spChg chg="mod">
          <ac:chgData name="Ben.Read" userId="316ea3c3-ef73-4e56-801d-8b7e36ad6785" providerId="ADAL" clId="{81EA542A-0348-45F1-A4D6-CAD40AE7519B}" dt="2017-10-01T20:02:03.152" v="2689" actId="113"/>
          <ac:spMkLst>
            <pc:docMk/>
            <pc:sldMk cId="2866075756" sldId="267"/>
            <ac:spMk id="5" creationId="{03170567-D0F3-4836-839E-B9C0CA170878}"/>
          </ac:spMkLst>
        </pc:spChg>
        <pc:picChg chg="add del mod">
          <ac:chgData name="Ben.Read" userId="316ea3c3-ef73-4e56-801d-8b7e36ad6785" providerId="ADAL" clId="{81EA542A-0348-45F1-A4D6-CAD40AE7519B}" dt="2017-10-01T19:59:49.848" v="2553" actId="113"/>
          <ac:picMkLst>
            <pc:docMk/>
            <pc:sldMk cId="2866075756" sldId="267"/>
            <ac:picMk id="3074" creationId="{8FB7BFA3-3BBE-462F-99F7-EC549CB2A676}"/>
          </ac:picMkLst>
        </pc:picChg>
        <pc:picChg chg="add mod">
          <ac:chgData name="Ben.Read" userId="316ea3c3-ef73-4e56-801d-8b7e36ad6785" providerId="ADAL" clId="{81EA542A-0348-45F1-A4D6-CAD40AE7519B}" dt="2017-10-01T20:01:06.541" v="2688" actId="1076"/>
          <ac:picMkLst>
            <pc:docMk/>
            <pc:sldMk cId="2866075756" sldId="267"/>
            <ac:picMk id="3076" creationId="{6F2165F5-1B88-4A5B-ACD4-6AAC81043039}"/>
          </ac:picMkLst>
        </pc:picChg>
      </pc:sldChg>
      <pc:sldChg chg="addSp delSp modSp add ord">
        <pc:chgData name="Ben.Read" userId="316ea3c3-ef73-4e56-801d-8b7e36ad6785" providerId="ADAL" clId="{81EA542A-0348-45F1-A4D6-CAD40AE7519B}" dt="2017-10-01T20:04:01.008" v="2703" actId="6549"/>
        <pc:sldMkLst>
          <pc:docMk/>
          <pc:sldMk cId="77745887" sldId="268"/>
        </pc:sldMkLst>
        <pc:spChg chg="mod">
          <ac:chgData name="Ben.Read" userId="316ea3c3-ef73-4e56-801d-8b7e36ad6785" providerId="ADAL" clId="{81EA542A-0348-45F1-A4D6-CAD40AE7519B}" dt="2017-10-01T20:04:01.008" v="2703" actId="6549"/>
          <ac:spMkLst>
            <pc:docMk/>
            <pc:sldMk cId="77745887" sldId="268"/>
            <ac:spMk id="2" creationId="{91E466CE-7160-4E8A-ADF6-BC8846F1CDF5}"/>
          </ac:spMkLst>
        </pc:spChg>
        <pc:picChg chg="del">
          <ac:chgData name="Ben.Read" userId="316ea3c3-ef73-4e56-801d-8b7e36ad6785" providerId="ADAL" clId="{81EA542A-0348-45F1-A4D6-CAD40AE7519B}" dt="2017-10-01T20:02:53.145" v="2694" actId="478"/>
          <ac:picMkLst>
            <pc:docMk/>
            <pc:sldMk cId="77745887" sldId="268"/>
            <ac:picMk id="3" creationId="{EF38C735-783A-48C8-AFD6-5D4338D8E0F5}"/>
          </ac:picMkLst>
        </pc:picChg>
        <pc:picChg chg="add">
          <ac:chgData name="Ben.Read" userId="316ea3c3-ef73-4e56-801d-8b7e36ad6785" providerId="ADAL" clId="{81EA542A-0348-45F1-A4D6-CAD40AE7519B}" dt="2017-10-01T20:03:57.975" v="2702" actId="6549"/>
          <ac:picMkLst>
            <pc:docMk/>
            <pc:sldMk cId="77745887" sldId="268"/>
            <ac:picMk id="5" creationId="{5A79A175-7796-456D-A68A-9DAC5849E63F}"/>
          </ac:picMkLst>
        </pc:picChg>
      </pc:sldChg>
      <pc:sldChg chg="delSp add del">
        <pc:chgData name="Ben.Read" userId="316ea3c3-ef73-4e56-801d-8b7e36ad6785" providerId="ADAL" clId="{81EA542A-0348-45F1-A4D6-CAD40AE7519B}" dt="2017-10-01T20:04:20.138" v="2708" actId="2696"/>
        <pc:sldMkLst>
          <pc:docMk/>
          <pc:sldMk cId="1800731182" sldId="269"/>
        </pc:sldMkLst>
        <pc:picChg chg="del">
          <ac:chgData name="Ben.Read" userId="316ea3c3-ef73-4e56-801d-8b7e36ad6785" providerId="ADAL" clId="{81EA542A-0348-45F1-A4D6-CAD40AE7519B}" dt="2017-10-01T20:04:14.151" v="2705" actId="478"/>
          <ac:picMkLst>
            <pc:docMk/>
            <pc:sldMk cId="1800731182" sldId="269"/>
            <ac:picMk id="5" creationId="{5A79A175-7796-456D-A68A-9DAC5849E63F}"/>
          </ac:picMkLst>
        </pc:picChg>
      </pc:sldChg>
      <pc:sldChg chg="del">
        <pc:chgData name="Ben.Read" userId="316ea3c3-ef73-4e56-801d-8b7e36ad6785" providerId="ADAL" clId="{81EA542A-0348-45F1-A4D6-CAD40AE7519B}" dt="2017-10-01T18:29:35.327" v="13" actId="2696"/>
        <pc:sldMkLst>
          <pc:docMk/>
          <pc:sldMk cId="3882498566" sldId="270"/>
        </pc:sldMkLst>
      </pc:sldChg>
      <pc:sldChg chg="addSp delSp modSp add ord">
        <pc:chgData name="Ben.Read" userId="316ea3c3-ef73-4e56-801d-8b7e36ad6785" providerId="ADAL" clId="{81EA542A-0348-45F1-A4D6-CAD40AE7519B}" dt="2017-10-01T20:10:09.785" v="3299" actId="404"/>
        <pc:sldMkLst>
          <pc:docMk/>
          <pc:sldMk cId="4021801037" sldId="270"/>
        </pc:sldMkLst>
        <pc:spChg chg="mod">
          <ac:chgData name="Ben.Read" userId="316ea3c3-ef73-4e56-801d-8b7e36ad6785" providerId="ADAL" clId="{81EA542A-0348-45F1-A4D6-CAD40AE7519B}" dt="2017-10-01T20:04:35.618" v="2721" actId="20577"/>
          <ac:spMkLst>
            <pc:docMk/>
            <pc:sldMk cId="4021801037" sldId="270"/>
            <ac:spMk id="2" creationId="{91E466CE-7160-4E8A-ADF6-BC8846F1CDF5}"/>
          </ac:spMkLst>
        </pc:spChg>
        <pc:spChg chg="add del mod">
          <ac:chgData name="Ben.Read" userId="316ea3c3-ef73-4e56-801d-8b7e36ad6785" providerId="ADAL" clId="{81EA542A-0348-45F1-A4D6-CAD40AE7519B}" dt="2017-10-01T20:10:09.785" v="3299" actId="404"/>
          <ac:spMkLst>
            <pc:docMk/>
            <pc:sldMk cId="4021801037" sldId="270"/>
            <ac:spMk id="5" creationId="{03170567-D0F3-4836-839E-B9C0CA170878}"/>
          </ac:spMkLst>
        </pc:spChg>
        <pc:picChg chg="add del">
          <ac:chgData name="Ben.Read" userId="316ea3c3-ef73-4e56-801d-8b7e36ad6785" providerId="ADAL" clId="{81EA542A-0348-45F1-A4D6-CAD40AE7519B}" dt="2017-10-01T20:04:53.149" v="2730" actId="478"/>
          <ac:picMkLst>
            <pc:docMk/>
            <pc:sldMk cId="4021801037" sldId="270"/>
            <ac:picMk id="3076" creationId="{6F2165F5-1B88-4A5B-ACD4-6AAC81043039}"/>
          </ac:picMkLst>
        </pc:picChg>
      </pc:sldChg>
      <pc:sldChg chg="addSp delSp modSp add">
        <pc:chgData name="Ben.Read" userId="316ea3c3-ef73-4e56-801d-8b7e36ad6785" providerId="ADAL" clId="{81EA542A-0348-45F1-A4D6-CAD40AE7519B}" dt="2017-10-01T20:13:46.053" v="3755" actId="20577"/>
        <pc:sldMkLst>
          <pc:docMk/>
          <pc:sldMk cId="1010668452" sldId="271"/>
        </pc:sldMkLst>
        <pc:spChg chg="add del">
          <ac:chgData name="Ben.Read" userId="316ea3c3-ef73-4e56-801d-8b7e36ad6785" providerId="ADAL" clId="{81EA542A-0348-45F1-A4D6-CAD40AE7519B}" dt="2017-10-01T20:12:22.136" v="3666" actId="20577"/>
          <ac:spMkLst>
            <pc:docMk/>
            <pc:sldMk cId="1010668452" sldId="271"/>
            <ac:spMk id="3" creationId="{F2EA5F81-33F5-4274-BCA0-D7F2884BB84A}"/>
          </ac:spMkLst>
        </pc:spChg>
        <pc:spChg chg="mod">
          <ac:chgData name="Ben.Read" userId="316ea3c3-ef73-4e56-801d-8b7e36ad6785" providerId="ADAL" clId="{81EA542A-0348-45F1-A4D6-CAD40AE7519B}" dt="2017-10-01T20:13:46.053" v="3755" actId="20577"/>
          <ac:spMkLst>
            <pc:docMk/>
            <pc:sldMk cId="1010668452" sldId="271"/>
            <ac:spMk id="5" creationId="{03170567-D0F3-4836-839E-B9C0CA170878}"/>
          </ac:spMkLst>
        </pc:spChg>
      </pc:sldChg>
      <pc:sldChg chg="del">
        <pc:chgData name="Ben.Read" userId="316ea3c3-ef73-4e56-801d-8b7e36ad6785" providerId="ADAL" clId="{81EA542A-0348-45F1-A4D6-CAD40AE7519B}" dt="2017-10-01T18:29:35.137" v="0" actId="2696"/>
        <pc:sldMkLst>
          <pc:docMk/>
          <pc:sldMk cId="2896743842" sldId="271"/>
        </pc:sldMkLst>
      </pc:sldChg>
      <pc:sldChg chg="modSp add">
        <pc:chgData name="Ben.Read" userId="316ea3c3-ef73-4e56-801d-8b7e36ad6785" providerId="ADAL" clId="{81EA542A-0348-45F1-A4D6-CAD40AE7519B}" dt="2017-10-01T20:18:58.839" v="3922" actId="20577"/>
        <pc:sldMkLst>
          <pc:docMk/>
          <pc:sldMk cId="2174635501" sldId="272"/>
        </pc:sldMkLst>
        <pc:spChg chg="mod">
          <ac:chgData name="Ben.Read" userId="316ea3c3-ef73-4e56-801d-8b7e36ad6785" providerId="ADAL" clId="{81EA542A-0348-45F1-A4D6-CAD40AE7519B}" dt="2017-10-01T20:15:30.493" v="3775" actId="20577"/>
          <ac:spMkLst>
            <pc:docMk/>
            <pc:sldMk cId="2174635501" sldId="272"/>
            <ac:spMk id="2" creationId="{91E466CE-7160-4E8A-ADF6-BC8846F1CDF5}"/>
          </ac:spMkLst>
        </pc:spChg>
        <pc:spChg chg="mod">
          <ac:chgData name="Ben.Read" userId="316ea3c3-ef73-4e56-801d-8b7e36ad6785" providerId="ADAL" clId="{81EA542A-0348-45F1-A4D6-CAD40AE7519B}" dt="2017-10-01T20:18:58.839" v="3922" actId="20577"/>
          <ac:spMkLst>
            <pc:docMk/>
            <pc:sldMk cId="2174635501" sldId="272"/>
            <ac:spMk id="5" creationId="{03170567-D0F3-4836-839E-B9C0CA170878}"/>
          </ac:spMkLst>
        </pc:spChg>
      </pc:sldChg>
      <pc:sldChg chg="del">
        <pc:chgData name="Ben.Read" userId="316ea3c3-ef73-4e56-801d-8b7e36ad6785" providerId="ADAL" clId="{81EA542A-0348-45F1-A4D6-CAD40AE7519B}" dt="2017-10-01T18:29:35.154" v="1" actId="2696"/>
        <pc:sldMkLst>
          <pc:docMk/>
          <pc:sldMk cId="960633629" sldId="273"/>
        </pc:sldMkLst>
      </pc:sldChg>
      <pc:sldChg chg="addSp modSp add">
        <pc:chgData name="Ben.Read" userId="316ea3c3-ef73-4e56-801d-8b7e36ad6785" providerId="ADAL" clId="{81EA542A-0348-45F1-A4D6-CAD40AE7519B}" dt="2017-10-01T20:27:53.249" v="4364" actId="113"/>
        <pc:sldMkLst>
          <pc:docMk/>
          <pc:sldMk cId="3788075857" sldId="273"/>
        </pc:sldMkLst>
        <pc:spChg chg="mod">
          <ac:chgData name="Ben.Read" userId="316ea3c3-ef73-4e56-801d-8b7e36ad6785" providerId="ADAL" clId="{81EA542A-0348-45F1-A4D6-CAD40AE7519B}" dt="2017-10-01T20:20:15.263" v="3971" actId="20577"/>
          <ac:spMkLst>
            <pc:docMk/>
            <pc:sldMk cId="3788075857" sldId="273"/>
            <ac:spMk id="2" creationId="{91E466CE-7160-4E8A-ADF6-BC8846F1CDF5}"/>
          </ac:spMkLst>
        </pc:spChg>
        <pc:spChg chg="mod">
          <ac:chgData name="Ben.Read" userId="316ea3c3-ef73-4e56-801d-8b7e36ad6785" providerId="ADAL" clId="{81EA542A-0348-45F1-A4D6-CAD40AE7519B}" dt="2017-10-01T20:25:10.950" v="4215" actId="14100"/>
          <ac:spMkLst>
            <pc:docMk/>
            <pc:sldMk cId="3788075857" sldId="273"/>
            <ac:spMk id="5" creationId="{03170567-D0F3-4836-839E-B9C0CA170878}"/>
          </ac:spMkLst>
        </pc:spChg>
        <pc:spChg chg="add mod">
          <ac:chgData name="Ben.Read" userId="316ea3c3-ef73-4e56-801d-8b7e36ad6785" providerId="ADAL" clId="{81EA542A-0348-45F1-A4D6-CAD40AE7519B}" dt="2017-10-01T20:26:52.739" v="4251" actId="1076"/>
          <ac:spMkLst>
            <pc:docMk/>
            <pc:sldMk cId="3788075857" sldId="273"/>
            <ac:spMk id="10" creationId="{F5BA6ADA-1F09-42C3-B616-50244404485E}"/>
          </ac:spMkLst>
        </pc:spChg>
        <pc:spChg chg="add mod">
          <ac:chgData name="Ben.Read" userId="316ea3c3-ef73-4e56-801d-8b7e36ad6785" providerId="ADAL" clId="{81EA542A-0348-45F1-A4D6-CAD40AE7519B}" dt="2017-10-01T20:26:56.662" v="4252" actId="1076"/>
          <ac:spMkLst>
            <pc:docMk/>
            <pc:sldMk cId="3788075857" sldId="273"/>
            <ac:spMk id="11" creationId="{665D1627-E06F-4358-A337-D85DEDDACF3A}"/>
          </ac:spMkLst>
        </pc:spChg>
        <pc:spChg chg="add mod">
          <ac:chgData name="Ben.Read" userId="316ea3c3-ef73-4e56-801d-8b7e36ad6785" providerId="ADAL" clId="{81EA542A-0348-45F1-A4D6-CAD40AE7519B}" dt="2017-10-01T20:27:53.249" v="4364" actId="113"/>
          <ac:spMkLst>
            <pc:docMk/>
            <pc:sldMk cId="3788075857" sldId="273"/>
            <ac:spMk id="12" creationId="{86E96500-D83B-4D07-A938-7F86C4603914}"/>
          </ac:spMkLst>
        </pc:spChg>
        <pc:graphicFrameChg chg="add mod modGraphic">
          <ac:chgData name="Ben.Read" userId="316ea3c3-ef73-4e56-801d-8b7e36ad6785" providerId="ADAL" clId="{81EA542A-0348-45F1-A4D6-CAD40AE7519B}" dt="2017-10-01T20:26:50.024" v="4250" actId="1076"/>
          <ac:graphicFrameMkLst>
            <pc:docMk/>
            <pc:sldMk cId="3788075857" sldId="273"/>
            <ac:graphicFrameMk id="3" creationId="{3B0B07BD-FB79-4F55-B479-390D7340E29B}"/>
          </ac:graphicFrameMkLst>
        </pc:graphicFrameChg>
        <pc:cxnChg chg="add mod">
          <ac:chgData name="Ben.Read" userId="316ea3c3-ef73-4e56-801d-8b7e36ad6785" providerId="ADAL" clId="{81EA542A-0348-45F1-A4D6-CAD40AE7519B}" dt="2017-10-01T20:26:50.024" v="4250" actId="1076"/>
          <ac:cxnSpMkLst>
            <pc:docMk/>
            <pc:sldMk cId="3788075857" sldId="273"/>
            <ac:cxnSpMk id="7" creationId="{40EB2909-C5C6-4DC9-B27B-B700ED0C9C34}"/>
          </ac:cxnSpMkLst>
        </pc:cxnChg>
        <pc:cxnChg chg="add mod">
          <ac:chgData name="Ben.Read" userId="316ea3c3-ef73-4e56-801d-8b7e36ad6785" providerId="ADAL" clId="{81EA542A-0348-45F1-A4D6-CAD40AE7519B}" dt="2017-10-01T20:26:50.024" v="4250" actId="1076"/>
          <ac:cxnSpMkLst>
            <pc:docMk/>
            <pc:sldMk cId="3788075857" sldId="273"/>
            <ac:cxnSpMk id="9" creationId="{E6A79D54-EDB4-4549-AC0C-1C4AB7C36065}"/>
          </ac:cxnSpMkLst>
        </pc:cxnChg>
      </pc:sldChg>
      <pc:sldChg chg="del">
        <pc:chgData name="Ben.Read" userId="316ea3c3-ef73-4e56-801d-8b7e36ad6785" providerId="ADAL" clId="{81EA542A-0348-45F1-A4D6-CAD40AE7519B}" dt="2017-10-01T18:29:35.160" v="2" actId="2696"/>
        <pc:sldMkLst>
          <pc:docMk/>
          <pc:sldMk cId="408342551" sldId="274"/>
        </pc:sldMkLst>
      </pc:sldChg>
      <pc:sldChg chg="delSp modSp add">
        <pc:chgData name="Ben.Read" userId="316ea3c3-ef73-4e56-801d-8b7e36ad6785" providerId="ADAL" clId="{81EA542A-0348-45F1-A4D6-CAD40AE7519B}" dt="2017-10-01T20:38:59.097" v="5007" actId="20577"/>
        <pc:sldMkLst>
          <pc:docMk/>
          <pc:sldMk cId="997815913" sldId="274"/>
        </pc:sldMkLst>
        <pc:spChg chg="mod">
          <ac:chgData name="Ben.Read" userId="316ea3c3-ef73-4e56-801d-8b7e36ad6785" providerId="ADAL" clId="{81EA542A-0348-45F1-A4D6-CAD40AE7519B}" dt="2017-10-01T20:28:17.224" v="4371" actId="20577"/>
          <ac:spMkLst>
            <pc:docMk/>
            <pc:sldMk cId="997815913" sldId="274"/>
            <ac:spMk id="2" creationId="{91E466CE-7160-4E8A-ADF6-BC8846F1CDF5}"/>
          </ac:spMkLst>
        </pc:spChg>
        <pc:spChg chg="mod">
          <ac:chgData name="Ben.Read" userId="316ea3c3-ef73-4e56-801d-8b7e36ad6785" providerId="ADAL" clId="{81EA542A-0348-45F1-A4D6-CAD40AE7519B}" dt="2017-10-01T20:29:04.871" v="4427" actId="20577"/>
          <ac:spMkLst>
            <pc:docMk/>
            <pc:sldMk cId="997815913" sldId="274"/>
            <ac:spMk id="5" creationId="{03170567-D0F3-4836-839E-B9C0CA170878}"/>
          </ac:spMkLst>
        </pc:spChg>
        <pc:spChg chg="mod">
          <ac:chgData name="Ben.Read" userId="316ea3c3-ef73-4e56-801d-8b7e36ad6785" providerId="ADAL" clId="{81EA542A-0348-45F1-A4D6-CAD40AE7519B}" dt="2017-10-01T20:34:01.055" v="4634" actId="1076"/>
          <ac:spMkLst>
            <pc:docMk/>
            <pc:sldMk cId="997815913" sldId="274"/>
            <ac:spMk id="10" creationId="{F5BA6ADA-1F09-42C3-B616-50244404485E}"/>
          </ac:spMkLst>
        </pc:spChg>
        <pc:spChg chg="del mod">
          <ac:chgData name="Ben.Read" userId="316ea3c3-ef73-4e56-801d-8b7e36ad6785" providerId="ADAL" clId="{81EA542A-0348-45F1-A4D6-CAD40AE7519B}" dt="2017-10-01T20:31:59.119" v="4548" actId="20577"/>
          <ac:spMkLst>
            <pc:docMk/>
            <pc:sldMk cId="997815913" sldId="274"/>
            <ac:spMk id="11" creationId="{665D1627-E06F-4358-A337-D85DEDDACF3A}"/>
          </ac:spMkLst>
        </pc:spChg>
        <pc:spChg chg="mod">
          <ac:chgData name="Ben.Read" userId="316ea3c3-ef73-4e56-801d-8b7e36ad6785" providerId="ADAL" clId="{81EA542A-0348-45F1-A4D6-CAD40AE7519B}" dt="2017-10-01T20:38:59.097" v="5007" actId="20577"/>
          <ac:spMkLst>
            <pc:docMk/>
            <pc:sldMk cId="997815913" sldId="274"/>
            <ac:spMk id="12" creationId="{86E96500-D83B-4D07-A938-7F86C4603914}"/>
          </ac:spMkLst>
        </pc:spChg>
        <pc:graphicFrameChg chg="mod modGraphic">
          <ac:chgData name="Ben.Read" userId="316ea3c3-ef73-4e56-801d-8b7e36ad6785" providerId="ADAL" clId="{81EA542A-0348-45F1-A4D6-CAD40AE7519B}" dt="2017-10-01T20:33:52.734" v="4632" actId="1076"/>
          <ac:graphicFrameMkLst>
            <pc:docMk/>
            <pc:sldMk cId="997815913" sldId="274"/>
            <ac:graphicFrameMk id="3" creationId="{3B0B07BD-FB79-4F55-B479-390D7340E29B}"/>
          </ac:graphicFrameMkLst>
        </pc:graphicFrameChg>
        <pc:cxnChg chg="del">
          <ac:chgData name="Ben.Read" userId="316ea3c3-ef73-4e56-801d-8b7e36ad6785" providerId="ADAL" clId="{81EA542A-0348-45F1-A4D6-CAD40AE7519B}" dt="2017-10-01T20:31:55.105" v="4546" actId="478"/>
          <ac:cxnSpMkLst>
            <pc:docMk/>
            <pc:sldMk cId="997815913" sldId="274"/>
            <ac:cxnSpMk id="7" creationId="{40EB2909-C5C6-4DC9-B27B-B700ED0C9C34}"/>
          </ac:cxnSpMkLst>
        </pc:cxnChg>
        <pc:cxnChg chg="mod">
          <ac:chgData name="Ben.Read" userId="316ea3c3-ef73-4e56-801d-8b7e36ad6785" providerId="ADAL" clId="{81EA542A-0348-45F1-A4D6-CAD40AE7519B}" dt="2017-10-01T20:33:56.398" v="4633" actId="1076"/>
          <ac:cxnSpMkLst>
            <pc:docMk/>
            <pc:sldMk cId="997815913" sldId="274"/>
            <ac:cxnSpMk id="9" creationId="{E6A79D54-EDB4-4549-AC0C-1C4AB7C36065}"/>
          </ac:cxnSpMkLst>
        </pc:cxnChg>
      </pc:sldChg>
      <pc:sldChg chg="del">
        <pc:chgData name="Ben.Read" userId="316ea3c3-ef73-4e56-801d-8b7e36ad6785" providerId="ADAL" clId="{81EA542A-0348-45F1-A4D6-CAD40AE7519B}" dt="2017-10-01T18:29:35.223" v="3" actId="2696"/>
        <pc:sldMkLst>
          <pc:docMk/>
          <pc:sldMk cId="4021821848" sldId="275"/>
        </pc:sldMkLst>
      </pc:sldChg>
      <pc:sldChg chg="del">
        <pc:chgData name="Ben.Read" userId="316ea3c3-ef73-4e56-801d-8b7e36ad6785" providerId="ADAL" clId="{81EA542A-0348-45F1-A4D6-CAD40AE7519B}" dt="2017-10-01T18:29:35.235" v="4" actId="2696"/>
        <pc:sldMkLst>
          <pc:docMk/>
          <pc:sldMk cId="835480604" sldId="276"/>
        </pc:sldMkLst>
      </pc:sldChg>
      <pc:sldChg chg="del">
        <pc:chgData name="Ben.Read" userId="316ea3c3-ef73-4e56-801d-8b7e36ad6785" providerId="ADAL" clId="{81EA542A-0348-45F1-A4D6-CAD40AE7519B}" dt="2017-10-01T18:29:35.248" v="5" actId="2696"/>
        <pc:sldMkLst>
          <pc:docMk/>
          <pc:sldMk cId="2037234895" sldId="277"/>
        </pc:sldMkLst>
      </pc:sldChg>
      <pc:sldChg chg="del">
        <pc:chgData name="Ben.Read" userId="316ea3c3-ef73-4e56-801d-8b7e36ad6785" providerId="ADAL" clId="{81EA542A-0348-45F1-A4D6-CAD40AE7519B}" dt="2017-10-01T18:29:35.255" v="6" actId="2696"/>
        <pc:sldMkLst>
          <pc:docMk/>
          <pc:sldMk cId="3953895862" sldId="278"/>
        </pc:sldMkLst>
      </pc:sldChg>
      <pc:sldChg chg="del">
        <pc:chgData name="Ben.Read" userId="316ea3c3-ef73-4e56-801d-8b7e36ad6785" providerId="ADAL" clId="{81EA542A-0348-45F1-A4D6-CAD40AE7519B}" dt="2017-10-01T18:29:35.267" v="7" actId="2696"/>
        <pc:sldMkLst>
          <pc:docMk/>
          <pc:sldMk cId="2106348577" sldId="279"/>
        </pc:sldMkLst>
      </pc:sldChg>
      <pc:sldChg chg="del">
        <pc:chgData name="Ben.Read" userId="316ea3c3-ef73-4e56-801d-8b7e36ad6785" providerId="ADAL" clId="{81EA542A-0348-45F1-A4D6-CAD40AE7519B}" dt="2017-10-01T18:29:35.279" v="8" actId="2696"/>
        <pc:sldMkLst>
          <pc:docMk/>
          <pc:sldMk cId="1021491677" sldId="280"/>
        </pc:sldMkLst>
      </pc:sldChg>
      <pc:sldChg chg="del">
        <pc:chgData name="Ben.Read" userId="316ea3c3-ef73-4e56-801d-8b7e36ad6785" providerId="ADAL" clId="{81EA542A-0348-45F1-A4D6-CAD40AE7519B}" dt="2017-10-01T18:29:35.293" v="9" actId="2696"/>
        <pc:sldMkLst>
          <pc:docMk/>
          <pc:sldMk cId="2363373025" sldId="281"/>
        </pc:sldMkLst>
      </pc:sldChg>
      <pc:sldChg chg="del">
        <pc:chgData name="Ben.Read" userId="316ea3c3-ef73-4e56-801d-8b7e36ad6785" providerId="ADAL" clId="{81EA542A-0348-45F1-A4D6-CAD40AE7519B}" dt="2017-10-01T18:29:35.299" v="10" actId="2696"/>
        <pc:sldMkLst>
          <pc:docMk/>
          <pc:sldMk cId="4017261197" sldId="282"/>
        </pc:sldMkLst>
      </pc:sldChg>
      <pc:sldChg chg="del">
        <pc:chgData name="Ben.Read" userId="316ea3c3-ef73-4e56-801d-8b7e36ad6785" providerId="ADAL" clId="{81EA542A-0348-45F1-A4D6-CAD40AE7519B}" dt="2017-10-01T18:29:35.313" v="11" actId="2696"/>
        <pc:sldMkLst>
          <pc:docMk/>
          <pc:sldMk cId="2396593506" sldId="283"/>
        </pc:sldMkLst>
      </pc:sldChg>
      <pc:sldChg chg="del">
        <pc:chgData name="Ben.Read" userId="316ea3c3-ef73-4e56-801d-8b7e36ad6785" providerId="ADAL" clId="{81EA542A-0348-45F1-A4D6-CAD40AE7519B}" dt="2017-10-01T18:29:35.319" v="12" actId="2696"/>
        <pc:sldMkLst>
          <pc:docMk/>
          <pc:sldMk cId="1765464208" sldId="28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10/11/2017</a:t>
            </a:fld>
            <a:endParaRPr lang="en-US"/>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8D474-84CF-40A5-B032-DFFDE135438A}" type="datetime1">
              <a:rPr lang="en-US" smtClean="0"/>
              <a:t>10/11/2017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7C6EF-6B90-465F-AC36-47BDECADBD65}" type="datetime1">
              <a:rPr lang="en-US" smtClean="0"/>
              <a:t>10/11/2017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E4A86-2703-4937-ABF7-D8FBDB5C3D3E}" type="datetime1">
              <a:rPr lang="en-US" smtClean="0"/>
              <a:t>10/11/2017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10/11/2017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4B7EA-8738-442B-ADC7-3A7E6F5C49CD}" type="datetime1">
              <a:rPr lang="en-US" smtClean="0"/>
              <a:t>10/11/2017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5692D-78A6-499F-901A-E660774CC8EE}" type="datetime1">
              <a:rPr lang="en-US" smtClean="0"/>
              <a:t>10/11/2017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10/11/2017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10/11/2017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09EEF-87D9-4049-9A5D-A2B5E4C83A85}" type="datetime1">
              <a:rPr lang="en-US" smtClean="0"/>
              <a:t>10/11/2017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CAEBD992-82F2-4752-BCD7-4BDCCFA26099}" type="datetime1">
              <a:rPr lang="en-US" smtClean="0"/>
              <a:t>10/11/2017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10/11/2017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c_standard_librar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 16 – Procedural Programming</a:t>
            </a:r>
          </a:p>
        </p:txBody>
      </p:sp>
      <p:sp>
        <p:nvSpPr>
          <p:cNvPr id="3" name="Subtitle 2"/>
          <p:cNvSpPr>
            <a:spLocks noGrp="1"/>
          </p:cNvSpPr>
          <p:nvPr>
            <p:ph type="subTitle" idx="1"/>
          </p:nvPr>
        </p:nvSpPr>
        <p:spPr/>
        <p:txBody>
          <a:bodyPr/>
          <a:lstStyle/>
          <a:p>
            <a:r>
              <a:rPr lang="en-US"/>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EXAMPLE: PRINTF()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902915"/>
            <a:ext cx="10385548" cy="4247317"/>
          </a:xfrm>
          <a:prstGeom prst="rect">
            <a:avLst/>
          </a:prstGeom>
          <a:noFill/>
          <a:ln>
            <a:noFill/>
          </a:ln>
        </p:spPr>
        <p:txBody>
          <a:bodyPr wrap="square" rtlCol="0" anchor="ctr" anchorCtr="1">
            <a:spAutoFit/>
          </a:bodyPr>
          <a:lstStyle/>
          <a:p>
            <a:r>
              <a:rPr lang="en-US" b="1" dirty="0">
                <a:latin typeface="Cambria" panose="02040503050406030204" pitchFamily="18" charset="0"/>
                <a:cs typeface="Courier New"/>
              </a:rPr>
              <a:t>Description:</a:t>
            </a:r>
          </a:p>
          <a:p>
            <a:endParaRPr lang="en-US" b="1" dirty="0">
              <a:latin typeface="Cambria" panose="02040503050406030204" pitchFamily="18" charset="0"/>
              <a:cs typeface="Courier New"/>
            </a:endParaRPr>
          </a:p>
          <a:p>
            <a:r>
              <a:rPr lang="en-US" dirty="0">
                <a:latin typeface="Cambria" panose="02040503050406030204" pitchFamily="18" charset="0"/>
                <a:cs typeface="Courier New"/>
              </a:rPr>
              <a:t>The C library function </a:t>
            </a:r>
            <a:r>
              <a:rPr lang="en-US" b="1" dirty="0" err="1">
                <a:latin typeface="Cambria" panose="02040503050406030204" pitchFamily="18" charset="0"/>
                <a:cs typeface="Courier New"/>
              </a:rPr>
              <a:t>int</a:t>
            </a:r>
            <a:r>
              <a:rPr lang="en-US" b="1" dirty="0">
                <a:latin typeface="Cambria" panose="02040503050406030204" pitchFamily="18" charset="0"/>
                <a:cs typeface="Courier New"/>
              </a:rPr>
              <a:t> </a:t>
            </a:r>
            <a:r>
              <a:rPr lang="en-US" b="1" dirty="0" err="1">
                <a:latin typeface="Cambria" panose="02040503050406030204" pitchFamily="18" charset="0"/>
                <a:cs typeface="Courier New"/>
              </a:rPr>
              <a:t>printf</a:t>
            </a:r>
            <a:r>
              <a:rPr lang="en-US" b="1" dirty="0">
                <a:latin typeface="Cambria" panose="02040503050406030204" pitchFamily="18" charset="0"/>
                <a:cs typeface="Courier New"/>
              </a:rPr>
              <a:t>(</a:t>
            </a:r>
            <a:r>
              <a:rPr lang="en-US" b="1" dirty="0" err="1">
                <a:latin typeface="Cambria" panose="02040503050406030204" pitchFamily="18" charset="0"/>
                <a:cs typeface="Courier New"/>
              </a:rPr>
              <a:t>const</a:t>
            </a:r>
            <a:r>
              <a:rPr lang="en-US" b="1" dirty="0">
                <a:latin typeface="Cambria" panose="02040503050406030204" pitchFamily="18" charset="0"/>
                <a:cs typeface="Courier New"/>
              </a:rPr>
              <a:t> char *format, ...) </a:t>
            </a:r>
            <a:r>
              <a:rPr lang="en-US" dirty="0">
                <a:latin typeface="Cambria" panose="02040503050406030204" pitchFamily="18" charset="0"/>
                <a:cs typeface="Courier New"/>
              </a:rPr>
              <a:t>sends formatted output to </a:t>
            </a:r>
            <a:r>
              <a:rPr lang="en-US" b="1" dirty="0" err="1">
                <a:latin typeface="Cambria" panose="02040503050406030204" pitchFamily="18" charset="0"/>
                <a:cs typeface="Courier New"/>
              </a:rPr>
              <a:t>stdout</a:t>
            </a:r>
            <a:r>
              <a:rPr lang="en-US" dirty="0">
                <a:latin typeface="Cambria" panose="02040503050406030204" pitchFamily="18" charset="0"/>
                <a:cs typeface="Courier New"/>
              </a:rPr>
              <a:t>.</a:t>
            </a:r>
          </a:p>
          <a:p>
            <a:endParaRPr lang="en-US" dirty="0">
              <a:latin typeface="Cambria" panose="02040503050406030204" pitchFamily="18" charset="0"/>
              <a:cs typeface="Courier New"/>
            </a:endParaRPr>
          </a:p>
          <a:p>
            <a:r>
              <a:rPr lang="en-US" b="1" dirty="0">
                <a:latin typeface="Cambria" panose="02040503050406030204" pitchFamily="18" charset="0"/>
                <a:cs typeface="Courier New"/>
              </a:rPr>
              <a:t>Declaration:</a:t>
            </a:r>
          </a:p>
          <a:p>
            <a:endParaRPr lang="en-US" b="1" dirty="0">
              <a:latin typeface="Cambria" panose="02040503050406030204" pitchFamily="18" charset="0"/>
              <a:cs typeface="Courier New"/>
            </a:endParaRPr>
          </a:p>
          <a:p>
            <a:r>
              <a:rPr lang="en-US" dirty="0">
                <a:latin typeface="Cambria" panose="02040503050406030204" pitchFamily="18" charset="0"/>
                <a:cs typeface="Courier New"/>
              </a:rPr>
              <a:t>Following is the declaration for </a:t>
            </a:r>
            <a:r>
              <a:rPr lang="en-US" b="1" dirty="0" err="1">
                <a:latin typeface="Cambria" panose="02040503050406030204" pitchFamily="18" charset="0"/>
                <a:cs typeface="Courier New"/>
              </a:rPr>
              <a:t>printf</a:t>
            </a:r>
            <a:r>
              <a:rPr lang="en-US" b="1" dirty="0">
                <a:latin typeface="Cambria" panose="02040503050406030204" pitchFamily="18" charset="0"/>
                <a:cs typeface="Courier New"/>
              </a:rPr>
              <a:t>() </a:t>
            </a:r>
            <a:r>
              <a:rPr lang="en-US" dirty="0">
                <a:latin typeface="Cambria" panose="02040503050406030204" pitchFamily="18" charset="0"/>
                <a:cs typeface="Courier New"/>
              </a:rPr>
              <a:t>function.</a:t>
            </a:r>
          </a:p>
          <a:p>
            <a:endParaRPr lang="en-US" dirty="0">
              <a:latin typeface="Cambria" panose="02040503050406030204" pitchFamily="18" charset="0"/>
              <a:cs typeface="Courier New"/>
            </a:endParaRPr>
          </a:p>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*format, ...)</a:t>
            </a:r>
          </a:p>
          <a:p>
            <a:endParaRPr lang="en-US" dirty="0">
              <a:latin typeface="Cambria" panose="02040503050406030204" pitchFamily="18" charset="0"/>
              <a:cs typeface="Courier New"/>
            </a:endParaRPr>
          </a:p>
          <a:p>
            <a:r>
              <a:rPr lang="en-US" b="1" dirty="0">
                <a:latin typeface="Cambria" panose="02040503050406030204" pitchFamily="18" charset="0"/>
                <a:cs typeface="Courier New"/>
              </a:rPr>
              <a:t>Parameters:</a:t>
            </a:r>
          </a:p>
          <a:p>
            <a:endParaRPr lang="en-US" b="1" dirty="0">
              <a:latin typeface="Cambria" panose="02040503050406030204" pitchFamily="18" charset="0"/>
              <a:cs typeface="Courier New"/>
            </a:endParaRPr>
          </a:p>
          <a:p>
            <a:r>
              <a:rPr lang="en-US" dirty="0">
                <a:latin typeface="Cambria" panose="02040503050406030204" pitchFamily="18" charset="0"/>
                <a:cs typeface="Courier New"/>
              </a:rPr>
              <a:t>format − This is the string that contains the text to be written to </a:t>
            </a:r>
            <a:r>
              <a:rPr lang="en-US" b="1" dirty="0" err="1">
                <a:latin typeface="Cambria" panose="02040503050406030204" pitchFamily="18" charset="0"/>
                <a:cs typeface="Courier New"/>
              </a:rPr>
              <a:t>stdout</a:t>
            </a:r>
            <a:r>
              <a:rPr lang="en-US" dirty="0">
                <a:latin typeface="Cambria" panose="02040503050406030204" pitchFamily="18" charset="0"/>
                <a:cs typeface="Courier New"/>
              </a:rPr>
              <a:t>. It can optionally contain embedded format tags that are replaced by the values specified in subsequent additional arguments and formatted as requested.  Format tags prototype is %[flags][width][.precision][length]specifier.</a:t>
            </a:r>
            <a:endParaRPr lang="en-GB" dirty="0">
              <a:latin typeface="Cambria" panose="02040503050406030204" pitchFamily="18" charset="0"/>
              <a:cs typeface="Courier New"/>
            </a:endParaRPr>
          </a:p>
        </p:txBody>
      </p:sp>
    </p:spTree>
    <p:extLst>
      <p:ext uri="{BB962C8B-B14F-4D97-AF65-F5344CB8AC3E}">
        <p14:creationId xmlns:p14="http://schemas.microsoft.com/office/powerpoint/2010/main" val="165730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903188"/>
            <a:ext cx="10385548" cy="2246769"/>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GB" sz="2800" dirty="0">
                <a:latin typeface="+mj-lt"/>
              </a:rPr>
              <a:t>Understand the importance of modularity</a:t>
            </a:r>
          </a:p>
          <a:p>
            <a:pPr marL="342900" indent="-342900">
              <a:buFont typeface="Arial" panose="020B0604020202020204" pitchFamily="34" charset="0"/>
              <a:buChar char="•"/>
            </a:pPr>
            <a:r>
              <a:rPr lang="en-GB" sz="2800" dirty="0">
                <a:latin typeface="+mj-lt"/>
              </a:rPr>
              <a:t>Investigate the vast array of pre-defined functions available</a:t>
            </a:r>
          </a:p>
          <a:p>
            <a:pPr marL="342900" indent="-342900">
              <a:buFont typeface="Arial" panose="020B0604020202020204" pitchFamily="34" charset="0"/>
              <a:buChar char="•"/>
            </a:pPr>
            <a:r>
              <a:rPr lang="en-GB" sz="2800" dirty="0">
                <a:latin typeface="+mj-lt"/>
              </a:rPr>
              <a:t>Analyse code examples to determine their optimal usage</a:t>
            </a:r>
          </a:p>
          <a:p>
            <a:pPr marL="342900" indent="-342900">
              <a:buFont typeface="Arial" panose="020B0604020202020204" pitchFamily="34" charset="0"/>
              <a:buChar char="•"/>
            </a:pPr>
            <a:r>
              <a:rPr lang="en-GB" sz="2800" dirty="0">
                <a:latin typeface="+mj-lt"/>
              </a:rPr>
              <a:t>Partake in a self-paced tutorial to revise concepts covered in this session</a:t>
            </a:r>
            <a:endParaRPr lang="en-GB" sz="44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a:t>MODULARITY</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133748"/>
            <a:ext cx="10385548" cy="3785652"/>
          </a:xfrm>
          <a:prstGeom prst="rect">
            <a:avLst/>
          </a:prstGeom>
          <a:noFill/>
          <a:ln>
            <a:noFill/>
          </a:ln>
        </p:spPr>
        <p:txBody>
          <a:bodyPr wrap="square" rtlCol="0" anchor="ctr" anchorCtr="1">
            <a:spAutoFit/>
          </a:bodyPr>
          <a:lstStyle/>
          <a:p>
            <a:r>
              <a:rPr lang="en-GB" sz="2400">
                <a:latin typeface="+mj-lt"/>
              </a:rPr>
              <a:t>Modularity is a frequently used term in information technology and computer science.  Modularity refers to the concept of making multiple modules first and then linking and combining them to form a complete system.  Modularity enables re-usability and minimizes duplication.</a:t>
            </a:r>
          </a:p>
          <a:p>
            <a:endParaRPr lang="en-GB" sz="2400">
              <a:latin typeface="+mj-lt"/>
            </a:endParaRPr>
          </a:p>
          <a:p>
            <a:r>
              <a:rPr lang="en-GB" sz="2400">
                <a:latin typeface="+mj-lt"/>
              </a:rPr>
              <a:t>In addition to re-usability, modularity also makes it easier to fix problems as bugs can be traced to specific system modules, thus limiting the scope of detailed error searching.  Modular programming is an extensively used concept based on modularity.  Modularity is also a feature of object oriented programming.</a:t>
            </a:r>
          </a:p>
        </p:txBody>
      </p:sp>
    </p:spTree>
    <p:extLst>
      <p:ext uri="{BB962C8B-B14F-4D97-AF65-F5344CB8AC3E}">
        <p14:creationId xmlns:p14="http://schemas.microsoft.com/office/powerpoint/2010/main" val="93734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a:t>MODULARITY</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44538" y="368072"/>
            <a:ext cx="10385548" cy="5509200"/>
          </a:xfrm>
          <a:prstGeom prst="rect">
            <a:avLst/>
          </a:prstGeom>
          <a:noFill/>
          <a:ln>
            <a:noFill/>
          </a:ln>
        </p:spPr>
        <p:txBody>
          <a:bodyPr wrap="square" rtlCol="0" anchor="ctr" anchorCtr="1">
            <a:spAutoFit/>
          </a:bodyPr>
          <a:lstStyle/>
          <a:p>
            <a:r>
              <a:rPr lang="en-GB" sz="2400" dirty="0">
                <a:latin typeface="+mj-lt"/>
              </a:rPr>
              <a:t>The </a:t>
            </a:r>
            <a:r>
              <a:rPr lang="en-GB" sz="2400" b="1" dirty="0">
                <a:latin typeface="+mj-lt"/>
              </a:rPr>
              <a:t>extern</a:t>
            </a:r>
            <a:r>
              <a:rPr lang="en-GB" sz="2400" dirty="0">
                <a:latin typeface="+mj-lt"/>
              </a:rPr>
              <a:t> keyword as well as global variables are important to modularity.  Diametric to </a:t>
            </a:r>
            <a:r>
              <a:rPr lang="en-GB" sz="2400" b="1" dirty="0">
                <a:latin typeface="+mj-lt"/>
              </a:rPr>
              <a:t>extern</a:t>
            </a:r>
            <a:r>
              <a:rPr lang="en-GB" sz="2400" dirty="0">
                <a:latin typeface="+mj-lt"/>
              </a:rPr>
              <a:t> is the storage class </a:t>
            </a:r>
            <a:r>
              <a:rPr lang="en-GB" sz="2400" b="1" dirty="0">
                <a:latin typeface="+mj-lt"/>
              </a:rPr>
              <a:t>static</a:t>
            </a:r>
            <a:r>
              <a:rPr lang="en-GB" sz="2400" dirty="0">
                <a:latin typeface="+mj-lt"/>
              </a:rPr>
              <a:t>.  It’s worth nothing that placing </a:t>
            </a:r>
            <a:r>
              <a:rPr lang="en-GB" sz="2400" b="1" dirty="0">
                <a:latin typeface="+mj-lt"/>
              </a:rPr>
              <a:t>static </a:t>
            </a:r>
            <a:r>
              <a:rPr lang="en-GB" sz="2400" dirty="0">
                <a:latin typeface="+mj-lt"/>
              </a:rPr>
              <a:t>before a global variable will hide it and its contents from any other modules.  This becomes more important in the OOP unit.</a:t>
            </a:r>
            <a:endParaRPr lang="en-GB" sz="2400" b="1" dirty="0">
              <a:latin typeface="+mj-lt"/>
            </a:endParaRPr>
          </a:p>
          <a:p>
            <a:endParaRPr lang="en-GB" sz="2400" dirty="0">
              <a:latin typeface="+mj-lt"/>
            </a:endParaRPr>
          </a:p>
          <a:p>
            <a:r>
              <a:rPr lang="en-GB" sz="2400" dirty="0">
                <a:latin typeface="+mj-lt"/>
              </a:rPr>
              <a:t>Placing </a:t>
            </a:r>
            <a:r>
              <a:rPr lang="en-GB" sz="2400" b="1" dirty="0">
                <a:latin typeface="+mj-lt"/>
              </a:rPr>
              <a:t>extern </a:t>
            </a:r>
            <a:r>
              <a:rPr lang="en-GB" sz="2400" dirty="0">
                <a:latin typeface="+mj-lt"/>
              </a:rPr>
              <a:t>before a declaration of a variable or a function indicates that the definition exists in an external file, e.g.</a:t>
            </a:r>
          </a:p>
          <a:p>
            <a:endParaRPr lang="en-GB" sz="2400" dirty="0">
              <a:latin typeface="+mj-lt"/>
            </a:endParaRPr>
          </a:p>
          <a:p>
            <a:r>
              <a:rPr lang="en-GB" sz="2000" b="1" dirty="0">
                <a:latin typeface="Courier New" panose="02070309020205020404" pitchFamily="49" charset="0"/>
                <a:cs typeface="Courier New" panose="02070309020205020404" pitchFamily="49" charset="0"/>
              </a:rPr>
              <a:t>extern void </a:t>
            </a:r>
            <a:r>
              <a:rPr lang="en-GB" sz="2000" b="1" dirty="0" err="1">
                <a:latin typeface="Courier New" panose="02070309020205020404" pitchFamily="49" charset="0"/>
                <a:cs typeface="Courier New" panose="02070309020205020404" pitchFamily="49" charset="0"/>
              </a:rPr>
              <a:t>write_extern</a:t>
            </a:r>
            <a:r>
              <a:rPr lang="en-GB" sz="2000" b="1" dirty="0">
                <a:latin typeface="Courier New" panose="02070309020205020404" pitchFamily="49" charset="0"/>
                <a:cs typeface="Courier New" panose="02070309020205020404" pitchFamily="49" charset="0"/>
              </a:rPr>
              <a:t>();</a:t>
            </a:r>
          </a:p>
          <a:p>
            <a:endParaRPr lang="en-GB" sz="2000" b="1" dirty="0">
              <a:latin typeface="Courier New" panose="02070309020205020404" pitchFamily="49" charset="0"/>
              <a:cs typeface="Courier New" panose="02070309020205020404" pitchFamily="49" charset="0"/>
            </a:endParaRPr>
          </a:p>
          <a:p>
            <a:r>
              <a:rPr lang="en-GB" sz="2400" dirty="0">
                <a:latin typeface="+mj-lt"/>
                <a:cs typeface="Courier New" panose="02070309020205020404" pitchFamily="49" charset="0"/>
              </a:rPr>
              <a:t>declares a function in one file while informing the compiler that its definition exists in a separate file to its declaration.  You cannot use functions from other files unless you indicate they are external or you include the header file in the pre-processor directives.</a:t>
            </a:r>
          </a:p>
          <a:p>
            <a:endParaRPr lang="en-GB" sz="2400" dirty="0">
              <a:latin typeface="+mj-lt"/>
              <a:cs typeface="Courier New" panose="02070309020205020404" pitchFamily="49" charset="0"/>
            </a:endParaRPr>
          </a:p>
        </p:txBody>
      </p:sp>
    </p:spTree>
    <p:extLst>
      <p:ext uri="{BB962C8B-B14F-4D97-AF65-F5344CB8AC3E}">
        <p14:creationId xmlns:p14="http://schemas.microsoft.com/office/powerpoint/2010/main" val="24717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MODULARITY</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472029"/>
            <a:ext cx="10385548" cy="5109091"/>
          </a:xfrm>
          <a:prstGeom prst="rect">
            <a:avLst/>
          </a:prstGeom>
          <a:noFill/>
          <a:ln>
            <a:noFill/>
          </a:ln>
        </p:spPr>
        <p:txBody>
          <a:bodyPr wrap="square" rtlCol="0" anchor="ctr" anchorCtr="1">
            <a:spAutoFit/>
          </a:bodyPr>
          <a:lstStyle/>
          <a:p>
            <a:r>
              <a:rPr lang="en-GB" sz="2400" dirty="0">
                <a:latin typeface="+mj-lt"/>
                <a:cs typeface="Courier New" panose="02070309020205020404" pitchFamily="49" charset="0"/>
              </a:rPr>
              <a:t>If you utilise </a:t>
            </a:r>
            <a:r>
              <a:rPr lang="en-GB" sz="2400" b="1" dirty="0">
                <a:latin typeface="+mj-lt"/>
                <a:cs typeface="Courier New" panose="02070309020205020404" pitchFamily="49" charset="0"/>
              </a:rPr>
              <a:t>extern</a:t>
            </a:r>
            <a:r>
              <a:rPr lang="en-GB" sz="2400" dirty="0">
                <a:latin typeface="+mj-lt"/>
                <a:cs typeface="Courier New" panose="02070309020205020404" pitchFamily="49" charset="0"/>
              </a:rPr>
              <a:t> then you must include all files referenced when you compile your program.  This is simple in </a:t>
            </a:r>
            <a:r>
              <a:rPr lang="en-GB" sz="2400" b="1" dirty="0">
                <a:latin typeface="+mj-lt"/>
                <a:cs typeface="Courier New" panose="02070309020205020404" pitchFamily="49" charset="0"/>
              </a:rPr>
              <a:t>Code::Blocks</a:t>
            </a:r>
            <a:r>
              <a:rPr lang="en-GB" sz="2400" dirty="0">
                <a:latin typeface="+mj-lt"/>
                <a:cs typeface="Courier New" panose="02070309020205020404" pitchFamily="49" charset="0"/>
              </a:rPr>
              <a:t> as they just need to be in your project.  When compiling manually you simply list all of the files, e .g.</a:t>
            </a:r>
          </a:p>
          <a:p>
            <a:endParaRPr lang="en-GB" sz="2400" dirty="0">
              <a:latin typeface="+mj-lt"/>
              <a:cs typeface="Courier New" panose="02070309020205020404" pitchFamily="49" charset="0"/>
            </a:endParaRPr>
          </a:p>
          <a:p>
            <a:r>
              <a:rPr lang="en-GB" sz="2000" b="1" dirty="0">
                <a:latin typeface="Courier New" panose="02070309020205020404" pitchFamily="49" charset="0"/>
                <a:cs typeface="Courier New" panose="02070309020205020404" pitchFamily="49" charset="0"/>
              </a:rPr>
              <a:t>gcc.exe </a:t>
            </a:r>
            <a:r>
              <a:rPr lang="en-GB" sz="2000" b="1" dirty="0" err="1">
                <a:latin typeface="Courier New" panose="02070309020205020404" pitchFamily="49" charset="0"/>
                <a:cs typeface="Courier New" panose="02070309020205020404" pitchFamily="49" charset="0"/>
              </a:rPr>
              <a:t>main.c</a:t>
            </a: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support.c</a:t>
            </a:r>
            <a:r>
              <a:rPr lang="en-GB" sz="2000" b="1" dirty="0">
                <a:latin typeface="Courier New" panose="02070309020205020404" pitchFamily="49" charset="0"/>
                <a:cs typeface="Courier New" panose="02070309020205020404" pitchFamily="49" charset="0"/>
              </a:rPr>
              <a:t> –o program.exe</a:t>
            </a:r>
          </a:p>
          <a:p>
            <a:endParaRPr lang="en-GB" sz="2400" dirty="0">
              <a:latin typeface="+mj-lt"/>
              <a:cs typeface="Courier New" panose="02070309020205020404" pitchFamily="49" charset="0"/>
            </a:endParaRPr>
          </a:p>
          <a:p>
            <a:r>
              <a:rPr lang="en-GB" dirty="0">
                <a:latin typeface="+mj-lt"/>
                <a:cs typeface="Courier New" panose="02070309020205020404" pitchFamily="49" charset="0"/>
              </a:rPr>
              <a:t>Compiler</a:t>
            </a:r>
          </a:p>
          <a:p>
            <a:endParaRPr lang="en-GB" dirty="0">
              <a:latin typeface="+mj-lt"/>
              <a:cs typeface="Courier New" panose="02070309020205020404" pitchFamily="49" charset="0"/>
            </a:endParaRPr>
          </a:p>
          <a:p>
            <a:r>
              <a:rPr lang="en-GB" dirty="0">
                <a:latin typeface="+mj-lt"/>
                <a:cs typeface="Courier New" panose="02070309020205020404" pitchFamily="49" charset="0"/>
              </a:rPr>
              <a:t>1st file</a:t>
            </a:r>
          </a:p>
          <a:p>
            <a:endParaRPr lang="en-GB" dirty="0">
              <a:latin typeface="+mj-lt"/>
              <a:cs typeface="Courier New" panose="02070309020205020404" pitchFamily="49" charset="0"/>
            </a:endParaRPr>
          </a:p>
          <a:p>
            <a:r>
              <a:rPr lang="en-GB" dirty="0">
                <a:latin typeface="+mj-lt"/>
                <a:cs typeface="Courier New" panose="02070309020205020404" pitchFamily="49" charset="0"/>
              </a:rPr>
              <a:t>2nd file</a:t>
            </a:r>
          </a:p>
          <a:p>
            <a:endParaRPr lang="en-GB" dirty="0">
              <a:latin typeface="+mj-lt"/>
              <a:cs typeface="Courier New" panose="02070309020205020404" pitchFamily="49" charset="0"/>
            </a:endParaRPr>
          </a:p>
          <a:p>
            <a:r>
              <a:rPr lang="en-GB" dirty="0">
                <a:latin typeface="+mj-lt"/>
                <a:cs typeface="Courier New" panose="02070309020205020404" pitchFamily="49" charset="0"/>
              </a:rPr>
              <a:t>Output</a:t>
            </a:r>
          </a:p>
          <a:p>
            <a:endParaRPr lang="en-GB" dirty="0">
              <a:latin typeface="+mj-lt"/>
              <a:cs typeface="Courier New" panose="02070309020205020404" pitchFamily="49" charset="0"/>
            </a:endParaRPr>
          </a:p>
          <a:p>
            <a:r>
              <a:rPr lang="en-GB" dirty="0">
                <a:latin typeface="+mj-lt"/>
                <a:cs typeface="Courier New" panose="02070309020205020404" pitchFamily="49" charset="0"/>
              </a:rPr>
              <a:t>Target executable</a:t>
            </a:r>
          </a:p>
          <a:p>
            <a:endParaRPr lang="en-GB" sz="2400" dirty="0">
              <a:latin typeface="+mj-lt"/>
              <a:cs typeface="Courier New" panose="02070309020205020404" pitchFamily="49" charset="0"/>
            </a:endParaRPr>
          </a:p>
        </p:txBody>
      </p:sp>
      <p:cxnSp>
        <p:nvCxnSpPr>
          <p:cNvPr id="6" name="Straight Arrow Connector 5"/>
          <p:cNvCxnSpPr/>
          <p:nvPr/>
        </p:nvCxnSpPr>
        <p:spPr>
          <a:xfrm flipV="1">
            <a:off x="1659731" y="2376489"/>
            <a:ext cx="0" cy="30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23843" y="3377271"/>
            <a:ext cx="8276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75210" y="3936380"/>
            <a:ext cx="1694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070100" y="4464050"/>
            <a:ext cx="313690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5010150"/>
            <a:ext cx="3257550"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51511" y="2352907"/>
            <a:ext cx="0" cy="102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070195" y="2352907"/>
            <a:ext cx="0" cy="1583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207000" y="2352907"/>
            <a:ext cx="0" cy="211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305550" y="2352907"/>
            <a:ext cx="0" cy="2657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75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MODULARITY</a:t>
            </a:r>
          </a:p>
        </p:txBody>
      </p:sp>
      <p:pic>
        <p:nvPicPr>
          <p:cNvPr id="10" name="Picture 9"/>
          <p:cNvPicPr>
            <a:picLocks noChangeAspect="1"/>
          </p:cNvPicPr>
          <p:nvPr/>
        </p:nvPicPr>
        <p:blipFill>
          <a:blip r:embed="rId2"/>
          <a:stretch>
            <a:fillRect/>
          </a:stretch>
        </p:blipFill>
        <p:spPr>
          <a:xfrm>
            <a:off x="0" y="0"/>
            <a:ext cx="6781800" cy="4114800"/>
          </a:xfrm>
          <a:prstGeom prst="rect">
            <a:avLst/>
          </a:prstGeom>
        </p:spPr>
      </p:pic>
      <p:sp>
        <p:nvSpPr>
          <p:cNvPr id="13" name="Content Placeholder 12"/>
          <p:cNvSpPr>
            <a:spLocks noGrp="1"/>
          </p:cNvSpPr>
          <p:nvPr>
            <p:ph idx="13"/>
          </p:nvPr>
        </p:nvSpPr>
        <p:spPr/>
        <p:txBody>
          <a:bodyPr/>
          <a:lstStyle/>
          <a:p>
            <a:endParaRPr lang="en-GB" dirty="0"/>
          </a:p>
        </p:txBody>
      </p:sp>
      <p:pic>
        <p:nvPicPr>
          <p:cNvPr id="14" name="Picture 13"/>
          <p:cNvPicPr>
            <a:picLocks noChangeAspect="1"/>
          </p:cNvPicPr>
          <p:nvPr/>
        </p:nvPicPr>
        <p:blipFill>
          <a:blip r:embed="rId3"/>
          <a:stretch>
            <a:fillRect/>
          </a:stretch>
        </p:blipFill>
        <p:spPr>
          <a:xfrm>
            <a:off x="7140575" y="2743200"/>
            <a:ext cx="5048250" cy="4114800"/>
          </a:xfrm>
          <a:prstGeom prst="rect">
            <a:avLst/>
          </a:prstGeom>
        </p:spPr>
      </p:pic>
    </p:spTree>
    <p:extLst>
      <p:ext uri="{BB962C8B-B14F-4D97-AF65-F5344CB8AC3E}">
        <p14:creationId xmlns:p14="http://schemas.microsoft.com/office/powerpoint/2010/main" val="289942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PROGRAMMING LIBRARIES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349191"/>
            <a:ext cx="10385548" cy="3354765"/>
          </a:xfrm>
          <a:prstGeom prst="rect">
            <a:avLst/>
          </a:prstGeom>
          <a:noFill/>
          <a:ln>
            <a:noFill/>
          </a:ln>
        </p:spPr>
        <p:txBody>
          <a:bodyPr wrap="square" rtlCol="0" anchor="ctr" anchorCtr="1">
            <a:spAutoFit/>
          </a:bodyPr>
          <a:lstStyle/>
          <a:p>
            <a:r>
              <a:rPr lang="en-GB" sz="2400" dirty="0">
                <a:latin typeface="+mj-lt"/>
              </a:rPr>
              <a:t>C contains a set of modules known as the C Standard Library. The C Standard Library is a set of built-in functions, variable types and header files like </a:t>
            </a:r>
            <a:r>
              <a:rPr lang="en-GB" sz="2400" b="1" dirty="0">
                <a:latin typeface="+mj-lt"/>
              </a:rPr>
              <a:t>&lt;</a:t>
            </a:r>
            <a:r>
              <a:rPr lang="en-GB" sz="2400" b="1" dirty="0" err="1">
                <a:latin typeface="+mj-lt"/>
              </a:rPr>
              <a:t>stdio.h</a:t>
            </a:r>
            <a:r>
              <a:rPr lang="en-GB" sz="2400" b="1" dirty="0">
                <a:latin typeface="+mj-lt"/>
              </a:rPr>
              <a:t>&gt;</a:t>
            </a:r>
            <a:r>
              <a:rPr lang="en-GB" sz="2400" dirty="0">
                <a:latin typeface="+mj-lt"/>
              </a:rPr>
              <a:t>, </a:t>
            </a:r>
            <a:r>
              <a:rPr lang="en-GB" sz="2400" b="1" dirty="0">
                <a:latin typeface="+mj-lt"/>
              </a:rPr>
              <a:t>&lt;</a:t>
            </a:r>
            <a:r>
              <a:rPr lang="en-GB" sz="2400" b="1" dirty="0" err="1">
                <a:latin typeface="+mj-lt"/>
              </a:rPr>
              <a:t>stdlib.h</a:t>
            </a:r>
            <a:r>
              <a:rPr lang="en-GB" sz="2400" b="1" dirty="0">
                <a:latin typeface="+mj-lt"/>
              </a:rPr>
              <a:t>&gt;</a:t>
            </a:r>
            <a:r>
              <a:rPr lang="en-GB" sz="2400" dirty="0">
                <a:latin typeface="+mj-lt"/>
              </a:rPr>
              <a:t>, </a:t>
            </a:r>
            <a:r>
              <a:rPr lang="en-GB" sz="2400" b="1" dirty="0">
                <a:latin typeface="+mj-lt"/>
              </a:rPr>
              <a:t>&lt;</a:t>
            </a:r>
            <a:r>
              <a:rPr lang="en-GB" sz="2400" b="1" dirty="0" err="1">
                <a:latin typeface="+mj-lt"/>
              </a:rPr>
              <a:t>math.h</a:t>
            </a:r>
            <a:r>
              <a:rPr lang="en-GB" sz="2400" b="1" dirty="0">
                <a:latin typeface="+mj-lt"/>
              </a:rPr>
              <a:t>&gt;</a:t>
            </a:r>
            <a:r>
              <a:rPr lang="en-GB" sz="2400" dirty="0">
                <a:latin typeface="+mj-lt"/>
              </a:rPr>
              <a:t>, etc.</a:t>
            </a:r>
          </a:p>
          <a:p>
            <a:endParaRPr lang="en-GB" sz="2400" dirty="0">
              <a:latin typeface="+mj-lt"/>
            </a:endParaRPr>
          </a:p>
          <a:p>
            <a:r>
              <a:rPr lang="en-GB" sz="2400" dirty="0">
                <a:latin typeface="+mj-lt"/>
              </a:rPr>
              <a:t>There are many, many features incorporated in these libraries which can be easily accessed by including the required library in your program.  You can do this by utilising an #include statement, e.g.</a:t>
            </a:r>
          </a:p>
          <a:p>
            <a:endParaRPr lang="en-GB" sz="2400" dirty="0">
              <a:latin typeface="+mj-lt"/>
            </a:endParaRPr>
          </a:p>
          <a:p>
            <a:r>
              <a:rPr lang="en-GB" sz="2000" b="1" dirty="0">
                <a:latin typeface="Courier New"/>
                <a:cs typeface="Courier New"/>
              </a:rPr>
              <a:t>#include &lt;</a:t>
            </a:r>
            <a:r>
              <a:rPr lang="en-GB" sz="2000" b="1" dirty="0" err="1">
                <a:latin typeface="Courier New"/>
                <a:cs typeface="Courier New"/>
              </a:rPr>
              <a:t>stdio.h</a:t>
            </a:r>
            <a:r>
              <a:rPr lang="en-GB" sz="2000" b="1" dirty="0">
                <a:latin typeface="Courier New"/>
                <a:cs typeface="Courier New"/>
              </a:rPr>
              <a:t>&gt;</a:t>
            </a:r>
            <a:endParaRPr lang="en-GB" sz="3200" dirty="0">
              <a:latin typeface="Courier New"/>
              <a:cs typeface="Courier New"/>
            </a:endParaRPr>
          </a:p>
        </p:txBody>
      </p:sp>
    </p:spTree>
    <p:extLst>
      <p:ext uri="{BB962C8B-B14F-4D97-AF65-F5344CB8AC3E}">
        <p14:creationId xmlns:p14="http://schemas.microsoft.com/office/powerpoint/2010/main" val="311227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PROGRAMMING LIBRARIES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2057080"/>
            <a:ext cx="10385548" cy="1938992"/>
          </a:xfrm>
          <a:prstGeom prst="rect">
            <a:avLst/>
          </a:prstGeom>
          <a:noFill/>
          <a:ln>
            <a:noFill/>
          </a:ln>
        </p:spPr>
        <p:txBody>
          <a:bodyPr wrap="square" rtlCol="0" anchor="ctr" anchorCtr="1">
            <a:spAutoFit/>
          </a:bodyPr>
          <a:lstStyle/>
          <a:p>
            <a:r>
              <a:rPr lang="en-US" sz="2400" b="1" dirty="0">
                <a:latin typeface="Cambria" panose="02040503050406030204" pitchFamily="18" charset="0"/>
                <a:cs typeface="Courier New"/>
              </a:rPr>
              <a:t>Please visit </a:t>
            </a:r>
            <a:r>
              <a:rPr lang="en-US" sz="2400" b="1" dirty="0">
                <a:latin typeface="Cambria" panose="02040503050406030204" pitchFamily="18" charset="0"/>
                <a:cs typeface="Courier New"/>
                <a:hlinkClick r:id="rId3"/>
              </a:rPr>
              <a:t>https://www.tutorialspoint.com/c_standard_library/</a:t>
            </a:r>
            <a:endParaRPr lang="en-US" sz="2400" b="1" dirty="0">
              <a:latin typeface="Cambria" panose="02040503050406030204" pitchFamily="18" charset="0"/>
              <a:cs typeface="Courier New"/>
            </a:endParaRPr>
          </a:p>
          <a:p>
            <a:endParaRPr lang="en-US" sz="2400" b="1" dirty="0">
              <a:latin typeface="Cambria" panose="02040503050406030204" pitchFamily="18" charset="0"/>
              <a:cs typeface="Courier New"/>
            </a:endParaRPr>
          </a:p>
          <a:p>
            <a:r>
              <a:rPr lang="en-US" sz="2400" b="1" dirty="0">
                <a:latin typeface="Cambria" panose="02040503050406030204" pitchFamily="18" charset="0"/>
                <a:cs typeface="Courier New"/>
              </a:rPr>
              <a:t>This is an excellent resource which lists and explains all of the libraries, pre-defined functions, and macros, etc., in C and how you can </a:t>
            </a:r>
            <a:r>
              <a:rPr lang="en-US" sz="2400" b="1" dirty="0" err="1">
                <a:latin typeface="Cambria" panose="02040503050406030204" pitchFamily="18" charset="0"/>
                <a:cs typeface="Courier New"/>
              </a:rPr>
              <a:t>utilise</a:t>
            </a:r>
            <a:r>
              <a:rPr lang="en-US" sz="2400" b="1" dirty="0">
                <a:latin typeface="Cambria" panose="02040503050406030204" pitchFamily="18" charset="0"/>
                <a:cs typeface="Courier New"/>
              </a:rPr>
              <a:t> them in your programs.  I advise you to bookmark it for future reference.</a:t>
            </a:r>
            <a:endParaRPr lang="en-GB" sz="2400" dirty="0">
              <a:latin typeface="Cambria" panose="02040503050406030204" pitchFamily="18" charset="0"/>
              <a:cs typeface="Courier New"/>
            </a:endParaRPr>
          </a:p>
        </p:txBody>
      </p:sp>
    </p:spTree>
    <p:extLst>
      <p:ext uri="{BB962C8B-B14F-4D97-AF65-F5344CB8AC3E}">
        <p14:creationId xmlns:p14="http://schemas.microsoft.com/office/powerpoint/2010/main" val="210452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PRE-DEFINED FUNCTIONS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a:latin typeface="+mj-lt"/>
            </a:endParaRPr>
          </a:p>
          <a:p>
            <a:endParaRPr lang="en-GB">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133750"/>
            <a:ext cx="10385548" cy="3785652"/>
          </a:xfrm>
          <a:prstGeom prst="rect">
            <a:avLst/>
          </a:prstGeom>
          <a:noFill/>
          <a:ln>
            <a:noFill/>
          </a:ln>
        </p:spPr>
        <p:txBody>
          <a:bodyPr wrap="square" rtlCol="0" anchor="ctr" anchorCtr="1">
            <a:spAutoFit/>
          </a:bodyPr>
          <a:lstStyle/>
          <a:p>
            <a:r>
              <a:rPr lang="en-US" sz="2400" dirty="0">
                <a:latin typeface="+mj-lt"/>
                <a:cs typeface="Courier New"/>
              </a:rPr>
              <a:t>Pre-defined functions are functions that are either built into the standard libraries or have been created by somebody else.  They are readily available, either as part of your compiler installation or online, and can be re-used in your code as many times as you wish.  </a:t>
            </a:r>
          </a:p>
          <a:p>
            <a:endParaRPr lang="en-US" sz="2400" dirty="0">
              <a:latin typeface="+mj-lt"/>
              <a:cs typeface="Courier New"/>
            </a:endParaRPr>
          </a:p>
          <a:p>
            <a:r>
              <a:rPr lang="en-US" sz="2400" dirty="0">
                <a:latin typeface="+mj-lt"/>
                <a:cs typeface="Courier New"/>
              </a:rPr>
              <a:t>They are defined in header files which must be included in your code in order for them to be accessible, e.g. </a:t>
            </a:r>
            <a:r>
              <a:rPr lang="en-US" sz="2400" b="1" dirty="0" err="1">
                <a:latin typeface="+mj-lt"/>
                <a:cs typeface="Courier New"/>
              </a:rPr>
              <a:t>printf</a:t>
            </a:r>
            <a:r>
              <a:rPr lang="en-US" sz="2400" b="1" dirty="0">
                <a:latin typeface="+mj-lt"/>
                <a:cs typeface="Courier New"/>
              </a:rPr>
              <a:t>()</a:t>
            </a:r>
            <a:r>
              <a:rPr lang="en-US" sz="2400" dirty="0">
                <a:latin typeface="+mj-lt"/>
                <a:cs typeface="Courier New"/>
              </a:rPr>
              <a:t>, </a:t>
            </a:r>
            <a:r>
              <a:rPr lang="en-US" sz="2400" b="1" dirty="0" err="1">
                <a:latin typeface="+mj-lt"/>
                <a:cs typeface="Courier New"/>
              </a:rPr>
              <a:t>scanf</a:t>
            </a:r>
            <a:r>
              <a:rPr lang="en-US" sz="2400" b="1" dirty="0">
                <a:latin typeface="+mj-lt"/>
                <a:cs typeface="Courier New"/>
              </a:rPr>
              <a:t>()</a:t>
            </a:r>
            <a:r>
              <a:rPr lang="en-US" sz="2400" dirty="0">
                <a:latin typeface="+mj-lt"/>
                <a:cs typeface="Courier New"/>
              </a:rPr>
              <a:t>, </a:t>
            </a:r>
            <a:r>
              <a:rPr lang="en-US" sz="2400" b="1" dirty="0" err="1">
                <a:latin typeface="+mj-lt"/>
                <a:cs typeface="Courier New"/>
              </a:rPr>
              <a:t>getchar</a:t>
            </a:r>
            <a:r>
              <a:rPr lang="en-US" sz="2400" b="1" dirty="0">
                <a:latin typeface="+mj-lt"/>
                <a:cs typeface="Courier New"/>
              </a:rPr>
              <a:t>()</a:t>
            </a:r>
            <a:r>
              <a:rPr lang="en-US" sz="2400" dirty="0">
                <a:latin typeface="+mj-lt"/>
                <a:cs typeface="Courier New"/>
              </a:rPr>
              <a:t>, etc.  Most of the standard pre-defined functions are included in </a:t>
            </a:r>
            <a:r>
              <a:rPr lang="en-US" sz="2400" b="1" dirty="0" err="1">
                <a:latin typeface="+mj-lt"/>
                <a:cs typeface="Courier New"/>
              </a:rPr>
              <a:t>stdio.h</a:t>
            </a:r>
            <a:r>
              <a:rPr lang="en-US" sz="2400" dirty="0">
                <a:latin typeface="+mj-lt"/>
                <a:cs typeface="Courier New"/>
              </a:rPr>
              <a:t> which is why all the programs you’ve written so far have included this library’s header file on the first line of the program.</a:t>
            </a:r>
            <a:endParaRPr lang="en-GB" sz="2400" dirty="0">
              <a:latin typeface="+mj-lt"/>
              <a:cs typeface="Courier New"/>
            </a:endParaRPr>
          </a:p>
        </p:txBody>
      </p:sp>
    </p:spTree>
    <p:extLst>
      <p:ext uri="{BB962C8B-B14F-4D97-AF65-F5344CB8AC3E}">
        <p14:creationId xmlns:p14="http://schemas.microsoft.com/office/powerpoint/2010/main" val="295567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637</Words>
  <Application>Microsoft Office PowerPoint</Application>
  <PresentationFormat>Custom</PresentationFormat>
  <Paragraphs>63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Corbel</vt:lpstr>
      <vt:lpstr>Courier New</vt:lpstr>
      <vt:lpstr>Sales presentation on product or service</vt:lpstr>
      <vt:lpstr>Unit 16 – Procedural Programming</vt:lpstr>
      <vt:lpstr>AIMS &amp; OBJECTIVES</vt:lpstr>
      <vt:lpstr>MODULARITY</vt:lpstr>
      <vt:lpstr>MODULARITY</vt:lpstr>
      <vt:lpstr>MODULARITY</vt:lpstr>
      <vt:lpstr>MODULARITY</vt:lpstr>
      <vt:lpstr>PROGRAMMING LIBRARIES</vt:lpstr>
      <vt:lpstr>PROGRAMMING LIBRARIES</vt:lpstr>
      <vt:lpstr>PRE-DEFINED FUNCTIONS</vt:lpstr>
      <vt:lpstr>EXAMPLE: PRINTF()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16 – Procedural Programming</dc:title>
  <cp:lastModifiedBy>Ben.Read</cp:lastModifiedBy>
  <cp:revision>6</cp:revision>
  <dcterms:modified xsi:type="dcterms:W3CDTF">2017-10-11T18:10:39Z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