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.Read" userId="316ea3c3-ef73-4e56-801d-8b7e36ad6785" providerId="ADAL" clId="{3B9F555D-8BA6-4183-861A-F53854FE4C89}"/>
    <pc:docChg chg="undo custSel addSld delSld modSld">
      <pc:chgData name="Ben.Read" userId="316ea3c3-ef73-4e56-801d-8b7e36ad6785" providerId="ADAL" clId="{3B9F555D-8BA6-4183-861A-F53854FE4C89}" dt="2017-12-10T16:54:39.810" v="508" actId="20577"/>
      <pc:docMkLst>
        <pc:docMk/>
      </pc:docMkLst>
      <pc:sldChg chg="modSp">
        <pc:chgData name="Ben.Read" userId="316ea3c3-ef73-4e56-801d-8b7e36ad6785" providerId="ADAL" clId="{3B9F555D-8BA6-4183-861A-F53854FE4C89}" dt="2017-12-10T16:35:20.368" v="140" actId="20577"/>
        <pc:sldMkLst>
          <pc:docMk/>
          <pc:sldMk cId="1014156243" sldId="257"/>
        </pc:sldMkLst>
        <pc:spChg chg="mod">
          <ac:chgData name="Ben.Read" userId="316ea3c3-ef73-4e56-801d-8b7e36ad6785" providerId="ADAL" clId="{3B9F555D-8BA6-4183-861A-F53854FE4C89}" dt="2017-12-10T16:35:20.368" v="140" actId="20577"/>
          <ac:spMkLst>
            <pc:docMk/>
            <pc:sldMk cId="1014156243" sldId="257"/>
            <ac:spMk id="7" creationId="{00000000-0000-0000-0000-000000000000}"/>
          </ac:spMkLst>
        </pc:spChg>
      </pc:sldChg>
      <pc:sldChg chg="addSp delSp modSp add">
        <pc:chgData name="Ben.Read" userId="316ea3c3-ef73-4e56-801d-8b7e36ad6785" providerId="ADAL" clId="{3B9F555D-8BA6-4183-861A-F53854FE4C89}" dt="2017-12-10T16:36:38.993" v="175" actId="2711"/>
        <pc:sldMkLst>
          <pc:docMk/>
          <pc:sldMk cId="2117822790" sldId="258"/>
        </pc:sldMkLst>
        <pc:spChg chg="mod">
          <ac:chgData name="Ben.Read" userId="316ea3c3-ef73-4e56-801d-8b7e36ad6785" providerId="ADAL" clId="{3B9F555D-8BA6-4183-861A-F53854FE4C89}" dt="2017-12-10T16:36:02.119" v="169" actId="20577"/>
          <ac:spMkLst>
            <pc:docMk/>
            <pc:sldMk cId="2117822790" sldId="258"/>
            <ac:spMk id="2" creationId="{91E466CE-7160-4E8A-ADF6-BC8846F1CDF5}"/>
          </ac:spMkLst>
        </pc:spChg>
        <pc:spChg chg="add del">
          <ac:chgData name="Ben.Read" userId="316ea3c3-ef73-4e56-801d-8b7e36ad6785" providerId="ADAL" clId="{3B9F555D-8BA6-4183-861A-F53854FE4C89}" dt="2017-12-10T16:36:06.704" v="170" actId="478"/>
          <ac:spMkLst>
            <pc:docMk/>
            <pc:sldMk cId="2117822790" sldId="258"/>
            <ac:spMk id="6" creationId="{C5451DD2-6DBC-49B4-9272-889467A73DE1}"/>
          </ac:spMkLst>
        </pc:spChg>
        <pc:spChg chg="del mod">
          <ac:chgData name="Ben.Read" userId="316ea3c3-ef73-4e56-801d-8b7e36ad6785" providerId="ADAL" clId="{3B9F555D-8BA6-4183-861A-F53854FE4C89}" dt="2017-12-10T16:36:06.705" v="172"/>
          <ac:spMkLst>
            <pc:docMk/>
            <pc:sldMk cId="2117822790" sldId="258"/>
            <ac:spMk id="7" creationId="{00000000-0000-0000-0000-000000000000}"/>
          </ac:spMkLst>
        </pc:spChg>
        <pc:spChg chg="add mod">
          <ac:chgData name="Ben.Read" userId="316ea3c3-ef73-4e56-801d-8b7e36ad6785" providerId="ADAL" clId="{3B9F555D-8BA6-4183-861A-F53854FE4C89}" dt="2017-12-10T16:36:31.834" v="174" actId="2711"/>
          <ac:spMkLst>
            <pc:docMk/>
            <pc:sldMk cId="2117822790" sldId="258"/>
            <ac:spMk id="8" creationId="{836EC101-529C-4BC6-8D0F-552B4014EB8F}"/>
          </ac:spMkLst>
        </pc:spChg>
        <pc:graphicFrameChg chg="add mod modGraphic">
          <ac:chgData name="Ben.Read" userId="316ea3c3-ef73-4e56-801d-8b7e36ad6785" providerId="ADAL" clId="{3B9F555D-8BA6-4183-861A-F53854FE4C89}" dt="2017-12-10T16:36:38.993" v="175" actId="2711"/>
          <ac:graphicFrameMkLst>
            <pc:docMk/>
            <pc:sldMk cId="2117822790" sldId="258"/>
            <ac:graphicFrameMk id="9" creationId="{48B98CCF-C122-4DF5-8686-93EC8FB06A14}"/>
          </ac:graphicFrameMkLst>
        </pc:graphicFrameChg>
      </pc:sldChg>
      <pc:sldChg chg="del">
        <pc:chgData name="Ben.Read" userId="316ea3c3-ef73-4e56-801d-8b7e36ad6785" providerId="ADAL" clId="{3B9F555D-8BA6-4183-861A-F53854FE4C89}" dt="2017-12-10T16:35:30.218" v="141" actId="2696"/>
        <pc:sldMkLst>
          <pc:docMk/>
          <pc:sldMk cId="4201341636" sldId="258"/>
        </pc:sldMkLst>
      </pc:sldChg>
      <pc:sldChg chg="addSp delSp modSp add">
        <pc:chgData name="Ben.Read" userId="316ea3c3-ef73-4e56-801d-8b7e36ad6785" providerId="ADAL" clId="{3B9F555D-8BA6-4183-861A-F53854FE4C89}" dt="2017-12-10T16:40:21.690" v="199" actId="1076"/>
        <pc:sldMkLst>
          <pc:docMk/>
          <pc:sldMk cId="1980036661" sldId="259"/>
        </pc:sldMkLst>
        <pc:spChg chg="mod">
          <ac:chgData name="Ben.Read" userId="316ea3c3-ef73-4e56-801d-8b7e36ad6785" providerId="ADAL" clId="{3B9F555D-8BA6-4183-861A-F53854FE4C89}" dt="2017-12-10T16:39:46.264" v="190" actId="20577"/>
          <ac:spMkLst>
            <pc:docMk/>
            <pc:sldMk cId="1980036661" sldId="259"/>
            <ac:spMk id="2" creationId="{91E466CE-7160-4E8A-ADF6-BC8846F1CDF5}"/>
          </ac:spMkLst>
        </pc:spChg>
        <pc:spChg chg="add mod">
          <ac:chgData name="Ben.Read" userId="316ea3c3-ef73-4e56-801d-8b7e36ad6785" providerId="ADAL" clId="{3B9F555D-8BA6-4183-861A-F53854FE4C89}" dt="2017-12-10T16:40:21.690" v="199" actId="1076"/>
          <ac:spMkLst>
            <pc:docMk/>
            <pc:sldMk cId="1980036661" sldId="259"/>
            <ac:spMk id="5" creationId="{54CE7558-BC7C-4CC0-B83E-45F543834600}"/>
          </ac:spMkLst>
        </pc:spChg>
        <pc:spChg chg="del mod">
          <ac:chgData name="Ben.Read" userId="316ea3c3-ef73-4e56-801d-8b7e36ad6785" providerId="ADAL" clId="{3B9F555D-8BA6-4183-861A-F53854FE4C89}" dt="2017-12-10T16:39:55.152" v="195"/>
          <ac:spMkLst>
            <pc:docMk/>
            <pc:sldMk cId="1980036661" sldId="259"/>
            <ac:spMk id="8" creationId="{836EC101-529C-4BC6-8D0F-552B4014EB8F}"/>
          </ac:spMkLst>
        </pc:spChg>
        <pc:graphicFrameChg chg="del modGraphic">
          <ac:chgData name="Ben.Read" userId="316ea3c3-ef73-4e56-801d-8b7e36ad6785" providerId="ADAL" clId="{3B9F555D-8BA6-4183-861A-F53854FE4C89}" dt="2017-12-10T16:39:55.151" v="193" actId="478"/>
          <ac:graphicFrameMkLst>
            <pc:docMk/>
            <pc:sldMk cId="1980036661" sldId="259"/>
            <ac:graphicFrameMk id="9" creationId="{48B98CCF-C122-4DF5-8686-93EC8FB06A14}"/>
          </ac:graphicFrameMkLst>
        </pc:graphicFrameChg>
      </pc:sldChg>
      <pc:sldChg chg="del">
        <pc:chgData name="Ben.Read" userId="316ea3c3-ef73-4e56-801d-8b7e36ad6785" providerId="ADAL" clId="{3B9F555D-8BA6-4183-861A-F53854FE4C89}" dt="2017-12-10T16:35:30.224" v="142" actId="2696"/>
        <pc:sldMkLst>
          <pc:docMk/>
          <pc:sldMk cId="2835555993" sldId="259"/>
        </pc:sldMkLst>
      </pc:sldChg>
      <pc:sldChg chg="add del">
        <pc:chgData name="Ben.Read" userId="316ea3c3-ef73-4e56-801d-8b7e36ad6785" providerId="ADAL" clId="{3B9F555D-8BA6-4183-861A-F53854FE4C89}" dt="2017-12-10T16:40:59.434" v="201" actId="2696"/>
        <pc:sldMkLst>
          <pc:docMk/>
          <pc:sldMk cId="405631291" sldId="260"/>
        </pc:sldMkLst>
      </pc:sldChg>
      <pc:sldChg chg="del">
        <pc:chgData name="Ben.Read" userId="316ea3c3-ef73-4e56-801d-8b7e36ad6785" providerId="ADAL" clId="{3B9F555D-8BA6-4183-861A-F53854FE4C89}" dt="2017-12-10T16:35:30.233" v="143" actId="2696"/>
        <pc:sldMkLst>
          <pc:docMk/>
          <pc:sldMk cId="1283798442" sldId="260"/>
        </pc:sldMkLst>
      </pc:sldChg>
      <pc:sldChg chg="modSp add">
        <pc:chgData name="Ben.Read" userId="316ea3c3-ef73-4e56-801d-8b7e36ad6785" providerId="ADAL" clId="{3B9F555D-8BA6-4183-861A-F53854FE4C89}" dt="2017-12-10T16:41:43.662" v="212" actId="2711"/>
        <pc:sldMkLst>
          <pc:docMk/>
          <pc:sldMk cId="4205135313" sldId="260"/>
        </pc:sldMkLst>
        <pc:spChg chg="mod">
          <ac:chgData name="Ben.Read" userId="316ea3c3-ef73-4e56-801d-8b7e36ad6785" providerId="ADAL" clId="{3B9F555D-8BA6-4183-861A-F53854FE4C89}" dt="2017-12-10T16:41:43.662" v="212" actId="2711"/>
          <ac:spMkLst>
            <pc:docMk/>
            <pc:sldMk cId="4205135313" sldId="260"/>
            <ac:spMk id="5" creationId="{54CE7558-BC7C-4CC0-B83E-45F543834600}"/>
          </ac:spMkLst>
        </pc:spChg>
      </pc:sldChg>
      <pc:sldChg chg="del">
        <pc:chgData name="Ben.Read" userId="316ea3c3-ef73-4e56-801d-8b7e36ad6785" providerId="ADAL" clId="{3B9F555D-8BA6-4183-861A-F53854FE4C89}" dt="2017-12-10T16:35:30.245" v="144" actId="2696"/>
        <pc:sldMkLst>
          <pc:docMk/>
          <pc:sldMk cId="702999292" sldId="261"/>
        </pc:sldMkLst>
      </pc:sldChg>
      <pc:sldChg chg="addSp delSp modSp add">
        <pc:chgData name="Ben.Read" userId="316ea3c3-ef73-4e56-801d-8b7e36ad6785" providerId="ADAL" clId="{3B9F555D-8BA6-4183-861A-F53854FE4C89}" dt="2017-12-10T16:42:49.256" v="222" actId="404"/>
        <pc:sldMkLst>
          <pc:docMk/>
          <pc:sldMk cId="3543614760" sldId="261"/>
        </pc:sldMkLst>
        <pc:spChg chg="del mod">
          <ac:chgData name="Ben.Read" userId="316ea3c3-ef73-4e56-801d-8b7e36ad6785" providerId="ADAL" clId="{3B9F555D-8BA6-4183-861A-F53854FE4C89}" dt="2017-12-10T16:42:13.128" v="218"/>
          <ac:spMkLst>
            <pc:docMk/>
            <pc:sldMk cId="3543614760" sldId="261"/>
            <ac:spMk id="5" creationId="{54CE7558-BC7C-4CC0-B83E-45F543834600}"/>
          </ac:spMkLst>
        </pc:spChg>
        <pc:spChg chg="add mod">
          <ac:chgData name="Ben.Read" userId="316ea3c3-ef73-4e56-801d-8b7e36ad6785" providerId="ADAL" clId="{3B9F555D-8BA6-4183-861A-F53854FE4C89}" dt="2017-12-10T16:42:30.699" v="220" actId="2711"/>
          <ac:spMkLst>
            <pc:docMk/>
            <pc:sldMk cId="3543614760" sldId="261"/>
            <ac:spMk id="6" creationId="{B1F342C0-9635-48FA-A504-57A7ECA998A0}"/>
          </ac:spMkLst>
        </pc:spChg>
        <pc:graphicFrameChg chg="add mod modGraphic">
          <ac:chgData name="Ben.Read" userId="316ea3c3-ef73-4e56-801d-8b7e36ad6785" providerId="ADAL" clId="{3B9F555D-8BA6-4183-861A-F53854FE4C89}" dt="2017-12-10T16:42:49.256" v="222" actId="404"/>
          <ac:graphicFrameMkLst>
            <pc:docMk/>
            <pc:sldMk cId="3543614760" sldId="261"/>
            <ac:graphicFrameMk id="7" creationId="{17F22B6B-1230-4F4A-A6C4-1197A1B4F1FD}"/>
          </ac:graphicFrameMkLst>
        </pc:graphicFrameChg>
      </pc:sldChg>
      <pc:sldChg chg="del">
        <pc:chgData name="Ben.Read" userId="316ea3c3-ef73-4e56-801d-8b7e36ad6785" providerId="ADAL" clId="{3B9F555D-8BA6-4183-861A-F53854FE4C89}" dt="2017-12-10T16:35:30.254" v="145" actId="2696"/>
        <pc:sldMkLst>
          <pc:docMk/>
          <pc:sldMk cId="1994580698" sldId="262"/>
        </pc:sldMkLst>
      </pc:sldChg>
      <pc:sldChg chg="addSp delSp modSp add">
        <pc:chgData name="Ben.Read" userId="316ea3c3-ef73-4e56-801d-8b7e36ad6785" providerId="ADAL" clId="{3B9F555D-8BA6-4183-861A-F53854FE4C89}" dt="2017-12-10T16:44:50.129" v="294" actId="20577"/>
        <pc:sldMkLst>
          <pc:docMk/>
          <pc:sldMk cId="4043317090" sldId="262"/>
        </pc:sldMkLst>
        <pc:spChg chg="mod">
          <ac:chgData name="Ben.Read" userId="316ea3c3-ef73-4e56-801d-8b7e36ad6785" providerId="ADAL" clId="{3B9F555D-8BA6-4183-861A-F53854FE4C89}" dt="2017-12-10T16:44:50.129" v="294" actId="20577"/>
          <ac:spMkLst>
            <pc:docMk/>
            <pc:sldMk cId="4043317090" sldId="262"/>
            <ac:spMk id="2" creationId="{91E466CE-7160-4E8A-ADF6-BC8846F1CDF5}"/>
          </ac:spMkLst>
        </pc:spChg>
        <pc:spChg chg="add mod">
          <ac:chgData name="Ben.Read" userId="316ea3c3-ef73-4e56-801d-8b7e36ad6785" providerId="ADAL" clId="{3B9F555D-8BA6-4183-861A-F53854FE4C89}" dt="2017-12-10T16:44:36.346" v="285" actId="20577"/>
          <ac:spMkLst>
            <pc:docMk/>
            <pc:sldMk cId="4043317090" sldId="262"/>
            <ac:spMk id="5" creationId="{E51618FC-CBD1-4AC7-A462-9B8D9C593749}"/>
          </ac:spMkLst>
        </pc:spChg>
        <pc:spChg chg="del">
          <ac:chgData name="Ben.Read" userId="316ea3c3-ef73-4e56-801d-8b7e36ad6785" providerId="ADAL" clId="{3B9F555D-8BA6-4183-861A-F53854FE4C89}" dt="2017-12-10T16:43:36.556" v="225" actId="478"/>
          <ac:spMkLst>
            <pc:docMk/>
            <pc:sldMk cId="4043317090" sldId="262"/>
            <ac:spMk id="6" creationId="{B1F342C0-9635-48FA-A504-57A7ECA998A0}"/>
          </ac:spMkLst>
        </pc:spChg>
        <pc:graphicFrameChg chg="del">
          <ac:chgData name="Ben.Read" userId="316ea3c3-ef73-4e56-801d-8b7e36ad6785" providerId="ADAL" clId="{3B9F555D-8BA6-4183-861A-F53854FE4C89}" dt="2017-12-10T16:43:35.060" v="224" actId="478"/>
          <ac:graphicFrameMkLst>
            <pc:docMk/>
            <pc:sldMk cId="4043317090" sldId="262"/>
            <ac:graphicFrameMk id="7" creationId="{17F22B6B-1230-4F4A-A6C4-1197A1B4F1FD}"/>
          </ac:graphicFrameMkLst>
        </pc:graphicFrameChg>
      </pc:sldChg>
      <pc:sldChg chg="addSp delSp modSp add">
        <pc:chgData name="Ben.Read" userId="316ea3c3-ef73-4e56-801d-8b7e36ad6785" providerId="ADAL" clId="{3B9F555D-8BA6-4183-861A-F53854FE4C89}" dt="2017-12-10T16:46:05.241" v="341" actId="1076"/>
        <pc:sldMkLst>
          <pc:docMk/>
          <pc:sldMk cId="2855659063" sldId="263"/>
        </pc:sldMkLst>
        <pc:spChg chg="mod">
          <ac:chgData name="Ben.Read" userId="316ea3c3-ef73-4e56-801d-8b7e36ad6785" providerId="ADAL" clId="{3B9F555D-8BA6-4183-861A-F53854FE4C89}" dt="2017-12-10T16:45:27.350" v="335" actId="2711"/>
          <ac:spMkLst>
            <pc:docMk/>
            <pc:sldMk cId="2855659063" sldId="263"/>
            <ac:spMk id="2" creationId="{91E466CE-7160-4E8A-ADF6-BC8846F1CDF5}"/>
          </ac:spMkLst>
        </pc:spChg>
        <pc:spChg chg="mod">
          <ac:chgData name="Ben.Read" userId="316ea3c3-ef73-4e56-801d-8b7e36ad6785" providerId="ADAL" clId="{3B9F555D-8BA6-4183-861A-F53854FE4C89}" dt="2017-12-10T16:45:27.350" v="335" actId="2711"/>
          <ac:spMkLst>
            <pc:docMk/>
            <pc:sldMk cId="2855659063" sldId="263"/>
            <ac:spMk id="3" creationId="{BABB1A62-ADDE-4D6D-9500-E916807B6851}"/>
          </ac:spMkLst>
        </pc:spChg>
        <pc:spChg chg="del mod">
          <ac:chgData name="Ben.Read" userId="316ea3c3-ef73-4e56-801d-8b7e36ad6785" providerId="ADAL" clId="{3B9F555D-8BA6-4183-861A-F53854FE4C89}" dt="2017-12-10T16:45:22.757" v="333"/>
          <ac:spMkLst>
            <pc:docMk/>
            <pc:sldMk cId="2855659063" sldId="263"/>
            <ac:spMk id="5" creationId="{E51618FC-CBD1-4AC7-A462-9B8D9C593749}"/>
          </ac:spMkLst>
        </pc:spChg>
        <pc:spChg chg="add mod">
          <ac:chgData name="Ben.Read" userId="316ea3c3-ef73-4e56-801d-8b7e36ad6785" providerId="ADAL" clId="{3B9F555D-8BA6-4183-861A-F53854FE4C89}" dt="2017-12-10T16:46:05.241" v="341" actId="1076"/>
          <ac:spMkLst>
            <pc:docMk/>
            <pc:sldMk cId="2855659063" sldId="263"/>
            <ac:spMk id="6" creationId="{C144FAE2-746B-403D-B611-2B7BE06F90F8}"/>
          </ac:spMkLst>
        </pc:spChg>
        <pc:graphicFrameChg chg="add mod">
          <ac:chgData name="Ben.Read" userId="316ea3c3-ef73-4e56-801d-8b7e36ad6785" providerId="ADAL" clId="{3B9F555D-8BA6-4183-861A-F53854FE4C89}" dt="2017-12-10T16:45:44.763" v="338" actId="1076"/>
          <ac:graphicFrameMkLst>
            <pc:docMk/>
            <pc:sldMk cId="2855659063" sldId="263"/>
            <ac:graphicFrameMk id="7" creationId="{19D3F165-9194-4CFE-8C03-1102C8F5D204}"/>
          </ac:graphicFrameMkLst>
        </pc:graphicFrameChg>
      </pc:sldChg>
      <pc:sldChg chg="addSp delSp modSp add">
        <pc:chgData name="Ben.Read" userId="316ea3c3-ef73-4e56-801d-8b7e36ad6785" providerId="ADAL" clId="{3B9F555D-8BA6-4183-861A-F53854FE4C89}" dt="2017-12-10T16:47:18.763" v="374" actId="1076"/>
        <pc:sldMkLst>
          <pc:docMk/>
          <pc:sldMk cId="261208933" sldId="264"/>
        </pc:sldMkLst>
        <pc:spChg chg="mod">
          <ac:chgData name="Ben.Read" userId="316ea3c3-ef73-4e56-801d-8b7e36ad6785" providerId="ADAL" clId="{3B9F555D-8BA6-4183-861A-F53854FE4C89}" dt="2017-12-10T16:46:40.658" v="365" actId="20577"/>
          <ac:spMkLst>
            <pc:docMk/>
            <pc:sldMk cId="261208933" sldId="264"/>
            <ac:spMk id="2" creationId="{91E466CE-7160-4E8A-ADF6-BC8846F1CDF5}"/>
          </ac:spMkLst>
        </pc:spChg>
        <pc:spChg chg="mod">
          <ac:chgData name="Ben.Read" userId="316ea3c3-ef73-4e56-801d-8b7e36ad6785" providerId="ADAL" clId="{3B9F555D-8BA6-4183-861A-F53854FE4C89}" dt="2017-12-10T16:46:50.734" v="369" actId="1076"/>
          <ac:spMkLst>
            <pc:docMk/>
            <pc:sldMk cId="261208933" sldId="264"/>
            <ac:spMk id="3" creationId="{BABB1A62-ADDE-4D6D-9500-E916807B6851}"/>
          </ac:spMkLst>
        </pc:spChg>
        <pc:spChg chg="del">
          <ac:chgData name="Ben.Read" userId="316ea3c3-ef73-4e56-801d-8b7e36ad6785" providerId="ADAL" clId="{3B9F555D-8BA6-4183-861A-F53854FE4C89}" dt="2017-12-10T16:46:43.729" v="366" actId="478"/>
          <ac:spMkLst>
            <pc:docMk/>
            <pc:sldMk cId="261208933" sldId="264"/>
            <ac:spMk id="6" creationId="{C144FAE2-746B-403D-B611-2B7BE06F90F8}"/>
          </ac:spMkLst>
        </pc:spChg>
        <pc:spChg chg="add mod">
          <ac:chgData name="Ben.Read" userId="316ea3c3-ef73-4e56-801d-8b7e36ad6785" providerId="ADAL" clId="{3B9F555D-8BA6-4183-861A-F53854FE4C89}" dt="2017-12-10T16:47:07.598" v="372" actId="2711"/>
          <ac:spMkLst>
            <pc:docMk/>
            <pc:sldMk cId="261208933" sldId="264"/>
            <ac:spMk id="8" creationId="{CDA3E2F2-2519-4C5F-A184-C787F98585F8}"/>
          </ac:spMkLst>
        </pc:spChg>
        <pc:graphicFrameChg chg="del">
          <ac:chgData name="Ben.Read" userId="316ea3c3-ef73-4e56-801d-8b7e36ad6785" providerId="ADAL" clId="{3B9F555D-8BA6-4183-861A-F53854FE4C89}" dt="2017-12-10T16:46:43.729" v="366" actId="478"/>
          <ac:graphicFrameMkLst>
            <pc:docMk/>
            <pc:sldMk cId="261208933" sldId="264"/>
            <ac:graphicFrameMk id="7" creationId="{19D3F165-9194-4CFE-8C03-1102C8F5D204}"/>
          </ac:graphicFrameMkLst>
        </pc:graphicFrameChg>
        <pc:graphicFrameChg chg="add mod modGraphic">
          <ac:chgData name="Ben.Read" userId="316ea3c3-ef73-4e56-801d-8b7e36ad6785" providerId="ADAL" clId="{3B9F555D-8BA6-4183-861A-F53854FE4C89}" dt="2017-12-10T16:47:18.763" v="374" actId="1076"/>
          <ac:graphicFrameMkLst>
            <pc:docMk/>
            <pc:sldMk cId="261208933" sldId="264"/>
            <ac:graphicFrameMk id="9" creationId="{1FA29055-8346-4109-A7AF-BF81101ED56C}"/>
          </ac:graphicFrameMkLst>
        </pc:graphicFrameChg>
      </pc:sldChg>
      <pc:sldChg chg="addSp delSp modSp add">
        <pc:chgData name="Ben.Read" userId="316ea3c3-ef73-4e56-801d-8b7e36ad6785" providerId="ADAL" clId="{3B9F555D-8BA6-4183-861A-F53854FE4C89}" dt="2017-12-10T16:48:21.752" v="399" actId="1076"/>
        <pc:sldMkLst>
          <pc:docMk/>
          <pc:sldMk cId="4115492053" sldId="265"/>
        </pc:sldMkLst>
        <pc:spChg chg="mod">
          <ac:chgData name="Ben.Read" userId="316ea3c3-ef73-4e56-801d-8b7e36ad6785" providerId="ADAL" clId="{3B9F555D-8BA6-4183-861A-F53854FE4C89}" dt="2017-12-10T16:47:45.076" v="392" actId="20577"/>
          <ac:spMkLst>
            <pc:docMk/>
            <pc:sldMk cId="4115492053" sldId="265"/>
            <ac:spMk id="2" creationId="{91E466CE-7160-4E8A-ADF6-BC8846F1CDF5}"/>
          </ac:spMkLst>
        </pc:spChg>
        <pc:spChg chg="add mod">
          <ac:chgData name="Ben.Read" userId="316ea3c3-ef73-4e56-801d-8b7e36ad6785" providerId="ADAL" clId="{3B9F555D-8BA6-4183-861A-F53854FE4C89}" dt="2017-12-10T16:48:21.752" v="399" actId="1076"/>
          <ac:spMkLst>
            <pc:docMk/>
            <pc:sldMk cId="4115492053" sldId="265"/>
            <ac:spMk id="7" creationId="{1C98162D-0F8B-431D-A267-2DC448932965}"/>
          </ac:spMkLst>
        </pc:spChg>
        <pc:spChg chg="del">
          <ac:chgData name="Ben.Read" userId="316ea3c3-ef73-4e56-801d-8b7e36ad6785" providerId="ADAL" clId="{3B9F555D-8BA6-4183-861A-F53854FE4C89}" dt="2017-12-10T16:47:48.187" v="393" actId="478"/>
          <ac:spMkLst>
            <pc:docMk/>
            <pc:sldMk cId="4115492053" sldId="265"/>
            <ac:spMk id="8" creationId="{CDA3E2F2-2519-4C5F-A184-C787F98585F8}"/>
          </ac:spMkLst>
        </pc:spChg>
        <pc:graphicFrameChg chg="del">
          <ac:chgData name="Ben.Read" userId="316ea3c3-ef73-4e56-801d-8b7e36ad6785" providerId="ADAL" clId="{3B9F555D-8BA6-4183-861A-F53854FE4C89}" dt="2017-12-10T16:47:48.187" v="393" actId="478"/>
          <ac:graphicFrameMkLst>
            <pc:docMk/>
            <pc:sldMk cId="4115492053" sldId="265"/>
            <ac:graphicFrameMk id="9" creationId="{1FA29055-8346-4109-A7AF-BF81101ED56C}"/>
          </ac:graphicFrameMkLst>
        </pc:graphicFrameChg>
        <pc:graphicFrameChg chg="add mod modGraphic">
          <ac:chgData name="Ben.Read" userId="316ea3c3-ef73-4e56-801d-8b7e36ad6785" providerId="ADAL" clId="{3B9F555D-8BA6-4183-861A-F53854FE4C89}" dt="2017-12-10T16:48:15.970" v="398" actId="1076"/>
          <ac:graphicFrameMkLst>
            <pc:docMk/>
            <pc:sldMk cId="4115492053" sldId="265"/>
            <ac:graphicFrameMk id="10" creationId="{9045EC4E-27A5-4C0C-BBB1-78457BB97600}"/>
          </ac:graphicFrameMkLst>
        </pc:graphicFrameChg>
      </pc:sldChg>
      <pc:sldChg chg="addSp delSp modSp add">
        <pc:chgData name="Ben.Read" userId="316ea3c3-ef73-4e56-801d-8b7e36ad6785" providerId="ADAL" clId="{3B9F555D-8BA6-4183-861A-F53854FE4C89}" dt="2017-12-10T16:52:50.561" v="436" actId="2711"/>
        <pc:sldMkLst>
          <pc:docMk/>
          <pc:sldMk cId="92946798" sldId="266"/>
        </pc:sldMkLst>
        <pc:spChg chg="mod">
          <ac:chgData name="Ben.Read" userId="316ea3c3-ef73-4e56-801d-8b7e36ad6785" providerId="ADAL" clId="{3B9F555D-8BA6-4183-861A-F53854FE4C89}" dt="2017-12-10T16:50:57.416" v="405" actId="20577"/>
          <ac:spMkLst>
            <pc:docMk/>
            <pc:sldMk cId="92946798" sldId="266"/>
            <ac:spMk id="2" creationId="{91E466CE-7160-4E8A-ADF6-BC8846F1CDF5}"/>
          </ac:spMkLst>
        </pc:spChg>
        <pc:spChg chg="add mod">
          <ac:chgData name="Ben.Read" userId="316ea3c3-ef73-4e56-801d-8b7e36ad6785" providerId="ADAL" clId="{3B9F555D-8BA6-4183-861A-F53854FE4C89}" dt="2017-12-10T16:52:50.561" v="436" actId="2711"/>
          <ac:spMkLst>
            <pc:docMk/>
            <pc:sldMk cId="92946798" sldId="266"/>
            <ac:spMk id="5" creationId="{7AAF1608-C571-4A33-9E4B-A572EC3974C4}"/>
          </ac:spMkLst>
        </pc:spChg>
        <pc:spChg chg="del">
          <ac:chgData name="Ben.Read" userId="316ea3c3-ef73-4e56-801d-8b7e36ad6785" providerId="ADAL" clId="{3B9F555D-8BA6-4183-861A-F53854FE4C89}" dt="2017-12-10T16:51:00.781" v="406" actId="478"/>
          <ac:spMkLst>
            <pc:docMk/>
            <pc:sldMk cId="92946798" sldId="266"/>
            <ac:spMk id="7" creationId="{1C98162D-0F8B-431D-A267-2DC448932965}"/>
          </ac:spMkLst>
        </pc:spChg>
        <pc:graphicFrameChg chg="del">
          <ac:chgData name="Ben.Read" userId="316ea3c3-ef73-4e56-801d-8b7e36ad6785" providerId="ADAL" clId="{3B9F555D-8BA6-4183-861A-F53854FE4C89}" dt="2017-12-10T16:51:00.781" v="406" actId="478"/>
          <ac:graphicFrameMkLst>
            <pc:docMk/>
            <pc:sldMk cId="92946798" sldId="266"/>
            <ac:graphicFrameMk id="10" creationId="{9045EC4E-27A5-4C0C-BBB1-78457BB97600}"/>
          </ac:graphicFrameMkLst>
        </pc:graphicFrameChg>
      </pc:sldChg>
      <pc:sldChg chg="addSp delSp modSp add">
        <pc:chgData name="Ben.Read" userId="316ea3c3-ef73-4e56-801d-8b7e36ad6785" providerId="ADAL" clId="{3B9F555D-8BA6-4183-861A-F53854FE4C89}" dt="2017-12-10T16:52:03.736" v="428" actId="1076"/>
        <pc:sldMkLst>
          <pc:docMk/>
          <pc:sldMk cId="1834477521" sldId="267"/>
        </pc:sldMkLst>
        <pc:spChg chg="del">
          <ac:chgData name="Ben.Read" userId="316ea3c3-ef73-4e56-801d-8b7e36ad6785" providerId="ADAL" clId="{3B9F555D-8BA6-4183-861A-F53854FE4C89}" dt="2017-12-10T16:51:52.021" v="425" actId="478"/>
          <ac:spMkLst>
            <pc:docMk/>
            <pc:sldMk cId="1834477521" sldId="267"/>
            <ac:spMk id="5" creationId="{7AAF1608-C571-4A33-9E4B-A572EC3974C4}"/>
          </ac:spMkLst>
        </pc:spChg>
        <pc:picChg chg="add mod">
          <ac:chgData name="Ben.Read" userId="316ea3c3-ef73-4e56-801d-8b7e36ad6785" providerId="ADAL" clId="{3B9F555D-8BA6-4183-861A-F53854FE4C89}" dt="2017-12-10T16:52:03.736" v="428" actId="1076"/>
          <ac:picMkLst>
            <pc:docMk/>
            <pc:sldMk cId="1834477521" sldId="267"/>
            <ac:picMk id="6" creationId="{85094D14-3F1D-48EC-BDB0-776D07ADC4D3}"/>
          </ac:picMkLst>
        </pc:picChg>
      </pc:sldChg>
      <pc:sldChg chg="addSp delSp modSp add">
        <pc:chgData name="Ben.Read" userId="316ea3c3-ef73-4e56-801d-8b7e36ad6785" providerId="ADAL" clId="{3B9F555D-8BA6-4183-861A-F53854FE4C89}" dt="2017-12-10T16:52:45.531" v="435" actId="2711"/>
        <pc:sldMkLst>
          <pc:docMk/>
          <pc:sldMk cId="1410260439" sldId="268"/>
        </pc:sldMkLst>
        <pc:spChg chg="add mod">
          <ac:chgData name="Ben.Read" userId="316ea3c3-ef73-4e56-801d-8b7e36ad6785" providerId="ADAL" clId="{3B9F555D-8BA6-4183-861A-F53854FE4C89}" dt="2017-12-10T16:52:42.706" v="434" actId="2711"/>
          <ac:spMkLst>
            <pc:docMk/>
            <pc:sldMk cId="1410260439" sldId="268"/>
            <ac:spMk id="8" creationId="{0F35D2DC-3898-425C-909C-C1369AEF46AF}"/>
          </ac:spMkLst>
        </pc:spChg>
        <pc:graphicFrameChg chg="add mod modGraphic">
          <ac:chgData name="Ben.Read" userId="316ea3c3-ef73-4e56-801d-8b7e36ad6785" providerId="ADAL" clId="{3B9F555D-8BA6-4183-861A-F53854FE4C89}" dt="2017-12-10T16:52:45.531" v="435" actId="2711"/>
          <ac:graphicFrameMkLst>
            <pc:docMk/>
            <pc:sldMk cId="1410260439" sldId="268"/>
            <ac:graphicFrameMk id="7" creationId="{16C3BD53-15FD-48BB-91C8-9A8D09412A25}"/>
          </ac:graphicFrameMkLst>
        </pc:graphicFrameChg>
        <pc:picChg chg="del">
          <ac:chgData name="Ben.Read" userId="316ea3c3-ef73-4e56-801d-8b7e36ad6785" providerId="ADAL" clId="{3B9F555D-8BA6-4183-861A-F53854FE4C89}" dt="2017-12-10T16:52:16.674" v="430" actId="478"/>
          <ac:picMkLst>
            <pc:docMk/>
            <pc:sldMk cId="1410260439" sldId="268"/>
            <ac:picMk id="6" creationId="{85094D14-3F1D-48EC-BDB0-776D07ADC4D3}"/>
          </ac:picMkLst>
        </pc:picChg>
      </pc:sldChg>
      <pc:sldChg chg="addSp delSp modSp add">
        <pc:chgData name="Ben.Read" userId="316ea3c3-ef73-4e56-801d-8b7e36ad6785" providerId="ADAL" clId="{3B9F555D-8BA6-4183-861A-F53854FE4C89}" dt="2017-12-10T16:54:39.810" v="508" actId="20577"/>
        <pc:sldMkLst>
          <pc:docMk/>
          <pc:sldMk cId="1249596901" sldId="269"/>
        </pc:sldMkLst>
        <pc:spChg chg="mod">
          <ac:chgData name="Ben.Read" userId="316ea3c3-ef73-4e56-801d-8b7e36ad6785" providerId="ADAL" clId="{3B9F555D-8BA6-4183-861A-F53854FE4C89}" dt="2017-12-10T16:53:39.529" v="481" actId="20577"/>
          <ac:spMkLst>
            <pc:docMk/>
            <pc:sldMk cId="1249596901" sldId="269"/>
            <ac:spMk id="2" creationId="{91E466CE-7160-4E8A-ADF6-BC8846F1CDF5}"/>
          </ac:spMkLst>
        </pc:spChg>
        <pc:spChg chg="add mod">
          <ac:chgData name="Ben.Read" userId="316ea3c3-ef73-4e56-801d-8b7e36ad6785" providerId="ADAL" clId="{3B9F555D-8BA6-4183-861A-F53854FE4C89}" dt="2017-12-10T16:54:39.810" v="508" actId="20577"/>
          <ac:spMkLst>
            <pc:docMk/>
            <pc:sldMk cId="1249596901" sldId="269"/>
            <ac:spMk id="5" creationId="{C3D993A3-B5FE-4AB3-86A2-4F925528CAE5}"/>
          </ac:spMkLst>
        </pc:spChg>
        <pc:spChg chg="del">
          <ac:chgData name="Ben.Read" userId="316ea3c3-ef73-4e56-801d-8b7e36ad6785" providerId="ADAL" clId="{3B9F555D-8BA6-4183-861A-F53854FE4C89}" dt="2017-12-10T16:53:48.728" v="482" actId="478"/>
          <ac:spMkLst>
            <pc:docMk/>
            <pc:sldMk cId="1249596901" sldId="269"/>
            <ac:spMk id="8" creationId="{0F35D2DC-3898-425C-909C-C1369AEF46AF}"/>
          </ac:spMkLst>
        </pc:spChg>
        <pc:graphicFrameChg chg="del">
          <ac:chgData name="Ben.Read" userId="316ea3c3-ef73-4e56-801d-8b7e36ad6785" providerId="ADAL" clId="{3B9F555D-8BA6-4183-861A-F53854FE4C89}" dt="2017-12-10T16:53:48.728" v="482" actId="478"/>
          <ac:graphicFrameMkLst>
            <pc:docMk/>
            <pc:sldMk cId="1249596901" sldId="269"/>
            <ac:graphicFrameMk id="7" creationId="{16C3BD53-15FD-48BB-91C8-9A8D09412A2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12/10/2017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16 – Procedural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Ben Read</a:t>
            </a: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B14F7901-B78D-425F-A51E-8E5EA3DE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154291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8162D-0F8B-431D-A267-2DC448932965}"/>
              </a:ext>
            </a:extLst>
          </p:cNvPr>
          <p:cNvSpPr txBox="1"/>
          <p:nvPr/>
        </p:nvSpPr>
        <p:spPr>
          <a:xfrm>
            <a:off x="257902" y="685800"/>
            <a:ext cx="876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Encountered a problem with Black Box Testing? </a:t>
            </a:r>
          </a:p>
          <a:p>
            <a:r>
              <a:rPr lang="en-GB" sz="2000" dirty="0">
                <a:latin typeface="+mj-lt"/>
              </a:rPr>
              <a:t>Devise a </a:t>
            </a:r>
            <a:r>
              <a:rPr lang="en-GB" sz="2000" dirty="0" err="1">
                <a:latin typeface="+mj-lt"/>
              </a:rPr>
              <a:t>whitebox</a:t>
            </a:r>
            <a:r>
              <a:rPr lang="en-GB" sz="2000" dirty="0">
                <a:latin typeface="+mj-lt"/>
              </a:rPr>
              <a:t> test to find problem and fix: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45EC4E-27A5-4C0C-BBB1-78457BB97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0048"/>
              </p:ext>
            </p:extLst>
          </p:nvPr>
        </p:nvGraphicFramePr>
        <p:xfrm>
          <a:off x="1731223" y="1752600"/>
          <a:ext cx="8496945" cy="376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Algorithm/Code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Test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WB1-1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+mj-lt"/>
                        </a:rPr>
                        <a:t>getInput</a:t>
                      </a:r>
                      <a:r>
                        <a:rPr lang="en-GB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Filled input</a:t>
                      </a:r>
                      <a:r>
                        <a:rPr lang="en-GB" baseline="0" dirty="0">
                          <a:latin typeface="+mj-lt"/>
                        </a:rPr>
                        <a:t> array with random characters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Data</a:t>
                      </a:r>
                      <a:r>
                        <a:rPr lang="en-GB" baseline="0" dirty="0">
                          <a:latin typeface="+mj-lt"/>
                        </a:rPr>
                        <a:t> Stored OK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WB1-2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+mj-lt"/>
                        </a:rPr>
                        <a:t>processInput</a:t>
                      </a:r>
                      <a:r>
                        <a:rPr lang="en-GB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Passed</a:t>
                      </a:r>
                      <a:r>
                        <a:rPr lang="en-GB" baseline="0" dirty="0">
                          <a:latin typeface="+mj-lt"/>
                        </a:rPr>
                        <a:t> garbage data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Crashes</a:t>
                      </a:r>
                      <a:r>
                        <a:rPr lang="en-GB" baseline="0" dirty="0">
                          <a:latin typeface="+mj-lt"/>
                        </a:rPr>
                        <a:t> – generates invalid pointer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Check for invalid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WB1-2 retest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+mj-lt"/>
                        </a:rPr>
                        <a:t>processInput</a:t>
                      </a:r>
                      <a:r>
                        <a:rPr lang="en-GB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Passed</a:t>
                      </a:r>
                      <a:r>
                        <a:rPr lang="en-GB" baseline="0" dirty="0">
                          <a:latin typeface="+mj-lt"/>
                        </a:rPr>
                        <a:t> garbage data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“Invalid</a:t>
                      </a:r>
                      <a:r>
                        <a:rPr lang="en-GB" baseline="0" dirty="0">
                          <a:latin typeface="+mj-lt"/>
                        </a:rPr>
                        <a:t> input” </a:t>
                      </a:r>
                      <a:r>
                        <a:rPr lang="en-GB" baseline="0" dirty="0" err="1">
                          <a:latin typeface="+mj-lt"/>
                        </a:rPr>
                        <a:t>var</a:t>
                      </a:r>
                      <a:r>
                        <a:rPr lang="en-GB" baseline="0" dirty="0">
                          <a:latin typeface="+mj-lt"/>
                        </a:rPr>
                        <a:t> returned. Input loop restarts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AF1608-C571-4A33-9E4B-A572EC3974C4}"/>
              </a:ext>
            </a:extLst>
          </p:cNvPr>
          <p:cNvSpPr/>
          <p:nvPr/>
        </p:nvSpPr>
        <p:spPr>
          <a:xfrm>
            <a:off x="1043921" y="1190082"/>
            <a:ext cx="101009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+mj-lt"/>
              </a:rPr>
              <a:t>Test your code with given values –</a:t>
            </a:r>
          </a:p>
          <a:p>
            <a:endParaRPr lang="en-GB" sz="2000" b="1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Either by hand or by writing a small piece of code that feeds values into your algorithms and compares results to a </a:t>
            </a:r>
            <a:r>
              <a:rPr lang="en-GB" sz="2000" dirty="0" err="1">
                <a:latin typeface="+mj-lt"/>
              </a:rPr>
              <a:t>preplanned</a:t>
            </a:r>
            <a:r>
              <a:rPr lang="en-GB" sz="2000" dirty="0">
                <a:latin typeface="+mj-lt"/>
              </a:rPr>
              <a:t> “answers” sheet. 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r>
              <a:rPr lang="en-GB" sz="2000" b="1" dirty="0">
                <a:latin typeface="+mj-lt"/>
              </a:rPr>
              <a:t>Compare actual output with expected output. 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r>
              <a:rPr lang="en-GB" sz="2000" b="1" dirty="0">
                <a:latin typeface="+mj-lt"/>
              </a:rPr>
              <a:t>Fix where necessary.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r>
              <a:rPr lang="en-GB" sz="2000" b="1" dirty="0">
                <a:latin typeface="+mj-lt"/>
              </a:rPr>
              <a:t>If a fix is necessary, repeat the unit test.</a:t>
            </a:r>
          </a:p>
        </p:txBody>
      </p:sp>
    </p:spTree>
    <p:extLst>
      <p:ext uri="{BB962C8B-B14F-4D97-AF65-F5344CB8AC3E}">
        <p14:creationId xmlns:p14="http://schemas.microsoft.com/office/powerpoint/2010/main" val="929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094D14-3F1D-48EC-BDB0-776D07AD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12" y="415185"/>
            <a:ext cx="5400600" cy="50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4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C3BD53-15FD-48BB-91C8-9A8D0941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48385"/>
              </p:ext>
            </p:extLst>
          </p:nvPr>
        </p:nvGraphicFramePr>
        <p:xfrm>
          <a:off x="1859595" y="2381310"/>
          <a:ext cx="8496945" cy="300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Test 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Actual</a:t>
                      </a:r>
                      <a:r>
                        <a:rPr lang="en-GB" baseline="0" dirty="0">
                          <a:latin typeface="+mj-lt"/>
                        </a:rPr>
                        <a:t> Output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Test</a:t>
                      </a:r>
                      <a:r>
                        <a:rPr lang="en-GB" baseline="0" dirty="0">
                          <a:latin typeface="+mj-lt"/>
                        </a:rPr>
                        <a:t>Batch1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10</a:t>
                      </a:r>
                      <a:r>
                        <a:rPr lang="en-GB" baseline="0" dirty="0">
                          <a:latin typeface="+mj-lt"/>
                        </a:rPr>
                        <a:t> passes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10 passes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TestBatch</a:t>
                      </a:r>
                      <a:r>
                        <a:rPr lang="en-GB" baseline="0" dirty="0">
                          <a:latin typeface="+mj-lt"/>
                        </a:rPr>
                        <a:t>2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10 passes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code</a:t>
                      </a:r>
                      <a:r>
                        <a:rPr lang="en-GB" baseline="0" dirty="0">
                          <a:latin typeface="+mj-lt"/>
                        </a:rPr>
                        <a:t> capping result to 1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SR1-1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TestBatch2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10</a:t>
                      </a:r>
                      <a:r>
                        <a:rPr lang="en-GB" baseline="0" dirty="0">
                          <a:latin typeface="+mj-lt"/>
                        </a:rPr>
                        <a:t> passes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10 passes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35D2DC-3898-425C-909C-C1369AEF46AF}"/>
              </a:ext>
            </a:extLst>
          </p:cNvPr>
          <p:cNvSpPr txBox="1"/>
          <p:nvPr/>
        </p:nvSpPr>
        <p:spPr>
          <a:xfrm>
            <a:off x="1859595" y="175260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+mj-lt"/>
              </a:rPr>
              <a:t>SquareRoot</a:t>
            </a:r>
            <a:r>
              <a:rPr lang="en-GB" sz="2000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02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TESTING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D993A3-B5FE-4AB3-86A2-4F925528CAE5}"/>
              </a:ext>
            </a:extLst>
          </p:cNvPr>
          <p:cNvSpPr/>
          <p:nvPr/>
        </p:nvSpPr>
        <p:spPr>
          <a:xfrm>
            <a:off x="842765" y="1536174"/>
            <a:ext cx="10286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Integration Testing -</a:t>
            </a:r>
          </a:p>
          <a:p>
            <a:pPr lvl="1"/>
            <a:r>
              <a:rPr lang="en-GB" sz="2000" dirty="0"/>
              <a:t>Individual “Units” are combined and tested as a group</a:t>
            </a:r>
          </a:p>
          <a:p>
            <a:endParaRPr lang="en-GB" sz="2000" dirty="0"/>
          </a:p>
          <a:p>
            <a:r>
              <a:rPr lang="en-GB" sz="2000" b="1" dirty="0"/>
              <a:t>System Testing -</a:t>
            </a:r>
          </a:p>
          <a:p>
            <a:pPr lvl="1"/>
            <a:r>
              <a:rPr lang="en-GB" sz="2000" dirty="0"/>
              <a:t>Complete System is tested – used to check compliance with specific requirements, e.g. memory consumption, resource drain</a:t>
            </a:r>
            <a:r>
              <a:rPr lang="en-GB" sz="2000"/>
              <a:t>, etc.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Acceptance Testing -</a:t>
            </a:r>
          </a:p>
          <a:p>
            <a:pPr lvl="1"/>
            <a:r>
              <a:rPr lang="en-GB" sz="2000" dirty="0"/>
              <a:t>Does the software fulfil all requirements, i.e. customer/business requirements, task brief, etc.</a:t>
            </a:r>
          </a:p>
        </p:txBody>
      </p:sp>
    </p:spTree>
    <p:extLst>
      <p:ext uri="{BB962C8B-B14F-4D97-AF65-F5344CB8AC3E}">
        <p14:creationId xmlns:p14="http://schemas.microsoft.com/office/powerpoint/2010/main" val="12495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81844" y="2426407"/>
            <a:ext cx="103855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Review the Assignment 4 Brief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Examine various testing methods for use in the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Commence work on Assignment 4</a:t>
            </a:r>
            <a:endParaRPr lang="en-GB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415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EC101-529C-4BC6-8D0F-552B4014EB8F}"/>
              </a:ext>
            </a:extLst>
          </p:cNvPr>
          <p:cNvSpPr txBox="1"/>
          <p:nvPr/>
        </p:nvSpPr>
        <p:spPr>
          <a:xfrm>
            <a:off x="2633080" y="2109133"/>
            <a:ext cx="7266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Testing WHAT the software is supposed to do (not how it does it)</a:t>
            </a:r>
          </a:p>
          <a:p>
            <a:endParaRPr lang="en-GB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B98CCF-C122-4DF5-8686-93EC8FB06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94"/>
              </p:ext>
            </p:extLst>
          </p:nvPr>
        </p:nvGraphicFramePr>
        <p:xfrm>
          <a:off x="3046412" y="298196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Pressing “Right</a:t>
                      </a:r>
                      <a:r>
                        <a:rPr lang="en-GB" baseline="0" dirty="0">
                          <a:latin typeface="+mj-lt"/>
                        </a:rPr>
                        <a:t> Trigger”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Gun</a:t>
                      </a:r>
                      <a:r>
                        <a:rPr lang="en-GB" baseline="0" dirty="0">
                          <a:latin typeface="+mj-lt"/>
                        </a:rPr>
                        <a:t> Fires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Pressing 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Player Character Jumps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Clicking Left </a:t>
                      </a:r>
                      <a:r>
                        <a:rPr lang="en-GB" dirty="0" err="1">
                          <a:latin typeface="+mj-lt"/>
                        </a:rPr>
                        <a:t>Thumbstick</a:t>
                      </a:r>
                      <a:r>
                        <a:rPr lang="en-GB" dirty="0">
                          <a:latin typeface="+mj-lt"/>
                        </a:rPr>
                        <a:t> while moving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Player Character Sprints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YOUR 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CE7558-BC7C-4CC0-B83E-45F543834600}"/>
              </a:ext>
            </a:extLst>
          </p:cNvPr>
          <p:cNvSpPr/>
          <p:nvPr/>
        </p:nvSpPr>
        <p:spPr>
          <a:xfrm>
            <a:off x="3390899" y="685800"/>
            <a:ext cx="609282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+mj-lt"/>
              </a:rPr>
              <a:t>Devise a test plan: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1) List of all the requirements/features to test.</a:t>
            </a:r>
          </a:p>
          <a:p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e.g.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	Main Menu</a:t>
            </a:r>
          </a:p>
          <a:p>
            <a:pPr lvl="1"/>
            <a:r>
              <a:rPr lang="en-GB" sz="2000" dirty="0">
                <a:latin typeface="+mj-lt"/>
              </a:rPr>
              <a:t>	Displaying Options</a:t>
            </a:r>
          </a:p>
          <a:p>
            <a:pPr lvl="1"/>
            <a:r>
              <a:rPr lang="en-GB" sz="2000" dirty="0">
                <a:latin typeface="+mj-lt"/>
              </a:rPr>
              <a:t>	Character Selection</a:t>
            </a:r>
          </a:p>
          <a:p>
            <a:pPr lvl="1"/>
            <a:r>
              <a:rPr lang="en-GB" sz="2000" dirty="0">
                <a:latin typeface="+mj-lt"/>
              </a:rPr>
              <a:t>	Attacking</a:t>
            </a:r>
          </a:p>
          <a:p>
            <a:pPr lvl="1"/>
            <a:r>
              <a:rPr lang="en-GB" sz="2000" dirty="0">
                <a:latin typeface="+mj-lt"/>
              </a:rPr>
              <a:t>	Damage Resolution</a:t>
            </a:r>
          </a:p>
          <a:p>
            <a:pPr lvl="1"/>
            <a:r>
              <a:rPr lang="en-GB" sz="2000" dirty="0">
                <a:latin typeface="+mj-lt"/>
              </a:rPr>
              <a:t>	Game Conclusion</a:t>
            </a:r>
          </a:p>
          <a:p>
            <a:pPr lvl="1"/>
            <a:r>
              <a:rPr lang="en-GB" sz="2000" dirty="0">
                <a:latin typeface="+mj-lt"/>
              </a:rPr>
              <a:t>	Replay Game</a:t>
            </a:r>
          </a:p>
          <a:p>
            <a:pPr lvl="1"/>
            <a:r>
              <a:rPr lang="en-GB" sz="2000" dirty="0">
                <a:latin typeface="+mj-lt"/>
              </a:rPr>
              <a:t>	…	</a:t>
            </a:r>
          </a:p>
          <a:p>
            <a:pPr lvl="1"/>
            <a:r>
              <a:rPr lang="en-GB" sz="2000" dirty="0">
                <a:latin typeface="+mj-lt"/>
              </a:rPr>
              <a:t>	etc.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YOUR 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CE7558-BC7C-4CC0-B83E-45F543834600}"/>
              </a:ext>
            </a:extLst>
          </p:cNvPr>
          <p:cNvSpPr/>
          <p:nvPr/>
        </p:nvSpPr>
        <p:spPr>
          <a:xfrm>
            <a:off x="3390899" y="1042749"/>
            <a:ext cx="6092825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+mj-lt"/>
              </a:rPr>
              <a:t>Detail how you will test each requirement/feature:</a:t>
            </a:r>
          </a:p>
          <a:p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MENU – Test for correct Usage:</a:t>
            </a:r>
          </a:p>
          <a:p>
            <a:pPr lvl="2"/>
            <a:r>
              <a:rPr lang="en-GB" sz="2000" dirty="0">
                <a:latin typeface="+mj-lt"/>
              </a:rPr>
              <a:t>User Enters 1</a:t>
            </a:r>
          </a:p>
          <a:p>
            <a:pPr lvl="2"/>
            <a:r>
              <a:rPr lang="en-GB" sz="2000" dirty="0">
                <a:latin typeface="+mj-lt"/>
              </a:rPr>
              <a:t>User Enters 2</a:t>
            </a:r>
          </a:p>
          <a:p>
            <a:pPr lvl="2"/>
            <a:r>
              <a:rPr lang="en-GB" sz="2000" dirty="0">
                <a:latin typeface="+mj-lt"/>
              </a:rPr>
              <a:t>User Enters 3</a:t>
            </a:r>
          </a:p>
          <a:p>
            <a:pPr lvl="1"/>
            <a:endParaRPr lang="en-GB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MENU – Test for incorrect Usage:</a:t>
            </a:r>
          </a:p>
          <a:p>
            <a:pPr lvl="2"/>
            <a:r>
              <a:rPr lang="en-GB" sz="2000" dirty="0">
                <a:latin typeface="+mj-lt"/>
              </a:rPr>
              <a:t>User Enters Any Other Number</a:t>
            </a:r>
          </a:p>
          <a:p>
            <a:pPr lvl="2"/>
            <a:r>
              <a:rPr lang="en-GB" sz="2000" dirty="0">
                <a:latin typeface="+mj-lt"/>
              </a:rPr>
              <a:t>User Enters Presses Any Other Key</a:t>
            </a:r>
          </a:p>
          <a:p>
            <a:pPr lvl="1"/>
            <a:r>
              <a:rPr lang="en-GB" sz="2000" dirty="0">
                <a:latin typeface="+mj-lt"/>
              </a:rPr>
              <a:t>	…</a:t>
            </a:r>
          </a:p>
          <a:p>
            <a:pPr lvl="1"/>
            <a:r>
              <a:rPr lang="en-GB" sz="2000" dirty="0">
                <a:latin typeface="+mj-lt"/>
              </a:rPr>
              <a:t>	, etc.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1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YOUR 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342C0-9635-48FA-A504-57A7ECA998A0}"/>
              </a:ext>
            </a:extLst>
          </p:cNvPr>
          <p:cNvSpPr txBox="1"/>
          <p:nvPr/>
        </p:nvSpPr>
        <p:spPr>
          <a:xfrm>
            <a:off x="1581376" y="685800"/>
            <a:ext cx="646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Put it all in a handy chart:</a:t>
            </a:r>
          </a:p>
          <a:p>
            <a:endParaRPr lang="en-GB" sz="200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F22B6B-1230-4F4A-A6C4-1197A1B4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74517"/>
              </p:ext>
            </p:extLst>
          </p:nvPr>
        </p:nvGraphicFramePr>
        <p:xfrm>
          <a:off x="1707160" y="1189856"/>
          <a:ext cx="8581338" cy="363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10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Expected</a:t>
                      </a:r>
                      <a:r>
                        <a:rPr lang="en-GB" sz="1600" baseline="0" dirty="0">
                          <a:latin typeface="+mj-lt"/>
                        </a:rPr>
                        <a:t> Result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Actual</a:t>
                      </a:r>
                      <a:r>
                        <a:rPr lang="en-GB" sz="1600" baseline="0" dirty="0">
                          <a:latin typeface="+mj-lt"/>
                        </a:rPr>
                        <a:t> Result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User</a:t>
                      </a:r>
                      <a:r>
                        <a:rPr lang="en-GB" sz="1600" baseline="0" dirty="0">
                          <a:latin typeface="+mj-lt"/>
                        </a:rPr>
                        <a:t> Inputs “1”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Instructions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Instructions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Mash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“Please</a:t>
                      </a:r>
                      <a:r>
                        <a:rPr lang="en-GB" sz="1600" baseline="0" dirty="0">
                          <a:latin typeface="+mj-lt"/>
                        </a:rPr>
                        <a:t> enter valid input” displayed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Game Crashes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Error</a:t>
                      </a:r>
                      <a:r>
                        <a:rPr lang="en-GB" sz="1600" baseline="0" dirty="0">
                          <a:latin typeface="+mj-lt"/>
                        </a:rPr>
                        <a:t> in input processing creating broken input choice – fixed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2 - Retest</a:t>
                      </a:r>
                      <a:r>
                        <a:rPr lang="en-GB" sz="1600" baseline="0" dirty="0">
                          <a:latin typeface="+mj-lt"/>
                        </a:rPr>
                        <a:t> 1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Mash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“Please</a:t>
                      </a:r>
                      <a:r>
                        <a:rPr lang="en-GB" sz="1600" baseline="0" dirty="0">
                          <a:latin typeface="+mj-lt"/>
                        </a:rPr>
                        <a:t> enter valid input” displayed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j-lt"/>
                        </a:rPr>
                        <a:t>“Please</a:t>
                      </a:r>
                      <a:r>
                        <a:rPr lang="en-GB" sz="1600" baseline="0" dirty="0">
                          <a:latin typeface="+mj-lt"/>
                        </a:rPr>
                        <a:t> enter valid input” displayed</a:t>
                      </a:r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1618FC-CBD1-4AC7-A462-9B8D9C593749}"/>
              </a:ext>
            </a:extLst>
          </p:cNvPr>
          <p:cNvSpPr/>
          <p:nvPr/>
        </p:nvSpPr>
        <p:spPr>
          <a:xfrm>
            <a:off x="3047999" y="451389"/>
            <a:ext cx="609282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+mj-lt"/>
              </a:rPr>
              <a:t>Application working as expected:</a:t>
            </a:r>
          </a:p>
          <a:p>
            <a:pPr lvl="1"/>
            <a:r>
              <a:rPr lang="en-GB" sz="2000" dirty="0">
                <a:latin typeface="+mj-lt"/>
              </a:rPr>
              <a:t>Do a complete playthrough, taking screenshots at each stage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Evidence of Debugger Usage: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Breakpoints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Stepping through code (F7)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Stepping INTO code (Shift + F7)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Watches window usage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Variables changing as code is executed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Variables being changed manually in the window to test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Call Stack Usage</a:t>
            </a:r>
          </a:p>
          <a:p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USE SCREENSHOTS!</a:t>
            </a:r>
          </a:p>
        </p:txBody>
      </p:sp>
    </p:spTree>
    <p:extLst>
      <p:ext uri="{BB962C8B-B14F-4D97-AF65-F5344CB8AC3E}">
        <p14:creationId xmlns:p14="http://schemas.microsoft.com/office/powerpoint/2010/main" val="40433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4FAE2-746B-403D-B611-2B7BE06F90F8}"/>
              </a:ext>
            </a:extLst>
          </p:cNvPr>
          <p:cNvSpPr txBox="1"/>
          <p:nvPr/>
        </p:nvSpPr>
        <p:spPr>
          <a:xfrm>
            <a:off x="1115616" y="685800"/>
            <a:ext cx="6727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Based on Black Box Testing results.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Test HOW the software works (algorithms/calculations, </a:t>
            </a:r>
            <a:r>
              <a:rPr lang="en-GB" sz="2000" dirty="0" err="1">
                <a:latin typeface="+mj-lt"/>
              </a:rPr>
              <a:t>etc</a:t>
            </a:r>
            <a:r>
              <a:rPr lang="en-GB" sz="2000" dirty="0">
                <a:latin typeface="+mj-lt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D3F165-9194-4CFE-8C03-1102C8F5D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7905"/>
              </p:ext>
            </p:extLst>
          </p:nvPr>
        </p:nvGraphicFramePr>
        <p:xfrm>
          <a:off x="3046412" y="1983541"/>
          <a:ext cx="6096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 /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FillTable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Provided 2D array </a:t>
                      </a:r>
                      <a:r>
                        <a:rPr lang="en-GB" baseline="0" dirty="0"/>
                        <a:t>is filled with random integers.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“Calculating</a:t>
                      </a:r>
                      <a:r>
                        <a:rPr lang="en-GB" baseline="0" dirty="0"/>
                        <a:t> Odds”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Generate</a:t>
                      </a:r>
                      <a:r>
                        <a:rPr lang="en-GB" baseline="0" dirty="0"/>
                        <a:t> a random number between 0 and 99, stores in global variable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Cap Rotation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Takes input</a:t>
                      </a:r>
                      <a:r>
                        <a:rPr lang="en-GB" baseline="0" dirty="0"/>
                        <a:t> (degrees value), caps </a:t>
                      </a:r>
                      <a:r>
                        <a:rPr lang="en-GB" dirty="0"/>
                        <a:t>input </a:t>
                      </a:r>
                      <a:r>
                        <a:rPr lang="en-GB" baseline="0" dirty="0"/>
                        <a:t>between -180 and +179 and returns result.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5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6CE-7160-4E8A-ADF6-BC8846F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COMBINE WHITE BOX AND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1A62-ADDE-4D6D-9500-E916807B68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190999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 descr="D:\FarehamCollege_logo1-200x2001.jpg">
            <a:extLst>
              <a:ext uri="{FF2B5EF4-FFF2-40B4-BE49-F238E27FC236}">
                <a16:creationId xmlns:a16="http://schemas.microsoft.com/office/drawing/2014/main" id="{DB0E9A03-1815-469B-9E96-F4F1E5CC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5877272"/>
            <a:ext cx="1184920" cy="8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3E2F2-2519-4C5F-A184-C787F98585F8}"/>
              </a:ext>
            </a:extLst>
          </p:cNvPr>
          <p:cNvSpPr txBox="1"/>
          <p:nvPr/>
        </p:nvSpPr>
        <p:spPr>
          <a:xfrm>
            <a:off x="354155" y="665989"/>
            <a:ext cx="646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Black Box chart:</a:t>
            </a:r>
          </a:p>
          <a:p>
            <a:endParaRPr lang="en-GB" sz="2000" dirty="0"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A29055-8346-4109-A7AF-BF81101E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04669"/>
              </p:ext>
            </p:extLst>
          </p:nvPr>
        </p:nvGraphicFramePr>
        <p:xfrm>
          <a:off x="1803743" y="1351015"/>
          <a:ext cx="8581338" cy="415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Expected</a:t>
                      </a:r>
                      <a:r>
                        <a:rPr lang="en-GB" baseline="0" dirty="0">
                          <a:latin typeface="+mj-lt"/>
                        </a:rPr>
                        <a:t> Result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Actual</a:t>
                      </a:r>
                      <a:r>
                        <a:rPr lang="en-GB" baseline="0" dirty="0">
                          <a:latin typeface="+mj-lt"/>
                        </a:rPr>
                        <a:t> Result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User</a:t>
                      </a:r>
                      <a:r>
                        <a:rPr lang="en-GB" baseline="0" dirty="0">
                          <a:latin typeface="+mj-lt"/>
                        </a:rPr>
                        <a:t> Inputs “1”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Instructions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Instructions Displayed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Mash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“Please</a:t>
                      </a:r>
                      <a:r>
                        <a:rPr lang="en-GB" baseline="0" dirty="0">
                          <a:latin typeface="+mj-lt"/>
                        </a:rPr>
                        <a:t> enter valid input” displayed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Game Crashes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  <a:latin typeface="+mj-lt"/>
                        </a:rPr>
                        <a:t>White-box</a:t>
                      </a:r>
                      <a:r>
                        <a:rPr lang="en-GB" baseline="0" dirty="0">
                          <a:solidFill>
                            <a:srgbClr val="0070C0"/>
                          </a:solidFill>
                          <a:latin typeface="+mj-lt"/>
                        </a:rPr>
                        <a:t> test menu input code (see chart WB1)</a:t>
                      </a:r>
                      <a:endParaRPr lang="en-GB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05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2 - Retest</a:t>
                      </a:r>
                      <a:r>
                        <a:rPr lang="en-GB" baseline="0" dirty="0">
                          <a:latin typeface="+mj-lt"/>
                        </a:rPr>
                        <a:t> 1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Mash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+mj-lt"/>
                        </a:rPr>
                        <a:t>“Please</a:t>
                      </a:r>
                      <a:r>
                        <a:rPr lang="en-GB" baseline="0" dirty="0">
                          <a:latin typeface="+mj-lt"/>
                        </a:rPr>
                        <a:t> enter valid input” displayed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+mj-lt"/>
                        </a:rPr>
                        <a:t>“Please</a:t>
                      </a:r>
                      <a:r>
                        <a:rPr lang="en-GB" baseline="0" dirty="0">
                          <a:latin typeface="+mj-lt"/>
                        </a:rPr>
                        <a:t> enter valid input” displayed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679</Words>
  <Application>Microsoft Office PowerPoint</Application>
  <PresentationFormat>Custom</PresentationFormat>
  <Paragraphs>186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Corbel</vt:lpstr>
      <vt:lpstr>Sales presentation on product or service</vt:lpstr>
      <vt:lpstr>Unit 16 – Procedural Programming</vt:lpstr>
      <vt:lpstr>AIMS &amp; OBJECTIVES</vt:lpstr>
      <vt:lpstr>BLACK BOX TESTING</vt:lpstr>
      <vt:lpstr>PLANNING YOUR BLACK BOX TESTING</vt:lpstr>
      <vt:lpstr>PLANNING YOUR BLACK BOX TESTING</vt:lpstr>
      <vt:lpstr>PLANNING YOUR BLACK BOX TESTING</vt:lpstr>
      <vt:lpstr>EVIDENCE OF DEBUGGING</vt:lpstr>
      <vt:lpstr>WHITE BOX TESTING</vt:lpstr>
      <vt:lpstr>COMBINE WHITE BOX AND BLACK BOX</vt:lpstr>
      <vt:lpstr>WHITE BOX TESTING</vt:lpstr>
      <vt:lpstr>UNIT TESTING</vt:lpstr>
      <vt:lpstr>UNIT TESTING</vt:lpstr>
      <vt:lpstr>UNIT TESTING</vt:lpstr>
      <vt:lpstr>FURTHER TESTING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16 – Procedural Programming</dc:title>
  <dc:creator>Ben.Read</dc:creator>
  <cp:lastModifiedBy>Ben.Read</cp:lastModifiedBy>
  <cp:revision>36</cp:revision>
  <dcterms:modified xsi:type="dcterms:W3CDTF">2017-12-10T16:54:43Z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