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sldIdLst>
    <p:sldId id="475" r:id="rId2"/>
    <p:sldId id="476" r:id="rId3"/>
    <p:sldId id="477" r:id="rId4"/>
    <p:sldId id="478" r:id="rId5"/>
    <p:sldId id="479" r:id="rId6"/>
    <p:sldId id="481" r:id="rId7"/>
    <p:sldId id="480" r:id="rId8"/>
    <p:sldId id="483" r:id="rId9"/>
    <p:sldId id="482" r:id="rId10"/>
    <p:sldId id="484" r:id="rId11"/>
    <p:sldId id="485" r:id="rId12"/>
    <p:sldId id="486" r:id="rId13"/>
    <p:sldId id="48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E4EE84"/>
    <a:srgbClr val="D45C1A"/>
    <a:srgbClr val="EA0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8" y="90"/>
      </p:cViewPr>
      <p:guideLst>
        <p:guide orient="horz" pos="217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C64-7E8F-45DE-A9FD-3123B108B943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2B1D-3701-4FE5-A052-5382F263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1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5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8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69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1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4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33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6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13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4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9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1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8642-B45D-4ACD-8672-E8261733767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8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28C7-E456-432A-8670-7700DFA1E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15 –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F2BC0-610E-4251-B00E-25289F744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ben read</a:t>
            </a:r>
          </a:p>
        </p:txBody>
      </p:sp>
    </p:spTree>
    <p:extLst>
      <p:ext uri="{BB962C8B-B14F-4D97-AF65-F5344CB8AC3E}">
        <p14:creationId xmlns:p14="http://schemas.microsoft.com/office/powerpoint/2010/main" val="17917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 destructor is the opposite of a constructor.  They are called automatically when a dynamically created object or variable’s memory space is purged using the </a:t>
            </a:r>
            <a:r>
              <a:rPr lang="en-GB" b="1" dirty="0" smtClean="0"/>
              <a:t>delete</a:t>
            </a:r>
            <a:r>
              <a:rPr lang="en-GB" dirty="0" smtClean="0"/>
              <a:t> operator, or simply when an object declared locally goes out of scope.</a:t>
            </a:r>
          </a:p>
          <a:p>
            <a:pPr marL="0" indent="0">
              <a:buNone/>
            </a:pPr>
            <a:r>
              <a:rPr lang="en-GB" dirty="0" smtClean="0"/>
              <a:t>Their primary use is to manage the deletion of dynamically created attributes, including arrays, but they have additional functionality which will be discussed later.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430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600" dirty="0" smtClean="0"/>
              <a:t>There can only ever be one destructor for any class.  Like a constructor it has no return value.  Unlike a constructor, it cannot accept any parameters.  It is declared in the same way as a constructor but it is preceded by a ~ (tilde).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(void); 	// constructor declaration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(void);	// destructor declaration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2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430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Any pointer-based attribute which will be used to dynamically allocate memory via the class should be included in the destructor so that it knows what it needs to delete, e.g.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my_class.cpp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(void) // destructor 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m_p_A_Car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GB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m_p_A_Car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 // not strictly necessary, as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// object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is about to be </a:t>
            </a:r>
            <a:endParaRPr lang="en-GB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// completely deleted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As you recall from the previous lesson, we made use of static, class-based, variables to keep track of the number of objects that had been created.  These were placed in the constructors and then incremented (++) on object creation.</a:t>
            </a:r>
          </a:p>
          <a:p>
            <a:pPr marL="0" indent="0">
              <a:buNone/>
            </a:pPr>
            <a:r>
              <a:rPr lang="en-GB" dirty="0" smtClean="0"/>
              <a:t>You can do exactly the same thing with destructors, but you would use a decrement (--) to ensure the static variable kept track of object deletions.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8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2D66-2853-4376-B193-AC73EA8F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DEBE-8B5D-4E64-9A6E-5A85B592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/>
            <a:r>
              <a:rPr lang="en-GB" dirty="0"/>
              <a:t>Analyse </a:t>
            </a:r>
            <a:r>
              <a:rPr lang="en-GB" dirty="0" smtClean="0"/>
              <a:t>Dynamic Objects and the use of Class Destructors</a:t>
            </a:r>
            <a:endParaRPr lang="en-GB" dirty="0"/>
          </a:p>
          <a:p>
            <a:pPr marL="214313" indent="-214313"/>
            <a:r>
              <a:rPr lang="en-GB" dirty="0"/>
              <a:t>Discuss </a:t>
            </a:r>
            <a:r>
              <a:rPr lang="en-GB" dirty="0" smtClean="0"/>
              <a:t>memory management and how it relates to Dynamic </a:t>
            </a:r>
            <a:r>
              <a:rPr lang="en-GB" dirty="0"/>
              <a:t>O</a:t>
            </a:r>
            <a:r>
              <a:rPr lang="en-GB" dirty="0" smtClean="0"/>
              <a:t>bjects and Destructors</a:t>
            </a:r>
          </a:p>
          <a:p>
            <a:pPr marL="214313" indent="-214313"/>
            <a:r>
              <a:rPr lang="en-GB" smtClean="0"/>
              <a:t>Review </a:t>
            </a:r>
            <a:r>
              <a:rPr lang="en-GB" dirty="0"/>
              <a:t>the week’s techniques via a self-paced tutorial</a:t>
            </a:r>
          </a:p>
        </p:txBody>
      </p:sp>
    </p:spTree>
    <p:extLst>
      <p:ext uri="{BB962C8B-B14F-4D97-AF65-F5344CB8AC3E}">
        <p14:creationId xmlns:p14="http://schemas.microsoft.com/office/powerpoint/2010/main" val="29244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ALLOCATION OF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7748"/>
            <a:ext cx="7429499" cy="451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Just as pointers can dynamically allocate memory for datatypes and arrays, they can also be used with objects to create data at runtime rather than pre-compilation.  To achieve this we need to utilise two additional operators –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		// Allocates memory for an 			// object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	// Clears the memory of an 			// object and its data</a:t>
            </a:r>
          </a:p>
          <a:p>
            <a:pPr marL="0" indent="0">
              <a:buNone/>
            </a:pPr>
            <a:r>
              <a:rPr lang="en-GB" sz="2000" dirty="0" smtClean="0">
                <a:cs typeface="Courier New" panose="02070309020205020404" pitchFamily="49" charset="0"/>
              </a:rPr>
              <a:t>Pointers to objects will store the memory addresses, the operators will create and destroy objects at those memory addresses.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ALLOCATION OF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7748"/>
            <a:ext cx="7429499" cy="45191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normal Car object, memory reserved at compile time</a:t>
            </a:r>
          </a:p>
          <a:p>
            <a:pPr>
              <a:spcBef>
                <a:spcPts val="0"/>
              </a:spcBef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a pointer to a Car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dynamically create Car object (using default constructor)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init_dynamic_car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Car(10);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//dynamically initialise car object (using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different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constructor)</a:t>
            </a:r>
          </a:p>
          <a:p>
            <a:pPr marL="0" indent="0">
              <a:buNone/>
            </a:pPr>
            <a:endParaRPr lang="en-GB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CREATION OF OBJECTS USING STRUCTURES &amp;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7748"/>
            <a:ext cx="7429499" cy="4519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 smtClean="0">
                <a:cs typeface="Courier New" panose="02070309020205020404" pitchFamily="49" charset="0"/>
              </a:rPr>
              <a:t>You can also use pointers to classes to declare member objects for structures.  These objects will remain </a:t>
            </a:r>
            <a:r>
              <a:rPr lang="en-GB" sz="1800" dirty="0" err="1" smtClean="0">
                <a:cs typeface="Courier New" panose="02070309020205020404" pitchFamily="49" charset="0"/>
              </a:rPr>
              <a:t>uninitialised</a:t>
            </a:r>
            <a:r>
              <a:rPr lang="en-GB" sz="1800" dirty="0"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cs typeface="Courier New" panose="02070309020205020404" pitchFamily="49" charset="0"/>
              </a:rPr>
              <a:t>even after the structure has been created.  They can then be dynamically allocated using the </a:t>
            </a:r>
            <a:r>
              <a:rPr lang="en-GB" sz="1800" b="1" dirty="0" smtClean="0">
                <a:cs typeface="Courier New" panose="02070309020205020404" pitchFamily="49" charset="0"/>
              </a:rPr>
              <a:t>new </a:t>
            </a:r>
            <a:r>
              <a:rPr lang="en-GB" sz="1800" dirty="0" smtClean="0">
                <a:cs typeface="Courier New" panose="02070309020205020404" pitchFamily="49" charset="0"/>
              </a:rPr>
              <a:t>operator and, of course, must be cleared by the programmer using the </a:t>
            </a:r>
            <a:r>
              <a:rPr lang="en-GB" sz="1800" b="1" dirty="0" smtClean="0">
                <a:cs typeface="Courier New" panose="02070309020205020404" pitchFamily="49" charset="0"/>
              </a:rPr>
              <a:t>delete</a:t>
            </a:r>
            <a:r>
              <a:rPr lang="en-GB" sz="1800" dirty="0" smtClean="0">
                <a:cs typeface="Courier New" panose="02070309020205020404" pitchFamily="49" charset="0"/>
              </a:rPr>
              <a:t> operator –</a:t>
            </a:r>
          </a:p>
          <a:p>
            <a:pPr marL="0" indent="0">
              <a:buNone/>
            </a:pPr>
            <a:endParaRPr lang="en-GB" sz="18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*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m_p_A_Car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//No constructor is called as it’s 			 //not being created just yet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Test.m_p_A_Car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car; 	//Constructor is called and 			     	//memory is dynamically 				//allocated</a:t>
            </a:r>
          </a:p>
          <a:p>
            <a:pPr>
              <a:spcBef>
                <a:spcPts val="0"/>
              </a:spcBef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Test.m_p_A_Car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//memory is purged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Test.m_p_A_Car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 	//pointer is set to 0</a:t>
            </a:r>
          </a:p>
          <a:p>
            <a:pPr marL="0" indent="0">
              <a:buNone/>
            </a:pP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CREATION OF OBJECTS USING STRUCTURES &amp;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18258"/>
            <a:ext cx="7429499" cy="4739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100" dirty="0" smtClean="0">
                <a:cs typeface="Courier New" panose="02070309020205020404" pitchFamily="49" charset="0"/>
              </a:rPr>
              <a:t>Dynamically created arrays of objects use a pointer to a class and each element must be allocated using </a:t>
            </a:r>
            <a:r>
              <a:rPr lang="en-GB" sz="2100" b="1" dirty="0" smtClean="0">
                <a:cs typeface="Courier New" panose="02070309020205020404" pitchFamily="49" charset="0"/>
              </a:rPr>
              <a:t>new</a:t>
            </a:r>
            <a:r>
              <a:rPr lang="en-GB" sz="2100" dirty="0" smtClean="0">
                <a:cs typeface="Courier New" panose="02070309020205020404" pitchFamily="49" charset="0"/>
              </a:rPr>
              <a:t> –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100" dirty="0" smtClean="0">
                <a:cs typeface="Courier New" panose="02070309020205020404" pitchFamily="49" charset="0"/>
              </a:rPr>
              <a:t>Creation –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*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car_array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{0}; //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 are allocated at compile time. 			// All pointers set to NULL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Car;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100" dirty="0" smtClean="0"/>
              <a:t>Deletion -</a:t>
            </a:r>
            <a:endParaRPr lang="en-GB" sz="2100" dirty="0"/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car_array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]; // delete each element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car_array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= NULL;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//Sets each pointer back to NULL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 WITHIN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4331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You can also use dynamic allocation to create objects within classes.  The best way to do this is to create a pointer to a class datatype as a private attribute in the header and then use the </a:t>
            </a:r>
            <a:r>
              <a:rPr lang="en-GB" b="1" dirty="0" smtClean="0"/>
              <a:t>new</a:t>
            </a:r>
            <a:r>
              <a:rPr lang="en-GB" dirty="0" smtClean="0"/>
              <a:t> operator to create the object in the definition (.</a:t>
            </a:r>
            <a:r>
              <a:rPr lang="en-GB" dirty="0" err="1" smtClean="0"/>
              <a:t>cpp</a:t>
            </a:r>
            <a:r>
              <a:rPr lang="en-GB" dirty="0" smtClean="0"/>
              <a:t>) file.  It can also utilise a constructor, if required.</a:t>
            </a:r>
          </a:p>
          <a:p>
            <a:pPr marL="0" indent="0">
              <a:buNone/>
            </a:pPr>
            <a:r>
              <a:rPr lang="en-GB" dirty="0" smtClean="0"/>
              <a:t>This method ensures that whenever an object of the host class is created, an object of the one being pointed to in the attribute list is also created.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160" y="825500"/>
            <a:ext cx="7429499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my_class.h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*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m_p_A_Car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(void); // constructor declaration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my_class.cpp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(void) // constructor 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m_p_A_Car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main.cpp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2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 WITHIN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4331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However, there is still a question of how to deallocate the memory of these objects after they go out of scope.  We could use a method and the </a:t>
            </a:r>
            <a:r>
              <a:rPr lang="en-GB" b="1" dirty="0" smtClean="0"/>
              <a:t>delete</a:t>
            </a:r>
            <a:r>
              <a:rPr lang="en-GB" dirty="0" smtClean="0"/>
              <a:t> operator but this still relies on the programmer remembering to call the method for each dynamically created object.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 there is another, more efficient, method known as a </a:t>
            </a:r>
            <a:r>
              <a:rPr lang="en-GB" b="1" dirty="0" smtClean="0"/>
              <a:t>DESTRUCTOR</a:t>
            </a:r>
            <a:r>
              <a:rPr lang="en-GB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77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5871</TotalTime>
  <Words>647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Tw Cen MT</vt:lpstr>
      <vt:lpstr>Circuit</vt:lpstr>
      <vt:lpstr>UNIT 15 – Object oriented programming</vt:lpstr>
      <vt:lpstr>Aims &amp; objectives</vt:lpstr>
      <vt:lpstr>DYNAMIC ALLOCATION OF OBJECTS</vt:lpstr>
      <vt:lpstr>DYNAMIC ALLOCATION OF OBJECTS</vt:lpstr>
      <vt:lpstr>DYNAMIC CREATION OF OBJECTS USING STRUCTURES &amp; ARRAYS</vt:lpstr>
      <vt:lpstr>DYNAMIC CREATION OF OBJECTS USING STRUCTURES &amp; ARRAYS</vt:lpstr>
      <vt:lpstr>DYNAMIC OBJECTS WITHIN OBJECTS</vt:lpstr>
      <vt:lpstr>PowerPoint Presentation</vt:lpstr>
      <vt:lpstr>DYNAMIC OBJECTS WITHIN OBJECTS</vt:lpstr>
      <vt:lpstr>DESTRUCTORS</vt:lpstr>
      <vt:lpstr>DESTRUCTORS</vt:lpstr>
      <vt:lpstr>DESTRUCTORS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Ben.Read</cp:lastModifiedBy>
  <cp:revision>381</cp:revision>
  <dcterms:created xsi:type="dcterms:W3CDTF">2013-09-18T14:07:59Z</dcterms:created>
  <dcterms:modified xsi:type="dcterms:W3CDTF">2018-02-22T11:00:15Z</dcterms:modified>
</cp:coreProperties>
</file>