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67" r:id="rId5"/>
    <p:sldId id="269" r:id="rId6"/>
    <p:sldId id="258" r:id="rId7"/>
    <p:sldId id="266" r:id="rId8"/>
    <p:sldId id="259" r:id="rId9"/>
    <p:sldId id="261" r:id="rId10"/>
    <p:sldId id="262" r:id="rId11"/>
    <p:sldId id="270" r:id="rId12"/>
    <p:sldId id="26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761BD7D-8C43-47E3-83E9-51F01AE71926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761BD7D-8C43-47E3-83E9-51F01AE71926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34.68.124.32:50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SFIA Project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Bailey Elson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3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3074" name="Picture 2" descr="https://i.imgur.com/rdP9I0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015" y="2355888"/>
            <a:ext cx="4959069" cy="89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.imgur.com/9zmFaf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763" y="4221088"/>
            <a:ext cx="42195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1334" y="160416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URL Testing: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621333" y="3573016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Database Testing: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738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Results</a:t>
            </a:r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39" y="2557341"/>
            <a:ext cx="5525271" cy="58110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2"/>
          <a:stretch/>
        </p:blipFill>
        <p:spPr>
          <a:xfrm>
            <a:off x="931331" y="4751762"/>
            <a:ext cx="7132164" cy="33342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1" y="5085184"/>
            <a:ext cx="7001852" cy="1428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21334" y="1804219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/>
              <a:t>Pytest</a:t>
            </a:r>
            <a:r>
              <a:rPr lang="en-GB" sz="2000" dirty="0" smtClean="0"/>
              <a:t>: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53197" y="37890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Coverage: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Trello Board</a:t>
            </a:r>
          </a:p>
          <a:p>
            <a:r>
              <a:rPr lang="en-GB" dirty="0"/>
              <a:t>Relational Database</a:t>
            </a:r>
          </a:p>
          <a:p>
            <a:r>
              <a:rPr lang="en-GB" dirty="0"/>
              <a:t>Relationship Diagrams</a:t>
            </a:r>
          </a:p>
          <a:p>
            <a:r>
              <a:rPr lang="en-GB" dirty="0"/>
              <a:t>Risk Assessment</a:t>
            </a:r>
          </a:p>
          <a:p>
            <a:r>
              <a:rPr lang="en-GB" dirty="0"/>
              <a:t>Functional CRUD Application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Functioning User Interface  </a:t>
            </a:r>
          </a:p>
          <a:p>
            <a:r>
              <a:rPr lang="en-GB" dirty="0" smtClean="0"/>
              <a:t>Functioning CI Pipeline</a:t>
            </a:r>
            <a:endParaRPr lang="en-GB" dirty="0"/>
          </a:p>
        </p:txBody>
      </p:sp>
      <p:pic>
        <p:nvPicPr>
          <p:cNvPr id="6146" name="Picture 2" descr="C:\Users\bailey\AppData\Local\Microsoft\Windows\INetCache\IE\BRYTJMPW\check-15782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44824"/>
            <a:ext cx="403324" cy="4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ailey\AppData\Local\Microsoft\Windows\INetCache\IE\BRYTJMPW\check-15782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252" y="2319175"/>
            <a:ext cx="403324" cy="4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bailey\AppData\Local\Microsoft\Windows\INetCache\IE\BRYTJMPW\check-15782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576" y="2807612"/>
            <a:ext cx="403324" cy="4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bailey\AppData\Local\Microsoft\Windows\INetCache\IE\BRYTJMPW\check-15782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334" y="3305293"/>
            <a:ext cx="403324" cy="4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bailey\AppData\Local\Microsoft\Windows\INetCache\IE\BRYTJMPW\check-15782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66968"/>
            <a:ext cx="403324" cy="4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bailey\AppData\Local\Microsoft\Windows\INetCache\IE\BRYTJMPW\check-15782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65104"/>
            <a:ext cx="403324" cy="4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bailey\AppData\Local\Microsoft\Windows\INetCache\IE\BRYTJMPW\check-15782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769" y="4826779"/>
            <a:ext cx="403324" cy="4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bailey\AppData\Local\Microsoft\Windows\INetCache\IE\BRYTJMPW\check-15782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783" y="5333172"/>
            <a:ext cx="403324" cy="4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67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20888"/>
            <a:ext cx="5400600" cy="3914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Added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Selenium Testing</a:t>
            </a:r>
          </a:p>
          <a:p>
            <a:r>
              <a:rPr lang="en-GB" dirty="0" smtClean="0"/>
              <a:t>User Log in function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6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Trello Board</a:t>
            </a:r>
          </a:p>
          <a:p>
            <a:r>
              <a:rPr lang="en-GB" dirty="0" smtClean="0"/>
              <a:t>Relational Database</a:t>
            </a:r>
          </a:p>
          <a:p>
            <a:r>
              <a:rPr lang="en-GB" dirty="0" smtClean="0"/>
              <a:t>Relationship Diagrams</a:t>
            </a:r>
          </a:p>
          <a:p>
            <a:r>
              <a:rPr lang="en-GB" dirty="0" smtClean="0"/>
              <a:t>Risk Assessment</a:t>
            </a:r>
          </a:p>
          <a:p>
            <a:r>
              <a:rPr lang="en-GB" dirty="0" smtClean="0"/>
              <a:t>Functional CRUD Application</a:t>
            </a:r>
          </a:p>
          <a:p>
            <a:r>
              <a:rPr lang="en-GB" dirty="0" smtClean="0"/>
              <a:t>Testing</a:t>
            </a:r>
          </a:p>
          <a:p>
            <a:r>
              <a:rPr lang="en-GB" dirty="0" smtClean="0"/>
              <a:t>Functioning User Interface  </a:t>
            </a:r>
          </a:p>
          <a:p>
            <a:r>
              <a:rPr lang="en-GB" dirty="0" smtClean="0"/>
              <a:t>Functioning CI Pipeline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1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Trello Board - Sprints</a:t>
            </a:r>
            <a:endParaRPr lang="en-GB" dirty="0"/>
          </a:p>
        </p:txBody>
      </p:sp>
      <p:pic>
        <p:nvPicPr>
          <p:cNvPr id="4098" name="Picture 2" descr="C:\Users\bailey\Pictures\Sprint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1" t="3125" r="4601" b="3706"/>
          <a:stretch/>
        </p:blipFill>
        <p:spPr bwMode="auto">
          <a:xfrm>
            <a:off x="251520" y="2132856"/>
            <a:ext cx="2442576" cy="261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ailey\Pictures\Sprint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t="4016" r="3757" b="6298"/>
          <a:stretch/>
        </p:blipFill>
        <p:spPr bwMode="auto">
          <a:xfrm>
            <a:off x="3203848" y="2327009"/>
            <a:ext cx="2442575" cy="22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bailey\Pictures\Sprint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" t="4469" r="5332" b="5310"/>
          <a:stretch/>
        </p:blipFill>
        <p:spPr bwMode="auto">
          <a:xfrm>
            <a:off x="6228184" y="2327009"/>
            <a:ext cx="2430049" cy="221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7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Trello Board - Sprints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t="1207" r="2562"/>
          <a:stretch/>
        </p:blipFill>
        <p:spPr>
          <a:xfrm>
            <a:off x="1547664" y="2132856"/>
            <a:ext cx="2535382" cy="318105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" b="3414"/>
          <a:stretch/>
        </p:blipFill>
        <p:spPr>
          <a:xfrm>
            <a:off x="4572000" y="2060848"/>
            <a:ext cx="2529906" cy="32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Trello Board - Sprints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t="2697"/>
          <a:stretch/>
        </p:blipFill>
        <p:spPr>
          <a:xfrm>
            <a:off x="1585708" y="2117121"/>
            <a:ext cx="2520199" cy="350384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" b="1930"/>
          <a:stretch/>
        </p:blipFill>
        <p:spPr>
          <a:xfrm>
            <a:off x="4932040" y="1584809"/>
            <a:ext cx="2534828" cy="462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Original Design </a:t>
            </a:r>
            <a:endParaRPr lang="en-GB" dirty="0"/>
          </a:p>
        </p:txBody>
      </p:sp>
      <p:pic>
        <p:nvPicPr>
          <p:cNvPr id="1026" name="Picture 2" descr="https://i.imgur.com/j2NkMc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19" y="2125608"/>
            <a:ext cx="8676189" cy="223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6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Original Design </a:t>
            </a:r>
            <a:endParaRPr lang="en-GB" dirty="0"/>
          </a:p>
        </p:txBody>
      </p:sp>
      <p:pic>
        <p:nvPicPr>
          <p:cNvPr id="2050" name="Picture 2" descr="https://i.imgur.com/HlC0Ea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61" y="1196752"/>
            <a:ext cx="9169461" cy="477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Solution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84984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hlinkClick r:id="rId2"/>
              </a:rPr>
              <a:t>http://34.68.124.32:5000/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0203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4344006" cy="4191585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677" y="4365104"/>
            <a:ext cx="5934903" cy="223868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28800"/>
            <a:ext cx="3191320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178</TotalTime>
  <Words>88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SFIA Project </vt:lpstr>
      <vt:lpstr>Project Specification</vt:lpstr>
      <vt:lpstr>Trello Board - Sprints</vt:lpstr>
      <vt:lpstr>Trello Board - Sprints</vt:lpstr>
      <vt:lpstr>Trello Board - Sprints</vt:lpstr>
      <vt:lpstr>Original Design </vt:lpstr>
      <vt:lpstr>Original Design </vt:lpstr>
      <vt:lpstr>My Solution</vt:lpstr>
      <vt:lpstr>Jenkins</vt:lpstr>
      <vt:lpstr>Testing</vt:lpstr>
      <vt:lpstr>Testing Results</vt:lpstr>
      <vt:lpstr>Evaluation</vt:lpstr>
      <vt:lpstr>Possible Added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SFIA Project</dc:title>
  <dc:creator>bailey elson</dc:creator>
  <cp:lastModifiedBy>bailey elson</cp:lastModifiedBy>
  <cp:revision>9</cp:revision>
  <dcterms:created xsi:type="dcterms:W3CDTF">2020-03-22T14:42:18Z</dcterms:created>
  <dcterms:modified xsi:type="dcterms:W3CDTF">2020-03-22T17:40:42Z</dcterms:modified>
</cp:coreProperties>
</file>