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4" r:id="rId4"/>
    <p:sldId id="259" r:id="rId5"/>
    <p:sldId id="260" r:id="rId6"/>
    <p:sldId id="261" r:id="rId7"/>
    <p:sldId id="262" r:id="rId8"/>
    <p:sldId id="275" r:id="rId9"/>
    <p:sldId id="27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BD7D-8C43-47E3-83E9-51F01AE7192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761BD7D-8C43-47E3-83E9-51F01AE7192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761BD7D-8C43-47E3-83E9-51F01AE7192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CB6060-FFD8-49BF-83CF-5B78B03006A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35.230.134.136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SFIA2 </a:t>
            </a:r>
            <a:r>
              <a:rPr lang="en-GB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Bailey Elson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3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Design 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25" y="1774825"/>
            <a:ext cx="5282749" cy="4625975"/>
          </a:xfrm>
        </p:spPr>
      </p:pic>
    </p:spTree>
    <p:extLst>
      <p:ext uri="{BB962C8B-B14F-4D97-AF65-F5344CB8AC3E}">
        <p14:creationId xmlns:p14="http://schemas.microsoft.com/office/powerpoint/2010/main" val="13732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01008"/>
            <a:ext cx="1724266" cy="952633"/>
          </a:xfrm>
        </p:spPr>
      </p:pic>
      <p:sp>
        <p:nvSpPr>
          <p:cNvPr id="6" name="Rectangle 5"/>
          <p:cNvSpPr/>
          <p:nvPr/>
        </p:nvSpPr>
        <p:spPr>
          <a:xfrm>
            <a:off x="4059815" y="2960948"/>
            <a:ext cx="3600400" cy="20546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068960"/>
            <a:ext cx="3296110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Design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65" y="2963705"/>
            <a:ext cx="4439270" cy="2248214"/>
          </a:xfrm>
        </p:spPr>
      </p:pic>
    </p:spTree>
    <p:extLst>
      <p:ext uri="{BB962C8B-B14F-4D97-AF65-F5344CB8AC3E}">
        <p14:creationId xmlns:p14="http://schemas.microsoft.com/office/powerpoint/2010/main" val="6423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Solution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971800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GB" sz="5400" dirty="0">
                <a:hlinkClick r:id="rId2"/>
              </a:rPr>
              <a:t>http://35.230.134.136/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9373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GB" dirty="0" err="1" smtClean="0"/>
              <a:t>Github</a:t>
            </a:r>
            <a:r>
              <a:rPr lang="en-GB" dirty="0" smtClean="0"/>
              <a:t> push </a:t>
            </a:r>
          </a:p>
          <a:p>
            <a:pPr marL="118872" indent="0" algn="ctr">
              <a:buNone/>
            </a:pPr>
            <a:endParaRPr lang="en-GB" dirty="0"/>
          </a:p>
          <a:p>
            <a:pPr marL="118872" indent="0" algn="ctr">
              <a:buNone/>
            </a:pPr>
            <a:r>
              <a:rPr lang="en-GB" dirty="0" smtClean="0"/>
              <a:t>Jenkins pipeline starts</a:t>
            </a:r>
          </a:p>
          <a:p>
            <a:pPr marL="118872" indent="0" algn="ctr">
              <a:buNone/>
            </a:pPr>
            <a:endParaRPr lang="en-GB" dirty="0"/>
          </a:p>
          <a:p>
            <a:pPr marL="118872" indent="0" algn="ctr">
              <a:buNone/>
            </a:pPr>
            <a:r>
              <a:rPr lang="en-GB" dirty="0" err="1" smtClean="0"/>
              <a:t>Ansible</a:t>
            </a:r>
            <a:r>
              <a:rPr lang="en-GB" dirty="0" smtClean="0"/>
              <a:t> script runs</a:t>
            </a:r>
          </a:p>
          <a:p>
            <a:pPr marL="118872" indent="0" algn="ctr">
              <a:buNone/>
            </a:pPr>
            <a:endParaRPr lang="en-GB" dirty="0"/>
          </a:p>
          <a:p>
            <a:pPr marL="118872" indent="0" algn="ctr">
              <a:buNone/>
            </a:pPr>
            <a:r>
              <a:rPr lang="en-GB" dirty="0" smtClean="0"/>
              <a:t>Docker script runs</a:t>
            </a:r>
          </a:p>
          <a:p>
            <a:pPr marL="118872" indent="0" algn="ctr">
              <a:buNone/>
            </a:pPr>
            <a:endParaRPr lang="en-GB" dirty="0"/>
          </a:p>
          <a:p>
            <a:pPr marL="118872" indent="0" algn="ctr">
              <a:buNone/>
            </a:pPr>
            <a:r>
              <a:rPr lang="en-GB" dirty="0" smtClean="0"/>
              <a:t>Testing script runs 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9992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571183" y="43651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38416" y="34290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71183" y="537321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3334215" cy="368668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94305"/>
            <a:ext cx="5771169" cy="288558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71715"/>
            <a:ext cx="311511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Ansible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58817"/>
            <a:ext cx="3848637" cy="2372056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39526"/>
            <a:ext cx="2648320" cy="421063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708"/>
            <a:ext cx="9144000" cy="8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3" y="1595635"/>
            <a:ext cx="4496427" cy="733527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21"/>
          <a:stretch/>
        </p:blipFill>
        <p:spPr>
          <a:xfrm>
            <a:off x="827584" y="2497374"/>
            <a:ext cx="3528392" cy="435352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93" y="2497374"/>
            <a:ext cx="327705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7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3629532" cy="7335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795499"/>
            <a:ext cx="4248743" cy="1267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32" y="5301208"/>
            <a:ext cx="6163535" cy="8859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10" y="2395389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URL Testing: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36131" y="2342635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Database Testing: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591915" y="484834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CSV File </a:t>
            </a:r>
            <a:r>
              <a:rPr lang="en-GB" sz="2000" dirty="0" smtClean="0"/>
              <a:t>Testing: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00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51" y="1700808"/>
            <a:ext cx="5687219" cy="11526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51" y="3037942"/>
            <a:ext cx="580153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Create an application composed </a:t>
            </a:r>
            <a:r>
              <a:rPr lang="en-GB" dirty="0"/>
              <a:t>of at least 4 services that work together. </a:t>
            </a:r>
            <a:endParaRPr lang="en-GB" dirty="0" smtClean="0"/>
          </a:p>
          <a:p>
            <a:r>
              <a:rPr lang="en-GB" dirty="0" smtClean="0"/>
              <a:t>Service </a:t>
            </a:r>
            <a:r>
              <a:rPr lang="en-GB" dirty="0"/>
              <a:t>#1 </a:t>
            </a:r>
            <a:endParaRPr lang="en-GB" dirty="0" smtClean="0"/>
          </a:p>
          <a:p>
            <a:pPr lvl="1"/>
            <a:r>
              <a:rPr lang="en-GB" dirty="0" smtClean="0"/>
              <a:t>Renders user interface</a:t>
            </a:r>
          </a:p>
          <a:p>
            <a:pPr lvl="1"/>
            <a:r>
              <a:rPr lang="en-GB" dirty="0" smtClean="0"/>
              <a:t>Persists data to SQL database</a:t>
            </a:r>
          </a:p>
          <a:p>
            <a:r>
              <a:rPr lang="en-GB" dirty="0" smtClean="0"/>
              <a:t> </a:t>
            </a:r>
            <a:r>
              <a:rPr lang="en-GB" dirty="0"/>
              <a:t>Service #2 + #3 </a:t>
            </a:r>
            <a:endParaRPr lang="en-GB" dirty="0" smtClean="0"/>
          </a:p>
          <a:p>
            <a:pPr lvl="1"/>
            <a:r>
              <a:rPr lang="en-GB" dirty="0" smtClean="0"/>
              <a:t>Generate </a:t>
            </a:r>
            <a:r>
              <a:rPr lang="en-GB" dirty="0"/>
              <a:t>a random “Object</a:t>
            </a:r>
            <a:endParaRPr lang="en-GB" dirty="0" smtClean="0"/>
          </a:p>
          <a:p>
            <a:r>
              <a:rPr lang="en-GB" dirty="0" smtClean="0"/>
              <a:t>Service </a:t>
            </a:r>
            <a:r>
              <a:rPr lang="en-GB" dirty="0"/>
              <a:t>#4 </a:t>
            </a:r>
            <a:endParaRPr lang="en-GB" dirty="0" smtClean="0"/>
          </a:p>
          <a:p>
            <a:pPr lvl="1"/>
            <a:r>
              <a:rPr lang="en-GB" dirty="0" smtClean="0"/>
              <a:t>Generate an </a:t>
            </a:r>
            <a:r>
              <a:rPr lang="en-GB" dirty="0"/>
              <a:t>“Object” based upon the results of service #2 + #3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1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 Service Application </a:t>
            </a:r>
          </a:p>
          <a:p>
            <a:r>
              <a:rPr lang="en-GB" dirty="0"/>
              <a:t>Risk Assessment</a:t>
            </a:r>
          </a:p>
          <a:p>
            <a:r>
              <a:rPr lang="en-GB" dirty="0"/>
              <a:t>Kanban Board</a:t>
            </a:r>
          </a:p>
          <a:p>
            <a:r>
              <a:rPr lang="en-GB" dirty="0"/>
              <a:t>CI server with </a:t>
            </a:r>
            <a:r>
              <a:rPr lang="en-GB" dirty="0" err="1" smtClean="0"/>
              <a:t>webhook</a:t>
            </a:r>
            <a:endParaRPr lang="en-GB" dirty="0"/>
          </a:p>
          <a:p>
            <a:r>
              <a:rPr lang="en-GB" dirty="0"/>
              <a:t>Deployed to a cloud-based virtual machine</a:t>
            </a:r>
          </a:p>
          <a:p>
            <a:r>
              <a:rPr lang="en-GB" dirty="0"/>
              <a:t>Follow the Micro Services architecture</a:t>
            </a:r>
          </a:p>
          <a:p>
            <a:r>
              <a:rPr lang="en-GB" dirty="0"/>
              <a:t>Deployed using </a:t>
            </a:r>
            <a:r>
              <a:rPr lang="en-GB" dirty="0" err="1"/>
              <a:t>docker</a:t>
            </a:r>
            <a:endParaRPr lang="en-GB" dirty="0"/>
          </a:p>
          <a:p>
            <a:r>
              <a:rPr lang="en-GB" dirty="0"/>
              <a:t>Create an </a:t>
            </a:r>
            <a:r>
              <a:rPr lang="en-GB" dirty="0" err="1"/>
              <a:t>Ansible</a:t>
            </a:r>
            <a:r>
              <a:rPr lang="en-GB" dirty="0"/>
              <a:t> Playbook</a:t>
            </a:r>
          </a:p>
          <a:p>
            <a:endParaRPr lang="en-GB" dirty="0"/>
          </a:p>
        </p:txBody>
      </p:sp>
      <p:pic>
        <p:nvPicPr>
          <p:cNvPr id="4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4824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09" y="2306499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242" y="2874358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02" y="3336033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797708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347982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57" y="4809657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ailey\AppData\Local\Microsoft\Windows\INetCache\IE\BRYTJMPW\check-1578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88" y="5289593"/>
            <a:ext cx="403324" cy="4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67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well:</a:t>
            </a:r>
          </a:p>
          <a:p>
            <a:pPr lvl="1"/>
            <a:r>
              <a:rPr lang="en-GB" dirty="0"/>
              <a:t>CSV file implementation </a:t>
            </a:r>
          </a:p>
          <a:p>
            <a:pPr lvl="1"/>
            <a:r>
              <a:rPr lang="en-GB" dirty="0"/>
              <a:t>Jenkins pipeline</a:t>
            </a:r>
          </a:p>
          <a:p>
            <a:endParaRPr lang="en-GB" dirty="0" smtClean="0"/>
          </a:p>
          <a:p>
            <a:r>
              <a:rPr lang="en-GB" dirty="0" smtClean="0"/>
              <a:t>What I could improve:</a:t>
            </a:r>
          </a:p>
          <a:p>
            <a:pPr lvl="1"/>
            <a:r>
              <a:rPr lang="en-GB" dirty="0" smtClean="0"/>
              <a:t>Testing </a:t>
            </a:r>
            <a:r>
              <a:rPr lang="en-GB" dirty="0" err="1" smtClean="0"/>
              <a:t>Covereage</a:t>
            </a:r>
            <a:endParaRPr lang="en-GB" dirty="0" smtClean="0"/>
          </a:p>
          <a:p>
            <a:pPr lvl="1"/>
            <a:r>
              <a:rPr lang="en-GB" dirty="0" smtClean="0"/>
              <a:t>Security of IP addresses </a:t>
            </a:r>
          </a:p>
        </p:txBody>
      </p:sp>
    </p:spTree>
    <p:extLst>
      <p:ext uri="{BB962C8B-B14F-4D97-AF65-F5344CB8AC3E}">
        <p14:creationId xmlns:p14="http://schemas.microsoft.com/office/powerpoint/2010/main" val="32504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600" y="2646311"/>
            <a:ext cx="3846802" cy="2808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Future Implementations </a:t>
            </a:r>
            <a:br>
              <a:rPr lang="en-GB" dirty="0" smtClean="0"/>
            </a:br>
            <a:r>
              <a:rPr lang="en-GB" dirty="0" smtClean="0"/>
              <a:t>Redesign of user interface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780928"/>
            <a:ext cx="3547836" cy="251174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59728"/>
            <a:ext cx="263879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Future Implementations </a:t>
            </a:r>
            <a:br>
              <a:rPr lang="en-GB" dirty="0"/>
            </a:br>
            <a:r>
              <a:rPr lang="en-GB" dirty="0" smtClean="0"/>
              <a:t>Expanded Database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1" y="2060848"/>
            <a:ext cx="5620534" cy="13146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02" y="3933056"/>
            <a:ext cx="263879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Four Service Application </a:t>
            </a:r>
          </a:p>
          <a:p>
            <a:r>
              <a:rPr lang="en-GB" dirty="0" smtClean="0"/>
              <a:t>Risk Assessment</a:t>
            </a:r>
          </a:p>
          <a:p>
            <a:r>
              <a:rPr lang="en-GB" dirty="0"/>
              <a:t>Kanban </a:t>
            </a:r>
            <a:r>
              <a:rPr lang="en-GB" dirty="0" smtClean="0"/>
              <a:t>Board</a:t>
            </a:r>
          </a:p>
          <a:p>
            <a:r>
              <a:rPr lang="en-GB" dirty="0"/>
              <a:t>CI server with </a:t>
            </a:r>
            <a:r>
              <a:rPr lang="en-GB" dirty="0" err="1" smtClean="0"/>
              <a:t>webhook</a:t>
            </a:r>
            <a:endParaRPr lang="en-GB" dirty="0" smtClean="0"/>
          </a:p>
          <a:p>
            <a:r>
              <a:rPr lang="en-GB" dirty="0"/>
              <a:t>Deployed to a cloud-based virtual </a:t>
            </a:r>
            <a:r>
              <a:rPr lang="en-GB" dirty="0" smtClean="0"/>
              <a:t>machine</a:t>
            </a:r>
          </a:p>
          <a:p>
            <a:r>
              <a:rPr lang="en-GB" dirty="0"/>
              <a:t>Follow the Micro Services </a:t>
            </a:r>
            <a:r>
              <a:rPr lang="en-GB" dirty="0" smtClean="0"/>
              <a:t>architecture</a:t>
            </a:r>
          </a:p>
          <a:p>
            <a:r>
              <a:rPr lang="en-GB" dirty="0"/>
              <a:t>Deployed using </a:t>
            </a:r>
            <a:r>
              <a:rPr lang="en-GB" dirty="0" err="1" smtClean="0"/>
              <a:t>docker</a:t>
            </a:r>
            <a:endParaRPr lang="en-GB" dirty="0" smtClean="0"/>
          </a:p>
          <a:p>
            <a:r>
              <a:rPr lang="en-GB" dirty="0"/>
              <a:t>Create an </a:t>
            </a:r>
            <a:r>
              <a:rPr lang="en-GB" dirty="0" err="1"/>
              <a:t>Ansible</a:t>
            </a:r>
            <a:r>
              <a:rPr lang="en-GB" dirty="0"/>
              <a:t> </a:t>
            </a:r>
            <a:r>
              <a:rPr lang="en-GB" dirty="0" smtClean="0"/>
              <a:t>Playbook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5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Trello Board - Sprints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9" y="1774825"/>
            <a:ext cx="2448021" cy="4625975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8640"/>
            <a:ext cx="1907704" cy="11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Trello Board - Sprints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8640"/>
            <a:ext cx="1907704" cy="114592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33" y="1863414"/>
            <a:ext cx="5439534" cy="4448796"/>
          </a:xfrm>
        </p:spPr>
      </p:pic>
    </p:spTree>
    <p:extLst>
      <p:ext uri="{BB962C8B-B14F-4D97-AF65-F5344CB8AC3E}">
        <p14:creationId xmlns:p14="http://schemas.microsoft.com/office/powerpoint/2010/main" val="38230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Trello Board - Sprints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8640"/>
            <a:ext cx="1907704" cy="1145924"/>
          </a:xfrm>
          <a:prstGeom prst="rect">
            <a:avLst/>
          </a:prstGeo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12" y="1863414"/>
            <a:ext cx="538237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Trello Board - Sprints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1" y="2382599"/>
            <a:ext cx="5353797" cy="3410426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8640"/>
            <a:ext cx="1907704" cy="11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Assessment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external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5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initial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</a:t>
            </a:r>
            <a:r>
              <a:rPr lang="en-GB" dirty="0" err="1"/>
              <a:t>radnom</a:t>
            </a:r>
            <a:r>
              <a:rPr lang="en-GB" dirty="0"/>
              <a:t> prize generator Service #1:</a:t>
            </a:r>
          </a:p>
          <a:p>
            <a:pPr lvl="1"/>
            <a:r>
              <a:rPr lang="en-GB" dirty="0"/>
              <a:t>Renders </a:t>
            </a:r>
            <a:r>
              <a:rPr lang="en-GB" dirty="0" smtClean="0"/>
              <a:t>HTML </a:t>
            </a:r>
            <a:r>
              <a:rPr lang="en-GB" dirty="0"/>
              <a:t>user interface</a:t>
            </a:r>
          </a:p>
          <a:p>
            <a:pPr lvl="1"/>
            <a:r>
              <a:rPr lang="en-GB" dirty="0"/>
              <a:t>Calls service #4 to start the generation of prize</a:t>
            </a:r>
          </a:p>
          <a:p>
            <a:pPr lvl="1"/>
            <a:r>
              <a:rPr lang="en-GB" dirty="0"/>
              <a:t>Stores the prize in a SQL database</a:t>
            </a:r>
          </a:p>
          <a:p>
            <a:r>
              <a:rPr lang="en-GB" dirty="0"/>
              <a:t>Service #2:</a:t>
            </a:r>
          </a:p>
          <a:p>
            <a:pPr lvl="1"/>
            <a:r>
              <a:rPr lang="en-GB" dirty="0"/>
              <a:t>Generates the </a:t>
            </a:r>
            <a:r>
              <a:rPr lang="en-GB" dirty="0" smtClean="0"/>
              <a:t>type </a:t>
            </a:r>
            <a:r>
              <a:rPr lang="en-GB" dirty="0"/>
              <a:t>of prize (good, average, bad)</a:t>
            </a:r>
          </a:p>
          <a:p>
            <a:r>
              <a:rPr lang="en-GB" dirty="0"/>
              <a:t>Service #3:</a:t>
            </a:r>
          </a:p>
          <a:p>
            <a:pPr lvl="1"/>
            <a:r>
              <a:rPr lang="en-GB" dirty="0"/>
              <a:t>Generates the prize from a </a:t>
            </a:r>
            <a:r>
              <a:rPr lang="en-GB" dirty="0" smtClean="0"/>
              <a:t>list based on </a:t>
            </a:r>
            <a:r>
              <a:rPr lang="en-GB" dirty="0"/>
              <a:t>the prize type</a:t>
            </a:r>
          </a:p>
          <a:p>
            <a:r>
              <a:rPr lang="en-GB" dirty="0"/>
              <a:t>Service #4:</a:t>
            </a:r>
          </a:p>
          <a:p>
            <a:pPr lvl="1"/>
            <a:r>
              <a:rPr lang="en-GB" dirty="0"/>
              <a:t>Calls service #2 and #3</a:t>
            </a:r>
          </a:p>
          <a:p>
            <a:pPr lvl="1"/>
            <a:r>
              <a:rPr lang="en-GB" dirty="0"/>
              <a:t>Generates the output sentence based on service #2 and #3 return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1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316</TotalTime>
  <Words>299</Words>
  <Application>Microsoft Office PowerPoint</Application>
  <PresentationFormat>On-screen Show (4:3)</PresentationFormat>
  <Paragraphs>80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SFIA2 Project </vt:lpstr>
      <vt:lpstr>Project Specification</vt:lpstr>
      <vt:lpstr>Requirements </vt:lpstr>
      <vt:lpstr>Trello Board - Sprints</vt:lpstr>
      <vt:lpstr>Trello Board - Sprints</vt:lpstr>
      <vt:lpstr>Trello Board - Sprints</vt:lpstr>
      <vt:lpstr>Trello Board - Sprints</vt:lpstr>
      <vt:lpstr>Risk Assessment </vt:lpstr>
      <vt:lpstr>My initial idea</vt:lpstr>
      <vt:lpstr>Original Design </vt:lpstr>
      <vt:lpstr>Original Design</vt:lpstr>
      <vt:lpstr>Final Design </vt:lpstr>
      <vt:lpstr>My Solution </vt:lpstr>
      <vt:lpstr>Deployment </vt:lpstr>
      <vt:lpstr>Jenkins</vt:lpstr>
      <vt:lpstr>Ansible </vt:lpstr>
      <vt:lpstr>Docker</vt:lpstr>
      <vt:lpstr>Testing </vt:lpstr>
      <vt:lpstr>Testing Results</vt:lpstr>
      <vt:lpstr>Evaluation </vt:lpstr>
      <vt:lpstr>Evaluation </vt:lpstr>
      <vt:lpstr>Future Implementations  Redesign of user interface</vt:lpstr>
      <vt:lpstr>Future Implementations  Expanded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SFIA Project</dc:title>
  <dc:creator>bailey elson</dc:creator>
  <cp:lastModifiedBy>bailey elson</cp:lastModifiedBy>
  <cp:revision>17</cp:revision>
  <dcterms:created xsi:type="dcterms:W3CDTF">2020-03-22T14:42:18Z</dcterms:created>
  <dcterms:modified xsi:type="dcterms:W3CDTF">2020-04-13T17:50:04Z</dcterms:modified>
</cp:coreProperties>
</file>