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57" r:id="rId7"/>
    <p:sldId id="264" r:id="rId8"/>
    <p:sldId id="276" r:id="rId9"/>
    <p:sldId id="277" r:id="rId10"/>
    <p:sldId id="270" r:id="rId11"/>
    <p:sldId id="265" r:id="rId12"/>
    <p:sldId id="272" r:id="rId13"/>
    <p:sldId id="273" r:id="rId14"/>
    <p:sldId id="274" r:id="rId15"/>
    <p:sldId id="275" r:id="rId16"/>
    <p:sldId id="261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0704" autoAdjust="0"/>
  </p:normalViewPr>
  <p:slideViewPr>
    <p:cSldViewPr snapToGrid="0">
      <p:cViewPr varScale="1">
        <p:scale>
          <a:sx n="79" d="100"/>
          <a:sy n="79" d="100"/>
        </p:scale>
        <p:origin x="96" y="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Documented and </a:t>
          </a:r>
          <a:r>
            <a:rPr lang="en-US" sz="14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organised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STYLING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Friendly Colour Palette	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ANIMATION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Catch Viewer Attention</a:t>
          </a:r>
          <a:endParaRPr lang="en-US" sz="1400" spc="50" baseline="0" dirty="0">
            <a:latin typeface="+mn-lt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IMAGERY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Visual Engagement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Accessibility on all devices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SEMANTIC HTML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RESPONSIVE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3760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STYLING</a:t>
          </a:r>
        </a:p>
      </dsp:txBody>
      <dsp:txXfrm>
        <a:off x="13760" y="748982"/>
        <a:ext cx="2011384" cy="603415"/>
      </dsp:txXfrm>
    </dsp:sp>
    <dsp:sp modelId="{22359DD7-1BFB-4900-BAE6-6084F2F57988}">
      <dsp:nvSpPr>
        <dsp:cNvPr id="0" name=""/>
        <dsp:cNvSpPr/>
      </dsp:nvSpPr>
      <dsp:spPr>
        <a:xfrm>
          <a:off x="13760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Friendly Colour Palette	</a:t>
          </a:r>
        </a:p>
      </dsp:txBody>
      <dsp:txXfrm>
        <a:off x="13760" y="1352397"/>
        <a:ext cx="2011384" cy="1643532"/>
      </dsp:txXfrm>
    </dsp:sp>
    <dsp:sp modelId="{C4F84DEA-2002-4D32-8E80-70EEE05E345A}">
      <dsp:nvSpPr>
        <dsp:cNvPr id="0" name=""/>
        <dsp:cNvSpPr/>
      </dsp:nvSpPr>
      <dsp:spPr>
        <a:xfrm>
          <a:off x="2132933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ANIMATION</a:t>
          </a:r>
        </a:p>
      </dsp:txBody>
      <dsp:txXfrm>
        <a:off x="2132933" y="748982"/>
        <a:ext cx="2011384" cy="603415"/>
      </dsp:txXfrm>
    </dsp:sp>
    <dsp:sp modelId="{4FEB85EB-D046-4CDB-8A62-BBCE260C4490}">
      <dsp:nvSpPr>
        <dsp:cNvPr id="0" name=""/>
        <dsp:cNvSpPr/>
      </dsp:nvSpPr>
      <dsp:spPr>
        <a:xfrm>
          <a:off x="2132933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Catch Viewer Attention</a:t>
          </a:r>
          <a:endParaRPr lang="en-US" sz="1400" kern="1200" spc="50" baseline="0" dirty="0">
            <a:latin typeface="+mn-lt"/>
          </a:endParaRPr>
        </a:p>
      </dsp:txBody>
      <dsp:txXfrm>
        <a:off x="2132933" y="1352397"/>
        <a:ext cx="2011384" cy="1643532"/>
      </dsp:txXfrm>
    </dsp:sp>
    <dsp:sp modelId="{49B7F8FA-D256-41EF-9327-52A3551D9A60}">
      <dsp:nvSpPr>
        <dsp:cNvPr id="0" name=""/>
        <dsp:cNvSpPr/>
      </dsp:nvSpPr>
      <dsp:spPr>
        <a:xfrm>
          <a:off x="4252107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IMAGERY</a:t>
          </a:r>
        </a:p>
      </dsp:txBody>
      <dsp:txXfrm>
        <a:off x="4252107" y="748982"/>
        <a:ext cx="2011384" cy="603415"/>
      </dsp:txXfrm>
    </dsp:sp>
    <dsp:sp modelId="{6B5FE59C-B471-448A-AA7A-B526DCC4D4CA}">
      <dsp:nvSpPr>
        <dsp:cNvPr id="0" name=""/>
        <dsp:cNvSpPr/>
      </dsp:nvSpPr>
      <dsp:spPr>
        <a:xfrm>
          <a:off x="4252107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Visual Engagement</a:t>
          </a:r>
        </a:p>
      </dsp:txBody>
      <dsp:txXfrm>
        <a:off x="4252107" y="1352397"/>
        <a:ext cx="2011384" cy="1643532"/>
      </dsp:txXfrm>
    </dsp:sp>
    <dsp:sp modelId="{4132ECB1-6BEF-4935-AFA3-B2EAA48FDE7E}">
      <dsp:nvSpPr>
        <dsp:cNvPr id="0" name=""/>
        <dsp:cNvSpPr/>
      </dsp:nvSpPr>
      <dsp:spPr>
        <a:xfrm>
          <a:off x="6371281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RESPONSIVE</a:t>
          </a:r>
        </a:p>
      </dsp:txBody>
      <dsp:txXfrm>
        <a:off x="6371281" y="748982"/>
        <a:ext cx="2011384" cy="603415"/>
      </dsp:txXfrm>
    </dsp:sp>
    <dsp:sp modelId="{C42A8BDE-B838-475D-AFDE-17B60D744AB6}">
      <dsp:nvSpPr>
        <dsp:cNvPr id="0" name=""/>
        <dsp:cNvSpPr/>
      </dsp:nvSpPr>
      <dsp:spPr>
        <a:xfrm>
          <a:off x="6371281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Accessibility on all devices</a:t>
          </a:r>
        </a:p>
      </dsp:txBody>
      <dsp:txXfrm>
        <a:off x="6371281" y="1352397"/>
        <a:ext cx="2011384" cy="1643532"/>
      </dsp:txXfrm>
    </dsp:sp>
    <dsp:sp modelId="{59606EB9-9F10-4D12-A33F-A242FDCC0D0F}">
      <dsp:nvSpPr>
        <dsp:cNvPr id="0" name=""/>
        <dsp:cNvSpPr/>
      </dsp:nvSpPr>
      <dsp:spPr>
        <a:xfrm>
          <a:off x="8490455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SEMANTIC HTML</a:t>
          </a:r>
        </a:p>
      </dsp:txBody>
      <dsp:txXfrm>
        <a:off x="8490455" y="748982"/>
        <a:ext cx="2011384" cy="603415"/>
      </dsp:txXfrm>
    </dsp:sp>
    <dsp:sp modelId="{C8429E68-36DD-4F6A-A2F4-7CCDADCEFAD1}">
      <dsp:nvSpPr>
        <dsp:cNvPr id="0" name=""/>
        <dsp:cNvSpPr/>
      </dsp:nvSpPr>
      <dsp:spPr>
        <a:xfrm>
          <a:off x="8490455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Documented and </a:t>
          </a:r>
          <a:r>
            <a:rPr lang="en-US" sz="14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organised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8490455" y="1352397"/>
        <a:ext cx="2011384" cy="1643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iley117/t1a2-portfolio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T1A2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Bailey Evans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T1A2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5C72EBB-EA7E-62EE-0597-40355FFB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05D227A-5171-27B3-CB3D-4C86B0046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00AF61F-CC81-FC63-B0C4-C07C045A0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202" y="1086634"/>
            <a:ext cx="4860873" cy="48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7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T1A2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5C72EBB-EA7E-62EE-0597-40355FFB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05D227A-5171-27B3-CB3D-4C86B0046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93A0EAF-485A-2E93-5453-A4E6120F7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054" y="569494"/>
            <a:ext cx="5634252" cy="571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3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T1A2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5C72EBB-EA7E-62EE-0597-40355FFB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05D227A-5171-27B3-CB3D-4C86B0046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 descr="A picture containing waterfall chart&#10;&#10;Description automatically generated">
            <a:extLst>
              <a:ext uri="{FF2B5EF4-FFF2-40B4-BE49-F238E27FC236}">
                <a16:creationId xmlns:a16="http://schemas.microsoft.com/office/drawing/2014/main" id="{BA0DD842-304A-2468-13D4-A70C763E5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485" y="732036"/>
            <a:ext cx="5689601" cy="539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9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dirty="0"/>
              <a:t>Maintaining Layout whilst being responsive.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US" dirty="0"/>
              <a:t>Ethical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/>
          <a:p>
            <a:r>
              <a:rPr lang="en-US" dirty="0"/>
              <a:t>Work Load per Day.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/>
          <a:lstStyle/>
          <a:p>
            <a:r>
              <a:rPr lang="en-US" dirty="0" err="1"/>
              <a:t>Favourite</a:t>
            </a:r>
            <a:r>
              <a:rPr lang="en-US" dirty="0"/>
              <a:t> Parts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dirty="0"/>
              <a:t>Animation &amp; Colour.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T1A2 Portfolio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Bailey Evans</a:t>
            </a:r>
          </a:p>
          <a:p>
            <a:r>
              <a:rPr lang="en-US" dirty="0"/>
              <a:t>bailey.evans0202@gmail.com</a:t>
            </a:r>
          </a:p>
          <a:p>
            <a:r>
              <a:rPr lang="en-US" dirty="0">
                <a:hlinkClick r:id="rId2"/>
              </a:rPr>
              <a:t>https://github.com/Bailey117/t1a2-portfolio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T1A2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825" y="5186362"/>
            <a:ext cx="5111750" cy="1204912"/>
          </a:xfrm>
        </p:spPr>
        <p:txBody>
          <a:bodyPr/>
          <a:lstStyle/>
          <a:p>
            <a:r>
              <a:rPr lang="en-US" dirty="0"/>
              <a:t>Sitemap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T1A2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3CBBB21-D98A-9662-ED6E-B6179C29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95" y="381007"/>
            <a:ext cx="6665293" cy="53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Fluidity</a:t>
            </a:r>
          </a:p>
          <a:p>
            <a:r>
              <a:rPr lang="en-US" dirty="0"/>
              <a:t>Interactivity</a:t>
            </a:r>
          </a:p>
          <a:p>
            <a:r>
              <a:rPr lang="en-US" dirty="0"/>
              <a:t>Responsiveness</a:t>
            </a:r>
          </a:p>
          <a:p>
            <a:r>
              <a:rPr lang="en-US" dirty="0"/>
              <a:t>Visual Engagement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T1A2 </a:t>
            </a:r>
            <a:r>
              <a:rPr lang="en-US" dirty="0" err="1"/>
              <a:t>Porfolio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T1A2 Portfolio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0E2631-089E-152C-4EBA-3BC055FB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8288" y="0"/>
            <a:ext cx="8421688" cy="1325563"/>
          </a:xfrm>
        </p:spPr>
        <p:txBody>
          <a:bodyPr/>
          <a:lstStyle/>
          <a:p>
            <a:r>
              <a:rPr lang="en-US" dirty="0"/>
              <a:t>WIREFRAME – ABOUT ME PAGE</a:t>
            </a:r>
            <a:endParaRPr lang="en-AU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F4466AD-030C-B7EF-A8C6-9AEE90F7258E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8BA07CB-F630-9F9C-3EA4-405691CEEC1C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68CF8AC4-C99A-6E5E-1727-191CE4075472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CB9E023-172C-4F82-F3DA-25EABCC4B351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DEA24C0-E371-1112-5587-78215B62AB11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6787312B-AB77-604F-5957-D2F832F363CC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D753E02-2D0B-ED73-E898-62320E70358C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CAC4EE4-2A2A-CFE1-4708-7B6B8F098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9" name="Picture 48" descr="A picture containing diagram&#10;&#10;Description automatically generated">
            <a:extLst>
              <a:ext uri="{FF2B5EF4-FFF2-40B4-BE49-F238E27FC236}">
                <a16:creationId xmlns:a16="http://schemas.microsoft.com/office/drawing/2014/main" id="{2DE0CCB6-7142-179B-6570-81D128BBB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67" y="1099963"/>
            <a:ext cx="6476866" cy="548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T1A2 Portfolio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0E2631-089E-152C-4EBA-3BC055FB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8288" y="0"/>
            <a:ext cx="8421688" cy="1325563"/>
          </a:xfrm>
        </p:spPr>
        <p:txBody>
          <a:bodyPr/>
          <a:lstStyle/>
          <a:p>
            <a:r>
              <a:rPr lang="en-US" dirty="0"/>
              <a:t>WIREFRAME – BLOG PAGE</a:t>
            </a:r>
            <a:endParaRPr lang="en-AU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F4466AD-030C-B7EF-A8C6-9AEE90F7258E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8BA07CB-F630-9F9C-3EA4-405691CEEC1C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68CF8AC4-C99A-6E5E-1727-191CE4075472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CB9E023-172C-4F82-F3DA-25EABCC4B351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DEA24C0-E371-1112-5587-78215B62AB11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6787312B-AB77-604F-5957-D2F832F363CC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D753E02-2D0B-ED73-E898-62320E70358C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CAC4EE4-2A2A-CFE1-4708-7B6B8F098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E33F196-BFA6-056B-EE9D-444EB6B48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771" y="1036143"/>
            <a:ext cx="6115270" cy="517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2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T1A2 Portfolio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0E2631-089E-152C-4EBA-3BC055FB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8288" y="0"/>
            <a:ext cx="8421688" cy="1325563"/>
          </a:xfrm>
        </p:spPr>
        <p:txBody>
          <a:bodyPr/>
          <a:lstStyle/>
          <a:p>
            <a:r>
              <a:rPr lang="en-US" dirty="0"/>
              <a:t>WIREFRAME – CONTACT PAGE</a:t>
            </a:r>
            <a:endParaRPr lang="en-AU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F4466AD-030C-B7EF-A8C6-9AEE90F7258E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8BA07CB-F630-9F9C-3EA4-405691CEEC1C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68CF8AC4-C99A-6E5E-1727-191CE4075472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CB9E023-172C-4F82-F3DA-25EABCC4B351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DEA24C0-E371-1112-5587-78215B62AB11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6787312B-AB77-604F-5957-D2F832F363CC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D753E02-2D0B-ED73-E898-62320E70358C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CAC4EE4-2A2A-CFE1-4708-7B6B8F098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227F827-C2B7-8EF7-A628-58789013E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48" y="906208"/>
            <a:ext cx="6654935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5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3506276953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T1A2 Portfolio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T1A2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5C72EBB-EA7E-62EE-0597-40355FFB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05D227A-5171-27B3-CB3D-4C86B0046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B4822641-28C0-7485-D293-395464915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629" y="725640"/>
            <a:ext cx="5218212" cy="514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T1A2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5C72EBB-EA7E-62EE-0597-40355FFB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05D227A-5171-27B3-CB3D-4C86B0046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 descr="Timeline&#10;&#10;Description automatically generated with low confidence">
            <a:extLst>
              <a:ext uri="{FF2B5EF4-FFF2-40B4-BE49-F238E27FC236}">
                <a16:creationId xmlns:a16="http://schemas.microsoft.com/office/drawing/2014/main" id="{4283796E-C95A-CE3A-FEF2-F8045B38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165" y="857266"/>
            <a:ext cx="5394918" cy="54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5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17</TotalTime>
  <Words>141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Office Theme</vt:lpstr>
      <vt:lpstr>T1A2 Portfolio</vt:lpstr>
      <vt:lpstr>Sitemap</vt:lpstr>
      <vt:lpstr>DESIGN GOALS</vt:lpstr>
      <vt:lpstr>WIREFRAME – ABOUT ME PAGE</vt:lpstr>
      <vt:lpstr>WIREFRAME – BLOG PAGE</vt:lpstr>
      <vt:lpstr>WIREFRAME – CONTACT PAGE</vt:lpstr>
      <vt:lpstr>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T1A2 Portfolio</dc:title>
  <dc:creator>Bailey Evans</dc:creator>
  <cp:lastModifiedBy>Bailey Evans</cp:lastModifiedBy>
  <cp:revision>1</cp:revision>
  <dcterms:created xsi:type="dcterms:W3CDTF">2022-11-18T12:05:53Z</dcterms:created>
  <dcterms:modified xsi:type="dcterms:W3CDTF">2022-11-18T12:23:09Z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