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02C"/>
    <a:srgbClr val="FF7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792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353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117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3151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041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3891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0114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4182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3756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882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753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9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FEE3-AB1F-4275-8B4A-D7151AE08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Aircraft Performance Logger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4FCFF-CDDE-4A6D-8984-2C2E8ED8EC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IIB Project – Easter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14843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FEE3-AB1F-4275-8B4A-D7151AE08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Aircraft Performance Logger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4FCFF-CDDE-4A6D-8984-2C2E8ED8EC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IIB Project – Easter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34710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3117</TotalTime>
  <Words>16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Schoolbook</vt:lpstr>
      <vt:lpstr>Wingdings 2</vt:lpstr>
      <vt:lpstr>View</vt:lpstr>
      <vt:lpstr>Aircraft Performance Logger</vt:lpstr>
      <vt:lpstr>Aircraft Performance Logger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Aircraft Data Logger</dc:title>
  <dc:creator>Bailey Brookes</dc:creator>
  <cp:lastModifiedBy>Bailey Brookes</cp:lastModifiedBy>
  <cp:revision>30</cp:revision>
  <dcterms:created xsi:type="dcterms:W3CDTF">2018-11-13T14:01:26Z</dcterms:created>
  <dcterms:modified xsi:type="dcterms:W3CDTF">2019-05-23T09:20:50Z</dcterms:modified>
</cp:coreProperties>
</file>