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100" d="100"/>
          <a:sy n="100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C47-2187-4916-A130-0B201AA01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9583D-E8B8-426F-9039-F630DFF52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1716-1ED0-4A29-BE69-2DCE0590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AC39-2AC3-4498-A182-90D631F0D7EE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FBE4-7396-44DD-BDD5-7D61B73A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3873-8BCE-4C33-9368-70B4A2CA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94B9-1F18-4029-B127-4BC1FA18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2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5D3D-D25D-4EC7-93ED-1E2A2F9A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8B737-905B-44DF-AD51-B183B61B8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B296-F6D8-4DB4-BD1E-EA826DE0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AC39-2AC3-4498-A182-90D631F0D7EE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2CCE-5A82-473F-BAD4-7FADAD7A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FD60-96B6-45E8-AC29-7ABBCAC1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94B9-1F18-4029-B127-4BC1FA18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9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8C8B6-C4D5-4120-A609-1DBC6C14E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F2B50-9845-4FB0-BB5B-2B34EAFF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6A60E-AFBC-4AE8-8554-E0EC264F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AC39-2AC3-4498-A182-90D631F0D7EE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259F8-D94C-4A7C-B3BF-F9B995FD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8FBA-3369-46E7-B36C-C7ECAF79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94B9-1F18-4029-B127-4BC1FA18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4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1C32-ACB0-48A9-83ED-8B8E6D8E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79EE-B954-4BB9-86C1-BAFE8875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FF5F-2EA5-4E4D-AB1D-049F58B4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AC39-2AC3-4498-A182-90D631F0D7EE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5C67-989D-4813-979F-C79670DC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E18E7-A03E-453E-8C94-7372C1CB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94B9-1F18-4029-B127-4BC1FA18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0FC9-6654-4F56-8A11-7329D264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31189-3DB0-4C61-9AE3-0778A743C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159D-6219-4E19-BD79-9C58B81A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AC39-2AC3-4498-A182-90D631F0D7EE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21AF-BD81-49FB-8B4B-11EC9D7F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6828-26EE-493B-816B-9585B429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94B9-1F18-4029-B127-4BC1FA18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3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3537-BB09-4261-8BAE-D9EA5041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558B-9DA3-439C-A814-D95B7D026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A63FD-7F1B-418F-B667-2F0235CAB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37FBD-E4C5-418F-B476-00978C18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AC39-2AC3-4498-A182-90D631F0D7EE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947EF-E1B7-4E1E-8B0E-3EF5EF9E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ADC1E-C7EF-420A-832C-6A5BBB34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94B9-1F18-4029-B127-4BC1FA18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1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FB44-EE93-47B2-8EAA-CA00EFBE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50AD-0D2C-45C5-AB01-61CEAA61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D7CB0-7949-46BB-A6F4-51E5E1F9E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A29A9-AC32-4A0F-8A07-934E6479C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129CD-1ADD-4970-8C0A-92E70B4C1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900B9-C0F0-4F98-BA47-8FD71F51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AC39-2AC3-4498-A182-90D631F0D7EE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27F07-BD7B-4F32-94F2-7C9C7768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9DF77-A30A-4C04-B06E-A45A576A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94B9-1F18-4029-B127-4BC1FA18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1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3A7-D7F1-4A86-888E-6444A6D8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B8949-0DF3-4114-88C0-6C905F63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AC39-2AC3-4498-A182-90D631F0D7EE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AC6E6-7340-4565-B8B5-D26F8208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09730-ADEC-4185-979D-0618B6EA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94B9-1F18-4029-B127-4BC1FA18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1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4A5A0-C3F8-435A-A71F-1A8D205A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AC39-2AC3-4498-A182-90D631F0D7EE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A0744-3982-4B1A-95E8-3801A1F3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96BE1-9847-4AD1-A30D-F0027C9D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94B9-1F18-4029-B127-4BC1FA18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5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F130-C72B-4595-AA83-1839DC94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5C27-71A5-4E31-A7B7-A2F43D74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4ABAE-B91B-4751-8F41-9AB195A9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42CA-8605-4DAF-A8DE-E186249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AC39-2AC3-4498-A182-90D631F0D7EE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403D8-9186-44BE-973F-1A8E04E8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8E68A-88E1-472B-A0A6-3DA99292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94B9-1F18-4029-B127-4BC1FA18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59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639D-127E-4ABE-873D-25749BB5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CF81E-E542-4E42-896E-9011B9259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66927-F4EC-4629-B611-76D6FD65C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A56C5-667F-4206-8F78-6A371E2C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AC39-2AC3-4498-A182-90D631F0D7EE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C56FC-41F7-4F23-81DA-3EF98B22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91515-8949-4BB5-A64C-5E775B01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B94B9-1F18-4029-B127-4BC1FA18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ADC3A-C5A8-450F-A483-33DE5891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C4302-EDEF-4502-9A3D-369068BD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E4B8-7F8C-4C2C-83C4-1EA0DFEE1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AC39-2AC3-4498-A182-90D631F0D7EE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7B3BD-C118-4F3E-91A4-0AF77BDA8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C507-501C-43C2-961C-815119C4C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94B9-1F18-4029-B127-4BC1FA185D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76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E2E4E5-E640-477D-8C87-EF7FE85F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65" y="0"/>
            <a:ext cx="10452919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1FF2DE-D2D4-4E67-B6C6-72C7447B2EDA}"/>
              </a:ext>
            </a:extLst>
          </p:cNvPr>
          <p:cNvSpPr/>
          <p:nvPr/>
        </p:nvSpPr>
        <p:spPr>
          <a:xfrm>
            <a:off x="9379359" y="6048375"/>
            <a:ext cx="2028825" cy="73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37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E1F385A-F333-4188-9EA8-945A4256198C}"/>
              </a:ext>
            </a:extLst>
          </p:cNvPr>
          <p:cNvGrpSpPr/>
          <p:nvPr/>
        </p:nvGrpSpPr>
        <p:grpSpPr>
          <a:xfrm>
            <a:off x="0" y="775405"/>
            <a:ext cx="12192000" cy="4602340"/>
            <a:chOff x="0" y="775405"/>
            <a:chExt cx="12192000" cy="4602340"/>
          </a:xfrm>
        </p:grpSpPr>
        <p:pic>
          <p:nvPicPr>
            <p:cNvPr id="7" name="Picture 6" descr="A picture containing sky&#10;&#10;Description generated with high confidence">
              <a:extLst>
                <a:ext uri="{FF2B5EF4-FFF2-40B4-BE49-F238E27FC236}">
                  <a16:creationId xmlns:a16="http://schemas.microsoft.com/office/drawing/2014/main" id="{1ED1036B-B7DE-4CF1-B251-A3A540812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75405"/>
              <a:ext cx="12192000" cy="460234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B58531-5CF9-4DB1-915B-6ADBE0A2AEB3}"/>
                </a:ext>
              </a:extLst>
            </p:cNvPr>
            <p:cNvSpPr/>
            <p:nvPr/>
          </p:nvSpPr>
          <p:spPr>
            <a:xfrm>
              <a:off x="10017534" y="4644320"/>
              <a:ext cx="2028825" cy="733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5649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 Brookes</dc:creator>
  <cp:lastModifiedBy>Bailey Brookes</cp:lastModifiedBy>
  <cp:revision>3</cp:revision>
  <dcterms:created xsi:type="dcterms:W3CDTF">2019-05-10T13:13:01Z</dcterms:created>
  <dcterms:modified xsi:type="dcterms:W3CDTF">2019-05-13T15:38:46Z</dcterms:modified>
</cp:coreProperties>
</file>