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2" r:id="rId10"/>
    <p:sldId id="271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ley\Documents\Cambridge\Engineering\IIB\IIB_Project\Code\Plots\11-11-18_Press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'Walk B'!$B$1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'Walk B'!$A$2:$A$12208</c:f>
              <c:numCache>
                <c:formatCode>General</c:formatCode>
                <c:ptCount val="12207"/>
                <c:pt idx="0">
                  <c:v>1569</c:v>
                </c:pt>
                <c:pt idx="1">
                  <c:v>1635</c:v>
                </c:pt>
                <c:pt idx="2">
                  <c:v>1721</c:v>
                </c:pt>
                <c:pt idx="3">
                  <c:v>1809</c:v>
                </c:pt>
                <c:pt idx="4">
                  <c:v>1896</c:v>
                </c:pt>
                <c:pt idx="5">
                  <c:v>1981</c:v>
                </c:pt>
                <c:pt idx="6">
                  <c:v>2120</c:v>
                </c:pt>
                <c:pt idx="7">
                  <c:v>2207</c:v>
                </c:pt>
                <c:pt idx="8">
                  <c:v>2284</c:v>
                </c:pt>
                <c:pt idx="9">
                  <c:v>2304</c:v>
                </c:pt>
                <c:pt idx="10">
                  <c:v>2322</c:v>
                </c:pt>
                <c:pt idx="11">
                  <c:v>2341</c:v>
                </c:pt>
                <c:pt idx="12">
                  <c:v>2361</c:v>
                </c:pt>
                <c:pt idx="13">
                  <c:v>2380</c:v>
                </c:pt>
                <c:pt idx="14">
                  <c:v>2400</c:v>
                </c:pt>
                <c:pt idx="15">
                  <c:v>2418</c:v>
                </c:pt>
                <c:pt idx="16">
                  <c:v>2438</c:v>
                </c:pt>
                <c:pt idx="17">
                  <c:v>2457</c:v>
                </c:pt>
                <c:pt idx="18">
                  <c:v>2477</c:v>
                </c:pt>
                <c:pt idx="19">
                  <c:v>2496</c:v>
                </c:pt>
                <c:pt idx="20">
                  <c:v>2514</c:v>
                </c:pt>
                <c:pt idx="21">
                  <c:v>2534</c:v>
                </c:pt>
                <c:pt idx="22">
                  <c:v>2553</c:v>
                </c:pt>
                <c:pt idx="23">
                  <c:v>2573</c:v>
                </c:pt>
                <c:pt idx="24">
                  <c:v>2592</c:v>
                </c:pt>
                <c:pt idx="25">
                  <c:v>2611</c:v>
                </c:pt>
                <c:pt idx="26">
                  <c:v>2630</c:v>
                </c:pt>
                <c:pt idx="27">
                  <c:v>2650</c:v>
                </c:pt>
                <c:pt idx="28">
                  <c:v>2669</c:v>
                </c:pt>
                <c:pt idx="29">
                  <c:v>2689</c:v>
                </c:pt>
                <c:pt idx="30">
                  <c:v>2707</c:v>
                </c:pt>
                <c:pt idx="31">
                  <c:v>2726</c:v>
                </c:pt>
                <c:pt idx="32">
                  <c:v>2746</c:v>
                </c:pt>
                <c:pt idx="33">
                  <c:v>2765</c:v>
                </c:pt>
                <c:pt idx="34">
                  <c:v>2785</c:v>
                </c:pt>
                <c:pt idx="35">
                  <c:v>2803</c:v>
                </c:pt>
                <c:pt idx="36">
                  <c:v>2823</c:v>
                </c:pt>
                <c:pt idx="37">
                  <c:v>2842</c:v>
                </c:pt>
                <c:pt idx="38">
                  <c:v>2862</c:v>
                </c:pt>
                <c:pt idx="39">
                  <c:v>2881</c:v>
                </c:pt>
                <c:pt idx="40">
                  <c:v>2902</c:v>
                </c:pt>
                <c:pt idx="41">
                  <c:v>2921</c:v>
                </c:pt>
                <c:pt idx="42">
                  <c:v>2939</c:v>
                </c:pt>
                <c:pt idx="43">
                  <c:v>2962</c:v>
                </c:pt>
                <c:pt idx="44">
                  <c:v>3065</c:v>
                </c:pt>
                <c:pt idx="45">
                  <c:v>3085</c:v>
                </c:pt>
                <c:pt idx="46">
                  <c:v>3104</c:v>
                </c:pt>
                <c:pt idx="47">
                  <c:v>3124</c:v>
                </c:pt>
                <c:pt idx="48">
                  <c:v>3143</c:v>
                </c:pt>
                <c:pt idx="49">
                  <c:v>3163</c:v>
                </c:pt>
                <c:pt idx="50">
                  <c:v>3182</c:v>
                </c:pt>
                <c:pt idx="51">
                  <c:v>3202</c:v>
                </c:pt>
                <c:pt idx="52">
                  <c:v>3221</c:v>
                </c:pt>
                <c:pt idx="53">
                  <c:v>3240</c:v>
                </c:pt>
                <c:pt idx="54">
                  <c:v>3260</c:v>
                </c:pt>
                <c:pt idx="55">
                  <c:v>3279</c:v>
                </c:pt>
                <c:pt idx="56">
                  <c:v>3299</c:v>
                </c:pt>
                <c:pt idx="57">
                  <c:v>3318</c:v>
                </c:pt>
                <c:pt idx="58">
                  <c:v>3338</c:v>
                </c:pt>
                <c:pt idx="59">
                  <c:v>3357</c:v>
                </c:pt>
                <c:pt idx="60">
                  <c:v>3377</c:v>
                </c:pt>
                <c:pt idx="61">
                  <c:v>3395</c:v>
                </c:pt>
                <c:pt idx="62">
                  <c:v>3415</c:v>
                </c:pt>
                <c:pt idx="63">
                  <c:v>3434</c:v>
                </c:pt>
                <c:pt idx="64">
                  <c:v>3453</c:v>
                </c:pt>
                <c:pt idx="65">
                  <c:v>3473</c:v>
                </c:pt>
                <c:pt idx="66">
                  <c:v>3492</c:v>
                </c:pt>
                <c:pt idx="67">
                  <c:v>3512</c:v>
                </c:pt>
                <c:pt idx="68">
                  <c:v>3531</c:v>
                </c:pt>
                <c:pt idx="69">
                  <c:v>3551</c:v>
                </c:pt>
                <c:pt idx="70">
                  <c:v>3572</c:v>
                </c:pt>
                <c:pt idx="71">
                  <c:v>3592</c:v>
                </c:pt>
                <c:pt idx="72">
                  <c:v>3611</c:v>
                </c:pt>
                <c:pt idx="73">
                  <c:v>3631</c:v>
                </c:pt>
                <c:pt idx="74">
                  <c:v>3649</c:v>
                </c:pt>
                <c:pt idx="75">
                  <c:v>3668</c:v>
                </c:pt>
                <c:pt idx="76">
                  <c:v>3688</c:v>
                </c:pt>
                <c:pt idx="77">
                  <c:v>3707</c:v>
                </c:pt>
                <c:pt idx="78">
                  <c:v>3727</c:v>
                </c:pt>
                <c:pt idx="79">
                  <c:v>3746</c:v>
                </c:pt>
                <c:pt idx="80">
                  <c:v>3766</c:v>
                </c:pt>
                <c:pt idx="81">
                  <c:v>3785</c:v>
                </c:pt>
                <c:pt idx="82">
                  <c:v>3805</c:v>
                </c:pt>
                <c:pt idx="83">
                  <c:v>3824</c:v>
                </c:pt>
                <c:pt idx="84">
                  <c:v>3844</c:v>
                </c:pt>
                <c:pt idx="85">
                  <c:v>3863</c:v>
                </c:pt>
                <c:pt idx="86">
                  <c:v>3885</c:v>
                </c:pt>
                <c:pt idx="87">
                  <c:v>3904</c:v>
                </c:pt>
                <c:pt idx="88">
                  <c:v>3923</c:v>
                </c:pt>
                <c:pt idx="89">
                  <c:v>3943</c:v>
                </c:pt>
                <c:pt idx="90">
                  <c:v>4046</c:v>
                </c:pt>
                <c:pt idx="91">
                  <c:v>4066</c:v>
                </c:pt>
                <c:pt idx="92">
                  <c:v>4085</c:v>
                </c:pt>
                <c:pt idx="93">
                  <c:v>4105</c:v>
                </c:pt>
                <c:pt idx="94">
                  <c:v>4124</c:v>
                </c:pt>
                <c:pt idx="95">
                  <c:v>4144</c:v>
                </c:pt>
                <c:pt idx="96">
                  <c:v>4163</c:v>
                </c:pt>
                <c:pt idx="97">
                  <c:v>4267</c:v>
                </c:pt>
                <c:pt idx="98">
                  <c:v>4286</c:v>
                </c:pt>
                <c:pt idx="99">
                  <c:v>4305</c:v>
                </c:pt>
                <c:pt idx="100">
                  <c:v>4325</c:v>
                </c:pt>
                <c:pt idx="101">
                  <c:v>4345</c:v>
                </c:pt>
                <c:pt idx="102">
                  <c:v>4365</c:v>
                </c:pt>
                <c:pt idx="103">
                  <c:v>4384</c:v>
                </c:pt>
                <c:pt idx="104">
                  <c:v>4404</c:v>
                </c:pt>
                <c:pt idx="105">
                  <c:v>4423</c:v>
                </c:pt>
                <c:pt idx="106">
                  <c:v>4443</c:v>
                </c:pt>
                <c:pt idx="107">
                  <c:v>4462</c:v>
                </c:pt>
                <c:pt idx="108">
                  <c:v>4482</c:v>
                </c:pt>
                <c:pt idx="109">
                  <c:v>4501</c:v>
                </c:pt>
                <c:pt idx="110">
                  <c:v>4520</c:v>
                </c:pt>
                <c:pt idx="111">
                  <c:v>4540</c:v>
                </c:pt>
                <c:pt idx="112">
                  <c:v>4559</c:v>
                </c:pt>
                <c:pt idx="113">
                  <c:v>4578</c:v>
                </c:pt>
                <c:pt idx="114">
                  <c:v>4597</c:v>
                </c:pt>
                <c:pt idx="115">
                  <c:v>4617</c:v>
                </c:pt>
                <c:pt idx="116">
                  <c:v>4636</c:v>
                </c:pt>
                <c:pt idx="117">
                  <c:v>4656</c:v>
                </c:pt>
                <c:pt idx="118">
                  <c:v>4675</c:v>
                </c:pt>
                <c:pt idx="119">
                  <c:v>4695</c:v>
                </c:pt>
                <c:pt idx="120">
                  <c:v>4714</c:v>
                </c:pt>
                <c:pt idx="121">
                  <c:v>4733</c:v>
                </c:pt>
                <c:pt idx="122">
                  <c:v>4753</c:v>
                </c:pt>
                <c:pt idx="123">
                  <c:v>4772</c:v>
                </c:pt>
                <c:pt idx="124">
                  <c:v>4792</c:v>
                </c:pt>
                <c:pt idx="125">
                  <c:v>4811</c:v>
                </c:pt>
                <c:pt idx="126">
                  <c:v>4831</c:v>
                </c:pt>
                <c:pt idx="127">
                  <c:v>4849</c:v>
                </c:pt>
                <c:pt idx="128">
                  <c:v>4869</c:v>
                </c:pt>
                <c:pt idx="129">
                  <c:v>4886</c:v>
                </c:pt>
                <c:pt idx="130">
                  <c:v>4905</c:v>
                </c:pt>
                <c:pt idx="131">
                  <c:v>4925</c:v>
                </c:pt>
                <c:pt idx="132">
                  <c:v>4946</c:v>
                </c:pt>
                <c:pt idx="133">
                  <c:v>4965</c:v>
                </c:pt>
                <c:pt idx="134">
                  <c:v>4984</c:v>
                </c:pt>
                <c:pt idx="135">
                  <c:v>5004</c:v>
                </c:pt>
                <c:pt idx="136">
                  <c:v>5023</c:v>
                </c:pt>
                <c:pt idx="137">
                  <c:v>5043</c:v>
                </c:pt>
                <c:pt idx="138">
                  <c:v>5062</c:v>
                </c:pt>
                <c:pt idx="139">
                  <c:v>5082</c:v>
                </c:pt>
                <c:pt idx="140">
                  <c:v>5101</c:v>
                </c:pt>
                <c:pt idx="141">
                  <c:v>5121</c:v>
                </c:pt>
                <c:pt idx="142">
                  <c:v>5140</c:v>
                </c:pt>
                <c:pt idx="143">
                  <c:v>5159</c:v>
                </c:pt>
                <c:pt idx="144">
                  <c:v>5179</c:v>
                </c:pt>
                <c:pt idx="145">
                  <c:v>5285</c:v>
                </c:pt>
                <c:pt idx="146">
                  <c:v>5305</c:v>
                </c:pt>
                <c:pt idx="147">
                  <c:v>5324</c:v>
                </c:pt>
                <c:pt idx="148">
                  <c:v>5343</c:v>
                </c:pt>
                <c:pt idx="149">
                  <c:v>5362</c:v>
                </c:pt>
                <c:pt idx="150">
                  <c:v>5382</c:v>
                </c:pt>
                <c:pt idx="151">
                  <c:v>5401</c:v>
                </c:pt>
                <c:pt idx="152">
                  <c:v>5421</c:v>
                </c:pt>
                <c:pt idx="153">
                  <c:v>5440</c:v>
                </c:pt>
                <c:pt idx="154">
                  <c:v>5459</c:v>
                </c:pt>
                <c:pt idx="155">
                  <c:v>5479</c:v>
                </c:pt>
                <c:pt idx="156">
                  <c:v>5498</c:v>
                </c:pt>
                <c:pt idx="157">
                  <c:v>5518</c:v>
                </c:pt>
                <c:pt idx="158">
                  <c:v>5537</c:v>
                </c:pt>
                <c:pt idx="159">
                  <c:v>5556</c:v>
                </c:pt>
                <c:pt idx="160">
                  <c:v>5575</c:v>
                </c:pt>
                <c:pt idx="161">
                  <c:v>5595</c:v>
                </c:pt>
                <c:pt idx="162">
                  <c:v>5614</c:v>
                </c:pt>
                <c:pt idx="163">
                  <c:v>5636</c:v>
                </c:pt>
                <c:pt idx="164">
                  <c:v>5655</c:v>
                </c:pt>
                <c:pt idx="165">
                  <c:v>5675</c:v>
                </c:pt>
                <c:pt idx="166">
                  <c:v>5693</c:v>
                </c:pt>
                <c:pt idx="167">
                  <c:v>5712</c:v>
                </c:pt>
                <c:pt idx="168">
                  <c:v>5732</c:v>
                </c:pt>
                <c:pt idx="169">
                  <c:v>5751</c:v>
                </c:pt>
                <c:pt idx="170">
                  <c:v>5771</c:v>
                </c:pt>
                <c:pt idx="171">
                  <c:v>5793</c:v>
                </c:pt>
                <c:pt idx="172">
                  <c:v>5812</c:v>
                </c:pt>
                <c:pt idx="173">
                  <c:v>5831</c:v>
                </c:pt>
                <c:pt idx="174">
                  <c:v>5851</c:v>
                </c:pt>
                <c:pt idx="175">
                  <c:v>5870</c:v>
                </c:pt>
                <c:pt idx="176">
                  <c:v>5890</c:v>
                </c:pt>
                <c:pt idx="177">
                  <c:v>5909</c:v>
                </c:pt>
                <c:pt idx="178">
                  <c:v>5928</c:v>
                </c:pt>
                <c:pt idx="179">
                  <c:v>5948</c:v>
                </c:pt>
                <c:pt idx="180">
                  <c:v>5967</c:v>
                </c:pt>
                <c:pt idx="181">
                  <c:v>5987</c:v>
                </c:pt>
                <c:pt idx="182">
                  <c:v>6006</c:v>
                </c:pt>
                <c:pt idx="183">
                  <c:v>6025</c:v>
                </c:pt>
                <c:pt idx="184">
                  <c:v>6044</c:v>
                </c:pt>
                <c:pt idx="185">
                  <c:v>6064</c:v>
                </c:pt>
                <c:pt idx="186">
                  <c:v>6083</c:v>
                </c:pt>
                <c:pt idx="187">
                  <c:v>6103</c:v>
                </c:pt>
                <c:pt idx="188">
                  <c:v>6122</c:v>
                </c:pt>
                <c:pt idx="189">
                  <c:v>6141</c:v>
                </c:pt>
                <c:pt idx="190">
                  <c:v>6161</c:v>
                </c:pt>
                <c:pt idx="191">
                  <c:v>6209</c:v>
                </c:pt>
                <c:pt idx="192">
                  <c:v>6285</c:v>
                </c:pt>
                <c:pt idx="193">
                  <c:v>6305</c:v>
                </c:pt>
                <c:pt idx="194">
                  <c:v>6325</c:v>
                </c:pt>
                <c:pt idx="195">
                  <c:v>6344</c:v>
                </c:pt>
                <c:pt idx="196">
                  <c:v>6364</c:v>
                </c:pt>
                <c:pt idx="197">
                  <c:v>6383</c:v>
                </c:pt>
                <c:pt idx="198">
                  <c:v>6403</c:v>
                </c:pt>
                <c:pt idx="199">
                  <c:v>6422</c:v>
                </c:pt>
                <c:pt idx="200">
                  <c:v>6441</c:v>
                </c:pt>
                <c:pt idx="201">
                  <c:v>6461</c:v>
                </c:pt>
                <c:pt idx="202">
                  <c:v>6479</c:v>
                </c:pt>
                <c:pt idx="203">
                  <c:v>6499</c:v>
                </c:pt>
                <c:pt idx="204">
                  <c:v>6518</c:v>
                </c:pt>
                <c:pt idx="205">
                  <c:v>6538</c:v>
                </c:pt>
                <c:pt idx="206">
                  <c:v>6557</c:v>
                </c:pt>
                <c:pt idx="207">
                  <c:v>6577</c:v>
                </c:pt>
                <c:pt idx="208">
                  <c:v>6596</c:v>
                </c:pt>
                <c:pt idx="209">
                  <c:v>6616</c:v>
                </c:pt>
                <c:pt idx="210">
                  <c:v>6635</c:v>
                </c:pt>
                <c:pt idx="211">
                  <c:v>6654</c:v>
                </c:pt>
                <c:pt idx="212">
                  <c:v>6674</c:v>
                </c:pt>
                <c:pt idx="213">
                  <c:v>6692</c:v>
                </c:pt>
                <c:pt idx="214">
                  <c:v>6715</c:v>
                </c:pt>
                <c:pt idx="215">
                  <c:v>6734</c:v>
                </c:pt>
                <c:pt idx="216">
                  <c:v>6754</c:v>
                </c:pt>
                <c:pt idx="217">
                  <c:v>6773</c:v>
                </c:pt>
                <c:pt idx="218">
                  <c:v>6793</c:v>
                </c:pt>
                <c:pt idx="219">
                  <c:v>6812</c:v>
                </c:pt>
                <c:pt idx="220">
                  <c:v>6832</c:v>
                </c:pt>
                <c:pt idx="221">
                  <c:v>6851</c:v>
                </c:pt>
                <c:pt idx="222">
                  <c:v>6870</c:v>
                </c:pt>
                <c:pt idx="223">
                  <c:v>6889</c:v>
                </c:pt>
                <c:pt idx="224">
                  <c:v>6910</c:v>
                </c:pt>
                <c:pt idx="225">
                  <c:v>6930</c:v>
                </c:pt>
                <c:pt idx="226">
                  <c:v>6948</c:v>
                </c:pt>
                <c:pt idx="227">
                  <c:v>6968</c:v>
                </c:pt>
                <c:pt idx="228">
                  <c:v>6987</c:v>
                </c:pt>
                <c:pt idx="229">
                  <c:v>7007</c:v>
                </c:pt>
                <c:pt idx="230">
                  <c:v>7026</c:v>
                </c:pt>
                <c:pt idx="231">
                  <c:v>7046</c:v>
                </c:pt>
                <c:pt idx="232">
                  <c:v>7065</c:v>
                </c:pt>
                <c:pt idx="233">
                  <c:v>7085</c:v>
                </c:pt>
                <c:pt idx="234">
                  <c:v>7104</c:v>
                </c:pt>
                <c:pt idx="235">
                  <c:v>7123</c:v>
                </c:pt>
                <c:pt idx="236">
                  <c:v>7143</c:v>
                </c:pt>
                <c:pt idx="237">
                  <c:v>7162</c:v>
                </c:pt>
                <c:pt idx="238">
                  <c:v>7266</c:v>
                </c:pt>
                <c:pt idx="239">
                  <c:v>7285</c:v>
                </c:pt>
                <c:pt idx="240">
                  <c:v>7305</c:v>
                </c:pt>
                <c:pt idx="241">
                  <c:v>7324</c:v>
                </c:pt>
                <c:pt idx="242">
                  <c:v>7344</c:v>
                </c:pt>
                <c:pt idx="243">
                  <c:v>7363</c:v>
                </c:pt>
                <c:pt idx="244">
                  <c:v>7383</c:v>
                </c:pt>
                <c:pt idx="245">
                  <c:v>7401</c:v>
                </c:pt>
                <c:pt idx="246">
                  <c:v>7420</c:v>
                </c:pt>
                <c:pt idx="247">
                  <c:v>7440</c:v>
                </c:pt>
                <c:pt idx="248">
                  <c:v>7459</c:v>
                </c:pt>
                <c:pt idx="249">
                  <c:v>7479</c:v>
                </c:pt>
                <c:pt idx="250">
                  <c:v>7498</c:v>
                </c:pt>
                <c:pt idx="251">
                  <c:v>7518</c:v>
                </c:pt>
                <c:pt idx="252">
                  <c:v>7537</c:v>
                </c:pt>
                <c:pt idx="253">
                  <c:v>7557</c:v>
                </c:pt>
                <c:pt idx="254">
                  <c:v>7576</c:v>
                </c:pt>
                <c:pt idx="255">
                  <c:v>7597</c:v>
                </c:pt>
                <c:pt idx="256">
                  <c:v>7616</c:v>
                </c:pt>
                <c:pt idx="257">
                  <c:v>7633</c:v>
                </c:pt>
                <c:pt idx="258">
                  <c:v>7653</c:v>
                </c:pt>
                <c:pt idx="259">
                  <c:v>7672</c:v>
                </c:pt>
                <c:pt idx="260">
                  <c:v>7692</c:v>
                </c:pt>
                <c:pt idx="261">
                  <c:v>7711</c:v>
                </c:pt>
                <c:pt idx="262">
                  <c:v>7730</c:v>
                </c:pt>
                <c:pt idx="263">
                  <c:v>7749</c:v>
                </c:pt>
                <c:pt idx="264">
                  <c:v>7769</c:v>
                </c:pt>
                <c:pt idx="265">
                  <c:v>7788</c:v>
                </c:pt>
                <c:pt idx="266">
                  <c:v>7808</c:v>
                </c:pt>
                <c:pt idx="267">
                  <c:v>7827</c:v>
                </c:pt>
                <c:pt idx="268">
                  <c:v>7846</c:v>
                </c:pt>
                <c:pt idx="269">
                  <c:v>7866</c:v>
                </c:pt>
                <c:pt idx="270">
                  <c:v>7885</c:v>
                </c:pt>
                <c:pt idx="271">
                  <c:v>7905</c:v>
                </c:pt>
                <c:pt idx="272">
                  <c:v>7924</c:v>
                </c:pt>
                <c:pt idx="273">
                  <c:v>7944</c:v>
                </c:pt>
                <c:pt idx="274">
                  <c:v>7963</c:v>
                </c:pt>
                <c:pt idx="275">
                  <c:v>7983</c:v>
                </c:pt>
                <c:pt idx="276">
                  <c:v>8001</c:v>
                </c:pt>
                <c:pt idx="277">
                  <c:v>8020</c:v>
                </c:pt>
                <c:pt idx="278">
                  <c:v>8040</c:v>
                </c:pt>
                <c:pt idx="279">
                  <c:v>8059</c:v>
                </c:pt>
                <c:pt idx="280">
                  <c:v>8079</c:v>
                </c:pt>
                <c:pt idx="281">
                  <c:v>8098</c:v>
                </c:pt>
                <c:pt idx="282">
                  <c:v>8118</c:v>
                </c:pt>
                <c:pt idx="283">
                  <c:v>8137</c:v>
                </c:pt>
                <c:pt idx="284">
                  <c:v>8157</c:v>
                </c:pt>
                <c:pt idx="285">
                  <c:v>8237</c:v>
                </c:pt>
                <c:pt idx="286">
                  <c:v>8283</c:v>
                </c:pt>
                <c:pt idx="287">
                  <c:v>8302</c:v>
                </c:pt>
                <c:pt idx="288">
                  <c:v>8322</c:v>
                </c:pt>
                <c:pt idx="289">
                  <c:v>8341</c:v>
                </c:pt>
                <c:pt idx="290">
                  <c:v>8360</c:v>
                </c:pt>
                <c:pt idx="291">
                  <c:v>8380</c:v>
                </c:pt>
                <c:pt idx="292">
                  <c:v>8399</c:v>
                </c:pt>
                <c:pt idx="293">
                  <c:v>8418</c:v>
                </c:pt>
                <c:pt idx="294">
                  <c:v>8437</c:v>
                </c:pt>
                <c:pt idx="295">
                  <c:v>8457</c:v>
                </c:pt>
                <c:pt idx="296">
                  <c:v>8476</c:v>
                </c:pt>
                <c:pt idx="297">
                  <c:v>8496</c:v>
                </c:pt>
                <c:pt idx="298">
                  <c:v>8515</c:v>
                </c:pt>
                <c:pt idx="299">
                  <c:v>8538</c:v>
                </c:pt>
                <c:pt idx="300">
                  <c:v>8556</c:v>
                </c:pt>
                <c:pt idx="301">
                  <c:v>8576</c:v>
                </c:pt>
                <c:pt idx="302">
                  <c:v>8595</c:v>
                </c:pt>
                <c:pt idx="303">
                  <c:v>8614</c:v>
                </c:pt>
                <c:pt idx="304">
                  <c:v>8634</c:v>
                </c:pt>
                <c:pt idx="305">
                  <c:v>8652</c:v>
                </c:pt>
                <c:pt idx="306">
                  <c:v>8672</c:v>
                </c:pt>
                <c:pt idx="307">
                  <c:v>8691</c:v>
                </c:pt>
                <c:pt idx="308">
                  <c:v>8711</c:v>
                </c:pt>
                <c:pt idx="309">
                  <c:v>8729</c:v>
                </c:pt>
                <c:pt idx="310">
                  <c:v>8749</c:v>
                </c:pt>
                <c:pt idx="311">
                  <c:v>8768</c:v>
                </c:pt>
                <c:pt idx="312">
                  <c:v>8787</c:v>
                </c:pt>
                <c:pt idx="313">
                  <c:v>8807</c:v>
                </c:pt>
                <c:pt idx="314">
                  <c:v>8826</c:v>
                </c:pt>
                <c:pt idx="315">
                  <c:v>8845</c:v>
                </c:pt>
                <c:pt idx="316">
                  <c:v>8866</c:v>
                </c:pt>
                <c:pt idx="317">
                  <c:v>8885</c:v>
                </c:pt>
                <c:pt idx="318">
                  <c:v>8904</c:v>
                </c:pt>
                <c:pt idx="319">
                  <c:v>8924</c:v>
                </c:pt>
                <c:pt idx="320">
                  <c:v>8943</c:v>
                </c:pt>
                <c:pt idx="321">
                  <c:v>8963</c:v>
                </c:pt>
                <c:pt idx="322">
                  <c:v>8981</c:v>
                </c:pt>
                <c:pt idx="323">
                  <c:v>9000</c:v>
                </c:pt>
                <c:pt idx="324">
                  <c:v>9020</c:v>
                </c:pt>
                <c:pt idx="325">
                  <c:v>9039</c:v>
                </c:pt>
                <c:pt idx="326">
                  <c:v>9059</c:v>
                </c:pt>
                <c:pt idx="327">
                  <c:v>9077</c:v>
                </c:pt>
                <c:pt idx="328">
                  <c:v>9097</c:v>
                </c:pt>
                <c:pt idx="329">
                  <c:v>9116</c:v>
                </c:pt>
                <c:pt idx="330">
                  <c:v>9136</c:v>
                </c:pt>
                <c:pt idx="331">
                  <c:v>9155</c:v>
                </c:pt>
                <c:pt idx="332">
                  <c:v>9174</c:v>
                </c:pt>
                <c:pt idx="333">
                  <c:v>9277</c:v>
                </c:pt>
                <c:pt idx="334">
                  <c:v>9296</c:v>
                </c:pt>
                <c:pt idx="335">
                  <c:v>9316</c:v>
                </c:pt>
                <c:pt idx="336">
                  <c:v>9335</c:v>
                </c:pt>
                <c:pt idx="337">
                  <c:v>9354</c:v>
                </c:pt>
                <c:pt idx="338">
                  <c:v>9373</c:v>
                </c:pt>
                <c:pt idx="339">
                  <c:v>9393</c:v>
                </c:pt>
                <c:pt idx="340">
                  <c:v>9412</c:v>
                </c:pt>
                <c:pt idx="341">
                  <c:v>9432</c:v>
                </c:pt>
                <c:pt idx="342">
                  <c:v>9453</c:v>
                </c:pt>
                <c:pt idx="343">
                  <c:v>9473</c:v>
                </c:pt>
                <c:pt idx="344">
                  <c:v>9492</c:v>
                </c:pt>
                <c:pt idx="345">
                  <c:v>9511</c:v>
                </c:pt>
                <c:pt idx="346">
                  <c:v>9530</c:v>
                </c:pt>
                <c:pt idx="347">
                  <c:v>9550</c:v>
                </c:pt>
                <c:pt idx="348">
                  <c:v>9570</c:v>
                </c:pt>
                <c:pt idx="349">
                  <c:v>9589</c:v>
                </c:pt>
                <c:pt idx="350">
                  <c:v>9609</c:v>
                </c:pt>
                <c:pt idx="351">
                  <c:v>9628</c:v>
                </c:pt>
                <c:pt idx="352">
                  <c:v>9647</c:v>
                </c:pt>
                <c:pt idx="353">
                  <c:v>9666</c:v>
                </c:pt>
                <c:pt idx="354">
                  <c:v>9686</c:v>
                </c:pt>
                <c:pt idx="355">
                  <c:v>9705</c:v>
                </c:pt>
                <c:pt idx="356">
                  <c:v>9724</c:v>
                </c:pt>
                <c:pt idx="357">
                  <c:v>9743</c:v>
                </c:pt>
                <c:pt idx="358">
                  <c:v>9762</c:v>
                </c:pt>
                <c:pt idx="359">
                  <c:v>9782</c:v>
                </c:pt>
                <c:pt idx="360">
                  <c:v>9801</c:v>
                </c:pt>
                <c:pt idx="361">
                  <c:v>9821</c:v>
                </c:pt>
                <c:pt idx="362">
                  <c:v>9839</c:v>
                </c:pt>
                <c:pt idx="363">
                  <c:v>9859</c:v>
                </c:pt>
                <c:pt idx="364">
                  <c:v>9878</c:v>
                </c:pt>
                <c:pt idx="365">
                  <c:v>9897</c:v>
                </c:pt>
                <c:pt idx="366">
                  <c:v>9917</c:v>
                </c:pt>
                <c:pt idx="367">
                  <c:v>9935</c:v>
                </c:pt>
                <c:pt idx="368">
                  <c:v>9955</c:v>
                </c:pt>
                <c:pt idx="369">
                  <c:v>10015</c:v>
                </c:pt>
                <c:pt idx="370">
                  <c:v>10079</c:v>
                </c:pt>
                <c:pt idx="371">
                  <c:v>10098</c:v>
                </c:pt>
                <c:pt idx="372">
                  <c:v>10118</c:v>
                </c:pt>
                <c:pt idx="373">
                  <c:v>10137</c:v>
                </c:pt>
                <c:pt idx="374">
                  <c:v>10157</c:v>
                </c:pt>
                <c:pt idx="375">
                  <c:v>10176</c:v>
                </c:pt>
                <c:pt idx="376">
                  <c:v>10281</c:v>
                </c:pt>
                <c:pt idx="377">
                  <c:v>10301</c:v>
                </c:pt>
                <c:pt idx="378">
                  <c:v>10320</c:v>
                </c:pt>
                <c:pt idx="379">
                  <c:v>10340</c:v>
                </c:pt>
                <c:pt idx="380">
                  <c:v>10359</c:v>
                </c:pt>
                <c:pt idx="381">
                  <c:v>10379</c:v>
                </c:pt>
                <c:pt idx="382">
                  <c:v>10398</c:v>
                </c:pt>
                <c:pt idx="383">
                  <c:v>10420</c:v>
                </c:pt>
                <c:pt idx="384">
                  <c:v>10439</c:v>
                </c:pt>
                <c:pt idx="385">
                  <c:v>10459</c:v>
                </c:pt>
                <c:pt idx="386">
                  <c:v>10478</c:v>
                </c:pt>
                <c:pt idx="387">
                  <c:v>10498</c:v>
                </c:pt>
                <c:pt idx="388">
                  <c:v>10517</c:v>
                </c:pt>
                <c:pt idx="389">
                  <c:v>10536</c:v>
                </c:pt>
                <c:pt idx="390">
                  <c:v>10556</c:v>
                </c:pt>
                <c:pt idx="391">
                  <c:v>10575</c:v>
                </c:pt>
                <c:pt idx="392">
                  <c:v>10595</c:v>
                </c:pt>
                <c:pt idx="393">
                  <c:v>10614</c:v>
                </c:pt>
                <c:pt idx="394">
                  <c:v>10634</c:v>
                </c:pt>
                <c:pt idx="395">
                  <c:v>10653</c:v>
                </c:pt>
                <c:pt idx="396">
                  <c:v>10673</c:v>
                </c:pt>
                <c:pt idx="397">
                  <c:v>10692</c:v>
                </c:pt>
                <c:pt idx="398">
                  <c:v>10712</c:v>
                </c:pt>
                <c:pt idx="399">
                  <c:v>10731</c:v>
                </c:pt>
                <c:pt idx="400">
                  <c:v>10750</c:v>
                </c:pt>
                <c:pt idx="401">
                  <c:v>10770</c:v>
                </c:pt>
                <c:pt idx="402">
                  <c:v>10789</c:v>
                </c:pt>
                <c:pt idx="403">
                  <c:v>10809</c:v>
                </c:pt>
                <c:pt idx="404">
                  <c:v>10828</c:v>
                </c:pt>
                <c:pt idx="405">
                  <c:v>10848</c:v>
                </c:pt>
                <c:pt idx="406">
                  <c:v>10867</c:v>
                </c:pt>
                <c:pt idx="407">
                  <c:v>10887</c:v>
                </c:pt>
                <c:pt idx="408">
                  <c:v>10905</c:v>
                </c:pt>
                <c:pt idx="409">
                  <c:v>10927</c:v>
                </c:pt>
                <c:pt idx="410">
                  <c:v>10946</c:v>
                </c:pt>
                <c:pt idx="411">
                  <c:v>10964</c:v>
                </c:pt>
                <c:pt idx="412">
                  <c:v>10984</c:v>
                </c:pt>
                <c:pt idx="413">
                  <c:v>11003</c:v>
                </c:pt>
                <c:pt idx="414">
                  <c:v>11023</c:v>
                </c:pt>
                <c:pt idx="415">
                  <c:v>11042</c:v>
                </c:pt>
                <c:pt idx="416">
                  <c:v>11062</c:v>
                </c:pt>
                <c:pt idx="417">
                  <c:v>11081</c:v>
                </c:pt>
                <c:pt idx="418">
                  <c:v>11101</c:v>
                </c:pt>
                <c:pt idx="419">
                  <c:v>11120</c:v>
                </c:pt>
                <c:pt idx="420">
                  <c:v>11141</c:v>
                </c:pt>
                <c:pt idx="421">
                  <c:v>11160</c:v>
                </c:pt>
                <c:pt idx="422">
                  <c:v>11230</c:v>
                </c:pt>
                <c:pt idx="423">
                  <c:v>11669</c:v>
                </c:pt>
                <c:pt idx="424">
                  <c:v>11757</c:v>
                </c:pt>
                <c:pt idx="425">
                  <c:v>11841</c:v>
                </c:pt>
                <c:pt idx="426">
                  <c:v>11928</c:v>
                </c:pt>
                <c:pt idx="427">
                  <c:v>12016</c:v>
                </c:pt>
                <c:pt idx="428">
                  <c:v>12093</c:v>
                </c:pt>
                <c:pt idx="429">
                  <c:v>12112</c:v>
                </c:pt>
                <c:pt idx="430">
                  <c:v>12132</c:v>
                </c:pt>
                <c:pt idx="431">
                  <c:v>12151</c:v>
                </c:pt>
                <c:pt idx="432">
                  <c:v>12171</c:v>
                </c:pt>
                <c:pt idx="433">
                  <c:v>12191</c:v>
                </c:pt>
                <c:pt idx="434">
                  <c:v>12210</c:v>
                </c:pt>
                <c:pt idx="435">
                  <c:v>12242</c:v>
                </c:pt>
                <c:pt idx="436">
                  <c:v>12335</c:v>
                </c:pt>
                <c:pt idx="437">
                  <c:v>12354</c:v>
                </c:pt>
                <c:pt idx="438">
                  <c:v>12374</c:v>
                </c:pt>
                <c:pt idx="439">
                  <c:v>12392</c:v>
                </c:pt>
                <c:pt idx="440">
                  <c:v>12411</c:v>
                </c:pt>
                <c:pt idx="441">
                  <c:v>12431</c:v>
                </c:pt>
                <c:pt idx="442">
                  <c:v>12450</c:v>
                </c:pt>
                <c:pt idx="443">
                  <c:v>12471</c:v>
                </c:pt>
                <c:pt idx="444">
                  <c:v>12489</c:v>
                </c:pt>
                <c:pt idx="445">
                  <c:v>12509</c:v>
                </c:pt>
                <c:pt idx="446">
                  <c:v>12528</c:v>
                </c:pt>
                <c:pt idx="447">
                  <c:v>12548</c:v>
                </c:pt>
                <c:pt idx="448">
                  <c:v>12567</c:v>
                </c:pt>
                <c:pt idx="449">
                  <c:v>12587</c:v>
                </c:pt>
                <c:pt idx="450">
                  <c:v>12606</c:v>
                </c:pt>
                <c:pt idx="451">
                  <c:v>12625</c:v>
                </c:pt>
                <c:pt idx="452">
                  <c:v>12645</c:v>
                </c:pt>
                <c:pt idx="453">
                  <c:v>12664</c:v>
                </c:pt>
                <c:pt idx="454">
                  <c:v>12684</c:v>
                </c:pt>
                <c:pt idx="455">
                  <c:v>12703</c:v>
                </c:pt>
                <c:pt idx="456">
                  <c:v>12723</c:v>
                </c:pt>
                <c:pt idx="457">
                  <c:v>12742</c:v>
                </c:pt>
                <c:pt idx="458">
                  <c:v>12762</c:v>
                </c:pt>
                <c:pt idx="459">
                  <c:v>12781</c:v>
                </c:pt>
                <c:pt idx="460">
                  <c:v>12802</c:v>
                </c:pt>
                <c:pt idx="461">
                  <c:v>12821</c:v>
                </c:pt>
                <c:pt idx="462">
                  <c:v>12844</c:v>
                </c:pt>
                <c:pt idx="463">
                  <c:v>12863</c:v>
                </c:pt>
                <c:pt idx="464">
                  <c:v>12882</c:v>
                </c:pt>
                <c:pt idx="465">
                  <c:v>12902</c:v>
                </c:pt>
                <c:pt idx="466">
                  <c:v>12921</c:v>
                </c:pt>
                <c:pt idx="467">
                  <c:v>12941</c:v>
                </c:pt>
                <c:pt idx="468">
                  <c:v>12960</c:v>
                </c:pt>
                <c:pt idx="469">
                  <c:v>12980</c:v>
                </c:pt>
                <c:pt idx="470">
                  <c:v>12999</c:v>
                </c:pt>
                <c:pt idx="471">
                  <c:v>13019</c:v>
                </c:pt>
                <c:pt idx="472">
                  <c:v>13037</c:v>
                </c:pt>
                <c:pt idx="473">
                  <c:v>13057</c:v>
                </c:pt>
                <c:pt idx="474">
                  <c:v>13076</c:v>
                </c:pt>
                <c:pt idx="475">
                  <c:v>13095</c:v>
                </c:pt>
                <c:pt idx="476">
                  <c:v>13115</c:v>
                </c:pt>
                <c:pt idx="477">
                  <c:v>13134</c:v>
                </c:pt>
                <c:pt idx="478">
                  <c:v>13154</c:v>
                </c:pt>
                <c:pt idx="479">
                  <c:v>13173</c:v>
                </c:pt>
                <c:pt idx="480">
                  <c:v>13242</c:v>
                </c:pt>
                <c:pt idx="481">
                  <c:v>13298</c:v>
                </c:pt>
                <c:pt idx="482">
                  <c:v>13318</c:v>
                </c:pt>
                <c:pt idx="483">
                  <c:v>13337</c:v>
                </c:pt>
                <c:pt idx="484">
                  <c:v>13357</c:v>
                </c:pt>
                <c:pt idx="485">
                  <c:v>13375</c:v>
                </c:pt>
                <c:pt idx="486">
                  <c:v>13394</c:v>
                </c:pt>
                <c:pt idx="487">
                  <c:v>13414</c:v>
                </c:pt>
                <c:pt idx="488">
                  <c:v>13433</c:v>
                </c:pt>
                <c:pt idx="489">
                  <c:v>13453</c:v>
                </c:pt>
                <c:pt idx="490">
                  <c:v>13474</c:v>
                </c:pt>
                <c:pt idx="491">
                  <c:v>13494</c:v>
                </c:pt>
                <c:pt idx="492">
                  <c:v>13513</c:v>
                </c:pt>
                <c:pt idx="493">
                  <c:v>13533</c:v>
                </c:pt>
                <c:pt idx="494">
                  <c:v>13552</c:v>
                </c:pt>
                <c:pt idx="495">
                  <c:v>13572</c:v>
                </c:pt>
                <c:pt idx="496">
                  <c:v>13591</c:v>
                </c:pt>
                <c:pt idx="497">
                  <c:v>13611</c:v>
                </c:pt>
                <c:pt idx="498">
                  <c:v>13629</c:v>
                </c:pt>
                <c:pt idx="499">
                  <c:v>13648</c:v>
                </c:pt>
                <c:pt idx="500">
                  <c:v>13668</c:v>
                </c:pt>
                <c:pt idx="501">
                  <c:v>13687</c:v>
                </c:pt>
                <c:pt idx="502">
                  <c:v>13705</c:v>
                </c:pt>
                <c:pt idx="503">
                  <c:v>13724</c:v>
                </c:pt>
                <c:pt idx="504">
                  <c:v>13744</c:v>
                </c:pt>
                <c:pt idx="505">
                  <c:v>13763</c:v>
                </c:pt>
                <c:pt idx="506">
                  <c:v>13783</c:v>
                </c:pt>
                <c:pt idx="507">
                  <c:v>13802</c:v>
                </c:pt>
                <c:pt idx="508">
                  <c:v>13821</c:v>
                </c:pt>
                <c:pt idx="509">
                  <c:v>13841</c:v>
                </c:pt>
                <c:pt idx="510">
                  <c:v>13860</c:v>
                </c:pt>
                <c:pt idx="511">
                  <c:v>13880</c:v>
                </c:pt>
                <c:pt idx="512">
                  <c:v>13899</c:v>
                </c:pt>
                <c:pt idx="513">
                  <c:v>13918</c:v>
                </c:pt>
                <c:pt idx="514">
                  <c:v>13937</c:v>
                </c:pt>
                <c:pt idx="515">
                  <c:v>13957</c:v>
                </c:pt>
                <c:pt idx="516">
                  <c:v>13976</c:v>
                </c:pt>
                <c:pt idx="517">
                  <c:v>13996</c:v>
                </c:pt>
                <c:pt idx="518">
                  <c:v>14015</c:v>
                </c:pt>
                <c:pt idx="519">
                  <c:v>14034</c:v>
                </c:pt>
                <c:pt idx="520">
                  <c:v>14054</c:v>
                </c:pt>
                <c:pt idx="521">
                  <c:v>14075</c:v>
                </c:pt>
                <c:pt idx="522">
                  <c:v>14094</c:v>
                </c:pt>
                <c:pt idx="523">
                  <c:v>14113</c:v>
                </c:pt>
                <c:pt idx="524">
                  <c:v>14133</c:v>
                </c:pt>
                <c:pt idx="525">
                  <c:v>14152</c:v>
                </c:pt>
                <c:pt idx="526">
                  <c:v>14172</c:v>
                </c:pt>
                <c:pt idx="527">
                  <c:v>14230</c:v>
                </c:pt>
                <c:pt idx="528">
                  <c:v>14297</c:v>
                </c:pt>
                <c:pt idx="529">
                  <c:v>14316</c:v>
                </c:pt>
                <c:pt idx="530">
                  <c:v>14336</c:v>
                </c:pt>
                <c:pt idx="531">
                  <c:v>14355</c:v>
                </c:pt>
                <c:pt idx="532">
                  <c:v>14374</c:v>
                </c:pt>
                <c:pt idx="533">
                  <c:v>14394</c:v>
                </c:pt>
                <c:pt idx="534">
                  <c:v>14413</c:v>
                </c:pt>
                <c:pt idx="535">
                  <c:v>14433</c:v>
                </c:pt>
                <c:pt idx="536">
                  <c:v>14451</c:v>
                </c:pt>
                <c:pt idx="537">
                  <c:v>14471</c:v>
                </c:pt>
                <c:pt idx="538">
                  <c:v>14490</c:v>
                </c:pt>
                <c:pt idx="539">
                  <c:v>14510</c:v>
                </c:pt>
                <c:pt idx="540">
                  <c:v>14529</c:v>
                </c:pt>
                <c:pt idx="541">
                  <c:v>14552</c:v>
                </c:pt>
                <c:pt idx="542">
                  <c:v>14571</c:v>
                </c:pt>
                <c:pt idx="543">
                  <c:v>14590</c:v>
                </c:pt>
                <c:pt idx="544">
                  <c:v>14610</c:v>
                </c:pt>
                <c:pt idx="545">
                  <c:v>14629</c:v>
                </c:pt>
                <c:pt idx="546">
                  <c:v>14649</c:v>
                </c:pt>
                <c:pt idx="547">
                  <c:v>14668</c:v>
                </c:pt>
                <c:pt idx="548">
                  <c:v>14687</c:v>
                </c:pt>
                <c:pt idx="549">
                  <c:v>14706</c:v>
                </c:pt>
                <c:pt idx="550">
                  <c:v>14726</c:v>
                </c:pt>
                <c:pt idx="551">
                  <c:v>14745</c:v>
                </c:pt>
                <c:pt idx="552">
                  <c:v>14767</c:v>
                </c:pt>
                <c:pt idx="553">
                  <c:v>14786</c:v>
                </c:pt>
                <c:pt idx="554">
                  <c:v>14804</c:v>
                </c:pt>
                <c:pt idx="555">
                  <c:v>14824</c:v>
                </c:pt>
                <c:pt idx="556">
                  <c:v>14843</c:v>
                </c:pt>
                <c:pt idx="557">
                  <c:v>14863</c:v>
                </c:pt>
                <c:pt idx="558">
                  <c:v>14882</c:v>
                </c:pt>
                <c:pt idx="559">
                  <c:v>14902</c:v>
                </c:pt>
                <c:pt idx="560">
                  <c:v>14921</c:v>
                </c:pt>
                <c:pt idx="561">
                  <c:v>14941</c:v>
                </c:pt>
                <c:pt idx="562">
                  <c:v>14960</c:v>
                </c:pt>
                <c:pt idx="563">
                  <c:v>14980</c:v>
                </c:pt>
                <c:pt idx="564">
                  <c:v>14999</c:v>
                </c:pt>
                <c:pt idx="565">
                  <c:v>15019</c:v>
                </c:pt>
                <c:pt idx="566">
                  <c:v>15038</c:v>
                </c:pt>
                <c:pt idx="567">
                  <c:v>15057</c:v>
                </c:pt>
                <c:pt idx="568">
                  <c:v>15077</c:v>
                </c:pt>
                <c:pt idx="569">
                  <c:v>15096</c:v>
                </c:pt>
                <c:pt idx="570">
                  <c:v>15116</c:v>
                </c:pt>
                <c:pt idx="571">
                  <c:v>15135</c:v>
                </c:pt>
                <c:pt idx="572">
                  <c:v>15155</c:v>
                </c:pt>
                <c:pt idx="573">
                  <c:v>15174</c:v>
                </c:pt>
                <c:pt idx="574">
                  <c:v>15245</c:v>
                </c:pt>
                <c:pt idx="575">
                  <c:v>15298</c:v>
                </c:pt>
                <c:pt idx="576">
                  <c:v>15318</c:v>
                </c:pt>
                <c:pt idx="577">
                  <c:v>15337</c:v>
                </c:pt>
                <c:pt idx="578">
                  <c:v>15356</c:v>
                </c:pt>
                <c:pt idx="579">
                  <c:v>15376</c:v>
                </c:pt>
                <c:pt idx="580">
                  <c:v>15398</c:v>
                </c:pt>
                <c:pt idx="581">
                  <c:v>15418</c:v>
                </c:pt>
                <c:pt idx="582">
                  <c:v>15438</c:v>
                </c:pt>
                <c:pt idx="583">
                  <c:v>15458</c:v>
                </c:pt>
                <c:pt idx="584">
                  <c:v>15477</c:v>
                </c:pt>
                <c:pt idx="585">
                  <c:v>15497</c:v>
                </c:pt>
                <c:pt idx="586">
                  <c:v>15516</c:v>
                </c:pt>
                <c:pt idx="587">
                  <c:v>15536</c:v>
                </c:pt>
                <c:pt idx="588">
                  <c:v>15555</c:v>
                </c:pt>
                <c:pt idx="589">
                  <c:v>15575</c:v>
                </c:pt>
                <c:pt idx="590">
                  <c:v>15594</c:v>
                </c:pt>
                <c:pt idx="591">
                  <c:v>15613</c:v>
                </c:pt>
                <c:pt idx="592">
                  <c:v>15633</c:v>
                </c:pt>
                <c:pt idx="593">
                  <c:v>15652</c:v>
                </c:pt>
                <c:pt idx="594">
                  <c:v>15672</c:v>
                </c:pt>
                <c:pt idx="595">
                  <c:v>15691</c:v>
                </c:pt>
                <c:pt idx="596">
                  <c:v>15711</c:v>
                </c:pt>
                <c:pt idx="597">
                  <c:v>15730</c:v>
                </c:pt>
                <c:pt idx="598">
                  <c:v>15750</c:v>
                </c:pt>
                <c:pt idx="599">
                  <c:v>15769</c:v>
                </c:pt>
                <c:pt idx="600">
                  <c:v>15789</c:v>
                </c:pt>
                <c:pt idx="601">
                  <c:v>15808</c:v>
                </c:pt>
                <c:pt idx="602">
                  <c:v>15827</c:v>
                </c:pt>
                <c:pt idx="603">
                  <c:v>15847</c:v>
                </c:pt>
                <c:pt idx="604">
                  <c:v>15866</c:v>
                </c:pt>
                <c:pt idx="605">
                  <c:v>15886</c:v>
                </c:pt>
                <c:pt idx="606">
                  <c:v>15905</c:v>
                </c:pt>
                <c:pt idx="607">
                  <c:v>15925</c:v>
                </c:pt>
                <c:pt idx="608">
                  <c:v>15944</c:v>
                </c:pt>
                <c:pt idx="609">
                  <c:v>16025</c:v>
                </c:pt>
                <c:pt idx="610">
                  <c:v>16068</c:v>
                </c:pt>
                <c:pt idx="611">
                  <c:v>16088</c:v>
                </c:pt>
                <c:pt idx="612">
                  <c:v>16107</c:v>
                </c:pt>
                <c:pt idx="613">
                  <c:v>16129</c:v>
                </c:pt>
                <c:pt idx="614">
                  <c:v>16148</c:v>
                </c:pt>
                <c:pt idx="615">
                  <c:v>16167</c:v>
                </c:pt>
                <c:pt idx="616">
                  <c:v>16271</c:v>
                </c:pt>
                <c:pt idx="617">
                  <c:v>16290</c:v>
                </c:pt>
                <c:pt idx="618">
                  <c:v>16310</c:v>
                </c:pt>
                <c:pt idx="619">
                  <c:v>16329</c:v>
                </c:pt>
                <c:pt idx="620">
                  <c:v>16351</c:v>
                </c:pt>
                <c:pt idx="621">
                  <c:v>16370</c:v>
                </c:pt>
                <c:pt idx="622">
                  <c:v>16390</c:v>
                </c:pt>
                <c:pt idx="623">
                  <c:v>16409</c:v>
                </c:pt>
                <c:pt idx="624">
                  <c:v>16429</c:v>
                </c:pt>
                <c:pt idx="625">
                  <c:v>16448</c:v>
                </c:pt>
                <c:pt idx="626">
                  <c:v>16466</c:v>
                </c:pt>
                <c:pt idx="627">
                  <c:v>16486</c:v>
                </c:pt>
                <c:pt idx="628">
                  <c:v>16505</c:v>
                </c:pt>
                <c:pt idx="629">
                  <c:v>16525</c:v>
                </c:pt>
                <c:pt idx="630">
                  <c:v>16544</c:v>
                </c:pt>
                <c:pt idx="631">
                  <c:v>16564</c:v>
                </c:pt>
                <c:pt idx="632">
                  <c:v>16582</c:v>
                </c:pt>
                <c:pt idx="633">
                  <c:v>16602</c:v>
                </c:pt>
                <c:pt idx="634">
                  <c:v>16621</c:v>
                </c:pt>
                <c:pt idx="635">
                  <c:v>16641</c:v>
                </c:pt>
                <c:pt idx="636">
                  <c:v>16660</c:v>
                </c:pt>
                <c:pt idx="637">
                  <c:v>16679</c:v>
                </c:pt>
                <c:pt idx="638">
                  <c:v>16698</c:v>
                </c:pt>
                <c:pt idx="639">
                  <c:v>16717</c:v>
                </c:pt>
                <c:pt idx="640">
                  <c:v>16737</c:v>
                </c:pt>
                <c:pt idx="641">
                  <c:v>16756</c:v>
                </c:pt>
                <c:pt idx="642">
                  <c:v>16776</c:v>
                </c:pt>
                <c:pt idx="643">
                  <c:v>16794</c:v>
                </c:pt>
                <c:pt idx="644">
                  <c:v>16816</c:v>
                </c:pt>
                <c:pt idx="645">
                  <c:v>16835</c:v>
                </c:pt>
                <c:pt idx="646">
                  <c:v>16855</c:v>
                </c:pt>
                <c:pt idx="647">
                  <c:v>16874</c:v>
                </c:pt>
                <c:pt idx="648">
                  <c:v>16892</c:v>
                </c:pt>
                <c:pt idx="649">
                  <c:v>16912</c:v>
                </c:pt>
                <c:pt idx="650">
                  <c:v>16931</c:v>
                </c:pt>
                <c:pt idx="651">
                  <c:v>16951</c:v>
                </c:pt>
                <c:pt idx="652">
                  <c:v>16970</c:v>
                </c:pt>
                <c:pt idx="653">
                  <c:v>16990</c:v>
                </c:pt>
                <c:pt idx="654">
                  <c:v>17008</c:v>
                </c:pt>
                <c:pt idx="655">
                  <c:v>17028</c:v>
                </c:pt>
                <c:pt idx="656">
                  <c:v>17047</c:v>
                </c:pt>
                <c:pt idx="657">
                  <c:v>17067</c:v>
                </c:pt>
                <c:pt idx="658">
                  <c:v>17086</c:v>
                </c:pt>
                <c:pt idx="659">
                  <c:v>17118</c:v>
                </c:pt>
                <c:pt idx="660">
                  <c:v>17139</c:v>
                </c:pt>
                <c:pt idx="661">
                  <c:v>17161</c:v>
                </c:pt>
                <c:pt idx="662">
                  <c:v>17232</c:v>
                </c:pt>
                <c:pt idx="663">
                  <c:v>17289</c:v>
                </c:pt>
                <c:pt idx="664">
                  <c:v>17310</c:v>
                </c:pt>
                <c:pt idx="665">
                  <c:v>17332</c:v>
                </c:pt>
                <c:pt idx="666">
                  <c:v>17353</c:v>
                </c:pt>
                <c:pt idx="667">
                  <c:v>17375</c:v>
                </c:pt>
                <c:pt idx="668">
                  <c:v>17396</c:v>
                </c:pt>
                <c:pt idx="669">
                  <c:v>17418</c:v>
                </c:pt>
                <c:pt idx="670">
                  <c:v>17439</c:v>
                </c:pt>
                <c:pt idx="671">
                  <c:v>17461</c:v>
                </c:pt>
                <c:pt idx="672">
                  <c:v>17482</c:v>
                </c:pt>
                <c:pt idx="673">
                  <c:v>17505</c:v>
                </c:pt>
                <c:pt idx="674">
                  <c:v>17526</c:v>
                </c:pt>
                <c:pt idx="675">
                  <c:v>17548</c:v>
                </c:pt>
                <c:pt idx="676">
                  <c:v>17569</c:v>
                </c:pt>
                <c:pt idx="677">
                  <c:v>17591</c:v>
                </c:pt>
                <c:pt idx="678">
                  <c:v>17612</c:v>
                </c:pt>
                <c:pt idx="679">
                  <c:v>17634</c:v>
                </c:pt>
                <c:pt idx="680">
                  <c:v>17655</c:v>
                </c:pt>
                <c:pt idx="681">
                  <c:v>17677</c:v>
                </c:pt>
                <c:pt idx="682">
                  <c:v>17698</c:v>
                </c:pt>
                <c:pt idx="683">
                  <c:v>17720</c:v>
                </c:pt>
                <c:pt idx="684">
                  <c:v>17741</c:v>
                </c:pt>
                <c:pt idx="685">
                  <c:v>17763</c:v>
                </c:pt>
                <c:pt idx="686">
                  <c:v>17784</c:v>
                </c:pt>
                <c:pt idx="687">
                  <c:v>17806</c:v>
                </c:pt>
                <c:pt idx="688">
                  <c:v>17827</c:v>
                </c:pt>
                <c:pt idx="689">
                  <c:v>17849</c:v>
                </c:pt>
                <c:pt idx="690">
                  <c:v>17870</c:v>
                </c:pt>
                <c:pt idx="691">
                  <c:v>17892</c:v>
                </c:pt>
                <c:pt idx="692">
                  <c:v>17913</c:v>
                </c:pt>
                <c:pt idx="693">
                  <c:v>17935</c:v>
                </c:pt>
                <c:pt idx="694">
                  <c:v>17956</c:v>
                </c:pt>
                <c:pt idx="695">
                  <c:v>17978</c:v>
                </c:pt>
                <c:pt idx="696">
                  <c:v>17999</c:v>
                </c:pt>
                <c:pt idx="697">
                  <c:v>18021</c:v>
                </c:pt>
                <c:pt idx="698">
                  <c:v>18044</c:v>
                </c:pt>
                <c:pt idx="699">
                  <c:v>18066</c:v>
                </c:pt>
                <c:pt idx="700">
                  <c:v>18087</c:v>
                </c:pt>
                <c:pt idx="701">
                  <c:v>18109</c:v>
                </c:pt>
                <c:pt idx="702">
                  <c:v>18131</c:v>
                </c:pt>
                <c:pt idx="703">
                  <c:v>18153</c:v>
                </c:pt>
                <c:pt idx="704">
                  <c:v>18176</c:v>
                </c:pt>
                <c:pt idx="705">
                  <c:v>18282</c:v>
                </c:pt>
                <c:pt idx="706">
                  <c:v>18305</c:v>
                </c:pt>
                <c:pt idx="707">
                  <c:v>18326</c:v>
                </c:pt>
                <c:pt idx="708">
                  <c:v>18348</c:v>
                </c:pt>
                <c:pt idx="709">
                  <c:v>18369</c:v>
                </c:pt>
                <c:pt idx="710">
                  <c:v>18391</c:v>
                </c:pt>
                <c:pt idx="711">
                  <c:v>18412</c:v>
                </c:pt>
                <c:pt idx="712">
                  <c:v>18434</c:v>
                </c:pt>
                <c:pt idx="713">
                  <c:v>18455</c:v>
                </c:pt>
                <c:pt idx="714">
                  <c:v>18477</c:v>
                </c:pt>
                <c:pt idx="715">
                  <c:v>18498</c:v>
                </c:pt>
                <c:pt idx="716">
                  <c:v>18520</c:v>
                </c:pt>
                <c:pt idx="717">
                  <c:v>18542</c:v>
                </c:pt>
                <c:pt idx="718">
                  <c:v>18564</c:v>
                </c:pt>
                <c:pt idx="719">
                  <c:v>18585</c:v>
                </c:pt>
                <c:pt idx="720">
                  <c:v>18607</c:v>
                </c:pt>
                <c:pt idx="721">
                  <c:v>18628</c:v>
                </c:pt>
                <c:pt idx="722">
                  <c:v>18650</c:v>
                </c:pt>
                <c:pt idx="723">
                  <c:v>18671</c:v>
                </c:pt>
                <c:pt idx="724">
                  <c:v>18693</c:v>
                </c:pt>
                <c:pt idx="725">
                  <c:v>18714</c:v>
                </c:pt>
                <c:pt idx="726">
                  <c:v>18736</c:v>
                </c:pt>
                <c:pt idx="727">
                  <c:v>18758</c:v>
                </c:pt>
                <c:pt idx="728">
                  <c:v>18780</c:v>
                </c:pt>
                <c:pt idx="729">
                  <c:v>18801</c:v>
                </c:pt>
                <c:pt idx="730">
                  <c:v>18823</c:v>
                </c:pt>
                <c:pt idx="731">
                  <c:v>18844</c:v>
                </c:pt>
                <c:pt idx="732">
                  <c:v>18866</c:v>
                </c:pt>
                <c:pt idx="733">
                  <c:v>18887</c:v>
                </c:pt>
                <c:pt idx="734">
                  <c:v>18909</c:v>
                </c:pt>
                <c:pt idx="735">
                  <c:v>18931</c:v>
                </c:pt>
                <c:pt idx="736">
                  <c:v>18953</c:v>
                </c:pt>
                <c:pt idx="737">
                  <c:v>18974</c:v>
                </c:pt>
                <c:pt idx="738">
                  <c:v>18999</c:v>
                </c:pt>
                <c:pt idx="739">
                  <c:v>19020</c:v>
                </c:pt>
                <c:pt idx="740">
                  <c:v>19042</c:v>
                </c:pt>
                <c:pt idx="741">
                  <c:v>19063</c:v>
                </c:pt>
                <c:pt idx="742">
                  <c:v>19086</c:v>
                </c:pt>
                <c:pt idx="743">
                  <c:v>19107</c:v>
                </c:pt>
                <c:pt idx="744">
                  <c:v>19129</c:v>
                </c:pt>
                <c:pt idx="745">
                  <c:v>19150</c:v>
                </c:pt>
                <c:pt idx="746">
                  <c:v>19172</c:v>
                </c:pt>
                <c:pt idx="747">
                  <c:v>19276</c:v>
                </c:pt>
                <c:pt idx="748">
                  <c:v>19299</c:v>
                </c:pt>
                <c:pt idx="749">
                  <c:v>19320</c:v>
                </c:pt>
                <c:pt idx="750">
                  <c:v>19342</c:v>
                </c:pt>
                <c:pt idx="751">
                  <c:v>19363</c:v>
                </c:pt>
                <c:pt idx="752">
                  <c:v>19385</c:v>
                </c:pt>
                <c:pt idx="753">
                  <c:v>19406</c:v>
                </c:pt>
                <c:pt idx="754">
                  <c:v>19428</c:v>
                </c:pt>
                <c:pt idx="755">
                  <c:v>19449</c:v>
                </c:pt>
                <c:pt idx="756">
                  <c:v>19471</c:v>
                </c:pt>
                <c:pt idx="757">
                  <c:v>19492</c:v>
                </c:pt>
                <c:pt idx="758">
                  <c:v>19515</c:v>
                </c:pt>
                <c:pt idx="759">
                  <c:v>19536</c:v>
                </c:pt>
                <c:pt idx="760">
                  <c:v>19558</c:v>
                </c:pt>
                <c:pt idx="761">
                  <c:v>19579</c:v>
                </c:pt>
                <c:pt idx="762">
                  <c:v>19601</c:v>
                </c:pt>
                <c:pt idx="763">
                  <c:v>19622</c:v>
                </c:pt>
                <c:pt idx="764">
                  <c:v>19644</c:v>
                </c:pt>
                <c:pt idx="765">
                  <c:v>19667</c:v>
                </c:pt>
                <c:pt idx="766">
                  <c:v>19689</c:v>
                </c:pt>
                <c:pt idx="767">
                  <c:v>19710</c:v>
                </c:pt>
                <c:pt idx="768">
                  <c:v>19732</c:v>
                </c:pt>
                <c:pt idx="769">
                  <c:v>19753</c:v>
                </c:pt>
                <c:pt idx="770">
                  <c:v>19775</c:v>
                </c:pt>
                <c:pt idx="771">
                  <c:v>19796</c:v>
                </c:pt>
                <c:pt idx="772">
                  <c:v>19818</c:v>
                </c:pt>
                <c:pt idx="773">
                  <c:v>19840</c:v>
                </c:pt>
                <c:pt idx="774">
                  <c:v>19862</c:v>
                </c:pt>
                <c:pt idx="775">
                  <c:v>19884</c:v>
                </c:pt>
                <c:pt idx="776">
                  <c:v>19905</c:v>
                </c:pt>
                <c:pt idx="777">
                  <c:v>19929</c:v>
                </c:pt>
                <c:pt idx="778">
                  <c:v>19951</c:v>
                </c:pt>
                <c:pt idx="779">
                  <c:v>19973</c:v>
                </c:pt>
                <c:pt idx="780">
                  <c:v>19994</c:v>
                </c:pt>
                <c:pt idx="781">
                  <c:v>20016</c:v>
                </c:pt>
                <c:pt idx="782">
                  <c:v>20037</c:v>
                </c:pt>
                <c:pt idx="783">
                  <c:v>20059</c:v>
                </c:pt>
                <c:pt idx="784">
                  <c:v>20080</c:v>
                </c:pt>
                <c:pt idx="785">
                  <c:v>20102</c:v>
                </c:pt>
                <c:pt idx="786">
                  <c:v>20123</c:v>
                </c:pt>
                <c:pt idx="787">
                  <c:v>20145</c:v>
                </c:pt>
                <c:pt idx="788">
                  <c:v>20167</c:v>
                </c:pt>
                <c:pt idx="789">
                  <c:v>20273</c:v>
                </c:pt>
                <c:pt idx="790">
                  <c:v>20294</c:v>
                </c:pt>
                <c:pt idx="791">
                  <c:v>20316</c:v>
                </c:pt>
                <c:pt idx="792">
                  <c:v>20337</c:v>
                </c:pt>
                <c:pt idx="793">
                  <c:v>20359</c:v>
                </c:pt>
                <c:pt idx="794">
                  <c:v>20380</c:v>
                </c:pt>
                <c:pt idx="795">
                  <c:v>20402</c:v>
                </c:pt>
                <c:pt idx="796">
                  <c:v>20424</c:v>
                </c:pt>
                <c:pt idx="797">
                  <c:v>20446</c:v>
                </c:pt>
                <c:pt idx="798">
                  <c:v>20467</c:v>
                </c:pt>
                <c:pt idx="799">
                  <c:v>20489</c:v>
                </c:pt>
                <c:pt idx="800">
                  <c:v>20510</c:v>
                </c:pt>
                <c:pt idx="801">
                  <c:v>20532</c:v>
                </c:pt>
                <c:pt idx="802">
                  <c:v>20553</c:v>
                </c:pt>
                <c:pt idx="803">
                  <c:v>20576</c:v>
                </c:pt>
                <c:pt idx="804">
                  <c:v>20597</c:v>
                </c:pt>
                <c:pt idx="805">
                  <c:v>20619</c:v>
                </c:pt>
                <c:pt idx="806">
                  <c:v>20640</c:v>
                </c:pt>
                <c:pt idx="807">
                  <c:v>20662</c:v>
                </c:pt>
                <c:pt idx="808">
                  <c:v>20683</c:v>
                </c:pt>
                <c:pt idx="809">
                  <c:v>20705</c:v>
                </c:pt>
                <c:pt idx="810">
                  <c:v>20726</c:v>
                </c:pt>
                <c:pt idx="811">
                  <c:v>20748</c:v>
                </c:pt>
                <c:pt idx="812">
                  <c:v>20769</c:v>
                </c:pt>
                <c:pt idx="813">
                  <c:v>20791</c:v>
                </c:pt>
                <c:pt idx="814">
                  <c:v>20812</c:v>
                </c:pt>
                <c:pt idx="815">
                  <c:v>20834</c:v>
                </c:pt>
                <c:pt idx="816">
                  <c:v>20856</c:v>
                </c:pt>
                <c:pt idx="817">
                  <c:v>20880</c:v>
                </c:pt>
                <c:pt idx="818">
                  <c:v>20901</c:v>
                </c:pt>
                <c:pt idx="819">
                  <c:v>20923</c:v>
                </c:pt>
                <c:pt idx="820">
                  <c:v>20944</c:v>
                </c:pt>
                <c:pt idx="821">
                  <c:v>20967</c:v>
                </c:pt>
                <c:pt idx="822">
                  <c:v>20988</c:v>
                </c:pt>
                <c:pt idx="823">
                  <c:v>21010</c:v>
                </c:pt>
                <c:pt idx="824">
                  <c:v>21031</c:v>
                </c:pt>
                <c:pt idx="825">
                  <c:v>21053</c:v>
                </c:pt>
                <c:pt idx="826">
                  <c:v>21075</c:v>
                </c:pt>
                <c:pt idx="827">
                  <c:v>21097</c:v>
                </c:pt>
                <c:pt idx="828">
                  <c:v>21118</c:v>
                </c:pt>
                <c:pt idx="829">
                  <c:v>21140</c:v>
                </c:pt>
                <c:pt idx="830">
                  <c:v>21161</c:v>
                </c:pt>
                <c:pt idx="831">
                  <c:v>21260</c:v>
                </c:pt>
                <c:pt idx="832">
                  <c:v>21291</c:v>
                </c:pt>
                <c:pt idx="833">
                  <c:v>21312</c:v>
                </c:pt>
                <c:pt idx="834">
                  <c:v>21334</c:v>
                </c:pt>
                <c:pt idx="835">
                  <c:v>21355</c:v>
                </c:pt>
                <c:pt idx="836">
                  <c:v>21377</c:v>
                </c:pt>
                <c:pt idx="837">
                  <c:v>21398</c:v>
                </c:pt>
                <c:pt idx="838">
                  <c:v>21420</c:v>
                </c:pt>
                <c:pt idx="839">
                  <c:v>21441</c:v>
                </c:pt>
                <c:pt idx="840">
                  <c:v>21464</c:v>
                </c:pt>
                <c:pt idx="841">
                  <c:v>21485</c:v>
                </c:pt>
                <c:pt idx="842">
                  <c:v>21507</c:v>
                </c:pt>
                <c:pt idx="843">
                  <c:v>21528</c:v>
                </c:pt>
                <c:pt idx="844">
                  <c:v>21550</c:v>
                </c:pt>
                <c:pt idx="845">
                  <c:v>21571</c:v>
                </c:pt>
                <c:pt idx="846">
                  <c:v>21593</c:v>
                </c:pt>
                <c:pt idx="847">
                  <c:v>21614</c:v>
                </c:pt>
                <c:pt idx="848">
                  <c:v>21636</c:v>
                </c:pt>
                <c:pt idx="849">
                  <c:v>21657</c:v>
                </c:pt>
                <c:pt idx="850">
                  <c:v>21679</c:v>
                </c:pt>
                <c:pt idx="851">
                  <c:v>21700</c:v>
                </c:pt>
                <c:pt idx="852">
                  <c:v>21723</c:v>
                </c:pt>
                <c:pt idx="853">
                  <c:v>21744</c:v>
                </c:pt>
                <c:pt idx="854">
                  <c:v>21766</c:v>
                </c:pt>
                <c:pt idx="855">
                  <c:v>21787</c:v>
                </c:pt>
                <c:pt idx="856">
                  <c:v>21812</c:v>
                </c:pt>
                <c:pt idx="857">
                  <c:v>21834</c:v>
                </c:pt>
                <c:pt idx="858">
                  <c:v>21856</c:v>
                </c:pt>
                <c:pt idx="859">
                  <c:v>21877</c:v>
                </c:pt>
                <c:pt idx="860">
                  <c:v>21899</c:v>
                </c:pt>
                <c:pt idx="861">
                  <c:v>21920</c:v>
                </c:pt>
                <c:pt idx="862">
                  <c:v>21942</c:v>
                </c:pt>
                <c:pt idx="863">
                  <c:v>22050</c:v>
                </c:pt>
                <c:pt idx="864">
                  <c:v>22072</c:v>
                </c:pt>
                <c:pt idx="865">
                  <c:v>22093</c:v>
                </c:pt>
                <c:pt idx="866">
                  <c:v>22115</c:v>
                </c:pt>
                <c:pt idx="867">
                  <c:v>22136</c:v>
                </c:pt>
                <c:pt idx="868">
                  <c:v>22158</c:v>
                </c:pt>
                <c:pt idx="869">
                  <c:v>22264</c:v>
                </c:pt>
                <c:pt idx="870">
                  <c:v>22286</c:v>
                </c:pt>
                <c:pt idx="871">
                  <c:v>22307</c:v>
                </c:pt>
                <c:pt idx="872">
                  <c:v>22329</c:v>
                </c:pt>
                <c:pt idx="873">
                  <c:v>22350</c:v>
                </c:pt>
                <c:pt idx="874">
                  <c:v>22372</c:v>
                </c:pt>
                <c:pt idx="875">
                  <c:v>22393</c:v>
                </c:pt>
                <c:pt idx="876">
                  <c:v>22415</c:v>
                </c:pt>
                <c:pt idx="877">
                  <c:v>22437</c:v>
                </c:pt>
                <c:pt idx="878">
                  <c:v>22459</c:v>
                </c:pt>
                <c:pt idx="879">
                  <c:v>22480</c:v>
                </c:pt>
                <c:pt idx="880">
                  <c:v>22502</c:v>
                </c:pt>
                <c:pt idx="881">
                  <c:v>22523</c:v>
                </c:pt>
                <c:pt idx="882">
                  <c:v>22545</c:v>
                </c:pt>
                <c:pt idx="883">
                  <c:v>22566</c:v>
                </c:pt>
                <c:pt idx="884">
                  <c:v>22588</c:v>
                </c:pt>
                <c:pt idx="885">
                  <c:v>22609</c:v>
                </c:pt>
                <c:pt idx="886">
                  <c:v>22632</c:v>
                </c:pt>
                <c:pt idx="887">
                  <c:v>22653</c:v>
                </c:pt>
                <c:pt idx="888">
                  <c:v>22676</c:v>
                </c:pt>
                <c:pt idx="889">
                  <c:v>22697</c:v>
                </c:pt>
                <c:pt idx="890">
                  <c:v>22719</c:v>
                </c:pt>
                <c:pt idx="891">
                  <c:v>22740</c:v>
                </c:pt>
                <c:pt idx="892">
                  <c:v>22762</c:v>
                </c:pt>
                <c:pt idx="893">
                  <c:v>22784</c:v>
                </c:pt>
                <c:pt idx="894">
                  <c:v>22805</c:v>
                </c:pt>
                <c:pt idx="895">
                  <c:v>22830</c:v>
                </c:pt>
                <c:pt idx="896">
                  <c:v>22851</c:v>
                </c:pt>
                <c:pt idx="897">
                  <c:v>22873</c:v>
                </c:pt>
                <c:pt idx="898">
                  <c:v>22894</c:v>
                </c:pt>
                <c:pt idx="899">
                  <c:v>22916</c:v>
                </c:pt>
                <c:pt idx="900">
                  <c:v>22937</c:v>
                </c:pt>
                <c:pt idx="901">
                  <c:v>22959</c:v>
                </c:pt>
                <c:pt idx="902">
                  <c:v>22981</c:v>
                </c:pt>
                <c:pt idx="903">
                  <c:v>23003</c:v>
                </c:pt>
                <c:pt idx="904">
                  <c:v>23024</c:v>
                </c:pt>
                <c:pt idx="905">
                  <c:v>23046</c:v>
                </c:pt>
                <c:pt idx="906">
                  <c:v>23067</c:v>
                </c:pt>
                <c:pt idx="907">
                  <c:v>23089</c:v>
                </c:pt>
                <c:pt idx="908">
                  <c:v>23110</c:v>
                </c:pt>
                <c:pt idx="909">
                  <c:v>23132</c:v>
                </c:pt>
                <c:pt idx="910">
                  <c:v>23153</c:v>
                </c:pt>
                <c:pt idx="911">
                  <c:v>23261</c:v>
                </c:pt>
                <c:pt idx="912">
                  <c:v>23282</c:v>
                </c:pt>
                <c:pt idx="913">
                  <c:v>23304</c:v>
                </c:pt>
                <c:pt idx="914">
                  <c:v>23325</c:v>
                </c:pt>
                <c:pt idx="915">
                  <c:v>23347</c:v>
                </c:pt>
                <c:pt idx="916">
                  <c:v>23368</c:v>
                </c:pt>
                <c:pt idx="917">
                  <c:v>23390</c:v>
                </c:pt>
                <c:pt idx="918">
                  <c:v>23413</c:v>
                </c:pt>
                <c:pt idx="919">
                  <c:v>23435</c:v>
                </c:pt>
                <c:pt idx="920">
                  <c:v>23456</c:v>
                </c:pt>
                <c:pt idx="921">
                  <c:v>23478</c:v>
                </c:pt>
                <c:pt idx="922">
                  <c:v>23499</c:v>
                </c:pt>
                <c:pt idx="923">
                  <c:v>23521</c:v>
                </c:pt>
                <c:pt idx="924">
                  <c:v>23542</c:v>
                </c:pt>
                <c:pt idx="925">
                  <c:v>23564</c:v>
                </c:pt>
                <c:pt idx="926">
                  <c:v>23586</c:v>
                </c:pt>
                <c:pt idx="927">
                  <c:v>23612</c:v>
                </c:pt>
                <c:pt idx="928">
                  <c:v>23847</c:v>
                </c:pt>
                <c:pt idx="929">
                  <c:v>23938</c:v>
                </c:pt>
                <c:pt idx="930">
                  <c:v>24028</c:v>
                </c:pt>
                <c:pt idx="931">
                  <c:v>24074</c:v>
                </c:pt>
                <c:pt idx="932">
                  <c:v>24095</c:v>
                </c:pt>
                <c:pt idx="933">
                  <c:v>24117</c:v>
                </c:pt>
                <c:pt idx="934">
                  <c:v>24139</c:v>
                </c:pt>
                <c:pt idx="935">
                  <c:v>24163</c:v>
                </c:pt>
                <c:pt idx="936">
                  <c:v>24269</c:v>
                </c:pt>
                <c:pt idx="937">
                  <c:v>24291</c:v>
                </c:pt>
                <c:pt idx="938">
                  <c:v>24312</c:v>
                </c:pt>
                <c:pt idx="939">
                  <c:v>24334</c:v>
                </c:pt>
                <c:pt idx="940">
                  <c:v>24355</c:v>
                </c:pt>
                <c:pt idx="941">
                  <c:v>24377</c:v>
                </c:pt>
                <c:pt idx="942">
                  <c:v>24398</c:v>
                </c:pt>
                <c:pt idx="943">
                  <c:v>24420</c:v>
                </c:pt>
                <c:pt idx="944">
                  <c:v>24441</c:v>
                </c:pt>
                <c:pt idx="945">
                  <c:v>24463</c:v>
                </c:pt>
                <c:pt idx="946">
                  <c:v>24484</c:v>
                </c:pt>
                <c:pt idx="947">
                  <c:v>24506</c:v>
                </c:pt>
                <c:pt idx="948">
                  <c:v>24527</c:v>
                </c:pt>
                <c:pt idx="949">
                  <c:v>24549</c:v>
                </c:pt>
                <c:pt idx="950">
                  <c:v>24570</c:v>
                </c:pt>
                <c:pt idx="951">
                  <c:v>24592</c:v>
                </c:pt>
                <c:pt idx="952">
                  <c:v>24613</c:v>
                </c:pt>
                <c:pt idx="953">
                  <c:v>24635</c:v>
                </c:pt>
                <c:pt idx="954">
                  <c:v>24656</c:v>
                </c:pt>
                <c:pt idx="955">
                  <c:v>24678</c:v>
                </c:pt>
                <c:pt idx="956">
                  <c:v>24699</c:v>
                </c:pt>
                <c:pt idx="957">
                  <c:v>24721</c:v>
                </c:pt>
                <c:pt idx="958">
                  <c:v>24742</c:v>
                </c:pt>
                <c:pt idx="959">
                  <c:v>24764</c:v>
                </c:pt>
                <c:pt idx="960">
                  <c:v>24785</c:v>
                </c:pt>
                <c:pt idx="961">
                  <c:v>24807</c:v>
                </c:pt>
                <c:pt idx="962">
                  <c:v>24829</c:v>
                </c:pt>
                <c:pt idx="963">
                  <c:v>24851</c:v>
                </c:pt>
                <c:pt idx="964">
                  <c:v>24872</c:v>
                </c:pt>
                <c:pt idx="965">
                  <c:v>24894</c:v>
                </c:pt>
                <c:pt idx="966">
                  <c:v>24915</c:v>
                </c:pt>
                <c:pt idx="967">
                  <c:v>24937</c:v>
                </c:pt>
                <c:pt idx="968">
                  <c:v>24958</c:v>
                </c:pt>
                <c:pt idx="969">
                  <c:v>24979</c:v>
                </c:pt>
                <c:pt idx="970">
                  <c:v>25000</c:v>
                </c:pt>
                <c:pt idx="971">
                  <c:v>25022</c:v>
                </c:pt>
                <c:pt idx="972">
                  <c:v>25043</c:v>
                </c:pt>
                <c:pt idx="973">
                  <c:v>25065</c:v>
                </c:pt>
                <c:pt idx="974">
                  <c:v>25090</c:v>
                </c:pt>
                <c:pt idx="975">
                  <c:v>25111</c:v>
                </c:pt>
                <c:pt idx="976">
                  <c:v>25133</c:v>
                </c:pt>
                <c:pt idx="977">
                  <c:v>25154</c:v>
                </c:pt>
                <c:pt idx="978">
                  <c:v>25261</c:v>
                </c:pt>
                <c:pt idx="979">
                  <c:v>25282</c:v>
                </c:pt>
                <c:pt idx="980">
                  <c:v>25304</c:v>
                </c:pt>
                <c:pt idx="981">
                  <c:v>25325</c:v>
                </c:pt>
                <c:pt idx="982">
                  <c:v>25347</c:v>
                </c:pt>
                <c:pt idx="983">
                  <c:v>25368</c:v>
                </c:pt>
                <c:pt idx="984">
                  <c:v>25390</c:v>
                </c:pt>
                <c:pt idx="985">
                  <c:v>25411</c:v>
                </c:pt>
                <c:pt idx="986">
                  <c:v>25433</c:v>
                </c:pt>
                <c:pt idx="987">
                  <c:v>25454</c:v>
                </c:pt>
                <c:pt idx="988">
                  <c:v>25475</c:v>
                </c:pt>
                <c:pt idx="989">
                  <c:v>25496</c:v>
                </c:pt>
                <c:pt idx="990">
                  <c:v>25518</c:v>
                </c:pt>
                <c:pt idx="991">
                  <c:v>25539</c:v>
                </c:pt>
                <c:pt idx="992">
                  <c:v>25561</c:v>
                </c:pt>
                <c:pt idx="993">
                  <c:v>25584</c:v>
                </c:pt>
                <c:pt idx="994">
                  <c:v>25606</c:v>
                </c:pt>
                <c:pt idx="995">
                  <c:v>25627</c:v>
                </c:pt>
                <c:pt idx="996">
                  <c:v>25649</c:v>
                </c:pt>
                <c:pt idx="997">
                  <c:v>25670</c:v>
                </c:pt>
                <c:pt idx="998">
                  <c:v>25692</c:v>
                </c:pt>
                <c:pt idx="999">
                  <c:v>25713</c:v>
                </c:pt>
                <c:pt idx="1000">
                  <c:v>25735</c:v>
                </c:pt>
                <c:pt idx="1001">
                  <c:v>25756</c:v>
                </c:pt>
                <c:pt idx="1002">
                  <c:v>25778</c:v>
                </c:pt>
                <c:pt idx="1003">
                  <c:v>25799</c:v>
                </c:pt>
                <c:pt idx="1004">
                  <c:v>25821</c:v>
                </c:pt>
                <c:pt idx="1005">
                  <c:v>25842</c:v>
                </c:pt>
                <c:pt idx="1006">
                  <c:v>25864</c:v>
                </c:pt>
                <c:pt idx="1007">
                  <c:v>25885</c:v>
                </c:pt>
                <c:pt idx="1008">
                  <c:v>25907</c:v>
                </c:pt>
                <c:pt idx="1009">
                  <c:v>25928</c:v>
                </c:pt>
                <c:pt idx="1010">
                  <c:v>25950</c:v>
                </c:pt>
                <c:pt idx="1011">
                  <c:v>25971</c:v>
                </c:pt>
                <c:pt idx="1012">
                  <c:v>25993</c:v>
                </c:pt>
                <c:pt idx="1013">
                  <c:v>26014</c:v>
                </c:pt>
                <c:pt idx="1014">
                  <c:v>26034</c:v>
                </c:pt>
                <c:pt idx="1015">
                  <c:v>26055</c:v>
                </c:pt>
                <c:pt idx="1016">
                  <c:v>26077</c:v>
                </c:pt>
                <c:pt idx="1017">
                  <c:v>26098</c:v>
                </c:pt>
                <c:pt idx="1018">
                  <c:v>26120</c:v>
                </c:pt>
                <c:pt idx="1019">
                  <c:v>26141</c:v>
                </c:pt>
                <c:pt idx="1020">
                  <c:v>26163</c:v>
                </c:pt>
                <c:pt idx="1021">
                  <c:v>26269</c:v>
                </c:pt>
                <c:pt idx="1022">
                  <c:v>26291</c:v>
                </c:pt>
                <c:pt idx="1023">
                  <c:v>26313</c:v>
                </c:pt>
                <c:pt idx="1024">
                  <c:v>26336</c:v>
                </c:pt>
                <c:pt idx="1025">
                  <c:v>26357</c:v>
                </c:pt>
                <c:pt idx="1026">
                  <c:v>26379</c:v>
                </c:pt>
                <c:pt idx="1027">
                  <c:v>26400</c:v>
                </c:pt>
                <c:pt idx="1028">
                  <c:v>26422</c:v>
                </c:pt>
                <c:pt idx="1029">
                  <c:v>26443</c:v>
                </c:pt>
                <c:pt idx="1030">
                  <c:v>26466</c:v>
                </c:pt>
                <c:pt idx="1031">
                  <c:v>26487</c:v>
                </c:pt>
                <c:pt idx="1032">
                  <c:v>26509</c:v>
                </c:pt>
                <c:pt idx="1033">
                  <c:v>26530</c:v>
                </c:pt>
                <c:pt idx="1034">
                  <c:v>26552</c:v>
                </c:pt>
                <c:pt idx="1035">
                  <c:v>26573</c:v>
                </c:pt>
                <c:pt idx="1036">
                  <c:v>26595</c:v>
                </c:pt>
                <c:pt idx="1037">
                  <c:v>26616</c:v>
                </c:pt>
                <c:pt idx="1038">
                  <c:v>26638</c:v>
                </c:pt>
                <c:pt idx="1039">
                  <c:v>26660</c:v>
                </c:pt>
                <c:pt idx="1040">
                  <c:v>26682</c:v>
                </c:pt>
                <c:pt idx="1041">
                  <c:v>26703</c:v>
                </c:pt>
                <c:pt idx="1042">
                  <c:v>26725</c:v>
                </c:pt>
                <c:pt idx="1043">
                  <c:v>26746</c:v>
                </c:pt>
                <c:pt idx="1044">
                  <c:v>26768</c:v>
                </c:pt>
                <c:pt idx="1045">
                  <c:v>26789</c:v>
                </c:pt>
                <c:pt idx="1046">
                  <c:v>26811</c:v>
                </c:pt>
                <c:pt idx="1047">
                  <c:v>26832</c:v>
                </c:pt>
                <c:pt idx="1048">
                  <c:v>26855</c:v>
                </c:pt>
                <c:pt idx="1049">
                  <c:v>26876</c:v>
                </c:pt>
                <c:pt idx="1050">
                  <c:v>26898</c:v>
                </c:pt>
                <c:pt idx="1051">
                  <c:v>26919</c:v>
                </c:pt>
                <c:pt idx="1052">
                  <c:v>26941</c:v>
                </c:pt>
                <c:pt idx="1053">
                  <c:v>26966</c:v>
                </c:pt>
                <c:pt idx="1054">
                  <c:v>26988</c:v>
                </c:pt>
                <c:pt idx="1055">
                  <c:v>27010</c:v>
                </c:pt>
                <c:pt idx="1056">
                  <c:v>27031</c:v>
                </c:pt>
                <c:pt idx="1057">
                  <c:v>27053</c:v>
                </c:pt>
                <c:pt idx="1058">
                  <c:v>27074</c:v>
                </c:pt>
                <c:pt idx="1059">
                  <c:v>27096</c:v>
                </c:pt>
                <c:pt idx="1060">
                  <c:v>27118</c:v>
                </c:pt>
                <c:pt idx="1061">
                  <c:v>27140</c:v>
                </c:pt>
                <c:pt idx="1062">
                  <c:v>27161</c:v>
                </c:pt>
                <c:pt idx="1063">
                  <c:v>27269</c:v>
                </c:pt>
                <c:pt idx="1064">
                  <c:v>27290</c:v>
                </c:pt>
                <c:pt idx="1065">
                  <c:v>27312</c:v>
                </c:pt>
                <c:pt idx="1066">
                  <c:v>27334</c:v>
                </c:pt>
                <c:pt idx="1067">
                  <c:v>27356</c:v>
                </c:pt>
                <c:pt idx="1068">
                  <c:v>27377</c:v>
                </c:pt>
                <c:pt idx="1069">
                  <c:v>27399</c:v>
                </c:pt>
                <c:pt idx="1070">
                  <c:v>27420</c:v>
                </c:pt>
                <c:pt idx="1071">
                  <c:v>27442</c:v>
                </c:pt>
                <c:pt idx="1072">
                  <c:v>27463</c:v>
                </c:pt>
                <c:pt idx="1073">
                  <c:v>27485</c:v>
                </c:pt>
                <c:pt idx="1074">
                  <c:v>27506</c:v>
                </c:pt>
                <c:pt idx="1075">
                  <c:v>27528</c:v>
                </c:pt>
                <c:pt idx="1076">
                  <c:v>27550</c:v>
                </c:pt>
                <c:pt idx="1077">
                  <c:v>27572</c:v>
                </c:pt>
                <c:pt idx="1078">
                  <c:v>27593</c:v>
                </c:pt>
                <c:pt idx="1079">
                  <c:v>27615</c:v>
                </c:pt>
                <c:pt idx="1080">
                  <c:v>27636</c:v>
                </c:pt>
                <c:pt idx="1081">
                  <c:v>27658</c:v>
                </c:pt>
                <c:pt idx="1082">
                  <c:v>27679</c:v>
                </c:pt>
                <c:pt idx="1083">
                  <c:v>27701</c:v>
                </c:pt>
                <c:pt idx="1084">
                  <c:v>27722</c:v>
                </c:pt>
                <c:pt idx="1085">
                  <c:v>27745</c:v>
                </c:pt>
                <c:pt idx="1086">
                  <c:v>27767</c:v>
                </c:pt>
                <c:pt idx="1087">
                  <c:v>27789</c:v>
                </c:pt>
                <c:pt idx="1088">
                  <c:v>27810</c:v>
                </c:pt>
                <c:pt idx="1089">
                  <c:v>27832</c:v>
                </c:pt>
                <c:pt idx="1090">
                  <c:v>27853</c:v>
                </c:pt>
                <c:pt idx="1091">
                  <c:v>27875</c:v>
                </c:pt>
                <c:pt idx="1092">
                  <c:v>27899</c:v>
                </c:pt>
                <c:pt idx="1093">
                  <c:v>27921</c:v>
                </c:pt>
                <c:pt idx="1094">
                  <c:v>27942</c:v>
                </c:pt>
                <c:pt idx="1095">
                  <c:v>28051</c:v>
                </c:pt>
                <c:pt idx="1096">
                  <c:v>28072</c:v>
                </c:pt>
                <c:pt idx="1097">
                  <c:v>28094</c:v>
                </c:pt>
                <c:pt idx="1098">
                  <c:v>28115</c:v>
                </c:pt>
                <c:pt idx="1099">
                  <c:v>28137</c:v>
                </c:pt>
                <c:pt idx="1100">
                  <c:v>28158</c:v>
                </c:pt>
                <c:pt idx="1101">
                  <c:v>28239</c:v>
                </c:pt>
                <c:pt idx="1102">
                  <c:v>28288</c:v>
                </c:pt>
                <c:pt idx="1103">
                  <c:v>28309</c:v>
                </c:pt>
                <c:pt idx="1104">
                  <c:v>28331</c:v>
                </c:pt>
                <c:pt idx="1105">
                  <c:v>28352</c:v>
                </c:pt>
                <c:pt idx="1106">
                  <c:v>28374</c:v>
                </c:pt>
                <c:pt idx="1107">
                  <c:v>28395</c:v>
                </c:pt>
                <c:pt idx="1108">
                  <c:v>28418</c:v>
                </c:pt>
                <c:pt idx="1109">
                  <c:v>28439</c:v>
                </c:pt>
                <c:pt idx="1110">
                  <c:v>28461</c:v>
                </c:pt>
                <c:pt idx="1111">
                  <c:v>28482</c:v>
                </c:pt>
                <c:pt idx="1112">
                  <c:v>28504</c:v>
                </c:pt>
                <c:pt idx="1113">
                  <c:v>28525</c:v>
                </c:pt>
                <c:pt idx="1114">
                  <c:v>28547</c:v>
                </c:pt>
                <c:pt idx="1115">
                  <c:v>28568</c:v>
                </c:pt>
                <c:pt idx="1116">
                  <c:v>28591</c:v>
                </c:pt>
                <c:pt idx="1117">
                  <c:v>28612</c:v>
                </c:pt>
                <c:pt idx="1118">
                  <c:v>28634</c:v>
                </c:pt>
                <c:pt idx="1119">
                  <c:v>28656</c:v>
                </c:pt>
                <c:pt idx="1120">
                  <c:v>28678</c:v>
                </c:pt>
                <c:pt idx="1121">
                  <c:v>28699</c:v>
                </c:pt>
                <c:pt idx="1122">
                  <c:v>28721</c:v>
                </c:pt>
                <c:pt idx="1123">
                  <c:v>28742</c:v>
                </c:pt>
                <c:pt idx="1124">
                  <c:v>28764</c:v>
                </c:pt>
                <c:pt idx="1125">
                  <c:v>28785</c:v>
                </c:pt>
                <c:pt idx="1126">
                  <c:v>28807</c:v>
                </c:pt>
                <c:pt idx="1127">
                  <c:v>28828</c:v>
                </c:pt>
                <c:pt idx="1128">
                  <c:v>28850</c:v>
                </c:pt>
                <c:pt idx="1129">
                  <c:v>28871</c:v>
                </c:pt>
                <c:pt idx="1130">
                  <c:v>28893</c:v>
                </c:pt>
                <c:pt idx="1131">
                  <c:v>28915</c:v>
                </c:pt>
                <c:pt idx="1132">
                  <c:v>28939</c:v>
                </c:pt>
                <c:pt idx="1133">
                  <c:v>28960</c:v>
                </c:pt>
                <c:pt idx="1134">
                  <c:v>28982</c:v>
                </c:pt>
                <c:pt idx="1135">
                  <c:v>29003</c:v>
                </c:pt>
                <c:pt idx="1136">
                  <c:v>29026</c:v>
                </c:pt>
                <c:pt idx="1137">
                  <c:v>29047</c:v>
                </c:pt>
                <c:pt idx="1138">
                  <c:v>29069</c:v>
                </c:pt>
                <c:pt idx="1139">
                  <c:v>29090</c:v>
                </c:pt>
                <c:pt idx="1140">
                  <c:v>29112</c:v>
                </c:pt>
                <c:pt idx="1141">
                  <c:v>29133</c:v>
                </c:pt>
                <c:pt idx="1142">
                  <c:v>29155</c:v>
                </c:pt>
                <c:pt idx="1143">
                  <c:v>29260</c:v>
                </c:pt>
                <c:pt idx="1144">
                  <c:v>29282</c:v>
                </c:pt>
                <c:pt idx="1145">
                  <c:v>29304</c:v>
                </c:pt>
                <c:pt idx="1146">
                  <c:v>29327</c:v>
                </c:pt>
                <c:pt idx="1147">
                  <c:v>29348</c:v>
                </c:pt>
                <c:pt idx="1148">
                  <c:v>29370</c:v>
                </c:pt>
                <c:pt idx="1149">
                  <c:v>29391</c:v>
                </c:pt>
                <c:pt idx="1150">
                  <c:v>29413</c:v>
                </c:pt>
                <c:pt idx="1151">
                  <c:v>29434</c:v>
                </c:pt>
                <c:pt idx="1152">
                  <c:v>29456</c:v>
                </c:pt>
                <c:pt idx="1153">
                  <c:v>29477</c:v>
                </c:pt>
                <c:pt idx="1154">
                  <c:v>29499</c:v>
                </c:pt>
                <c:pt idx="1155">
                  <c:v>29520</c:v>
                </c:pt>
                <c:pt idx="1156">
                  <c:v>29543</c:v>
                </c:pt>
                <c:pt idx="1157">
                  <c:v>29564</c:v>
                </c:pt>
                <c:pt idx="1158">
                  <c:v>29586</c:v>
                </c:pt>
                <c:pt idx="1159">
                  <c:v>29607</c:v>
                </c:pt>
                <c:pt idx="1160">
                  <c:v>29629</c:v>
                </c:pt>
                <c:pt idx="1161">
                  <c:v>29650</c:v>
                </c:pt>
                <c:pt idx="1162">
                  <c:v>29672</c:v>
                </c:pt>
                <c:pt idx="1163">
                  <c:v>29693</c:v>
                </c:pt>
                <c:pt idx="1164">
                  <c:v>29715</c:v>
                </c:pt>
                <c:pt idx="1165">
                  <c:v>29736</c:v>
                </c:pt>
                <c:pt idx="1166">
                  <c:v>29758</c:v>
                </c:pt>
                <c:pt idx="1167">
                  <c:v>29780</c:v>
                </c:pt>
                <c:pt idx="1168">
                  <c:v>29802</c:v>
                </c:pt>
                <c:pt idx="1169">
                  <c:v>29824</c:v>
                </c:pt>
                <c:pt idx="1170">
                  <c:v>29845</c:v>
                </c:pt>
                <c:pt idx="1171">
                  <c:v>29870</c:v>
                </c:pt>
                <c:pt idx="1172">
                  <c:v>29891</c:v>
                </c:pt>
                <c:pt idx="1173">
                  <c:v>29913</c:v>
                </c:pt>
                <c:pt idx="1174">
                  <c:v>29934</c:v>
                </c:pt>
                <c:pt idx="1175">
                  <c:v>29956</c:v>
                </c:pt>
                <c:pt idx="1176">
                  <c:v>29977</c:v>
                </c:pt>
                <c:pt idx="1177">
                  <c:v>30000</c:v>
                </c:pt>
                <c:pt idx="1178">
                  <c:v>30021</c:v>
                </c:pt>
                <c:pt idx="1179">
                  <c:v>30043</c:v>
                </c:pt>
                <c:pt idx="1180">
                  <c:v>30065</c:v>
                </c:pt>
                <c:pt idx="1181">
                  <c:v>30087</c:v>
                </c:pt>
                <c:pt idx="1182">
                  <c:v>30108</c:v>
                </c:pt>
                <c:pt idx="1183">
                  <c:v>30130</c:v>
                </c:pt>
                <c:pt idx="1184">
                  <c:v>30151</c:v>
                </c:pt>
                <c:pt idx="1185">
                  <c:v>30258</c:v>
                </c:pt>
                <c:pt idx="1186">
                  <c:v>30279</c:v>
                </c:pt>
                <c:pt idx="1187">
                  <c:v>30301</c:v>
                </c:pt>
                <c:pt idx="1188">
                  <c:v>30322</c:v>
                </c:pt>
                <c:pt idx="1189">
                  <c:v>30345</c:v>
                </c:pt>
                <c:pt idx="1190">
                  <c:v>30366</c:v>
                </c:pt>
                <c:pt idx="1191">
                  <c:v>30388</c:v>
                </c:pt>
                <c:pt idx="1192">
                  <c:v>30409</c:v>
                </c:pt>
                <c:pt idx="1193">
                  <c:v>30431</c:v>
                </c:pt>
                <c:pt idx="1194">
                  <c:v>30452</c:v>
                </c:pt>
                <c:pt idx="1195">
                  <c:v>30474</c:v>
                </c:pt>
                <c:pt idx="1196">
                  <c:v>30495</c:v>
                </c:pt>
                <c:pt idx="1197">
                  <c:v>30517</c:v>
                </c:pt>
                <c:pt idx="1198">
                  <c:v>30539</c:v>
                </c:pt>
                <c:pt idx="1199">
                  <c:v>30561</c:v>
                </c:pt>
                <c:pt idx="1200">
                  <c:v>30582</c:v>
                </c:pt>
                <c:pt idx="1201">
                  <c:v>30604</c:v>
                </c:pt>
                <c:pt idx="1202">
                  <c:v>30625</c:v>
                </c:pt>
                <c:pt idx="1203">
                  <c:v>30647</c:v>
                </c:pt>
                <c:pt idx="1204">
                  <c:v>30668</c:v>
                </c:pt>
                <c:pt idx="1205">
                  <c:v>30690</c:v>
                </c:pt>
                <c:pt idx="1206">
                  <c:v>30711</c:v>
                </c:pt>
                <c:pt idx="1207">
                  <c:v>30734</c:v>
                </c:pt>
                <c:pt idx="1208">
                  <c:v>30756</c:v>
                </c:pt>
                <c:pt idx="1209">
                  <c:v>30778</c:v>
                </c:pt>
                <c:pt idx="1210">
                  <c:v>30802</c:v>
                </c:pt>
                <c:pt idx="1211">
                  <c:v>30824</c:v>
                </c:pt>
                <c:pt idx="1212">
                  <c:v>30845</c:v>
                </c:pt>
                <c:pt idx="1213">
                  <c:v>30867</c:v>
                </c:pt>
                <c:pt idx="1214">
                  <c:v>30888</c:v>
                </c:pt>
                <c:pt idx="1215">
                  <c:v>30910</c:v>
                </c:pt>
                <c:pt idx="1216">
                  <c:v>30931</c:v>
                </c:pt>
                <c:pt idx="1217">
                  <c:v>30953</c:v>
                </c:pt>
                <c:pt idx="1218">
                  <c:v>30974</c:v>
                </c:pt>
                <c:pt idx="1219">
                  <c:v>30997</c:v>
                </c:pt>
                <c:pt idx="1220">
                  <c:v>31019</c:v>
                </c:pt>
                <c:pt idx="1221">
                  <c:v>31040</c:v>
                </c:pt>
                <c:pt idx="1222">
                  <c:v>31062</c:v>
                </c:pt>
                <c:pt idx="1223">
                  <c:v>31083</c:v>
                </c:pt>
                <c:pt idx="1224">
                  <c:v>31105</c:v>
                </c:pt>
                <c:pt idx="1225">
                  <c:v>31126</c:v>
                </c:pt>
                <c:pt idx="1226">
                  <c:v>31148</c:v>
                </c:pt>
                <c:pt idx="1227">
                  <c:v>31169</c:v>
                </c:pt>
                <c:pt idx="1228">
                  <c:v>31279</c:v>
                </c:pt>
                <c:pt idx="1229">
                  <c:v>31300</c:v>
                </c:pt>
                <c:pt idx="1230">
                  <c:v>31322</c:v>
                </c:pt>
                <c:pt idx="1231">
                  <c:v>31343</c:v>
                </c:pt>
                <c:pt idx="1232">
                  <c:v>31365</c:v>
                </c:pt>
                <c:pt idx="1233">
                  <c:v>31386</c:v>
                </c:pt>
                <c:pt idx="1234">
                  <c:v>31408</c:v>
                </c:pt>
                <c:pt idx="1235">
                  <c:v>31429</c:v>
                </c:pt>
                <c:pt idx="1236">
                  <c:v>31452</c:v>
                </c:pt>
                <c:pt idx="1237">
                  <c:v>31473</c:v>
                </c:pt>
                <c:pt idx="1238">
                  <c:v>31496</c:v>
                </c:pt>
                <c:pt idx="1239">
                  <c:v>31517</c:v>
                </c:pt>
                <c:pt idx="1240">
                  <c:v>31539</c:v>
                </c:pt>
                <c:pt idx="1241">
                  <c:v>31560</c:v>
                </c:pt>
                <c:pt idx="1242">
                  <c:v>31582</c:v>
                </c:pt>
                <c:pt idx="1243">
                  <c:v>31603</c:v>
                </c:pt>
                <c:pt idx="1244">
                  <c:v>31625</c:v>
                </c:pt>
                <c:pt idx="1245">
                  <c:v>31647</c:v>
                </c:pt>
                <c:pt idx="1246">
                  <c:v>31669</c:v>
                </c:pt>
                <c:pt idx="1247">
                  <c:v>31690</c:v>
                </c:pt>
                <c:pt idx="1248">
                  <c:v>31712</c:v>
                </c:pt>
                <c:pt idx="1249">
                  <c:v>31733</c:v>
                </c:pt>
                <c:pt idx="1250">
                  <c:v>31758</c:v>
                </c:pt>
                <c:pt idx="1251">
                  <c:v>31779</c:v>
                </c:pt>
                <c:pt idx="1252">
                  <c:v>31801</c:v>
                </c:pt>
                <c:pt idx="1253">
                  <c:v>31821</c:v>
                </c:pt>
                <c:pt idx="1254">
                  <c:v>31843</c:v>
                </c:pt>
                <c:pt idx="1255">
                  <c:v>31864</c:v>
                </c:pt>
                <c:pt idx="1256">
                  <c:v>31886</c:v>
                </c:pt>
                <c:pt idx="1257">
                  <c:v>31907</c:v>
                </c:pt>
                <c:pt idx="1258">
                  <c:v>31929</c:v>
                </c:pt>
                <c:pt idx="1259">
                  <c:v>31950</c:v>
                </c:pt>
                <c:pt idx="1260">
                  <c:v>31972</c:v>
                </c:pt>
                <c:pt idx="1261">
                  <c:v>31993</c:v>
                </c:pt>
                <c:pt idx="1262">
                  <c:v>32015</c:v>
                </c:pt>
                <c:pt idx="1263">
                  <c:v>32036</c:v>
                </c:pt>
                <c:pt idx="1264">
                  <c:v>32058</c:v>
                </c:pt>
                <c:pt idx="1265">
                  <c:v>32079</c:v>
                </c:pt>
                <c:pt idx="1266">
                  <c:v>32101</c:v>
                </c:pt>
                <c:pt idx="1267">
                  <c:v>32122</c:v>
                </c:pt>
                <c:pt idx="1268">
                  <c:v>32144</c:v>
                </c:pt>
                <c:pt idx="1269">
                  <c:v>32212</c:v>
                </c:pt>
                <c:pt idx="1270">
                  <c:v>32274</c:v>
                </c:pt>
                <c:pt idx="1271">
                  <c:v>32295</c:v>
                </c:pt>
                <c:pt idx="1272">
                  <c:v>32317</c:v>
                </c:pt>
                <c:pt idx="1273">
                  <c:v>32338</c:v>
                </c:pt>
                <c:pt idx="1274">
                  <c:v>32360</c:v>
                </c:pt>
                <c:pt idx="1275">
                  <c:v>32381</c:v>
                </c:pt>
                <c:pt idx="1276">
                  <c:v>32403</c:v>
                </c:pt>
                <c:pt idx="1277">
                  <c:v>32424</c:v>
                </c:pt>
                <c:pt idx="1278">
                  <c:v>32446</c:v>
                </c:pt>
                <c:pt idx="1279">
                  <c:v>32466</c:v>
                </c:pt>
                <c:pt idx="1280">
                  <c:v>32488</c:v>
                </c:pt>
                <c:pt idx="1281">
                  <c:v>32509</c:v>
                </c:pt>
                <c:pt idx="1282">
                  <c:v>32531</c:v>
                </c:pt>
                <c:pt idx="1283">
                  <c:v>32552</c:v>
                </c:pt>
                <c:pt idx="1284">
                  <c:v>32574</c:v>
                </c:pt>
                <c:pt idx="1285">
                  <c:v>32595</c:v>
                </c:pt>
                <c:pt idx="1286">
                  <c:v>32617</c:v>
                </c:pt>
                <c:pt idx="1287">
                  <c:v>32638</c:v>
                </c:pt>
                <c:pt idx="1288">
                  <c:v>32660</c:v>
                </c:pt>
                <c:pt idx="1289">
                  <c:v>32692</c:v>
                </c:pt>
                <c:pt idx="1290">
                  <c:v>32713</c:v>
                </c:pt>
                <c:pt idx="1291">
                  <c:v>32735</c:v>
                </c:pt>
                <c:pt idx="1292">
                  <c:v>32756</c:v>
                </c:pt>
                <c:pt idx="1293">
                  <c:v>32778</c:v>
                </c:pt>
                <c:pt idx="1294">
                  <c:v>32799</c:v>
                </c:pt>
                <c:pt idx="1295">
                  <c:v>32821</c:v>
                </c:pt>
                <c:pt idx="1296">
                  <c:v>32842</c:v>
                </c:pt>
                <c:pt idx="1297">
                  <c:v>32864</c:v>
                </c:pt>
                <c:pt idx="1298">
                  <c:v>32886</c:v>
                </c:pt>
                <c:pt idx="1299">
                  <c:v>32908</c:v>
                </c:pt>
                <c:pt idx="1300">
                  <c:v>32929</c:v>
                </c:pt>
                <c:pt idx="1301">
                  <c:v>32951</c:v>
                </c:pt>
                <c:pt idx="1302">
                  <c:v>32972</c:v>
                </c:pt>
                <c:pt idx="1303">
                  <c:v>32994</c:v>
                </c:pt>
                <c:pt idx="1304">
                  <c:v>33015</c:v>
                </c:pt>
                <c:pt idx="1305">
                  <c:v>33037</c:v>
                </c:pt>
                <c:pt idx="1306">
                  <c:v>33058</c:v>
                </c:pt>
                <c:pt idx="1307">
                  <c:v>33080</c:v>
                </c:pt>
                <c:pt idx="1308">
                  <c:v>33101</c:v>
                </c:pt>
                <c:pt idx="1309">
                  <c:v>33123</c:v>
                </c:pt>
                <c:pt idx="1310">
                  <c:v>33144</c:v>
                </c:pt>
                <c:pt idx="1311">
                  <c:v>33166</c:v>
                </c:pt>
                <c:pt idx="1312">
                  <c:v>33187</c:v>
                </c:pt>
                <c:pt idx="1313">
                  <c:v>33209</c:v>
                </c:pt>
                <c:pt idx="1314">
                  <c:v>33316</c:v>
                </c:pt>
                <c:pt idx="1315">
                  <c:v>33338</c:v>
                </c:pt>
                <c:pt idx="1316">
                  <c:v>33359</c:v>
                </c:pt>
                <c:pt idx="1317">
                  <c:v>33381</c:v>
                </c:pt>
                <c:pt idx="1318">
                  <c:v>33401</c:v>
                </c:pt>
                <c:pt idx="1319">
                  <c:v>33423</c:v>
                </c:pt>
                <c:pt idx="1320">
                  <c:v>33444</c:v>
                </c:pt>
                <c:pt idx="1321">
                  <c:v>33466</c:v>
                </c:pt>
                <c:pt idx="1322">
                  <c:v>33487</c:v>
                </c:pt>
                <c:pt idx="1323">
                  <c:v>33509</c:v>
                </c:pt>
                <c:pt idx="1324">
                  <c:v>33530</c:v>
                </c:pt>
                <c:pt idx="1325">
                  <c:v>33552</c:v>
                </c:pt>
                <c:pt idx="1326">
                  <c:v>33573</c:v>
                </c:pt>
                <c:pt idx="1327">
                  <c:v>33595</c:v>
                </c:pt>
                <c:pt idx="1328">
                  <c:v>33616</c:v>
                </c:pt>
                <c:pt idx="1329">
                  <c:v>33642</c:v>
                </c:pt>
                <c:pt idx="1330">
                  <c:v>33664</c:v>
                </c:pt>
                <c:pt idx="1331">
                  <c:v>33685</c:v>
                </c:pt>
                <c:pt idx="1332">
                  <c:v>33707</c:v>
                </c:pt>
                <c:pt idx="1333">
                  <c:v>33728</c:v>
                </c:pt>
                <c:pt idx="1334">
                  <c:v>33751</c:v>
                </c:pt>
                <c:pt idx="1335">
                  <c:v>33772</c:v>
                </c:pt>
                <c:pt idx="1336">
                  <c:v>33794</c:v>
                </c:pt>
                <c:pt idx="1337">
                  <c:v>33815</c:v>
                </c:pt>
                <c:pt idx="1338">
                  <c:v>33837</c:v>
                </c:pt>
                <c:pt idx="1339">
                  <c:v>33858</c:v>
                </c:pt>
                <c:pt idx="1340">
                  <c:v>33880</c:v>
                </c:pt>
                <c:pt idx="1341">
                  <c:v>33901</c:v>
                </c:pt>
                <c:pt idx="1342">
                  <c:v>33923</c:v>
                </c:pt>
                <c:pt idx="1343">
                  <c:v>33945</c:v>
                </c:pt>
                <c:pt idx="1344">
                  <c:v>33967</c:v>
                </c:pt>
                <c:pt idx="1345">
                  <c:v>34071</c:v>
                </c:pt>
                <c:pt idx="1346">
                  <c:v>34093</c:v>
                </c:pt>
                <c:pt idx="1347">
                  <c:v>34114</c:v>
                </c:pt>
                <c:pt idx="1348">
                  <c:v>34136</c:v>
                </c:pt>
                <c:pt idx="1349">
                  <c:v>34158</c:v>
                </c:pt>
                <c:pt idx="1350">
                  <c:v>34180</c:v>
                </c:pt>
                <c:pt idx="1351">
                  <c:v>34287</c:v>
                </c:pt>
                <c:pt idx="1352">
                  <c:v>34309</c:v>
                </c:pt>
                <c:pt idx="1353">
                  <c:v>34331</c:v>
                </c:pt>
                <c:pt idx="1354">
                  <c:v>34353</c:v>
                </c:pt>
                <c:pt idx="1355">
                  <c:v>34374</c:v>
                </c:pt>
                <c:pt idx="1356">
                  <c:v>34396</c:v>
                </c:pt>
                <c:pt idx="1357">
                  <c:v>34417</c:v>
                </c:pt>
                <c:pt idx="1358">
                  <c:v>34439</c:v>
                </c:pt>
                <c:pt idx="1359">
                  <c:v>34460</c:v>
                </c:pt>
                <c:pt idx="1360">
                  <c:v>34483</c:v>
                </c:pt>
                <c:pt idx="1361">
                  <c:v>34504</c:v>
                </c:pt>
                <c:pt idx="1362">
                  <c:v>34526</c:v>
                </c:pt>
                <c:pt idx="1363">
                  <c:v>34548</c:v>
                </c:pt>
                <c:pt idx="1364">
                  <c:v>34570</c:v>
                </c:pt>
                <c:pt idx="1365">
                  <c:v>34591</c:v>
                </c:pt>
                <c:pt idx="1366">
                  <c:v>34613</c:v>
                </c:pt>
                <c:pt idx="1367">
                  <c:v>34634</c:v>
                </c:pt>
                <c:pt idx="1368">
                  <c:v>34659</c:v>
                </c:pt>
                <c:pt idx="1369">
                  <c:v>34680</c:v>
                </c:pt>
                <c:pt idx="1370">
                  <c:v>34702</c:v>
                </c:pt>
                <c:pt idx="1371">
                  <c:v>34723</c:v>
                </c:pt>
                <c:pt idx="1372">
                  <c:v>34745</c:v>
                </c:pt>
                <c:pt idx="1373">
                  <c:v>34766</c:v>
                </c:pt>
                <c:pt idx="1374">
                  <c:v>34788</c:v>
                </c:pt>
                <c:pt idx="1375">
                  <c:v>34810</c:v>
                </c:pt>
                <c:pt idx="1376">
                  <c:v>34832</c:v>
                </c:pt>
                <c:pt idx="1377">
                  <c:v>34853</c:v>
                </c:pt>
                <c:pt idx="1378">
                  <c:v>34875</c:v>
                </c:pt>
                <c:pt idx="1379">
                  <c:v>34896</c:v>
                </c:pt>
                <c:pt idx="1380">
                  <c:v>34918</c:v>
                </c:pt>
                <c:pt idx="1381">
                  <c:v>34939</c:v>
                </c:pt>
                <c:pt idx="1382">
                  <c:v>34961</c:v>
                </c:pt>
                <c:pt idx="1383">
                  <c:v>34982</c:v>
                </c:pt>
                <c:pt idx="1384">
                  <c:v>35005</c:v>
                </c:pt>
                <c:pt idx="1385">
                  <c:v>35026</c:v>
                </c:pt>
                <c:pt idx="1386">
                  <c:v>35048</c:v>
                </c:pt>
                <c:pt idx="1387">
                  <c:v>35069</c:v>
                </c:pt>
                <c:pt idx="1388">
                  <c:v>35091</c:v>
                </c:pt>
                <c:pt idx="1389">
                  <c:v>35112</c:v>
                </c:pt>
                <c:pt idx="1390">
                  <c:v>35136</c:v>
                </c:pt>
                <c:pt idx="1391">
                  <c:v>35158</c:v>
                </c:pt>
                <c:pt idx="1392">
                  <c:v>35263</c:v>
                </c:pt>
                <c:pt idx="1393">
                  <c:v>35284</c:v>
                </c:pt>
                <c:pt idx="1394">
                  <c:v>35306</c:v>
                </c:pt>
                <c:pt idx="1395">
                  <c:v>35328</c:v>
                </c:pt>
                <c:pt idx="1396">
                  <c:v>35350</c:v>
                </c:pt>
                <c:pt idx="1397">
                  <c:v>35372</c:v>
                </c:pt>
                <c:pt idx="1398">
                  <c:v>35393</c:v>
                </c:pt>
                <c:pt idx="1399">
                  <c:v>35415</c:v>
                </c:pt>
                <c:pt idx="1400">
                  <c:v>35436</c:v>
                </c:pt>
                <c:pt idx="1401">
                  <c:v>35458</c:v>
                </c:pt>
                <c:pt idx="1402">
                  <c:v>35479</c:v>
                </c:pt>
                <c:pt idx="1403">
                  <c:v>35501</c:v>
                </c:pt>
                <c:pt idx="1404">
                  <c:v>35523</c:v>
                </c:pt>
                <c:pt idx="1405">
                  <c:v>35545</c:v>
                </c:pt>
                <c:pt idx="1406">
                  <c:v>35566</c:v>
                </c:pt>
                <c:pt idx="1407">
                  <c:v>35590</c:v>
                </c:pt>
                <c:pt idx="1408">
                  <c:v>35612</c:v>
                </c:pt>
                <c:pt idx="1409">
                  <c:v>35634</c:v>
                </c:pt>
                <c:pt idx="1410">
                  <c:v>35655</c:v>
                </c:pt>
                <c:pt idx="1411">
                  <c:v>35677</c:v>
                </c:pt>
                <c:pt idx="1412">
                  <c:v>35698</c:v>
                </c:pt>
                <c:pt idx="1413">
                  <c:v>35720</c:v>
                </c:pt>
                <c:pt idx="1414">
                  <c:v>35741</c:v>
                </c:pt>
                <c:pt idx="1415">
                  <c:v>35763</c:v>
                </c:pt>
                <c:pt idx="1416">
                  <c:v>35784</c:v>
                </c:pt>
                <c:pt idx="1417">
                  <c:v>35807</c:v>
                </c:pt>
                <c:pt idx="1418">
                  <c:v>35828</c:v>
                </c:pt>
                <c:pt idx="1419">
                  <c:v>35850</c:v>
                </c:pt>
                <c:pt idx="1420">
                  <c:v>35871</c:v>
                </c:pt>
                <c:pt idx="1421">
                  <c:v>35894</c:v>
                </c:pt>
                <c:pt idx="1422">
                  <c:v>35915</c:v>
                </c:pt>
                <c:pt idx="1423">
                  <c:v>35937</c:v>
                </c:pt>
                <c:pt idx="1424">
                  <c:v>35958</c:v>
                </c:pt>
                <c:pt idx="1425">
                  <c:v>35980</c:v>
                </c:pt>
                <c:pt idx="1426">
                  <c:v>36001</c:v>
                </c:pt>
                <c:pt idx="1427">
                  <c:v>36023</c:v>
                </c:pt>
                <c:pt idx="1428">
                  <c:v>36044</c:v>
                </c:pt>
                <c:pt idx="1429">
                  <c:v>36067</c:v>
                </c:pt>
                <c:pt idx="1430">
                  <c:v>36088</c:v>
                </c:pt>
                <c:pt idx="1431">
                  <c:v>36110</c:v>
                </c:pt>
                <c:pt idx="1432">
                  <c:v>36135</c:v>
                </c:pt>
                <c:pt idx="1433">
                  <c:v>36273</c:v>
                </c:pt>
                <c:pt idx="1434">
                  <c:v>36294</c:v>
                </c:pt>
                <c:pt idx="1435">
                  <c:v>36316</c:v>
                </c:pt>
                <c:pt idx="1436">
                  <c:v>36337</c:v>
                </c:pt>
                <c:pt idx="1437">
                  <c:v>36359</c:v>
                </c:pt>
                <c:pt idx="1438">
                  <c:v>36380</c:v>
                </c:pt>
                <c:pt idx="1439">
                  <c:v>36402</c:v>
                </c:pt>
                <c:pt idx="1440">
                  <c:v>36423</c:v>
                </c:pt>
                <c:pt idx="1441">
                  <c:v>36446</c:v>
                </c:pt>
                <c:pt idx="1442">
                  <c:v>36467</c:v>
                </c:pt>
                <c:pt idx="1443">
                  <c:v>36489</c:v>
                </c:pt>
                <c:pt idx="1444">
                  <c:v>36510</c:v>
                </c:pt>
                <c:pt idx="1445">
                  <c:v>36532</c:v>
                </c:pt>
                <c:pt idx="1446">
                  <c:v>36553</c:v>
                </c:pt>
                <c:pt idx="1447">
                  <c:v>36578</c:v>
                </c:pt>
                <c:pt idx="1448">
                  <c:v>36599</c:v>
                </c:pt>
                <c:pt idx="1449">
                  <c:v>36621</c:v>
                </c:pt>
                <c:pt idx="1450">
                  <c:v>36643</c:v>
                </c:pt>
                <c:pt idx="1451">
                  <c:v>36665</c:v>
                </c:pt>
                <c:pt idx="1452">
                  <c:v>36686</c:v>
                </c:pt>
                <c:pt idx="1453">
                  <c:v>36708</c:v>
                </c:pt>
                <c:pt idx="1454">
                  <c:v>36729</c:v>
                </c:pt>
                <c:pt idx="1455">
                  <c:v>36751</c:v>
                </c:pt>
                <c:pt idx="1456">
                  <c:v>36772</c:v>
                </c:pt>
                <c:pt idx="1457">
                  <c:v>36794</c:v>
                </c:pt>
                <c:pt idx="1458">
                  <c:v>36815</c:v>
                </c:pt>
                <c:pt idx="1459">
                  <c:v>36838</c:v>
                </c:pt>
                <c:pt idx="1460">
                  <c:v>36859</c:v>
                </c:pt>
                <c:pt idx="1461">
                  <c:v>36881</c:v>
                </c:pt>
                <c:pt idx="1462">
                  <c:v>36902</c:v>
                </c:pt>
                <c:pt idx="1463">
                  <c:v>36925</c:v>
                </c:pt>
                <c:pt idx="1464">
                  <c:v>36946</c:v>
                </c:pt>
                <c:pt idx="1465">
                  <c:v>36969</c:v>
                </c:pt>
                <c:pt idx="1466">
                  <c:v>36990</c:v>
                </c:pt>
                <c:pt idx="1467">
                  <c:v>37012</c:v>
                </c:pt>
                <c:pt idx="1468">
                  <c:v>37033</c:v>
                </c:pt>
                <c:pt idx="1469">
                  <c:v>37055</c:v>
                </c:pt>
                <c:pt idx="1470">
                  <c:v>37076</c:v>
                </c:pt>
                <c:pt idx="1471">
                  <c:v>37098</c:v>
                </c:pt>
                <c:pt idx="1472">
                  <c:v>37120</c:v>
                </c:pt>
                <c:pt idx="1473">
                  <c:v>37141</c:v>
                </c:pt>
                <c:pt idx="1474">
                  <c:v>37177</c:v>
                </c:pt>
                <c:pt idx="1475">
                  <c:v>37270</c:v>
                </c:pt>
                <c:pt idx="1476">
                  <c:v>37292</c:v>
                </c:pt>
                <c:pt idx="1477">
                  <c:v>37313</c:v>
                </c:pt>
                <c:pt idx="1478">
                  <c:v>37335</c:v>
                </c:pt>
                <c:pt idx="1479">
                  <c:v>37356</c:v>
                </c:pt>
                <c:pt idx="1480">
                  <c:v>37378</c:v>
                </c:pt>
                <c:pt idx="1481">
                  <c:v>37399</c:v>
                </c:pt>
                <c:pt idx="1482">
                  <c:v>37421</c:v>
                </c:pt>
                <c:pt idx="1483">
                  <c:v>37443</c:v>
                </c:pt>
                <c:pt idx="1484">
                  <c:v>37465</c:v>
                </c:pt>
                <c:pt idx="1485">
                  <c:v>37486</c:v>
                </c:pt>
                <c:pt idx="1486">
                  <c:v>37510</c:v>
                </c:pt>
                <c:pt idx="1487">
                  <c:v>37532</c:v>
                </c:pt>
                <c:pt idx="1488">
                  <c:v>37554</c:v>
                </c:pt>
                <c:pt idx="1489">
                  <c:v>37575</c:v>
                </c:pt>
                <c:pt idx="1490">
                  <c:v>37597</c:v>
                </c:pt>
                <c:pt idx="1491">
                  <c:v>37618</c:v>
                </c:pt>
                <c:pt idx="1492">
                  <c:v>37640</c:v>
                </c:pt>
                <c:pt idx="1493">
                  <c:v>37661</c:v>
                </c:pt>
                <c:pt idx="1494">
                  <c:v>37684</c:v>
                </c:pt>
                <c:pt idx="1495">
                  <c:v>37706</c:v>
                </c:pt>
                <c:pt idx="1496">
                  <c:v>37728</c:v>
                </c:pt>
                <c:pt idx="1497">
                  <c:v>37749</c:v>
                </c:pt>
                <c:pt idx="1498">
                  <c:v>37771</c:v>
                </c:pt>
                <c:pt idx="1499">
                  <c:v>37792</c:v>
                </c:pt>
                <c:pt idx="1500">
                  <c:v>37814</c:v>
                </c:pt>
                <c:pt idx="1501">
                  <c:v>37835</c:v>
                </c:pt>
                <c:pt idx="1502">
                  <c:v>37857</c:v>
                </c:pt>
                <c:pt idx="1503">
                  <c:v>37878</c:v>
                </c:pt>
                <c:pt idx="1504">
                  <c:v>37901</c:v>
                </c:pt>
                <c:pt idx="1505">
                  <c:v>37922</c:v>
                </c:pt>
                <c:pt idx="1506">
                  <c:v>37944</c:v>
                </c:pt>
                <c:pt idx="1507">
                  <c:v>37965</c:v>
                </c:pt>
                <c:pt idx="1508">
                  <c:v>37987</c:v>
                </c:pt>
                <c:pt idx="1509">
                  <c:v>38008</c:v>
                </c:pt>
                <c:pt idx="1510">
                  <c:v>38030</c:v>
                </c:pt>
                <c:pt idx="1511">
                  <c:v>38051</c:v>
                </c:pt>
                <c:pt idx="1512">
                  <c:v>38073</c:v>
                </c:pt>
                <c:pt idx="1513">
                  <c:v>38095</c:v>
                </c:pt>
                <c:pt idx="1514">
                  <c:v>38117</c:v>
                </c:pt>
                <c:pt idx="1515">
                  <c:v>38138</c:v>
                </c:pt>
                <c:pt idx="1516">
                  <c:v>38160</c:v>
                </c:pt>
                <c:pt idx="1517">
                  <c:v>38265</c:v>
                </c:pt>
                <c:pt idx="1518">
                  <c:v>38288</c:v>
                </c:pt>
                <c:pt idx="1519">
                  <c:v>38309</c:v>
                </c:pt>
                <c:pt idx="1520">
                  <c:v>38331</c:v>
                </c:pt>
                <c:pt idx="1521">
                  <c:v>38352</c:v>
                </c:pt>
                <c:pt idx="1522">
                  <c:v>38374</c:v>
                </c:pt>
                <c:pt idx="1523">
                  <c:v>38395</c:v>
                </c:pt>
                <c:pt idx="1524">
                  <c:v>38417</c:v>
                </c:pt>
                <c:pt idx="1525">
                  <c:v>38439</c:v>
                </c:pt>
                <c:pt idx="1526">
                  <c:v>38459</c:v>
                </c:pt>
                <c:pt idx="1527">
                  <c:v>38481</c:v>
                </c:pt>
                <c:pt idx="1528">
                  <c:v>38503</c:v>
                </c:pt>
                <c:pt idx="1529">
                  <c:v>38524</c:v>
                </c:pt>
                <c:pt idx="1530">
                  <c:v>38546</c:v>
                </c:pt>
                <c:pt idx="1531">
                  <c:v>38567</c:v>
                </c:pt>
                <c:pt idx="1532">
                  <c:v>38589</c:v>
                </c:pt>
                <c:pt idx="1533">
                  <c:v>38610</c:v>
                </c:pt>
                <c:pt idx="1534">
                  <c:v>38632</c:v>
                </c:pt>
                <c:pt idx="1535">
                  <c:v>38654</c:v>
                </c:pt>
                <c:pt idx="1536">
                  <c:v>38676</c:v>
                </c:pt>
                <c:pt idx="1537">
                  <c:v>38697</c:v>
                </c:pt>
                <c:pt idx="1538">
                  <c:v>38719</c:v>
                </c:pt>
                <c:pt idx="1539">
                  <c:v>38740</c:v>
                </c:pt>
                <c:pt idx="1540">
                  <c:v>38762</c:v>
                </c:pt>
                <c:pt idx="1541">
                  <c:v>38784</c:v>
                </c:pt>
                <c:pt idx="1542">
                  <c:v>38805</c:v>
                </c:pt>
                <c:pt idx="1543">
                  <c:v>38827</c:v>
                </c:pt>
                <c:pt idx="1544">
                  <c:v>38849</c:v>
                </c:pt>
                <c:pt idx="1545">
                  <c:v>38871</c:v>
                </c:pt>
                <c:pt idx="1546">
                  <c:v>38892</c:v>
                </c:pt>
                <c:pt idx="1547">
                  <c:v>38914</c:v>
                </c:pt>
                <c:pt idx="1548">
                  <c:v>38935</c:v>
                </c:pt>
                <c:pt idx="1549">
                  <c:v>38957</c:v>
                </c:pt>
                <c:pt idx="1550">
                  <c:v>38978</c:v>
                </c:pt>
                <c:pt idx="1551">
                  <c:v>39000</c:v>
                </c:pt>
                <c:pt idx="1552">
                  <c:v>39021</c:v>
                </c:pt>
                <c:pt idx="1553">
                  <c:v>39044</c:v>
                </c:pt>
                <c:pt idx="1554">
                  <c:v>39065</c:v>
                </c:pt>
                <c:pt idx="1555">
                  <c:v>39087</c:v>
                </c:pt>
                <c:pt idx="1556">
                  <c:v>39109</c:v>
                </c:pt>
                <c:pt idx="1557">
                  <c:v>39131</c:v>
                </c:pt>
                <c:pt idx="1558">
                  <c:v>39152</c:v>
                </c:pt>
                <c:pt idx="1559">
                  <c:v>39229</c:v>
                </c:pt>
                <c:pt idx="1560">
                  <c:v>39281</c:v>
                </c:pt>
                <c:pt idx="1561">
                  <c:v>39303</c:v>
                </c:pt>
                <c:pt idx="1562">
                  <c:v>39324</c:v>
                </c:pt>
                <c:pt idx="1563">
                  <c:v>39346</c:v>
                </c:pt>
                <c:pt idx="1564">
                  <c:v>39367</c:v>
                </c:pt>
                <c:pt idx="1565">
                  <c:v>39392</c:v>
                </c:pt>
                <c:pt idx="1566">
                  <c:v>39413</c:v>
                </c:pt>
                <c:pt idx="1567">
                  <c:v>39435</c:v>
                </c:pt>
                <c:pt idx="1568">
                  <c:v>39456</c:v>
                </c:pt>
                <c:pt idx="1569">
                  <c:v>39478</c:v>
                </c:pt>
                <c:pt idx="1570">
                  <c:v>39499</c:v>
                </c:pt>
                <c:pt idx="1571">
                  <c:v>39521</c:v>
                </c:pt>
                <c:pt idx="1572">
                  <c:v>39542</c:v>
                </c:pt>
                <c:pt idx="1573">
                  <c:v>39564</c:v>
                </c:pt>
                <c:pt idx="1574">
                  <c:v>39585</c:v>
                </c:pt>
                <c:pt idx="1575">
                  <c:v>39607</c:v>
                </c:pt>
                <c:pt idx="1576">
                  <c:v>39628</c:v>
                </c:pt>
                <c:pt idx="1577">
                  <c:v>39650</c:v>
                </c:pt>
                <c:pt idx="1578">
                  <c:v>39671</c:v>
                </c:pt>
                <c:pt idx="1579">
                  <c:v>39693</c:v>
                </c:pt>
                <c:pt idx="1580">
                  <c:v>39714</c:v>
                </c:pt>
                <c:pt idx="1581">
                  <c:v>39736</c:v>
                </c:pt>
                <c:pt idx="1582">
                  <c:v>39757</c:v>
                </c:pt>
                <c:pt idx="1583">
                  <c:v>39779</c:v>
                </c:pt>
                <c:pt idx="1584">
                  <c:v>39800</c:v>
                </c:pt>
                <c:pt idx="1585">
                  <c:v>39822</c:v>
                </c:pt>
                <c:pt idx="1586">
                  <c:v>39844</c:v>
                </c:pt>
                <c:pt idx="1587">
                  <c:v>39865</c:v>
                </c:pt>
                <c:pt idx="1588">
                  <c:v>39886</c:v>
                </c:pt>
                <c:pt idx="1589">
                  <c:v>39908</c:v>
                </c:pt>
                <c:pt idx="1590">
                  <c:v>39929</c:v>
                </c:pt>
                <c:pt idx="1591">
                  <c:v>39973</c:v>
                </c:pt>
                <c:pt idx="1592">
                  <c:v>40057</c:v>
                </c:pt>
                <c:pt idx="1593">
                  <c:v>40079</c:v>
                </c:pt>
                <c:pt idx="1594">
                  <c:v>40100</c:v>
                </c:pt>
                <c:pt idx="1595">
                  <c:v>40122</c:v>
                </c:pt>
                <c:pt idx="1596">
                  <c:v>40143</c:v>
                </c:pt>
                <c:pt idx="1597">
                  <c:v>40165</c:v>
                </c:pt>
                <c:pt idx="1598">
                  <c:v>40273</c:v>
                </c:pt>
                <c:pt idx="1599">
                  <c:v>40295</c:v>
                </c:pt>
                <c:pt idx="1600">
                  <c:v>40316</c:v>
                </c:pt>
                <c:pt idx="1601">
                  <c:v>40338</c:v>
                </c:pt>
                <c:pt idx="1602">
                  <c:v>40359</c:v>
                </c:pt>
                <c:pt idx="1603">
                  <c:v>40381</c:v>
                </c:pt>
                <c:pt idx="1604">
                  <c:v>40406</c:v>
                </c:pt>
                <c:pt idx="1605">
                  <c:v>40427</c:v>
                </c:pt>
                <c:pt idx="1606">
                  <c:v>40449</c:v>
                </c:pt>
                <c:pt idx="1607">
                  <c:v>40470</c:v>
                </c:pt>
                <c:pt idx="1608">
                  <c:v>40492</c:v>
                </c:pt>
                <c:pt idx="1609">
                  <c:v>40513</c:v>
                </c:pt>
                <c:pt idx="1610">
                  <c:v>40535</c:v>
                </c:pt>
                <c:pt idx="1611">
                  <c:v>40556</c:v>
                </c:pt>
                <c:pt idx="1612">
                  <c:v>40578</c:v>
                </c:pt>
                <c:pt idx="1613">
                  <c:v>40599</c:v>
                </c:pt>
                <c:pt idx="1614">
                  <c:v>40621</c:v>
                </c:pt>
                <c:pt idx="1615">
                  <c:v>40642</c:v>
                </c:pt>
                <c:pt idx="1616">
                  <c:v>40664</c:v>
                </c:pt>
                <c:pt idx="1617">
                  <c:v>40685</c:v>
                </c:pt>
                <c:pt idx="1618">
                  <c:v>40707</c:v>
                </c:pt>
                <c:pt idx="1619">
                  <c:v>40728</c:v>
                </c:pt>
                <c:pt idx="1620">
                  <c:v>40750</c:v>
                </c:pt>
                <c:pt idx="1621">
                  <c:v>40771</c:v>
                </c:pt>
                <c:pt idx="1622">
                  <c:v>40793</c:v>
                </c:pt>
                <c:pt idx="1623">
                  <c:v>40814</c:v>
                </c:pt>
                <c:pt idx="1624">
                  <c:v>40836</c:v>
                </c:pt>
                <c:pt idx="1625">
                  <c:v>40857</c:v>
                </c:pt>
                <c:pt idx="1626">
                  <c:v>40879</c:v>
                </c:pt>
                <c:pt idx="1627">
                  <c:v>40900</c:v>
                </c:pt>
                <c:pt idx="1628">
                  <c:v>40922</c:v>
                </c:pt>
                <c:pt idx="1629">
                  <c:v>40943</c:v>
                </c:pt>
                <c:pt idx="1630">
                  <c:v>40965</c:v>
                </c:pt>
                <c:pt idx="1631">
                  <c:v>40986</c:v>
                </c:pt>
                <c:pt idx="1632">
                  <c:v>41008</c:v>
                </c:pt>
                <c:pt idx="1633">
                  <c:v>41029</c:v>
                </c:pt>
                <c:pt idx="1634">
                  <c:v>41051</c:v>
                </c:pt>
                <c:pt idx="1635">
                  <c:v>41072</c:v>
                </c:pt>
                <c:pt idx="1636">
                  <c:v>41094</c:v>
                </c:pt>
                <c:pt idx="1637">
                  <c:v>41115</c:v>
                </c:pt>
                <c:pt idx="1638">
                  <c:v>41137</c:v>
                </c:pt>
                <c:pt idx="1639">
                  <c:v>41158</c:v>
                </c:pt>
                <c:pt idx="1640">
                  <c:v>41265</c:v>
                </c:pt>
                <c:pt idx="1641">
                  <c:v>41286</c:v>
                </c:pt>
                <c:pt idx="1642">
                  <c:v>41308</c:v>
                </c:pt>
                <c:pt idx="1643">
                  <c:v>41329</c:v>
                </c:pt>
                <c:pt idx="1644">
                  <c:v>41353</c:v>
                </c:pt>
                <c:pt idx="1645">
                  <c:v>41374</c:v>
                </c:pt>
                <c:pt idx="1646">
                  <c:v>41396</c:v>
                </c:pt>
                <c:pt idx="1647">
                  <c:v>41417</c:v>
                </c:pt>
                <c:pt idx="1648">
                  <c:v>41440</c:v>
                </c:pt>
                <c:pt idx="1649">
                  <c:v>41461</c:v>
                </c:pt>
                <c:pt idx="1650">
                  <c:v>41484</c:v>
                </c:pt>
                <c:pt idx="1651">
                  <c:v>41505</c:v>
                </c:pt>
                <c:pt idx="1652">
                  <c:v>41527</c:v>
                </c:pt>
                <c:pt idx="1653">
                  <c:v>41548</c:v>
                </c:pt>
                <c:pt idx="1654">
                  <c:v>41570</c:v>
                </c:pt>
                <c:pt idx="1655">
                  <c:v>41591</c:v>
                </c:pt>
                <c:pt idx="1656">
                  <c:v>41613</c:v>
                </c:pt>
                <c:pt idx="1657">
                  <c:v>41634</c:v>
                </c:pt>
                <c:pt idx="1658">
                  <c:v>41657</c:v>
                </c:pt>
                <c:pt idx="1659">
                  <c:v>41678</c:v>
                </c:pt>
                <c:pt idx="1660">
                  <c:v>41700</c:v>
                </c:pt>
                <c:pt idx="1661">
                  <c:v>41721</c:v>
                </c:pt>
                <c:pt idx="1662">
                  <c:v>41743</c:v>
                </c:pt>
                <c:pt idx="1663">
                  <c:v>41764</c:v>
                </c:pt>
                <c:pt idx="1664">
                  <c:v>41786</c:v>
                </c:pt>
                <c:pt idx="1665">
                  <c:v>41807</c:v>
                </c:pt>
                <c:pt idx="1666">
                  <c:v>41829</c:v>
                </c:pt>
                <c:pt idx="1667">
                  <c:v>41851</c:v>
                </c:pt>
                <c:pt idx="1668">
                  <c:v>41873</c:v>
                </c:pt>
                <c:pt idx="1669">
                  <c:v>41894</c:v>
                </c:pt>
                <c:pt idx="1670">
                  <c:v>41916</c:v>
                </c:pt>
                <c:pt idx="1671">
                  <c:v>41937</c:v>
                </c:pt>
                <c:pt idx="1672">
                  <c:v>41959</c:v>
                </c:pt>
                <c:pt idx="1673">
                  <c:v>41980</c:v>
                </c:pt>
                <c:pt idx="1674">
                  <c:v>42002</c:v>
                </c:pt>
                <c:pt idx="1675">
                  <c:v>42024</c:v>
                </c:pt>
                <c:pt idx="1676">
                  <c:v>42046</c:v>
                </c:pt>
                <c:pt idx="1677">
                  <c:v>42067</c:v>
                </c:pt>
                <c:pt idx="1678">
                  <c:v>42089</c:v>
                </c:pt>
                <c:pt idx="1679">
                  <c:v>42112</c:v>
                </c:pt>
                <c:pt idx="1680">
                  <c:v>42133</c:v>
                </c:pt>
                <c:pt idx="1681">
                  <c:v>42155</c:v>
                </c:pt>
                <c:pt idx="1682">
                  <c:v>42247</c:v>
                </c:pt>
                <c:pt idx="1683">
                  <c:v>42286</c:v>
                </c:pt>
                <c:pt idx="1684">
                  <c:v>42308</c:v>
                </c:pt>
                <c:pt idx="1685">
                  <c:v>42330</c:v>
                </c:pt>
                <c:pt idx="1686">
                  <c:v>42351</c:v>
                </c:pt>
                <c:pt idx="1687">
                  <c:v>42373</c:v>
                </c:pt>
                <c:pt idx="1688">
                  <c:v>42394</c:v>
                </c:pt>
                <c:pt idx="1689">
                  <c:v>42416</c:v>
                </c:pt>
                <c:pt idx="1690">
                  <c:v>42437</c:v>
                </c:pt>
                <c:pt idx="1691">
                  <c:v>42459</c:v>
                </c:pt>
                <c:pt idx="1692">
                  <c:v>42481</c:v>
                </c:pt>
                <c:pt idx="1693">
                  <c:v>42503</c:v>
                </c:pt>
                <c:pt idx="1694">
                  <c:v>42524</c:v>
                </c:pt>
                <c:pt idx="1695">
                  <c:v>42546</c:v>
                </c:pt>
                <c:pt idx="1696">
                  <c:v>42567</c:v>
                </c:pt>
                <c:pt idx="1697">
                  <c:v>42589</c:v>
                </c:pt>
                <c:pt idx="1698">
                  <c:v>42610</c:v>
                </c:pt>
                <c:pt idx="1699">
                  <c:v>42632</c:v>
                </c:pt>
                <c:pt idx="1700">
                  <c:v>42653</c:v>
                </c:pt>
                <c:pt idx="1701">
                  <c:v>42676</c:v>
                </c:pt>
                <c:pt idx="1702">
                  <c:v>42697</c:v>
                </c:pt>
                <c:pt idx="1703">
                  <c:v>42719</c:v>
                </c:pt>
                <c:pt idx="1704">
                  <c:v>42740</c:v>
                </c:pt>
                <c:pt idx="1705">
                  <c:v>42762</c:v>
                </c:pt>
                <c:pt idx="1706">
                  <c:v>42783</c:v>
                </c:pt>
                <c:pt idx="1707">
                  <c:v>42805</c:v>
                </c:pt>
                <c:pt idx="1708">
                  <c:v>42826</c:v>
                </c:pt>
                <c:pt idx="1709">
                  <c:v>42849</c:v>
                </c:pt>
                <c:pt idx="1710">
                  <c:v>42870</c:v>
                </c:pt>
                <c:pt idx="1711">
                  <c:v>42893</c:v>
                </c:pt>
                <c:pt idx="1712">
                  <c:v>42914</c:v>
                </c:pt>
                <c:pt idx="1713">
                  <c:v>42936</c:v>
                </c:pt>
                <c:pt idx="1714">
                  <c:v>42957</c:v>
                </c:pt>
                <c:pt idx="1715">
                  <c:v>42979</c:v>
                </c:pt>
                <c:pt idx="1716">
                  <c:v>43000</c:v>
                </c:pt>
                <c:pt idx="1717">
                  <c:v>43022</c:v>
                </c:pt>
                <c:pt idx="1718">
                  <c:v>43043</c:v>
                </c:pt>
                <c:pt idx="1719">
                  <c:v>43066</c:v>
                </c:pt>
                <c:pt idx="1720">
                  <c:v>43087</c:v>
                </c:pt>
                <c:pt idx="1721">
                  <c:v>43109</c:v>
                </c:pt>
                <c:pt idx="1722">
                  <c:v>43133</c:v>
                </c:pt>
                <c:pt idx="1723">
                  <c:v>43155</c:v>
                </c:pt>
                <c:pt idx="1724">
                  <c:v>43259</c:v>
                </c:pt>
                <c:pt idx="1725">
                  <c:v>43283</c:v>
                </c:pt>
                <c:pt idx="1726">
                  <c:v>43305</c:v>
                </c:pt>
                <c:pt idx="1727">
                  <c:v>43327</c:v>
                </c:pt>
                <c:pt idx="1728">
                  <c:v>43348</c:v>
                </c:pt>
                <c:pt idx="1729">
                  <c:v>43370</c:v>
                </c:pt>
                <c:pt idx="1730">
                  <c:v>43392</c:v>
                </c:pt>
                <c:pt idx="1731">
                  <c:v>43413</c:v>
                </c:pt>
                <c:pt idx="1732">
                  <c:v>43435</c:v>
                </c:pt>
                <c:pt idx="1733">
                  <c:v>43456</c:v>
                </c:pt>
                <c:pt idx="1734">
                  <c:v>43478</c:v>
                </c:pt>
                <c:pt idx="1735">
                  <c:v>43500</c:v>
                </c:pt>
                <c:pt idx="1736">
                  <c:v>43522</c:v>
                </c:pt>
                <c:pt idx="1737">
                  <c:v>43543</c:v>
                </c:pt>
                <c:pt idx="1738">
                  <c:v>43565</c:v>
                </c:pt>
                <c:pt idx="1739">
                  <c:v>43586</c:v>
                </c:pt>
                <c:pt idx="1740">
                  <c:v>43609</c:v>
                </c:pt>
                <c:pt idx="1741">
                  <c:v>43630</c:v>
                </c:pt>
                <c:pt idx="1742">
                  <c:v>43652</c:v>
                </c:pt>
                <c:pt idx="1743">
                  <c:v>43673</c:v>
                </c:pt>
                <c:pt idx="1744">
                  <c:v>43695</c:v>
                </c:pt>
                <c:pt idx="1745">
                  <c:v>43716</c:v>
                </c:pt>
                <c:pt idx="1746">
                  <c:v>43738</c:v>
                </c:pt>
                <c:pt idx="1747">
                  <c:v>43760</c:v>
                </c:pt>
                <c:pt idx="1748">
                  <c:v>43782</c:v>
                </c:pt>
                <c:pt idx="1749">
                  <c:v>43803</c:v>
                </c:pt>
                <c:pt idx="1750">
                  <c:v>43825</c:v>
                </c:pt>
                <c:pt idx="1751">
                  <c:v>43846</c:v>
                </c:pt>
                <c:pt idx="1752">
                  <c:v>43868</c:v>
                </c:pt>
                <c:pt idx="1753">
                  <c:v>43889</c:v>
                </c:pt>
                <c:pt idx="1754">
                  <c:v>43911</c:v>
                </c:pt>
                <c:pt idx="1755">
                  <c:v>43932</c:v>
                </c:pt>
                <c:pt idx="1756">
                  <c:v>43954</c:v>
                </c:pt>
                <c:pt idx="1757">
                  <c:v>43976</c:v>
                </c:pt>
                <c:pt idx="1758">
                  <c:v>43998</c:v>
                </c:pt>
                <c:pt idx="1759">
                  <c:v>44019</c:v>
                </c:pt>
                <c:pt idx="1760">
                  <c:v>44041</c:v>
                </c:pt>
                <c:pt idx="1761">
                  <c:v>44062</c:v>
                </c:pt>
                <c:pt idx="1762">
                  <c:v>44087</c:v>
                </c:pt>
                <c:pt idx="1763">
                  <c:v>44108</c:v>
                </c:pt>
                <c:pt idx="1764">
                  <c:v>44130</c:v>
                </c:pt>
                <c:pt idx="1765">
                  <c:v>44151</c:v>
                </c:pt>
                <c:pt idx="1766">
                  <c:v>44239</c:v>
                </c:pt>
                <c:pt idx="1767">
                  <c:v>44280</c:v>
                </c:pt>
                <c:pt idx="1768">
                  <c:v>44302</c:v>
                </c:pt>
                <c:pt idx="1769">
                  <c:v>44323</c:v>
                </c:pt>
                <c:pt idx="1770">
                  <c:v>44346</c:v>
                </c:pt>
                <c:pt idx="1771">
                  <c:v>44367</c:v>
                </c:pt>
                <c:pt idx="1772">
                  <c:v>44389</c:v>
                </c:pt>
                <c:pt idx="1773">
                  <c:v>44410</c:v>
                </c:pt>
                <c:pt idx="1774">
                  <c:v>44432</c:v>
                </c:pt>
                <c:pt idx="1775">
                  <c:v>44453</c:v>
                </c:pt>
                <c:pt idx="1776">
                  <c:v>44475</c:v>
                </c:pt>
                <c:pt idx="1777">
                  <c:v>44497</c:v>
                </c:pt>
                <c:pt idx="1778">
                  <c:v>44519</c:v>
                </c:pt>
                <c:pt idx="1779">
                  <c:v>44540</c:v>
                </c:pt>
                <c:pt idx="1780">
                  <c:v>44562</c:v>
                </c:pt>
                <c:pt idx="1781">
                  <c:v>44583</c:v>
                </c:pt>
                <c:pt idx="1782">
                  <c:v>44605</c:v>
                </c:pt>
                <c:pt idx="1783">
                  <c:v>44626</c:v>
                </c:pt>
                <c:pt idx="1784">
                  <c:v>44648</c:v>
                </c:pt>
                <c:pt idx="1785">
                  <c:v>44669</c:v>
                </c:pt>
                <c:pt idx="1786">
                  <c:v>44691</c:v>
                </c:pt>
                <c:pt idx="1787">
                  <c:v>44713</c:v>
                </c:pt>
                <c:pt idx="1788">
                  <c:v>44735</c:v>
                </c:pt>
                <c:pt idx="1789">
                  <c:v>44756</c:v>
                </c:pt>
                <c:pt idx="1790">
                  <c:v>44778</c:v>
                </c:pt>
                <c:pt idx="1791">
                  <c:v>44800</c:v>
                </c:pt>
                <c:pt idx="1792">
                  <c:v>44821</c:v>
                </c:pt>
                <c:pt idx="1793">
                  <c:v>44843</c:v>
                </c:pt>
                <c:pt idx="1794">
                  <c:v>44864</c:v>
                </c:pt>
                <c:pt idx="1795">
                  <c:v>44886</c:v>
                </c:pt>
                <c:pt idx="1796">
                  <c:v>44907</c:v>
                </c:pt>
                <c:pt idx="1797">
                  <c:v>44930</c:v>
                </c:pt>
                <c:pt idx="1798">
                  <c:v>44951</c:v>
                </c:pt>
                <c:pt idx="1799">
                  <c:v>44973</c:v>
                </c:pt>
                <c:pt idx="1800">
                  <c:v>44994</c:v>
                </c:pt>
                <c:pt idx="1801">
                  <c:v>45019</c:v>
                </c:pt>
                <c:pt idx="1802">
                  <c:v>45040</c:v>
                </c:pt>
                <c:pt idx="1803">
                  <c:v>45063</c:v>
                </c:pt>
                <c:pt idx="1804">
                  <c:v>45084</c:v>
                </c:pt>
                <c:pt idx="1805">
                  <c:v>45106</c:v>
                </c:pt>
                <c:pt idx="1806">
                  <c:v>45127</c:v>
                </c:pt>
                <c:pt idx="1807">
                  <c:v>45149</c:v>
                </c:pt>
                <c:pt idx="1808">
                  <c:v>45210</c:v>
                </c:pt>
                <c:pt idx="1809">
                  <c:v>45278</c:v>
                </c:pt>
                <c:pt idx="1810">
                  <c:v>45299</c:v>
                </c:pt>
                <c:pt idx="1811">
                  <c:v>45321</c:v>
                </c:pt>
                <c:pt idx="1812">
                  <c:v>45342</c:v>
                </c:pt>
                <c:pt idx="1813">
                  <c:v>45365</c:v>
                </c:pt>
                <c:pt idx="1814">
                  <c:v>45386</c:v>
                </c:pt>
                <c:pt idx="1815">
                  <c:v>45408</c:v>
                </c:pt>
                <c:pt idx="1816">
                  <c:v>45429</c:v>
                </c:pt>
                <c:pt idx="1817">
                  <c:v>45451</c:v>
                </c:pt>
                <c:pt idx="1818">
                  <c:v>45472</c:v>
                </c:pt>
                <c:pt idx="1819">
                  <c:v>45494</c:v>
                </c:pt>
                <c:pt idx="1820">
                  <c:v>45515</c:v>
                </c:pt>
                <c:pt idx="1821">
                  <c:v>45538</c:v>
                </c:pt>
                <c:pt idx="1822">
                  <c:v>45559</c:v>
                </c:pt>
                <c:pt idx="1823">
                  <c:v>45581</c:v>
                </c:pt>
                <c:pt idx="1824">
                  <c:v>45602</c:v>
                </c:pt>
                <c:pt idx="1825">
                  <c:v>45624</c:v>
                </c:pt>
                <c:pt idx="1826">
                  <c:v>45645</c:v>
                </c:pt>
                <c:pt idx="1827">
                  <c:v>45667</c:v>
                </c:pt>
                <c:pt idx="1828">
                  <c:v>45688</c:v>
                </c:pt>
                <c:pt idx="1829">
                  <c:v>45710</c:v>
                </c:pt>
                <c:pt idx="1830">
                  <c:v>45732</c:v>
                </c:pt>
                <c:pt idx="1831">
                  <c:v>45754</c:v>
                </c:pt>
                <c:pt idx="1832">
                  <c:v>45776</c:v>
                </c:pt>
                <c:pt idx="1833">
                  <c:v>45798</c:v>
                </c:pt>
                <c:pt idx="1834">
                  <c:v>45819</c:v>
                </c:pt>
                <c:pt idx="1835">
                  <c:v>45841</c:v>
                </c:pt>
                <c:pt idx="1836">
                  <c:v>45862</c:v>
                </c:pt>
                <c:pt idx="1837">
                  <c:v>45884</c:v>
                </c:pt>
                <c:pt idx="1838">
                  <c:v>45905</c:v>
                </c:pt>
                <c:pt idx="1839">
                  <c:v>45927</c:v>
                </c:pt>
                <c:pt idx="1840">
                  <c:v>45949</c:v>
                </c:pt>
                <c:pt idx="1841">
                  <c:v>46060</c:v>
                </c:pt>
                <c:pt idx="1842">
                  <c:v>46082</c:v>
                </c:pt>
                <c:pt idx="1843">
                  <c:v>46103</c:v>
                </c:pt>
                <c:pt idx="1844">
                  <c:v>46125</c:v>
                </c:pt>
                <c:pt idx="1845">
                  <c:v>46146</c:v>
                </c:pt>
                <c:pt idx="1846">
                  <c:v>46253</c:v>
                </c:pt>
                <c:pt idx="1847">
                  <c:v>46274</c:v>
                </c:pt>
                <c:pt idx="1848">
                  <c:v>46296</c:v>
                </c:pt>
                <c:pt idx="1849">
                  <c:v>46318</c:v>
                </c:pt>
                <c:pt idx="1850">
                  <c:v>46340</c:v>
                </c:pt>
                <c:pt idx="1851">
                  <c:v>46361</c:v>
                </c:pt>
                <c:pt idx="1852">
                  <c:v>46383</c:v>
                </c:pt>
                <c:pt idx="1853">
                  <c:v>46404</c:v>
                </c:pt>
                <c:pt idx="1854">
                  <c:v>46426</c:v>
                </c:pt>
                <c:pt idx="1855">
                  <c:v>46447</c:v>
                </c:pt>
                <c:pt idx="1856">
                  <c:v>46469</c:v>
                </c:pt>
                <c:pt idx="1857">
                  <c:v>46491</c:v>
                </c:pt>
                <c:pt idx="1858">
                  <c:v>46513</c:v>
                </c:pt>
                <c:pt idx="1859">
                  <c:v>46534</c:v>
                </c:pt>
                <c:pt idx="1860">
                  <c:v>46556</c:v>
                </c:pt>
                <c:pt idx="1861">
                  <c:v>46577</c:v>
                </c:pt>
                <c:pt idx="1862">
                  <c:v>46600</c:v>
                </c:pt>
                <c:pt idx="1863">
                  <c:v>46621</c:v>
                </c:pt>
                <c:pt idx="1864">
                  <c:v>46643</c:v>
                </c:pt>
                <c:pt idx="1865">
                  <c:v>46664</c:v>
                </c:pt>
                <c:pt idx="1866">
                  <c:v>46686</c:v>
                </c:pt>
                <c:pt idx="1867">
                  <c:v>46707</c:v>
                </c:pt>
                <c:pt idx="1868">
                  <c:v>46730</c:v>
                </c:pt>
                <c:pt idx="1869">
                  <c:v>46751</c:v>
                </c:pt>
                <c:pt idx="1870">
                  <c:v>46773</c:v>
                </c:pt>
                <c:pt idx="1871">
                  <c:v>46794</c:v>
                </c:pt>
                <c:pt idx="1872">
                  <c:v>46816</c:v>
                </c:pt>
                <c:pt idx="1873">
                  <c:v>46837</c:v>
                </c:pt>
                <c:pt idx="1874">
                  <c:v>46859</c:v>
                </c:pt>
                <c:pt idx="1875">
                  <c:v>46880</c:v>
                </c:pt>
                <c:pt idx="1876">
                  <c:v>46903</c:v>
                </c:pt>
                <c:pt idx="1877">
                  <c:v>46924</c:v>
                </c:pt>
                <c:pt idx="1878">
                  <c:v>46946</c:v>
                </c:pt>
                <c:pt idx="1879">
                  <c:v>46967</c:v>
                </c:pt>
                <c:pt idx="1880">
                  <c:v>46991</c:v>
                </c:pt>
                <c:pt idx="1881">
                  <c:v>47012</c:v>
                </c:pt>
                <c:pt idx="1882">
                  <c:v>47034</c:v>
                </c:pt>
                <c:pt idx="1883">
                  <c:v>47055</c:v>
                </c:pt>
                <c:pt idx="1884">
                  <c:v>47077</c:v>
                </c:pt>
                <c:pt idx="1885">
                  <c:v>47098</c:v>
                </c:pt>
                <c:pt idx="1886">
                  <c:v>47120</c:v>
                </c:pt>
                <c:pt idx="1887">
                  <c:v>47141</c:v>
                </c:pt>
                <c:pt idx="1888">
                  <c:v>47163</c:v>
                </c:pt>
                <c:pt idx="1889">
                  <c:v>47271</c:v>
                </c:pt>
                <c:pt idx="1890">
                  <c:v>47293</c:v>
                </c:pt>
                <c:pt idx="1891">
                  <c:v>47314</c:v>
                </c:pt>
                <c:pt idx="1892">
                  <c:v>47336</c:v>
                </c:pt>
                <c:pt idx="1893">
                  <c:v>47358</c:v>
                </c:pt>
                <c:pt idx="1894">
                  <c:v>47380</c:v>
                </c:pt>
                <c:pt idx="1895">
                  <c:v>47401</c:v>
                </c:pt>
                <c:pt idx="1896">
                  <c:v>47423</c:v>
                </c:pt>
                <c:pt idx="1897">
                  <c:v>47444</c:v>
                </c:pt>
                <c:pt idx="1898">
                  <c:v>47466</c:v>
                </c:pt>
                <c:pt idx="1899">
                  <c:v>47488</c:v>
                </c:pt>
                <c:pt idx="1900">
                  <c:v>47509</c:v>
                </c:pt>
                <c:pt idx="1901">
                  <c:v>47531</c:v>
                </c:pt>
                <c:pt idx="1902">
                  <c:v>47552</c:v>
                </c:pt>
                <c:pt idx="1903">
                  <c:v>47574</c:v>
                </c:pt>
                <c:pt idx="1904">
                  <c:v>47595</c:v>
                </c:pt>
                <c:pt idx="1905">
                  <c:v>47617</c:v>
                </c:pt>
                <c:pt idx="1906">
                  <c:v>47638</c:v>
                </c:pt>
                <c:pt idx="1907">
                  <c:v>47660</c:v>
                </c:pt>
                <c:pt idx="1908">
                  <c:v>47681</c:v>
                </c:pt>
                <c:pt idx="1909">
                  <c:v>47703</c:v>
                </c:pt>
                <c:pt idx="1910">
                  <c:v>47724</c:v>
                </c:pt>
                <c:pt idx="1911">
                  <c:v>47746</c:v>
                </c:pt>
                <c:pt idx="1912">
                  <c:v>47767</c:v>
                </c:pt>
                <c:pt idx="1913">
                  <c:v>47789</c:v>
                </c:pt>
                <c:pt idx="1914">
                  <c:v>47810</c:v>
                </c:pt>
                <c:pt idx="1915">
                  <c:v>47832</c:v>
                </c:pt>
                <c:pt idx="1916">
                  <c:v>47853</c:v>
                </c:pt>
                <c:pt idx="1917">
                  <c:v>47875</c:v>
                </c:pt>
                <c:pt idx="1918">
                  <c:v>47896</c:v>
                </c:pt>
                <c:pt idx="1919">
                  <c:v>47927</c:v>
                </c:pt>
                <c:pt idx="1920">
                  <c:v>47948</c:v>
                </c:pt>
                <c:pt idx="1921">
                  <c:v>47970</c:v>
                </c:pt>
                <c:pt idx="1922">
                  <c:v>48002</c:v>
                </c:pt>
                <c:pt idx="1923">
                  <c:v>48092</c:v>
                </c:pt>
                <c:pt idx="1924">
                  <c:v>48253</c:v>
                </c:pt>
                <c:pt idx="1925">
                  <c:v>48343</c:v>
                </c:pt>
                <c:pt idx="1926">
                  <c:v>48391</c:v>
                </c:pt>
                <c:pt idx="1927">
                  <c:v>48412</c:v>
                </c:pt>
                <c:pt idx="1928">
                  <c:v>48434</c:v>
                </c:pt>
                <c:pt idx="1929">
                  <c:v>48455</c:v>
                </c:pt>
                <c:pt idx="1930">
                  <c:v>48477</c:v>
                </c:pt>
                <c:pt idx="1931">
                  <c:v>48498</c:v>
                </c:pt>
                <c:pt idx="1932">
                  <c:v>48520</c:v>
                </c:pt>
                <c:pt idx="1933">
                  <c:v>48541</c:v>
                </c:pt>
                <c:pt idx="1934">
                  <c:v>48563</c:v>
                </c:pt>
                <c:pt idx="1935">
                  <c:v>48584</c:v>
                </c:pt>
                <c:pt idx="1936">
                  <c:v>48606</c:v>
                </c:pt>
                <c:pt idx="1937">
                  <c:v>48632</c:v>
                </c:pt>
                <c:pt idx="1938">
                  <c:v>48750</c:v>
                </c:pt>
                <c:pt idx="1939">
                  <c:v>48772</c:v>
                </c:pt>
                <c:pt idx="1940">
                  <c:v>48793</c:v>
                </c:pt>
                <c:pt idx="1941">
                  <c:v>48815</c:v>
                </c:pt>
                <c:pt idx="1942">
                  <c:v>48836</c:v>
                </c:pt>
                <c:pt idx="1943">
                  <c:v>48858</c:v>
                </c:pt>
                <c:pt idx="1944">
                  <c:v>48879</c:v>
                </c:pt>
                <c:pt idx="1945">
                  <c:v>48901</c:v>
                </c:pt>
                <c:pt idx="1946">
                  <c:v>48922</c:v>
                </c:pt>
                <c:pt idx="1947">
                  <c:v>48944</c:v>
                </c:pt>
                <c:pt idx="1948">
                  <c:v>48965</c:v>
                </c:pt>
                <c:pt idx="1949">
                  <c:v>48987</c:v>
                </c:pt>
                <c:pt idx="1950">
                  <c:v>49008</c:v>
                </c:pt>
                <c:pt idx="1951">
                  <c:v>49030</c:v>
                </c:pt>
                <c:pt idx="1952">
                  <c:v>49051</c:v>
                </c:pt>
                <c:pt idx="1953">
                  <c:v>49074</c:v>
                </c:pt>
                <c:pt idx="1954">
                  <c:v>49095</c:v>
                </c:pt>
                <c:pt idx="1955">
                  <c:v>49117</c:v>
                </c:pt>
                <c:pt idx="1956">
                  <c:v>49138</c:v>
                </c:pt>
                <c:pt idx="1957">
                  <c:v>49190</c:v>
                </c:pt>
                <c:pt idx="1958">
                  <c:v>49266</c:v>
                </c:pt>
                <c:pt idx="1959">
                  <c:v>49290</c:v>
                </c:pt>
                <c:pt idx="1960">
                  <c:v>49312</c:v>
                </c:pt>
                <c:pt idx="1961">
                  <c:v>49334</c:v>
                </c:pt>
                <c:pt idx="1962">
                  <c:v>49355</c:v>
                </c:pt>
                <c:pt idx="1963">
                  <c:v>49377</c:v>
                </c:pt>
                <c:pt idx="1964">
                  <c:v>49398</c:v>
                </c:pt>
                <c:pt idx="1965">
                  <c:v>49420</c:v>
                </c:pt>
                <c:pt idx="1966">
                  <c:v>49441</c:v>
                </c:pt>
                <c:pt idx="1967">
                  <c:v>49464</c:v>
                </c:pt>
                <c:pt idx="1968">
                  <c:v>49486</c:v>
                </c:pt>
                <c:pt idx="1969">
                  <c:v>49508</c:v>
                </c:pt>
                <c:pt idx="1970">
                  <c:v>49529</c:v>
                </c:pt>
                <c:pt idx="1971">
                  <c:v>49551</c:v>
                </c:pt>
                <c:pt idx="1972">
                  <c:v>49572</c:v>
                </c:pt>
                <c:pt idx="1973">
                  <c:v>49595</c:v>
                </c:pt>
                <c:pt idx="1974">
                  <c:v>49616</c:v>
                </c:pt>
                <c:pt idx="1975">
                  <c:v>49638</c:v>
                </c:pt>
                <c:pt idx="1976">
                  <c:v>49659</c:v>
                </c:pt>
                <c:pt idx="1977">
                  <c:v>49681</c:v>
                </c:pt>
                <c:pt idx="1978">
                  <c:v>49702</c:v>
                </c:pt>
                <c:pt idx="1979">
                  <c:v>49724</c:v>
                </c:pt>
                <c:pt idx="1980">
                  <c:v>49745</c:v>
                </c:pt>
                <c:pt idx="1981">
                  <c:v>49767</c:v>
                </c:pt>
                <c:pt idx="1982">
                  <c:v>49789</c:v>
                </c:pt>
                <c:pt idx="1983">
                  <c:v>49811</c:v>
                </c:pt>
                <c:pt idx="1984">
                  <c:v>49832</c:v>
                </c:pt>
                <c:pt idx="1985">
                  <c:v>49854</c:v>
                </c:pt>
                <c:pt idx="1986">
                  <c:v>49875</c:v>
                </c:pt>
                <c:pt idx="1987">
                  <c:v>49897</c:v>
                </c:pt>
                <c:pt idx="1988">
                  <c:v>49918</c:v>
                </c:pt>
                <c:pt idx="1989">
                  <c:v>49941</c:v>
                </c:pt>
                <c:pt idx="1990">
                  <c:v>49963</c:v>
                </c:pt>
                <c:pt idx="1991">
                  <c:v>49984</c:v>
                </c:pt>
                <c:pt idx="1992">
                  <c:v>50006</c:v>
                </c:pt>
                <c:pt idx="1993">
                  <c:v>50027</c:v>
                </c:pt>
                <c:pt idx="1994">
                  <c:v>50049</c:v>
                </c:pt>
                <c:pt idx="1995">
                  <c:v>50070</c:v>
                </c:pt>
                <c:pt idx="1996">
                  <c:v>50092</c:v>
                </c:pt>
                <c:pt idx="1997">
                  <c:v>50114</c:v>
                </c:pt>
                <c:pt idx="1998">
                  <c:v>50138</c:v>
                </c:pt>
                <c:pt idx="1999">
                  <c:v>50160</c:v>
                </c:pt>
                <c:pt idx="2000">
                  <c:v>50269</c:v>
                </c:pt>
                <c:pt idx="2001">
                  <c:v>50290</c:v>
                </c:pt>
                <c:pt idx="2002">
                  <c:v>50312</c:v>
                </c:pt>
                <c:pt idx="2003">
                  <c:v>50333</c:v>
                </c:pt>
                <c:pt idx="2004">
                  <c:v>50355</c:v>
                </c:pt>
                <c:pt idx="2005">
                  <c:v>50376</c:v>
                </c:pt>
                <c:pt idx="2006">
                  <c:v>50398</c:v>
                </c:pt>
                <c:pt idx="2007">
                  <c:v>50420</c:v>
                </c:pt>
                <c:pt idx="2008">
                  <c:v>50442</c:v>
                </c:pt>
                <c:pt idx="2009">
                  <c:v>50463</c:v>
                </c:pt>
                <c:pt idx="2010">
                  <c:v>50485</c:v>
                </c:pt>
                <c:pt idx="2011">
                  <c:v>50506</c:v>
                </c:pt>
                <c:pt idx="2012">
                  <c:v>50528</c:v>
                </c:pt>
                <c:pt idx="2013">
                  <c:v>50549</c:v>
                </c:pt>
                <c:pt idx="2014">
                  <c:v>50572</c:v>
                </c:pt>
                <c:pt idx="2015">
                  <c:v>50593</c:v>
                </c:pt>
                <c:pt idx="2016">
                  <c:v>50615</c:v>
                </c:pt>
                <c:pt idx="2017">
                  <c:v>50636</c:v>
                </c:pt>
                <c:pt idx="2018">
                  <c:v>50658</c:v>
                </c:pt>
                <c:pt idx="2019">
                  <c:v>50679</c:v>
                </c:pt>
                <c:pt idx="2020">
                  <c:v>50701</c:v>
                </c:pt>
                <c:pt idx="2021">
                  <c:v>50722</c:v>
                </c:pt>
                <c:pt idx="2022">
                  <c:v>50745</c:v>
                </c:pt>
                <c:pt idx="2023">
                  <c:v>50766</c:v>
                </c:pt>
                <c:pt idx="2024">
                  <c:v>50788</c:v>
                </c:pt>
                <c:pt idx="2025">
                  <c:v>50809</c:v>
                </c:pt>
                <c:pt idx="2026">
                  <c:v>50831</c:v>
                </c:pt>
                <c:pt idx="2027">
                  <c:v>50852</c:v>
                </c:pt>
                <c:pt idx="2028">
                  <c:v>50874</c:v>
                </c:pt>
                <c:pt idx="2029">
                  <c:v>50895</c:v>
                </c:pt>
                <c:pt idx="2030">
                  <c:v>50919</c:v>
                </c:pt>
                <c:pt idx="2031">
                  <c:v>50940</c:v>
                </c:pt>
                <c:pt idx="2032">
                  <c:v>50962</c:v>
                </c:pt>
                <c:pt idx="2033">
                  <c:v>50983</c:v>
                </c:pt>
                <c:pt idx="2034">
                  <c:v>51005</c:v>
                </c:pt>
                <c:pt idx="2035">
                  <c:v>51026</c:v>
                </c:pt>
                <c:pt idx="2036">
                  <c:v>51048</c:v>
                </c:pt>
                <c:pt idx="2037">
                  <c:v>51070</c:v>
                </c:pt>
                <c:pt idx="2038">
                  <c:v>51090</c:v>
                </c:pt>
                <c:pt idx="2039">
                  <c:v>51111</c:v>
                </c:pt>
                <c:pt idx="2040">
                  <c:v>51133</c:v>
                </c:pt>
                <c:pt idx="2041">
                  <c:v>51154</c:v>
                </c:pt>
                <c:pt idx="2042">
                  <c:v>51222</c:v>
                </c:pt>
                <c:pt idx="2043">
                  <c:v>51283</c:v>
                </c:pt>
                <c:pt idx="2044">
                  <c:v>51305</c:v>
                </c:pt>
                <c:pt idx="2045">
                  <c:v>51326</c:v>
                </c:pt>
                <c:pt idx="2046">
                  <c:v>51348</c:v>
                </c:pt>
                <c:pt idx="2047">
                  <c:v>51369</c:v>
                </c:pt>
                <c:pt idx="2048">
                  <c:v>51391</c:v>
                </c:pt>
                <c:pt idx="2049">
                  <c:v>51412</c:v>
                </c:pt>
                <c:pt idx="2050">
                  <c:v>51435</c:v>
                </c:pt>
                <c:pt idx="2051">
                  <c:v>51457</c:v>
                </c:pt>
                <c:pt idx="2052">
                  <c:v>51478</c:v>
                </c:pt>
                <c:pt idx="2053">
                  <c:v>51500</c:v>
                </c:pt>
                <c:pt idx="2054">
                  <c:v>51521</c:v>
                </c:pt>
                <c:pt idx="2055">
                  <c:v>51543</c:v>
                </c:pt>
                <c:pt idx="2056">
                  <c:v>51564</c:v>
                </c:pt>
                <c:pt idx="2057">
                  <c:v>51586</c:v>
                </c:pt>
                <c:pt idx="2058">
                  <c:v>51607</c:v>
                </c:pt>
                <c:pt idx="2059">
                  <c:v>51630</c:v>
                </c:pt>
                <c:pt idx="2060">
                  <c:v>51651</c:v>
                </c:pt>
                <c:pt idx="2061">
                  <c:v>51674</c:v>
                </c:pt>
                <c:pt idx="2062">
                  <c:v>51695</c:v>
                </c:pt>
                <c:pt idx="2063">
                  <c:v>51717</c:v>
                </c:pt>
                <c:pt idx="2064">
                  <c:v>51738</c:v>
                </c:pt>
                <c:pt idx="2065">
                  <c:v>51760</c:v>
                </c:pt>
                <c:pt idx="2066">
                  <c:v>51781</c:v>
                </c:pt>
                <c:pt idx="2067">
                  <c:v>51803</c:v>
                </c:pt>
                <c:pt idx="2068">
                  <c:v>51825</c:v>
                </c:pt>
                <c:pt idx="2069">
                  <c:v>51847</c:v>
                </c:pt>
                <c:pt idx="2070">
                  <c:v>51868</c:v>
                </c:pt>
                <c:pt idx="2071">
                  <c:v>51890</c:v>
                </c:pt>
                <c:pt idx="2072">
                  <c:v>51911</c:v>
                </c:pt>
                <c:pt idx="2073">
                  <c:v>51933</c:v>
                </c:pt>
                <c:pt idx="2074">
                  <c:v>51954</c:v>
                </c:pt>
                <c:pt idx="2075">
                  <c:v>52062</c:v>
                </c:pt>
                <c:pt idx="2076">
                  <c:v>52083</c:v>
                </c:pt>
                <c:pt idx="2077">
                  <c:v>52107</c:v>
                </c:pt>
                <c:pt idx="2078">
                  <c:v>52128</c:v>
                </c:pt>
                <c:pt idx="2079">
                  <c:v>52151</c:v>
                </c:pt>
                <c:pt idx="2080">
                  <c:v>52242</c:v>
                </c:pt>
                <c:pt idx="2081">
                  <c:v>52280</c:v>
                </c:pt>
                <c:pt idx="2082">
                  <c:v>52301</c:v>
                </c:pt>
                <c:pt idx="2083">
                  <c:v>52323</c:v>
                </c:pt>
                <c:pt idx="2084">
                  <c:v>52344</c:v>
                </c:pt>
                <c:pt idx="2085">
                  <c:v>52366</c:v>
                </c:pt>
                <c:pt idx="2086">
                  <c:v>52387</c:v>
                </c:pt>
                <c:pt idx="2087">
                  <c:v>52409</c:v>
                </c:pt>
                <c:pt idx="2088">
                  <c:v>52430</c:v>
                </c:pt>
                <c:pt idx="2089">
                  <c:v>52452</c:v>
                </c:pt>
                <c:pt idx="2090">
                  <c:v>52474</c:v>
                </c:pt>
                <c:pt idx="2091">
                  <c:v>52497</c:v>
                </c:pt>
                <c:pt idx="2092">
                  <c:v>52518</c:v>
                </c:pt>
                <c:pt idx="2093">
                  <c:v>52540</c:v>
                </c:pt>
                <c:pt idx="2094">
                  <c:v>52561</c:v>
                </c:pt>
                <c:pt idx="2095">
                  <c:v>52583</c:v>
                </c:pt>
                <c:pt idx="2096">
                  <c:v>52604</c:v>
                </c:pt>
                <c:pt idx="2097">
                  <c:v>52626</c:v>
                </c:pt>
                <c:pt idx="2098">
                  <c:v>52647</c:v>
                </c:pt>
                <c:pt idx="2099">
                  <c:v>52670</c:v>
                </c:pt>
                <c:pt idx="2100">
                  <c:v>52691</c:v>
                </c:pt>
                <c:pt idx="2101">
                  <c:v>52713</c:v>
                </c:pt>
                <c:pt idx="2102">
                  <c:v>52734</c:v>
                </c:pt>
                <c:pt idx="2103">
                  <c:v>52756</c:v>
                </c:pt>
                <c:pt idx="2104">
                  <c:v>52777</c:v>
                </c:pt>
                <c:pt idx="2105">
                  <c:v>52799</c:v>
                </c:pt>
                <c:pt idx="2106">
                  <c:v>52820</c:v>
                </c:pt>
                <c:pt idx="2107">
                  <c:v>52843</c:v>
                </c:pt>
                <c:pt idx="2108">
                  <c:v>52865</c:v>
                </c:pt>
                <c:pt idx="2109">
                  <c:v>52886</c:v>
                </c:pt>
                <c:pt idx="2110">
                  <c:v>52908</c:v>
                </c:pt>
                <c:pt idx="2111">
                  <c:v>52929</c:v>
                </c:pt>
                <c:pt idx="2112">
                  <c:v>52951</c:v>
                </c:pt>
                <c:pt idx="2113">
                  <c:v>52972</c:v>
                </c:pt>
                <c:pt idx="2114">
                  <c:v>52994</c:v>
                </c:pt>
                <c:pt idx="2115">
                  <c:v>53015</c:v>
                </c:pt>
                <c:pt idx="2116">
                  <c:v>53040</c:v>
                </c:pt>
                <c:pt idx="2117">
                  <c:v>53061</c:v>
                </c:pt>
                <c:pt idx="2118">
                  <c:v>53083</c:v>
                </c:pt>
                <c:pt idx="2119">
                  <c:v>53104</c:v>
                </c:pt>
                <c:pt idx="2120">
                  <c:v>53127</c:v>
                </c:pt>
                <c:pt idx="2121">
                  <c:v>53148</c:v>
                </c:pt>
                <c:pt idx="2122">
                  <c:v>53255</c:v>
                </c:pt>
                <c:pt idx="2123">
                  <c:v>53276</c:v>
                </c:pt>
                <c:pt idx="2124">
                  <c:v>53298</c:v>
                </c:pt>
                <c:pt idx="2125">
                  <c:v>53319</c:v>
                </c:pt>
                <c:pt idx="2126">
                  <c:v>53342</c:v>
                </c:pt>
                <c:pt idx="2127">
                  <c:v>53363</c:v>
                </c:pt>
                <c:pt idx="2128">
                  <c:v>53385</c:v>
                </c:pt>
                <c:pt idx="2129">
                  <c:v>53406</c:v>
                </c:pt>
                <c:pt idx="2130">
                  <c:v>53428</c:v>
                </c:pt>
                <c:pt idx="2131">
                  <c:v>53449</c:v>
                </c:pt>
                <c:pt idx="2132">
                  <c:v>53471</c:v>
                </c:pt>
                <c:pt idx="2133">
                  <c:v>53492</c:v>
                </c:pt>
                <c:pt idx="2134">
                  <c:v>53515</c:v>
                </c:pt>
                <c:pt idx="2135">
                  <c:v>53536</c:v>
                </c:pt>
                <c:pt idx="2136">
                  <c:v>53558</c:v>
                </c:pt>
                <c:pt idx="2137">
                  <c:v>53579</c:v>
                </c:pt>
                <c:pt idx="2138">
                  <c:v>53601</c:v>
                </c:pt>
                <c:pt idx="2139">
                  <c:v>53622</c:v>
                </c:pt>
                <c:pt idx="2140">
                  <c:v>53644</c:v>
                </c:pt>
                <c:pt idx="2141">
                  <c:v>53666</c:v>
                </c:pt>
                <c:pt idx="2142">
                  <c:v>53688</c:v>
                </c:pt>
                <c:pt idx="2143">
                  <c:v>53709</c:v>
                </c:pt>
                <c:pt idx="2144">
                  <c:v>53731</c:v>
                </c:pt>
                <c:pt idx="2145">
                  <c:v>53752</c:v>
                </c:pt>
                <c:pt idx="2146">
                  <c:v>53774</c:v>
                </c:pt>
                <c:pt idx="2147">
                  <c:v>53795</c:v>
                </c:pt>
                <c:pt idx="2148">
                  <c:v>53817</c:v>
                </c:pt>
                <c:pt idx="2149">
                  <c:v>53839</c:v>
                </c:pt>
                <c:pt idx="2150">
                  <c:v>53861</c:v>
                </c:pt>
                <c:pt idx="2151">
                  <c:v>53882</c:v>
                </c:pt>
                <c:pt idx="2152">
                  <c:v>53904</c:v>
                </c:pt>
                <c:pt idx="2153">
                  <c:v>53926</c:v>
                </c:pt>
                <c:pt idx="2154">
                  <c:v>53948</c:v>
                </c:pt>
                <c:pt idx="2155">
                  <c:v>53969</c:v>
                </c:pt>
                <c:pt idx="2156">
                  <c:v>53994</c:v>
                </c:pt>
                <c:pt idx="2157">
                  <c:v>54016</c:v>
                </c:pt>
                <c:pt idx="2158">
                  <c:v>54037</c:v>
                </c:pt>
                <c:pt idx="2159">
                  <c:v>54059</c:v>
                </c:pt>
                <c:pt idx="2160">
                  <c:v>54081</c:v>
                </c:pt>
                <c:pt idx="2161">
                  <c:v>54103</c:v>
                </c:pt>
                <c:pt idx="2162">
                  <c:v>54124</c:v>
                </c:pt>
                <c:pt idx="2163">
                  <c:v>54146</c:v>
                </c:pt>
                <c:pt idx="2164">
                  <c:v>54167</c:v>
                </c:pt>
                <c:pt idx="2165">
                  <c:v>54275</c:v>
                </c:pt>
                <c:pt idx="2166">
                  <c:v>54296</c:v>
                </c:pt>
                <c:pt idx="2167">
                  <c:v>54319</c:v>
                </c:pt>
                <c:pt idx="2168">
                  <c:v>54340</c:v>
                </c:pt>
                <c:pt idx="2169">
                  <c:v>54362</c:v>
                </c:pt>
                <c:pt idx="2170">
                  <c:v>54383</c:v>
                </c:pt>
                <c:pt idx="2171">
                  <c:v>54405</c:v>
                </c:pt>
                <c:pt idx="2172">
                  <c:v>54426</c:v>
                </c:pt>
                <c:pt idx="2173">
                  <c:v>54448</c:v>
                </c:pt>
                <c:pt idx="2174">
                  <c:v>54469</c:v>
                </c:pt>
                <c:pt idx="2175">
                  <c:v>54492</c:v>
                </c:pt>
                <c:pt idx="2176">
                  <c:v>54513</c:v>
                </c:pt>
                <c:pt idx="2177">
                  <c:v>54535</c:v>
                </c:pt>
                <c:pt idx="2178">
                  <c:v>54556</c:v>
                </c:pt>
                <c:pt idx="2179">
                  <c:v>54578</c:v>
                </c:pt>
                <c:pt idx="2180">
                  <c:v>54599</c:v>
                </c:pt>
                <c:pt idx="2181">
                  <c:v>54621</c:v>
                </c:pt>
                <c:pt idx="2182">
                  <c:v>54643</c:v>
                </c:pt>
                <c:pt idx="2183">
                  <c:v>54666</c:v>
                </c:pt>
                <c:pt idx="2184">
                  <c:v>54687</c:v>
                </c:pt>
                <c:pt idx="2185">
                  <c:v>54709</c:v>
                </c:pt>
                <c:pt idx="2186">
                  <c:v>54730</c:v>
                </c:pt>
                <c:pt idx="2187">
                  <c:v>54752</c:v>
                </c:pt>
                <c:pt idx="2188">
                  <c:v>54773</c:v>
                </c:pt>
                <c:pt idx="2189">
                  <c:v>54795</c:v>
                </c:pt>
                <c:pt idx="2190">
                  <c:v>54817</c:v>
                </c:pt>
                <c:pt idx="2191">
                  <c:v>54839</c:v>
                </c:pt>
                <c:pt idx="2192">
                  <c:v>54860</c:v>
                </c:pt>
                <c:pt idx="2193">
                  <c:v>54882</c:v>
                </c:pt>
                <c:pt idx="2194">
                  <c:v>54903</c:v>
                </c:pt>
                <c:pt idx="2195">
                  <c:v>54928</c:v>
                </c:pt>
                <c:pt idx="2196">
                  <c:v>54949</c:v>
                </c:pt>
                <c:pt idx="2197">
                  <c:v>54971</c:v>
                </c:pt>
                <c:pt idx="2198">
                  <c:v>54992</c:v>
                </c:pt>
                <c:pt idx="2199">
                  <c:v>55014</c:v>
                </c:pt>
                <c:pt idx="2200">
                  <c:v>55035</c:v>
                </c:pt>
                <c:pt idx="2201">
                  <c:v>55057</c:v>
                </c:pt>
                <c:pt idx="2202">
                  <c:v>55078</c:v>
                </c:pt>
                <c:pt idx="2203">
                  <c:v>55100</c:v>
                </c:pt>
                <c:pt idx="2204">
                  <c:v>55121</c:v>
                </c:pt>
                <c:pt idx="2205">
                  <c:v>55143</c:v>
                </c:pt>
                <c:pt idx="2206">
                  <c:v>55164</c:v>
                </c:pt>
                <c:pt idx="2207">
                  <c:v>55186</c:v>
                </c:pt>
                <c:pt idx="2208">
                  <c:v>55240</c:v>
                </c:pt>
                <c:pt idx="2209">
                  <c:v>55314</c:v>
                </c:pt>
                <c:pt idx="2210">
                  <c:v>55335</c:v>
                </c:pt>
                <c:pt idx="2211">
                  <c:v>55357</c:v>
                </c:pt>
                <c:pt idx="2212">
                  <c:v>55378</c:v>
                </c:pt>
                <c:pt idx="2213">
                  <c:v>55400</c:v>
                </c:pt>
                <c:pt idx="2214">
                  <c:v>55422</c:v>
                </c:pt>
                <c:pt idx="2215">
                  <c:v>55444</c:v>
                </c:pt>
                <c:pt idx="2216">
                  <c:v>55465</c:v>
                </c:pt>
                <c:pt idx="2217">
                  <c:v>55487</c:v>
                </c:pt>
                <c:pt idx="2218">
                  <c:v>55508</c:v>
                </c:pt>
                <c:pt idx="2219">
                  <c:v>55530</c:v>
                </c:pt>
                <c:pt idx="2220">
                  <c:v>55552</c:v>
                </c:pt>
                <c:pt idx="2221">
                  <c:v>55573</c:v>
                </c:pt>
                <c:pt idx="2222">
                  <c:v>55595</c:v>
                </c:pt>
                <c:pt idx="2223">
                  <c:v>55616</c:v>
                </c:pt>
                <c:pt idx="2224">
                  <c:v>55638</c:v>
                </c:pt>
                <c:pt idx="2225">
                  <c:v>55659</c:v>
                </c:pt>
                <c:pt idx="2226">
                  <c:v>55681</c:v>
                </c:pt>
                <c:pt idx="2227">
                  <c:v>55702</c:v>
                </c:pt>
                <c:pt idx="2228">
                  <c:v>55724</c:v>
                </c:pt>
                <c:pt idx="2229">
                  <c:v>55745</c:v>
                </c:pt>
                <c:pt idx="2230">
                  <c:v>55767</c:v>
                </c:pt>
                <c:pt idx="2231">
                  <c:v>55788</c:v>
                </c:pt>
                <c:pt idx="2232">
                  <c:v>55810</c:v>
                </c:pt>
                <c:pt idx="2233">
                  <c:v>55831</c:v>
                </c:pt>
                <c:pt idx="2234">
                  <c:v>55856</c:v>
                </c:pt>
                <c:pt idx="2235">
                  <c:v>55877</c:v>
                </c:pt>
                <c:pt idx="2236">
                  <c:v>55899</c:v>
                </c:pt>
                <c:pt idx="2237">
                  <c:v>55920</c:v>
                </c:pt>
                <c:pt idx="2238">
                  <c:v>55942</c:v>
                </c:pt>
                <c:pt idx="2239">
                  <c:v>55963</c:v>
                </c:pt>
                <c:pt idx="2240">
                  <c:v>55985</c:v>
                </c:pt>
                <c:pt idx="2241">
                  <c:v>56006</c:v>
                </c:pt>
                <c:pt idx="2242">
                  <c:v>56028</c:v>
                </c:pt>
                <c:pt idx="2243">
                  <c:v>56049</c:v>
                </c:pt>
                <c:pt idx="2244">
                  <c:v>56071</c:v>
                </c:pt>
                <c:pt idx="2245">
                  <c:v>56093</c:v>
                </c:pt>
                <c:pt idx="2246">
                  <c:v>56115</c:v>
                </c:pt>
                <c:pt idx="2247">
                  <c:v>56136</c:v>
                </c:pt>
                <c:pt idx="2248">
                  <c:v>56181</c:v>
                </c:pt>
                <c:pt idx="2249">
                  <c:v>56264</c:v>
                </c:pt>
                <c:pt idx="2250">
                  <c:v>56286</c:v>
                </c:pt>
                <c:pt idx="2251">
                  <c:v>56307</c:v>
                </c:pt>
                <c:pt idx="2252">
                  <c:v>56329</c:v>
                </c:pt>
                <c:pt idx="2253">
                  <c:v>56350</c:v>
                </c:pt>
                <c:pt idx="2254">
                  <c:v>56372</c:v>
                </c:pt>
                <c:pt idx="2255">
                  <c:v>56393</c:v>
                </c:pt>
                <c:pt idx="2256">
                  <c:v>56415</c:v>
                </c:pt>
                <c:pt idx="2257">
                  <c:v>56436</c:v>
                </c:pt>
                <c:pt idx="2258">
                  <c:v>56458</c:v>
                </c:pt>
                <c:pt idx="2259">
                  <c:v>56479</c:v>
                </c:pt>
                <c:pt idx="2260">
                  <c:v>56501</c:v>
                </c:pt>
                <c:pt idx="2261">
                  <c:v>56522</c:v>
                </c:pt>
                <c:pt idx="2262">
                  <c:v>56544</c:v>
                </c:pt>
                <c:pt idx="2263">
                  <c:v>56565</c:v>
                </c:pt>
                <c:pt idx="2264">
                  <c:v>56587</c:v>
                </c:pt>
                <c:pt idx="2265">
                  <c:v>56608</c:v>
                </c:pt>
                <c:pt idx="2266">
                  <c:v>56630</c:v>
                </c:pt>
                <c:pt idx="2267">
                  <c:v>56651</c:v>
                </c:pt>
                <c:pt idx="2268">
                  <c:v>56673</c:v>
                </c:pt>
                <c:pt idx="2269">
                  <c:v>56694</c:v>
                </c:pt>
                <c:pt idx="2270">
                  <c:v>56716</c:v>
                </c:pt>
                <c:pt idx="2271">
                  <c:v>56737</c:v>
                </c:pt>
                <c:pt idx="2272">
                  <c:v>56759</c:v>
                </c:pt>
                <c:pt idx="2273">
                  <c:v>56780</c:v>
                </c:pt>
                <c:pt idx="2274">
                  <c:v>56805</c:v>
                </c:pt>
                <c:pt idx="2275">
                  <c:v>56827</c:v>
                </c:pt>
                <c:pt idx="2276">
                  <c:v>56849</c:v>
                </c:pt>
                <c:pt idx="2277">
                  <c:v>56870</c:v>
                </c:pt>
                <c:pt idx="2278">
                  <c:v>56892</c:v>
                </c:pt>
                <c:pt idx="2279">
                  <c:v>56913</c:v>
                </c:pt>
                <c:pt idx="2280">
                  <c:v>56935</c:v>
                </c:pt>
                <c:pt idx="2281">
                  <c:v>56957</c:v>
                </c:pt>
                <c:pt idx="2282">
                  <c:v>56979</c:v>
                </c:pt>
                <c:pt idx="2283">
                  <c:v>57000</c:v>
                </c:pt>
                <c:pt idx="2284">
                  <c:v>57022</c:v>
                </c:pt>
                <c:pt idx="2285">
                  <c:v>57043</c:v>
                </c:pt>
                <c:pt idx="2286">
                  <c:v>57065</c:v>
                </c:pt>
                <c:pt idx="2287">
                  <c:v>57086</c:v>
                </c:pt>
                <c:pt idx="2288">
                  <c:v>57108</c:v>
                </c:pt>
                <c:pt idx="2289">
                  <c:v>57129</c:v>
                </c:pt>
                <c:pt idx="2290">
                  <c:v>57152</c:v>
                </c:pt>
                <c:pt idx="2291">
                  <c:v>57257</c:v>
                </c:pt>
                <c:pt idx="2292">
                  <c:v>57279</c:v>
                </c:pt>
                <c:pt idx="2293">
                  <c:v>57300</c:v>
                </c:pt>
                <c:pt idx="2294">
                  <c:v>57322</c:v>
                </c:pt>
                <c:pt idx="2295">
                  <c:v>57344</c:v>
                </c:pt>
                <c:pt idx="2296">
                  <c:v>57365</c:v>
                </c:pt>
                <c:pt idx="2297">
                  <c:v>57387</c:v>
                </c:pt>
                <c:pt idx="2298">
                  <c:v>57409</c:v>
                </c:pt>
                <c:pt idx="2299">
                  <c:v>57431</c:v>
                </c:pt>
                <c:pt idx="2300">
                  <c:v>57452</c:v>
                </c:pt>
                <c:pt idx="2301">
                  <c:v>57474</c:v>
                </c:pt>
                <c:pt idx="2302">
                  <c:v>57495</c:v>
                </c:pt>
                <c:pt idx="2303">
                  <c:v>57517</c:v>
                </c:pt>
                <c:pt idx="2304">
                  <c:v>57538</c:v>
                </c:pt>
                <c:pt idx="2305">
                  <c:v>57560</c:v>
                </c:pt>
                <c:pt idx="2306">
                  <c:v>57583</c:v>
                </c:pt>
                <c:pt idx="2307">
                  <c:v>57605</c:v>
                </c:pt>
                <c:pt idx="2308">
                  <c:v>57626</c:v>
                </c:pt>
                <c:pt idx="2309">
                  <c:v>57648</c:v>
                </c:pt>
                <c:pt idx="2310">
                  <c:v>57669</c:v>
                </c:pt>
                <c:pt idx="2311">
                  <c:v>57691</c:v>
                </c:pt>
                <c:pt idx="2312">
                  <c:v>57713</c:v>
                </c:pt>
                <c:pt idx="2313">
                  <c:v>57737</c:v>
                </c:pt>
                <c:pt idx="2314">
                  <c:v>57758</c:v>
                </c:pt>
                <c:pt idx="2315">
                  <c:v>57781</c:v>
                </c:pt>
                <c:pt idx="2316">
                  <c:v>57802</c:v>
                </c:pt>
                <c:pt idx="2317">
                  <c:v>57824</c:v>
                </c:pt>
                <c:pt idx="2318">
                  <c:v>57845</c:v>
                </c:pt>
                <c:pt idx="2319">
                  <c:v>57867</c:v>
                </c:pt>
                <c:pt idx="2320">
                  <c:v>57888</c:v>
                </c:pt>
                <c:pt idx="2321">
                  <c:v>57910</c:v>
                </c:pt>
                <c:pt idx="2322">
                  <c:v>57931</c:v>
                </c:pt>
                <c:pt idx="2323">
                  <c:v>58038</c:v>
                </c:pt>
                <c:pt idx="2324">
                  <c:v>58059</c:v>
                </c:pt>
                <c:pt idx="2325">
                  <c:v>58082</c:v>
                </c:pt>
                <c:pt idx="2326">
                  <c:v>58103</c:v>
                </c:pt>
                <c:pt idx="2327">
                  <c:v>58125</c:v>
                </c:pt>
                <c:pt idx="2328">
                  <c:v>58146</c:v>
                </c:pt>
                <c:pt idx="2329">
                  <c:v>58168</c:v>
                </c:pt>
                <c:pt idx="2330">
                  <c:v>58275</c:v>
                </c:pt>
                <c:pt idx="2331">
                  <c:v>58298</c:v>
                </c:pt>
                <c:pt idx="2332">
                  <c:v>58319</c:v>
                </c:pt>
                <c:pt idx="2333">
                  <c:v>58341</c:v>
                </c:pt>
                <c:pt idx="2334">
                  <c:v>58362</c:v>
                </c:pt>
                <c:pt idx="2335">
                  <c:v>58384</c:v>
                </c:pt>
                <c:pt idx="2336">
                  <c:v>58405</c:v>
                </c:pt>
                <c:pt idx="2337">
                  <c:v>58428</c:v>
                </c:pt>
                <c:pt idx="2338">
                  <c:v>58449</c:v>
                </c:pt>
                <c:pt idx="2339">
                  <c:v>58472</c:v>
                </c:pt>
                <c:pt idx="2340">
                  <c:v>58493</c:v>
                </c:pt>
                <c:pt idx="2341">
                  <c:v>58515</c:v>
                </c:pt>
                <c:pt idx="2342">
                  <c:v>58536</c:v>
                </c:pt>
                <c:pt idx="2343">
                  <c:v>58558</c:v>
                </c:pt>
                <c:pt idx="2344">
                  <c:v>58579</c:v>
                </c:pt>
                <c:pt idx="2345">
                  <c:v>58601</c:v>
                </c:pt>
                <c:pt idx="2346">
                  <c:v>58622</c:v>
                </c:pt>
                <c:pt idx="2347">
                  <c:v>58645</c:v>
                </c:pt>
                <c:pt idx="2348">
                  <c:v>58667</c:v>
                </c:pt>
                <c:pt idx="2349">
                  <c:v>58688</c:v>
                </c:pt>
                <c:pt idx="2350">
                  <c:v>58710</c:v>
                </c:pt>
                <c:pt idx="2351">
                  <c:v>58731</c:v>
                </c:pt>
                <c:pt idx="2352">
                  <c:v>58753</c:v>
                </c:pt>
                <c:pt idx="2353">
                  <c:v>58777</c:v>
                </c:pt>
                <c:pt idx="2354">
                  <c:v>58799</c:v>
                </c:pt>
                <c:pt idx="2355">
                  <c:v>58820</c:v>
                </c:pt>
                <c:pt idx="2356">
                  <c:v>58842</c:v>
                </c:pt>
                <c:pt idx="2357">
                  <c:v>58863</c:v>
                </c:pt>
                <c:pt idx="2358">
                  <c:v>58886</c:v>
                </c:pt>
                <c:pt idx="2359">
                  <c:v>58907</c:v>
                </c:pt>
                <c:pt idx="2360">
                  <c:v>58929</c:v>
                </c:pt>
                <c:pt idx="2361">
                  <c:v>58950</c:v>
                </c:pt>
                <c:pt idx="2362">
                  <c:v>58972</c:v>
                </c:pt>
                <c:pt idx="2363">
                  <c:v>58993</c:v>
                </c:pt>
                <c:pt idx="2364">
                  <c:v>59015</c:v>
                </c:pt>
                <c:pt idx="2365">
                  <c:v>59036</c:v>
                </c:pt>
                <c:pt idx="2366">
                  <c:v>59058</c:v>
                </c:pt>
                <c:pt idx="2367">
                  <c:v>59081</c:v>
                </c:pt>
                <c:pt idx="2368">
                  <c:v>59103</c:v>
                </c:pt>
                <c:pt idx="2369">
                  <c:v>59124</c:v>
                </c:pt>
                <c:pt idx="2370">
                  <c:v>59146</c:v>
                </c:pt>
                <c:pt idx="2371">
                  <c:v>59167</c:v>
                </c:pt>
                <c:pt idx="2372">
                  <c:v>59266</c:v>
                </c:pt>
                <c:pt idx="2373">
                  <c:v>59296</c:v>
                </c:pt>
                <c:pt idx="2374">
                  <c:v>59318</c:v>
                </c:pt>
                <c:pt idx="2375">
                  <c:v>59339</c:v>
                </c:pt>
                <c:pt idx="2376">
                  <c:v>59361</c:v>
                </c:pt>
                <c:pt idx="2377">
                  <c:v>59382</c:v>
                </c:pt>
                <c:pt idx="2378">
                  <c:v>59404</c:v>
                </c:pt>
                <c:pt idx="2379">
                  <c:v>59425</c:v>
                </c:pt>
                <c:pt idx="2380">
                  <c:v>59448</c:v>
                </c:pt>
                <c:pt idx="2381">
                  <c:v>59469</c:v>
                </c:pt>
                <c:pt idx="2382">
                  <c:v>59491</c:v>
                </c:pt>
                <c:pt idx="2383">
                  <c:v>59512</c:v>
                </c:pt>
                <c:pt idx="2384">
                  <c:v>59534</c:v>
                </c:pt>
                <c:pt idx="2385">
                  <c:v>59555</c:v>
                </c:pt>
                <c:pt idx="2386">
                  <c:v>59577</c:v>
                </c:pt>
                <c:pt idx="2387">
                  <c:v>59598</c:v>
                </c:pt>
                <c:pt idx="2388">
                  <c:v>59621</c:v>
                </c:pt>
                <c:pt idx="2389">
                  <c:v>59642</c:v>
                </c:pt>
                <c:pt idx="2390">
                  <c:v>59664</c:v>
                </c:pt>
                <c:pt idx="2391">
                  <c:v>59685</c:v>
                </c:pt>
                <c:pt idx="2392">
                  <c:v>59710</c:v>
                </c:pt>
                <c:pt idx="2393">
                  <c:v>59731</c:v>
                </c:pt>
                <c:pt idx="2394">
                  <c:v>59753</c:v>
                </c:pt>
                <c:pt idx="2395">
                  <c:v>59774</c:v>
                </c:pt>
                <c:pt idx="2396">
                  <c:v>59796</c:v>
                </c:pt>
                <c:pt idx="2397">
                  <c:v>59817</c:v>
                </c:pt>
                <c:pt idx="2398">
                  <c:v>59840</c:v>
                </c:pt>
                <c:pt idx="2399">
                  <c:v>59862</c:v>
                </c:pt>
                <c:pt idx="2400">
                  <c:v>59884</c:v>
                </c:pt>
                <c:pt idx="2401">
                  <c:v>59906</c:v>
                </c:pt>
                <c:pt idx="2402">
                  <c:v>59927</c:v>
                </c:pt>
                <c:pt idx="2403">
                  <c:v>59949</c:v>
                </c:pt>
                <c:pt idx="2404">
                  <c:v>59970</c:v>
                </c:pt>
                <c:pt idx="2405">
                  <c:v>59992</c:v>
                </c:pt>
                <c:pt idx="2406">
                  <c:v>60013</c:v>
                </c:pt>
                <c:pt idx="2407">
                  <c:v>60035</c:v>
                </c:pt>
                <c:pt idx="2408">
                  <c:v>60056</c:v>
                </c:pt>
                <c:pt idx="2409">
                  <c:v>60079</c:v>
                </c:pt>
                <c:pt idx="2410">
                  <c:v>60100</c:v>
                </c:pt>
                <c:pt idx="2411">
                  <c:v>60122</c:v>
                </c:pt>
                <c:pt idx="2412">
                  <c:v>60143</c:v>
                </c:pt>
                <c:pt idx="2413">
                  <c:v>60165</c:v>
                </c:pt>
                <c:pt idx="2414">
                  <c:v>60273</c:v>
                </c:pt>
                <c:pt idx="2415">
                  <c:v>60295</c:v>
                </c:pt>
                <c:pt idx="2416">
                  <c:v>60316</c:v>
                </c:pt>
                <c:pt idx="2417">
                  <c:v>60338</c:v>
                </c:pt>
                <c:pt idx="2418">
                  <c:v>60359</c:v>
                </c:pt>
                <c:pt idx="2419">
                  <c:v>60382</c:v>
                </c:pt>
                <c:pt idx="2420">
                  <c:v>60403</c:v>
                </c:pt>
                <c:pt idx="2421">
                  <c:v>60425</c:v>
                </c:pt>
                <c:pt idx="2422">
                  <c:v>60446</c:v>
                </c:pt>
                <c:pt idx="2423">
                  <c:v>60468</c:v>
                </c:pt>
                <c:pt idx="2424">
                  <c:v>60489</c:v>
                </c:pt>
                <c:pt idx="2425">
                  <c:v>60511</c:v>
                </c:pt>
                <c:pt idx="2426">
                  <c:v>60532</c:v>
                </c:pt>
                <c:pt idx="2427">
                  <c:v>60554</c:v>
                </c:pt>
                <c:pt idx="2428">
                  <c:v>60576</c:v>
                </c:pt>
                <c:pt idx="2429">
                  <c:v>60599</c:v>
                </c:pt>
                <c:pt idx="2430">
                  <c:v>60620</c:v>
                </c:pt>
                <c:pt idx="2431">
                  <c:v>60645</c:v>
                </c:pt>
                <c:pt idx="2432">
                  <c:v>60666</c:v>
                </c:pt>
                <c:pt idx="2433">
                  <c:v>60688</c:v>
                </c:pt>
                <c:pt idx="2434">
                  <c:v>60709</c:v>
                </c:pt>
                <c:pt idx="2435">
                  <c:v>60731</c:v>
                </c:pt>
                <c:pt idx="2436">
                  <c:v>60752</c:v>
                </c:pt>
                <c:pt idx="2437">
                  <c:v>60774</c:v>
                </c:pt>
                <c:pt idx="2438">
                  <c:v>60795</c:v>
                </c:pt>
                <c:pt idx="2439">
                  <c:v>60818</c:v>
                </c:pt>
                <c:pt idx="2440">
                  <c:v>60839</c:v>
                </c:pt>
                <c:pt idx="2441">
                  <c:v>60861</c:v>
                </c:pt>
                <c:pt idx="2442">
                  <c:v>60882</c:v>
                </c:pt>
                <c:pt idx="2443">
                  <c:v>60909</c:v>
                </c:pt>
                <c:pt idx="2444">
                  <c:v>61003</c:v>
                </c:pt>
                <c:pt idx="2445">
                  <c:v>61025</c:v>
                </c:pt>
                <c:pt idx="2446">
                  <c:v>61046</c:v>
                </c:pt>
                <c:pt idx="2447">
                  <c:v>61069</c:v>
                </c:pt>
                <c:pt idx="2448">
                  <c:v>61090</c:v>
                </c:pt>
                <c:pt idx="2449">
                  <c:v>61112</c:v>
                </c:pt>
                <c:pt idx="2450">
                  <c:v>61133</c:v>
                </c:pt>
                <c:pt idx="2451">
                  <c:v>61155</c:v>
                </c:pt>
                <c:pt idx="2452">
                  <c:v>61260</c:v>
                </c:pt>
                <c:pt idx="2453">
                  <c:v>61282</c:v>
                </c:pt>
                <c:pt idx="2454">
                  <c:v>61304</c:v>
                </c:pt>
                <c:pt idx="2455">
                  <c:v>61326</c:v>
                </c:pt>
                <c:pt idx="2456">
                  <c:v>61347</c:v>
                </c:pt>
                <c:pt idx="2457">
                  <c:v>61369</c:v>
                </c:pt>
                <c:pt idx="2458">
                  <c:v>61390</c:v>
                </c:pt>
                <c:pt idx="2459">
                  <c:v>61413</c:v>
                </c:pt>
                <c:pt idx="2460">
                  <c:v>61434</c:v>
                </c:pt>
                <c:pt idx="2461">
                  <c:v>61456</c:v>
                </c:pt>
                <c:pt idx="2462">
                  <c:v>61477</c:v>
                </c:pt>
                <c:pt idx="2463">
                  <c:v>61499</c:v>
                </c:pt>
                <c:pt idx="2464">
                  <c:v>61520</c:v>
                </c:pt>
                <c:pt idx="2465">
                  <c:v>61543</c:v>
                </c:pt>
                <c:pt idx="2466">
                  <c:v>61564</c:v>
                </c:pt>
                <c:pt idx="2467">
                  <c:v>61586</c:v>
                </c:pt>
                <c:pt idx="2468">
                  <c:v>61607</c:v>
                </c:pt>
                <c:pt idx="2469">
                  <c:v>61629</c:v>
                </c:pt>
                <c:pt idx="2470">
                  <c:v>61650</c:v>
                </c:pt>
                <c:pt idx="2471">
                  <c:v>61675</c:v>
                </c:pt>
                <c:pt idx="2472">
                  <c:v>61697</c:v>
                </c:pt>
                <c:pt idx="2473">
                  <c:v>61718</c:v>
                </c:pt>
                <c:pt idx="2474">
                  <c:v>61741</c:v>
                </c:pt>
                <c:pt idx="2475">
                  <c:v>61763</c:v>
                </c:pt>
                <c:pt idx="2476">
                  <c:v>61785</c:v>
                </c:pt>
                <c:pt idx="2477">
                  <c:v>61806</c:v>
                </c:pt>
                <c:pt idx="2478">
                  <c:v>61828</c:v>
                </c:pt>
                <c:pt idx="2479">
                  <c:v>61849</c:v>
                </c:pt>
                <c:pt idx="2480">
                  <c:v>61871</c:v>
                </c:pt>
                <c:pt idx="2481">
                  <c:v>61892</c:v>
                </c:pt>
                <c:pt idx="2482">
                  <c:v>61915</c:v>
                </c:pt>
                <c:pt idx="2483">
                  <c:v>61936</c:v>
                </c:pt>
                <c:pt idx="2484">
                  <c:v>61958</c:v>
                </c:pt>
                <c:pt idx="2485">
                  <c:v>61979</c:v>
                </c:pt>
                <c:pt idx="2486">
                  <c:v>62001</c:v>
                </c:pt>
                <c:pt idx="2487">
                  <c:v>62022</c:v>
                </c:pt>
                <c:pt idx="2488">
                  <c:v>62044</c:v>
                </c:pt>
                <c:pt idx="2489">
                  <c:v>62065</c:v>
                </c:pt>
                <c:pt idx="2490">
                  <c:v>62088</c:v>
                </c:pt>
                <c:pt idx="2491">
                  <c:v>62109</c:v>
                </c:pt>
                <c:pt idx="2492">
                  <c:v>62131</c:v>
                </c:pt>
                <c:pt idx="2493">
                  <c:v>62152</c:v>
                </c:pt>
                <c:pt idx="2494">
                  <c:v>62258</c:v>
                </c:pt>
                <c:pt idx="2495">
                  <c:v>62279</c:v>
                </c:pt>
                <c:pt idx="2496">
                  <c:v>62301</c:v>
                </c:pt>
                <c:pt idx="2497">
                  <c:v>62323</c:v>
                </c:pt>
                <c:pt idx="2498">
                  <c:v>62345</c:v>
                </c:pt>
                <c:pt idx="2499">
                  <c:v>62366</c:v>
                </c:pt>
                <c:pt idx="2500">
                  <c:v>62388</c:v>
                </c:pt>
                <c:pt idx="2501">
                  <c:v>62409</c:v>
                </c:pt>
                <c:pt idx="2502">
                  <c:v>62431</c:v>
                </c:pt>
                <c:pt idx="2503">
                  <c:v>62452</c:v>
                </c:pt>
                <c:pt idx="2504">
                  <c:v>62474</c:v>
                </c:pt>
                <c:pt idx="2505">
                  <c:v>62497</c:v>
                </c:pt>
                <c:pt idx="2506">
                  <c:v>62519</c:v>
                </c:pt>
                <c:pt idx="2507">
                  <c:v>62540</c:v>
                </c:pt>
                <c:pt idx="2508">
                  <c:v>62562</c:v>
                </c:pt>
                <c:pt idx="2509">
                  <c:v>62583</c:v>
                </c:pt>
                <c:pt idx="2510">
                  <c:v>62608</c:v>
                </c:pt>
                <c:pt idx="2511">
                  <c:v>62629</c:v>
                </c:pt>
                <c:pt idx="2512">
                  <c:v>62651</c:v>
                </c:pt>
                <c:pt idx="2513">
                  <c:v>62672</c:v>
                </c:pt>
                <c:pt idx="2514">
                  <c:v>62694</c:v>
                </c:pt>
                <c:pt idx="2515">
                  <c:v>62715</c:v>
                </c:pt>
                <c:pt idx="2516">
                  <c:v>62737</c:v>
                </c:pt>
                <c:pt idx="2517">
                  <c:v>62758</c:v>
                </c:pt>
                <c:pt idx="2518">
                  <c:v>62780</c:v>
                </c:pt>
                <c:pt idx="2519">
                  <c:v>62801</c:v>
                </c:pt>
                <c:pt idx="2520">
                  <c:v>62823</c:v>
                </c:pt>
                <c:pt idx="2521">
                  <c:v>62844</c:v>
                </c:pt>
                <c:pt idx="2522">
                  <c:v>62866</c:v>
                </c:pt>
                <c:pt idx="2523">
                  <c:v>62887</c:v>
                </c:pt>
                <c:pt idx="2524">
                  <c:v>62909</c:v>
                </c:pt>
                <c:pt idx="2525">
                  <c:v>62930</c:v>
                </c:pt>
                <c:pt idx="2526">
                  <c:v>62952</c:v>
                </c:pt>
                <c:pt idx="2527">
                  <c:v>62973</c:v>
                </c:pt>
                <c:pt idx="2528">
                  <c:v>62995</c:v>
                </c:pt>
                <c:pt idx="2529">
                  <c:v>63016</c:v>
                </c:pt>
                <c:pt idx="2530">
                  <c:v>63038</c:v>
                </c:pt>
                <c:pt idx="2531">
                  <c:v>63059</c:v>
                </c:pt>
                <c:pt idx="2532">
                  <c:v>63081</c:v>
                </c:pt>
                <c:pt idx="2533">
                  <c:v>63102</c:v>
                </c:pt>
                <c:pt idx="2534">
                  <c:v>63124</c:v>
                </c:pt>
                <c:pt idx="2535">
                  <c:v>63145</c:v>
                </c:pt>
                <c:pt idx="2536">
                  <c:v>63168</c:v>
                </c:pt>
                <c:pt idx="2537">
                  <c:v>63273</c:v>
                </c:pt>
                <c:pt idx="2538">
                  <c:v>63295</c:v>
                </c:pt>
                <c:pt idx="2539">
                  <c:v>63316</c:v>
                </c:pt>
                <c:pt idx="2540">
                  <c:v>63338</c:v>
                </c:pt>
                <c:pt idx="2541">
                  <c:v>63360</c:v>
                </c:pt>
                <c:pt idx="2542">
                  <c:v>63381</c:v>
                </c:pt>
                <c:pt idx="2543">
                  <c:v>63403</c:v>
                </c:pt>
                <c:pt idx="2544">
                  <c:v>63424</c:v>
                </c:pt>
                <c:pt idx="2545">
                  <c:v>63446</c:v>
                </c:pt>
                <c:pt idx="2546">
                  <c:v>63467</c:v>
                </c:pt>
                <c:pt idx="2547">
                  <c:v>63489</c:v>
                </c:pt>
                <c:pt idx="2548">
                  <c:v>63510</c:v>
                </c:pt>
                <c:pt idx="2549">
                  <c:v>63532</c:v>
                </c:pt>
                <c:pt idx="2550">
                  <c:v>63556</c:v>
                </c:pt>
                <c:pt idx="2551">
                  <c:v>63578</c:v>
                </c:pt>
                <c:pt idx="2552">
                  <c:v>63599</c:v>
                </c:pt>
                <c:pt idx="2553">
                  <c:v>63621</c:v>
                </c:pt>
                <c:pt idx="2554">
                  <c:v>63642</c:v>
                </c:pt>
                <c:pt idx="2555">
                  <c:v>63664</c:v>
                </c:pt>
                <c:pt idx="2556">
                  <c:v>63685</c:v>
                </c:pt>
                <c:pt idx="2557">
                  <c:v>63707</c:v>
                </c:pt>
                <c:pt idx="2558">
                  <c:v>63728</c:v>
                </c:pt>
                <c:pt idx="2559">
                  <c:v>63750</c:v>
                </c:pt>
                <c:pt idx="2560">
                  <c:v>63771</c:v>
                </c:pt>
                <c:pt idx="2561">
                  <c:v>63793</c:v>
                </c:pt>
                <c:pt idx="2562">
                  <c:v>63814</c:v>
                </c:pt>
                <c:pt idx="2563">
                  <c:v>63836</c:v>
                </c:pt>
                <c:pt idx="2564">
                  <c:v>63857</c:v>
                </c:pt>
                <c:pt idx="2565">
                  <c:v>63879</c:v>
                </c:pt>
                <c:pt idx="2566">
                  <c:v>63901</c:v>
                </c:pt>
                <c:pt idx="2567">
                  <c:v>63923</c:v>
                </c:pt>
                <c:pt idx="2568">
                  <c:v>63991</c:v>
                </c:pt>
                <c:pt idx="2569">
                  <c:v>64052</c:v>
                </c:pt>
                <c:pt idx="2570">
                  <c:v>64073</c:v>
                </c:pt>
                <c:pt idx="2571">
                  <c:v>64095</c:v>
                </c:pt>
                <c:pt idx="2572">
                  <c:v>64116</c:v>
                </c:pt>
                <c:pt idx="2573">
                  <c:v>64138</c:v>
                </c:pt>
                <c:pt idx="2574">
                  <c:v>64159</c:v>
                </c:pt>
                <c:pt idx="2575">
                  <c:v>64181</c:v>
                </c:pt>
                <c:pt idx="2576">
                  <c:v>64202</c:v>
                </c:pt>
                <c:pt idx="2577">
                  <c:v>64224</c:v>
                </c:pt>
                <c:pt idx="2578">
                  <c:v>64245</c:v>
                </c:pt>
                <c:pt idx="2579">
                  <c:v>64267</c:v>
                </c:pt>
                <c:pt idx="2580">
                  <c:v>64288</c:v>
                </c:pt>
                <c:pt idx="2581">
                  <c:v>64310</c:v>
                </c:pt>
                <c:pt idx="2582">
                  <c:v>64331</c:v>
                </c:pt>
                <c:pt idx="2583">
                  <c:v>64353</c:v>
                </c:pt>
                <c:pt idx="2584">
                  <c:v>64374</c:v>
                </c:pt>
                <c:pt idx="2585">
                  <c:v>64396</c:v>
                </c:pt>
                <c:pt idx="2586">
                  <c:v>64417</c:v>
                </c:pt>
                <c:pt idx="2587">
                  <c:v>64439</c:v>
                </c:pt>
                <c:pt idx="2588">
                  <c:v>64460</c:v>
                </c:pt>
                <c:pt idx="2589">
                  <c:v>64485</c:v>
                </c:pt>
                <c:pt idx="2590">
                  <c:v>64506</c:v>
                </c:pt>
                <c:pt idx="2591">
                  <c:v>64528</c:v>
                </c:pt>
                <c:pt idx="2592">
                  <c:v>64549</c:v>
                </c:pt>
                <c:pt idx="2593">
                  <c:v>64571</c:v>
                </c:pt>
                <c:pt idx="2594">
                  <c:v>64592</c:v>
                </c:pt>
                <c:pt idx="2595">
                  <c:v>64615</c:v>
                </c:pt>
                <c:pt idx="2596">
                  <c:v>64637</c:v>
                </c:pt>
                <c:pt idx="2597">
                  <c:v>64659</c:v>
                </c:pt>
                <c:pt idx="2598">
                  <c:v>64680</c:v>
                </c:pt>
                <c:pt idx="2599">
                  <c:v>64702</c:v>
                </c:pt>
                <c:pt idx="2600">
                  <c:v>64723</c:v>
                </c:pt>
                <c:pt idx="2601">
                  <c:v>64745</c:v>
                </c:pt>
                <c:pt idx="2602">
                  <c:v>64766</c:v>
                </c:pt>
                <c:pt idx="2603">
                  <c:v>64788</c:v>
                </c:pt>
                <c:pt idx="2604">
                  <c:v>64811</c:v>
                </c:pt>
                <c:pt idx="2605">
                  <c:v>64832</c:v>
                </c:pt>
                <c:pt idx="2606">
                  <c:v>64854</c:v>
                </c:pt>
                <c:pt idx="2607">
                  <c:v>64875</c:v>
                </c:pt>
                <c:pt idx="2608">
                  <c:v>64897</c:v>
                </c:pt>
                <c:pt idx="2609">
                  <c:v>64918</c:v>
                </c:pt>
                <c:pt idx="2610">
                  <c:v>64960</c:v>
                </c:pt>
                <c:pt idx="2611">
                  <c:v>65047</c:v>
                </c:pt>
                <c:pt idx="2612">
                  <c:v>65069</c:v>
                </c:pt>
                <c:pt idx="2613">
                  <c:v>65090</c:v>
                </c:pt>
                <c:pt idx="2614">
                  <c:v>65112</c:v>
                </c:pt>
                <c:pt idx="2615">
                  <c:v>65133</c:v>
                </c:pt>
                <c:pt idx="2616">
                  <c:v>65155</c:v>
                </c:pt>
                <c:pt idx="2617">
                  <c:v>65176</c:v>
                </c:pt>
                <c:pt idx="2618">
                  <c:v>65199</c:v>
                </c:pt>
                <c:pt idx="2619">
                  <c:v>65220</c:v>
                </c:pt>
                <c:pt idx="2620">
                  <c:v>65242</c:v>
                </c:pt>
                <c:pt idx="2621">
                  <c:v>65263</c:v>
                </c:pt>
                <c:pt idx="2622">
                  <c:v>65285</c:v>
                </c:pt>
                <c:pt idx="2623">
                  <c:v>65306</c:v>
                </c:pt>
                <c:pt idx="2624">
                  <c:v>65329</c:v>
                </c:pt>
                <c:pt idx="2625">
                  <c:v>65350</c:v>
                </c:pt>
                <c:pt idx="2626">
                  <c:v>65372</c:v>
                </c:pt>
                <c:pt idx="2627">
                  <c:v>65394</c:v>
                </c:pt>
                <c:pt idx="2628">
                  <c:v>65419</c:v>
                </c:pt>
                <c:pt idx="2629">
                  <c:v>65440</c:v>
                </c:pt>
                <c:pt idx="2630">
                  <c:v>65462</c:v>
                </c:pt>
                <c:pt idx="2631">
                  <c:v>65483</c:v>
                </c:pt>
                <c:pt idx="2632">
                  <c:v>65505</c:v>
                </c:pt>
                <c:pt idx="2633">
                  <c:v>65526</c:v>
                </c:pt>
                <c:pt idx="2634">
                  <c:v>65548</c:v>
                </c:pt>
                <c:pt idx="2635">
                  <c:v>65570</c:v>
                </c:pt>
                <c:pt idx="2636">
                  <c:v>65592</c:v>
                </c:pt>
                <c:pt idx="2637">
                  <c:v>65613</c:v>
                </c:pt>
                <c:pt idx="2638">
                  <c:v>65635</c:v>
                </c:pt>
                <c:pt idx="2639">
                  <c:v>65656</c:v>
                </c:pt>
                <c:pt idx="2640">
                  <c:v>65678</c:v>
                </c:pt>
                <c:pt idx="2641">
                  <c:v>65699</c:v>
                </c:pt>
                <c:pt idx="2642">
                  <c:v>65722</c:v>
                </c:pt>
                <c:pt idx="2643">
                  <c:v>65743</c:v>
                </c:pt>
                <c:pt idx="2644">
                  <c:v>65765</c:v>
                </c:pt>
                <c:pt idx="2645">
                  <c:v>65786</c:v>
                </c:pt>
                <c:pt idx="2646">
                  <c:v>65808</c:v>
                </c:pt>
                <c:pt idx="2647">
                  <c:v>65829</c:v>
                </c:pt>
                <c:pt idx="2648">
                  <c:v>65851</c:v>
                </c:pt>
                <c:pt idx="2649">
                  <c:v>65873</c:v>
                </c:pt>
                <c:pt idx="2650">
                  <c:v>65895</c:v>
                </c:pt>
                <c:pt idx="2651">
                  <c:v>65916</c:v>
                </c:pt>
                <c:pt idx="2652">
                  <c:v>65938</c:v>
                </c:pt>
                <c:pt idx="2653">
                  <c:v>66043</c:v>
                </c:pt>
                <c:pt idx="2654">
                  <c:v>66066</c:v>
                </c:pt>
                <c:pt idx="2655">
                  <c:v>66087</c:v>
                </c:pt>
                <c:pt idx="2656">
                  <c:v>66109</c:v>
                </c:pt>
                <c:pt idx="2657">
                  <c:v>66130</c:v>
                </c:pt>
                <c:pt idx="2658">
                  <c:v>66153</c:v>
                </c:pt>
                <c:pt idx="2659">
                  <c:v>66174</c:v>
                </c:pt>
                <c:pt idx="2660">
                  <c:v>66197</c:v>
                </c:pt>
                <c:pt idx="2661">
                  <c:v>66219</c:v>
                </c:pt>
                <c:pt idx="2662">
                  <c:v>66240</c:v>
                </c:pt>
                <c:pt idx="2663">
                  <c:v>66262</c:v>
                </c:pt>
                <c:pt idx="2664">
                  <c:v>66283</c:v>
                </c:pt>
                <c:pt idx="2665">
                  <c:v>66305</c:v>
                </c:pt>
                <c:pt idx="2666">
                  <c:v>66326</c:v>
                </c:pt>
                <c:pt idx="2667">
                  <c:v>66349</c:v>
                </c:pt>
                <c:pt idx="2668">
                  <c:v>66372</c:v>
                </c:pt>
                <c:pt idx="2669">
                  <c:v>66394</c:v>
                </c:pt>
                <c:pt idx="2670">
                  <c:v>66416</c:v>
                </c:pt>
                <c:pt idx="2671">
                  <c:v>66438</c:v>
                </c:pt>
                <c:pt idx="2672">
                  <c:v>66459</c:v>
                </c:pt>
                <c:pt idx="2673">
                  <c:v>66481</c:v>
                </c:pt>
                <c:pt idx="2674">
                  <c:v>66502</c:v>
                </c:pt>
                <c:pt idx="2675">
                  <c:v>66524</c:v>
                </c:pt>
                <c:pt idx="2676">
                  <c:v>66545</c:v>
                </c:pt>
                <c:pt idx="2677">
                  <c:v>66568</c:v>
                </c:pt>
                <c:pt idx="2678">
                  <c:v>66589</c:v>
                </c:pt>
                <c:pt idx="2679">
                  <c:v>66611</c:v>
                </c:pt>
                <c:pt idx="2680">
                  <c:v>66632</c:v>
                </c:pt>
                <c:pt idx="2681">
                  <c:v>66654</c:v>
                </c:pt>
                <c:pt idx="2682">
                  <c:v>66675</c:v>
                </c:pt>
                <c:pt idx="2683">
                  <c:v>66697</c:v>
                </c:pt>
                <c:pt idx="2684">
                  <c:v>66718</c:v>
                </c:pt>
                <c:pt idx="2685">
                  <c:v>66741</c:v>
                </c:pt>
                <c:pt idx="2686">
                  <c:v>66762</c:v>
                </c:pt>
                <c:pt idx="2687">
                  <c:v>66784</c:v>
                </c:pt>
                <c:pt idx="2688">
                  <c:v>66806</c:v>
                </c:pt>
                <c:pt idx="2689">
                  <c:v>66828</c:v>
                </c:pt>
                <c:pt idx="2690">
                  <c:v>66849</c:v>
                </c:pt>
                <c:pt idx="2691">
                  <c:v>66871</c:v>
                </c:pt>
                <c:pt idx="2692">
                  <c:v>66892</c:v>
                </c:pt>
                <c:pt idx="2693">
                  <c:v>66914</c:v>
                </c:pt>
                <c:pt idx="2694">
                  <c:v>66936</c:v>
                </c:pt>
                <c:pt idx="2695">
                  <c:v>67045</c:v>
                </c:pt>
                <c:pt idx="2696">
                  <c:v>67066</c:v>
                </c:pt>
                <c:pt idx="2697">
                  <c:v>67089</c:v>
                </c:pt>
                <c:pt idx="2698">
                  <c:v>67110</c:v>
                </c:pt>
                <c:pt idx="2699">
                  <c:v>67132</c:v>
                </c:pt>
                <c:pt idx="2700">
                  <c:v>67153</c:v>
                </c:pt>
                <c:pt idx="2701">
                  <c:v>67175</c:v>
                </c:pt>
                <c:pt idx="2702">
                  <c:v>67196</c:v>
                </c:pt>
                <c:pt idx="2703">
                  <c:v>67218</c:v>
                </c:pt>
                <c:pt idx="2704">
                  <c:v>67239</c:v>
                </c:pt>
                <c:pt idx="2705">
                  <c:v>67262</c:v>
                </c:pt>
                <c:pt idx="2706">
                  <c:v>67283</c:v>
                </c:pt>
                <c:pt idx="2707">
                  <c:v>67307</c:v>
                </c:pt>
                <c:pt idx="2708">
                  <c:v>67330</c:v>
                </c:pt>
                <c:pt idx="2709">
                  <c:v>67351</c:v>
                </c:pt>
                <c:pt idx="2710">
                  <c:v>67373</c:v>
                </c:pt>
                <c:pt idx="2711">
                  <c:v>67394</c:v>
                </c:pt>
                <c:pt idx="2712">
                  <c:v>67416</c:v>
                </c:pt>
                <c:pt idx="2713">
                  <c:v>67437</c:v>
                </c:pt>
                <c:pt idx="2714">
                  <c:v>67459</c:v>
                </c:pt>
                <c:pt idx="2715">
                  <c:v>67481</c:v>
                </c:pt>
                <c:pt idx="2716">
                  <c:v>67503</c:v>
                </c:pt>
                <c:pt idx="2717">
                  <c:v>67524</c:v>
                </c:pt>
                <c:pt idx="2718">
                  <c:v>67546</c:v>
                </c:pt>
                <c:pt idx="2719">
                  <c:v>67568</c:v>
                </c:pt>
                <c:pt idx="2720">
                  <c:v>67590</c:v>
                </c:pt>
                <c:pt idx="2721">
                  <c:v>67611</c:v>
                </c:pt>
                <c:pt idx="2722">
                  <c:v>67633</c:v>
                </c:pt>
                <c:pt idx="2723">
                  <c:v>67655</c:v>
                </c:pt>
                <c:pt idx="2724">
                  <c:v>67677</c:v>
                </c:pt>
                <c:pt idx="2725">
                  <c:v>67698</c:v>
                </c:pt>
                <c:pt idx="2726">
                  <c:v>67720</c:v>
                </c:pt>
                <c:pt idx="2727">
                  <c:v>67741</c:v>
                </c:pt>
                <c:pt idx="2728">
                  <c:v>67763</c:v>
                </c:pt>
                <c:pt idx="2729">
                  <c:v>67784</c:v>
                </c:pt>
                <c:pt idx="2730">
                  <c:v>67806</c:v>
                </c:pt>
                <c:pt idx="2731">
                  <c:v>67828</c:v>
                </c:pt>
                <c:pt idx="2732">
                  <c:v>67850</c:v>
                </c:pt>
                <c:pt idx="2733">
                  <c:v>67871</c:v>
                </c:pt>
                <c:pt idx="2734">
                  <c:v>67893</c:v>
                </c:pt>
                <c:pt idx="2735">
                  <c:v>67914</c:v>
                </c:pt>
                <c:pt idx="2736">
                  <c:v>67936</c:v>
                </c:pt>
                <c:pt idx="2737">
                  <c:v>68045</c:v>
                </c:pt>
                <c:pt idx="2738">
                  <c:v>68067</c:v>
                </c:pt>
                <c:pt idx="2739">
                  <c:v>68088</c:v>
                </c:pt>
                <c:pt idx="2740">
                  <c:v>68110</c:v>
                </c:pt>
                <c:pt idx="2741">
                  <c:v>68131</c:v>
                </c:pt>
                <c:pt idx="2742">
                  <c:v>68153</c:v>
                </c:pt>
                <c:pt idx="2743">
                  <c:v>68174</c:v>
                </c:pt>
                <c:pt idx="2744">
                  <c:v>68196</c:v>
                </c:pt>
                <c:pt idx="2745">
                  <c:v>68218</c:v>
                </c:pt>
                <c:pt idx="2746">
                  <c:v>68242</c:v>
                </c:pt>
                <c:pt idx="2747">
                  <c:v>68264</c:v>
                </c:pt>
                <c:pt idx="2748">
                  <c:v>68286</c:v>
                </c:pt>
                <c:pt idx="2749">
                  <c:v>68308</c:v>
                </c:pt>
                <c:pt idx="2750">
                  <c:v>68330</c:v>
                </c:pt>
                <c:pt idx="2751">
                  <c:v>68352</c:v>
                </c:pt>
                <c:pt idx="2752">
                  <c:v>68373</c:v>
                </c:pt>
                <c:pt idx="2753">
                  <c:v>68395</c:v>
                </c:pt>
                <c:pt idx="2754">
                  <c:v>68416</c:v>
                </c:pt>
                <c:pt idx="2755">
                  <c:v>68439</c:v>
                </c:pt>
                <c:pt idx="2756">
                  <c:v>68460</c:v>
                </c:pt>
                <c:pt idx="2757">
                  <c:v>68482</c:v>
                </c:pt>
                <c:pt idx="2758">
                  <c:v>68503</c:v>
                </c:pt>
                <c:pt idx="2759">
                  <c:v>68525</c:v>
                </c:pt>
                <c:pt idx="2760">
                  <c:v>68546</c:v>
                </c:pt>
                <c:pt idx="2761">
                  <c:v>68568</c:v>
                </c:pt>
                <c:pt idx="2762">
                  <c:v>68590</c:v>
                </c:pt>
                <c:pt idx="2763">
                  <c:v>68612</c:v>
                </c:pt>
                <c:pt idx="2764">
                  <c:v>68633</c:v>
                </c:pt>
                <c:pt idx="2765">
                  <c:v>68655</c:v>
                </c:pt>
                <c:pt idx="2766">
                  <c:v>68676</c:v>
                </c:pt>
                <c:pt idx="2767">
                  <c:v>68698</c:v>
                </c:pt>
                <c:pt idx="2768">
                  <c:v>68720</c:v>
                </c:pt>
                <c:pt idx="2769">
                  <c:v>68742</c:v>
                </c:pt>
                <c:pt idx="2770">
                  <c:v>68763</c:v>
                </c:pt>
                <c:pt idx="2771">
                  <c:v>68785</c:v>
                </c:pt>
                <c:pt idx="2772">
                  <c:v>68806</c:v>
                </c:pt>
                <c:pt idx="2773">
                  <c:v>68828</c:v>
                </c:pt>
                <c:pt idx="2774">
                  <c:v>68849</c:v>
                </c:pt>
                <c:pt idx="2775">
                  <c:v>68872</c:v>
                </c:pt>
                <c:pt idx="2776">
                  <c:v>68893</c:v>
                </c:pt>
                <c:pt idx="2777">
                  <c:v>68915</c:v>
                </c:pt>
                <c:pt idx="2778">
                  <c:v>68936</c:v>
                </c:pt>
                <c:pt idx="2779">
                  <c:v>69042</c:v>
                </c:pt>
                <c:pt idx="2780">
                  <c:v>69064</c:v>
                </c:pt>
                <c:pt idx="2781">
                  <c:v>69086</c:v>
                </c:pt>
                <c:pt idx="2782">
                  <c:v>69108</c:v>
                </c:pt>
                <c:pt idx="2783">
                  <c:v>69130</c:v>
                </c:pt>
                <c:pt idx="2784">
                  <c:v>69151</c:v>
                </c:pt>
                <c:pt idx="2785">
                  <c:v>69173</c:v>
                </c:pt>
                <c:pt idx="2786">
                  <c:v>69197</c:v>
                </c:pt>
                <c:pt idx="2787">
                  <c:v>69219</c:v>
                </c:pt>
                <c:pt idx="2788">
                  <c:v>69240</c:v>
                </c:pt>
                <c:pt idx="2789">
                  <c:v>69262</c:v>
                </c:pt>
                <c:pt idx="2790">
                  <c:v>69283</c:v>
                </c:pt>
                <c:pt idx="2791">
                  <c:v>69306</c:v>
                </c:pt>
                <c:pt idx="2792">
                  <c:v>69327</c:v>
                </c:pt>
                <c:pt idx="2793">
                  <c:v>69349</c:v>
                </c:pt>
                <c:pt idx="2794">
                  <c:v>69370</c:v>
                </c:pt>
                <c:pt idx="2795">
                  <c:v>69392</c:v>
                </c:pt>
                <c:pt idx="2796">
                  <c:v>69413</c:v>
                </c:pt>
                <c:pt idx="2797">
                  <c:v>69435</c:v>
                </c:pt>
                <c:pt idx="2798">
                  <c:v>69457</c:v>
                </c:pt>
                <c:pt idx="2799">
                  <c:v>69479</c:v>
                </c:pt>
                <c:pt idx="2800">
                  <c:v>69500</c:v>
                </c:pt>
                <c:pt idx="2801">
                  <c:v>69522</c:v>
                </c:pt>
                <c:pt idx="2802">
                  <c:v>69543</c:v>
                </c:pt>
                <c:pt idx="2803">
                  <c:v>69565</c:v>
                </c:pt>
                <c:pt idx="2804">
                  <c:v>69586</c:v>
                </c:pt>
                <c:pt idx="2805">
                  <c:v>69609</c:v>
                </c:pt>
                <c:pt idx="2806">
                  <c:v>69630</c:v>
                </c:pt>
                <c:pt idx="2807">
                  <c:v>69652</c:v>
                </c:pt>
                <c:pt idx="2808">
                  <c:v>69673</c:v>
                </c:pt>
                <c:pt idx="2809">
                  <c:v>69695</c:v>
                </c:pt>
                <c:pt idx="2810">
                  <c:v>69716</c:v>
                </c:pt>
                <c:pt idx="2811">
                  <c:v>69783</c:v>
                </c:pt>
                <c:pt idx="2812">
                  <c:v>69872</c:v>
                </c:pt>
                <c:pt idx="2813">
                  <c:v>70034</c:v>
                </c:pt>
                <c:pt idx="2814">
                  <c:v>70116</c:v>
                </c:pt>
                <c:pt idx="2815">
                  <c:v>70138</c:v>
                </c:pt>
                <c:pt idx="2816">
                  <c:v>70160</c:v>
                </c:pt>
                <c:pt idx="2817">
                  <c:v>70181</c:v>
                </c:pt>
                <c:pt idx="2818">
                  <c:v>70203</c:v>
                </c:pt>
                <c:pt idx="2819">
                  <c:v>70224</c:v>
                </c:pt>
                <c:pt idx="2820">
                  <c:v>70246</c:v>
                </c:pt>
                <c:pt idx="2821">
                  <c:v>70268</c:v>
                </c:pt>
                <c:pt idx="2822">
                  <c:v>70290</c:v>
                </c:pt>
                <c:pt idx="2823">
                  <c:v>70311</c:v>
                </c:pt>
                <c:pt idx="2824">
                  <c:v>70333</c:v>
                </c:pt>
                <c:pt idx="2825">
                  <c:v>70358</c:v>
                </c:pt>
                <c:pt idx="2826">
                  <c:v>70379</c:v>
                </c:pt>
                <c:pt idx="2827">
                  <c:v>70401</c:v>
                </c:pt>
                <c:pt idx="2828">
                  <c:v>70422</c:v>
                </c:pt>
                <c:pt idx="2829">
                  <c:v>70444</c:v>
                </c:pt>
                <c:pt idx="2830">
                  <c:v>70465</c:v>
                </c:pt>
                <c:pt idx="2831">
                  <c:v>70487</c:v>
                </c:pt>
                <c:pt idx="2832">
                  <c:v>70508</c:v>
                </c:pt>
                <c:pt idx="2833">
                  <c:v>70530</c:v>
                </c:pt>
                <c:pt idx="2834">
                  <c:v>70551</c:v>
                </c:pt>
                <c:pt idx="2835">
                  <c:v>70573</c:v>
                </c:pt>
                <c:pt idx="2836">
                  <c:v>70594</c:v>
                </c:pt>
                <c:pt idx="2837">
                  <c:v>70616</c:v>
                </c:pt>
                <c:pt idx="2838">
                  <c:v>70637</c:v>
                </c:pt>
                <c:pt idx="2839">
                  <c:v>70659</c:v>
                </c:pt>
                <c:pt idx="2840">
                  <c:v>70680</c:v>
                </c:pt>
                <c:pt idx="2841">
                  <c:v>70702</c:v>
                </c:pt>
                <c:pt idx="2842">
                  <c:v>70723</c:v>
                </c:pt>
                <c:pt idx="2843">
                  <c:v>70745</c:v>
                </c:pt>
                <c:pt idx="2844">
                  <c:v>70766</c:v>
                </c:pt>
                <c:pt idx="2845">
                  <c:v>70789</c:v>
                </c:pt>
                <c:pt idx="2846">
                  <c:v>70810</c:v>
                </c:pt>
                <c:pt idx="2847">
                  <c:v>70832</c:v>
                </c:pt>
                <c:pt idx="2848">
                  <c:v>70853</c:v>
                </c:pt>
                <c:pt idx="2849">
                  <c:v>70875</c:v>
                </c:pt>
                <c:pt idx="2850">
                  <c:v>70896</c:v>
                </c:pt>
                <c:pt idx="2851">
                  <c:v>70918</c:v>
                </c:pt>
                <c:pt idx="2852">
                  <c:v>70961</c:v>
                </c:pt>
                <c:pt idx="2853">
                  <c:v>71046</c:v>
                </c:pt>
                <c:pt idx="2854">
                  <c:v>71067</c:v>
                </c:pt>
                <c:pt idx="2855">
                  <c:v>71089</c:v>
                </c:pt>
                <c:pt idx="2856">
                  <c:v>71110</c:v>
                </c:pt>
                <c:pt idx="2857">
                  <c:v>71132</c:v>
                </c:pt>
                <c:pt idx="2858">
                  <c:v>71153</c:v>
                </c:pt>
                <c:pt idx="2859">
                  <c:v>71175</c:v>
                </c:pt>
                <c:pt idx="2860">
                  <c:v>71196</c:v>
                </c:pt>
                <c:pt idx="2861">
                  <c:v>71218</c:v>
                </c:pt>
                <c:pt idx="2862">
                  <c:v>71239</c:v>
                </c:pt>
                <c:pt idx="2863">
                  <c:v>71261</c:v>
                </c:pt>
                <c:pt idx="2864">
                  <c:v>71282</c:v>
                </c:pt>
                <c:pt idx="2865">
                  <c:v>71307</c:v>
                </c:pt>
                <c:pt idx="2866">
                  <c:v>71328</c:v>
                </c:pt>
                <c:pt idx="2867">
                  <c:v>71350</c:v>
                </c:pt>
                <c:pt idx="2868">
                  <c:v>71371</c:v>
                </c:pt>
                <c:pt idx="2869">
                  <c:v>71393</c:v>
                </c:pt>
                <c:pt idx="2870">
                  <c:v>71414</c:v>
                </c:pt>
                <c:pt idx="2871">
                  <c:v>71436</c:v>
                </c:pt>
                <c:pt idx="2872">
                  <c:v>71457</c:v>
                </c:pt>
                <c:pt idx="2873">
                  <c:v>71479</c:v>
                </c:pt>
                <c:pt idx="2874">
                  <c:v>71500</c:v>
                </c:pt>
                <c:pt idx="2875">
                  <c:v>71522</c:v>
                </c:pt>
                <c:pt idx="2876">
                  <c:v>71544</c:v>
                </c:pt>
                <c:pt idx="2877">
                  <c:v>71566</c:v>
                </c:pt>
                <c:pt idx="2878">
                  <c:v>71587</c:v>
                </c:pt>
                <c:pt idx="2879">
                  <c:v>71609</c:v>
                </c:pt>
                <c:pt idx="2880">
                  <c:v>71630</c:v>
                </c:pt>
                <c:pt idx="2881">
                  <c:v>71652</c:v>
                </c:pt>
                <c:pt idx="2882">
                  <c:v>71673</c:v>
                </c:pt>
                <c:pt idx="2883">
                  <c:v>71695</c:v>
                </c:pt>
                <c:pt idx="2884">
                  <c:v>71716</c:v>
                </c:pt>
                <c:pt idx="2885">
                  <c:v>71738</c:v>
                </c:pt>
                <c:pt idx="2886">
                  <c:v>71759</c:v>
                </c:pt>
                <c:pt idx="2887">
                  <c:v>71781</c:v>
                </c:pt>
                <c:pt idx="2888">
                  <c:v>71802</c:v>
                </c:pt>
                <c:pt idx="2889">
                  <c:v>71825</c:v>
                </c:pt>
                <c:pt idx="2890">
                  <c:v>71845</c:v>
                </c:pt>
                <c:pt idx="2891">
                  <c:v>71867</c:v>
                </c:pt>
                <c:pt idx="2892">
                  <c:v>71889</c:v>
                </c:pt>
                <c:pt idx="2893">
                  <c:v>71911</c:v>
                </c:pt>
                <c:pt idx="2894">
                  <c:v>71932</c:v>
                </c:pt>
                <c:pt idx="2895">
                  <c:v>72039</c:v>
                </c:pt>
                <c:pt idx="2896">
                  <c:v>72060</c:v>
                </c:pt>
                <c:pt idx="2897">
                  <c:v>72082</c:v>
                </c:pt>
                <c:pt idx="2898">
                  <c:v>72103</c:v>
                </c:pt>
                <c:pt idx="2899">
                  <c:v>72125</c:v>
                </c:pt>
                <c:pt idx="2900">
                  <c:v>72146</c:v>
                </c:pt>
                <c:pt idx="2901">
                  <c:v>72168</c:v>
                </c:pt>
                <c:pt idx="2902">
                  <c:v>72189</c:v>
                </c:pt>
                <c:pt idx="2903">
                  <c:v>72211</c:v>
                </c:pt>
                <c:pt idx="2904">
                  <c:v>72236</c:v>
                </c:pt>
                <c:pt idx="2905">
                  <c:v>72257</c:v>
                </c:pt>
                <c:pt idx="2906">
                  <c:v>72279</c:v>
                </c:pt>
                <c:pt idx="2907">
                  <c:v>72301</c:v>
                </c:pt>
                <c:pt idx="2908">
                  <c:v>72323</c:v>
                </c:pt>
                <c:pt idx="2909">
                  <c:v>72344</c:v>
                </c:pt>
                <c:pt idx="2910">
                  <c:v>72366</c:v>
                </c:pt>
                <c:pt idx="2911">
                  <c:v>72387</c:v>
                </c:pt>
                <c:pt idx="2912">
                  <c:v>72410</c:v>
                </c:pt>
                <c:pt idx="2913">
                  <c:v>72431</c:v>
                </c:pt>
                <c:pt idx="2914">
                  <c:v>72453</c:v>
                </c:pt>
                <c:pt idx="2915">
                  <c:v>72474</c:v>
                </c:pt>
                <c:pt idx="2916">
                  <c:v>72496</c:v>
                </c:pt>
                <c:pt idx="2917">
                  <c:v>72517</c:v>
                </c:pt>
                <c:pt idx="2918">
                  <c:v>72539</c:v>
                </c:pt>
                <c:pt idx="2919">
                  <c:v>72561</c:v>
                </c:pt>
                <c:pt idx="2920">
                  <c:v>72583</c:v>
                </c:pt>
                <c:pt idx="2921">
                  <c:v>72604</c:v>
                </c:pt>
                <c:pt idx="2922">
                  <c:v>72626</c:v>
                </c:pt>
                <c:pt idx="2923">
                  <c:v>72647</c:v>
                </c:pt>
                <c:pt idx="2924">
                  <c:v>72669</c:v>
                </c:pt>
                <c:pt idx="2925">
                  <c:v>72690</c:v>
                </c:pt>
                <c:pt idx="2926">
                  <c:v>72713</c:v>
                </c:pt>
                <c:pt idx="2927">
                  <c:v>72734</c:v>
                </c:pt>
                <c:pt idx="2928">
                  <c:v>72756</c:v>
                </c:pt>
                <c:pt idx="2929">
                  <c:v>72777</c:v>
                </c:pt>
                <c:pt idx="2930">
                  <c:v>72799</c:v>
                </c:pt>
                <c:pt idx="2931">
                  <c:v>72820</c:v>
                </c:pt>
                <c:pt idx="2932">
                  <c:v>72842</c:v>
                </c:pt>
                <c:pt idx="2933">
                  <c:v>72864</c:v>
                </c:pt>
                <c:pt idx="2934">
                  <c:v>72886</c:v>
                </c:pt>
                <c:pt idx="2935">
                  <c:v>72907</c:v>
                </c:pt>
                <c:pt idx="2936">
                  <c:v>72929</c:v>
                </c:pt>
                <c:pt idx="2937">
                  <c:v>73034</c:v>
                </c:pt>
                <c:pt idx="2938">
                  <c:v>73058</c:v>
                </c:pt>
                <c:pt idx="2939">
                  <c:v>73079</c:v>
                </c:pt>
                <c:pt idx="2940">
                  <c:v>73101</c:v>
                </c:pt>
                <c:pt idx="2941">
                  <c:v>73122</c:v>
                </c:pt>
                <c:pt idx="2942">
                  <c:v>73144</c:v>
                </c:pt>
                <c:pt idx="2943">
                  <c:v>73168</c:v>
                </c:pt>
                <c:pt idx="2944">
                  <c:v>73190</c:v>
                </c:pt>
                <c:pt idx="2945">
                  <c:v>73212</c:v>
                </c:pt>
                <c:pt idx="2946">
                  <c:v>73234</c:v>
                </c:pt>
                <c:pt idx="2947">
                  <c:v>73255</c:v>
                </c:pt>
                <c:pt idx="2948">
                  <c:v>73282</c:v>
                </c:pt>
                <c:pt idx="2949">
                  <c:v>73431</c:v>
                </c:pt>
                <c:pt idx="2950">
                  <c:v>73452</c:v>
                </c:pt>
                <c:pt idx="2951">
                  <c:v>73474</c:v>
                </c:pt>
                <c:pt idx="2952">
                  <c:v>73495</c:v>
                </c:pt>
                <c:pt idx="2953">
                  <c:v>73518</c:v>
                </c:pt>
                <c:pt idx="2954">
                  <c:v>73539</c:v>
                </c:pt>
                <c:pt idx="2955">
                  <c:v>73561</c:v>
                </c:pt>
                <c:pt idx="2956">
                  <c:v>73582</c:v>
                </c:pt>
                <c:pt idx="2957">
                  <c:v>73604</c:v>
                </c:pt>
                <c:pt idx="2958">
                  <c:v>73626</c:v>
                </c:pt>
                <c:pt idx="2959">
                  <c:v>73648</c:v>
                </c:pt>
                <c:pt idx="2960">
                  <c:v>73669</c:v>
                </c:pt>
                <c:pt idx="2961">
                  <c:v>73691</c:v>
                </c:pt>
                <c:pt idx="2962">
                  <c:v>73712</c:v>
                </c:pt>
                <c:pt idx="2963">
                  <c:v>73734</c:v>
                </c:pt>
                <c:pt idx="2964">
                  <c:v>73756</c:v>
                </c:pt>
                <c:pt idx="2965">
                  <c:v>73778</c:v>
                </c:pt>
                <c:pt idx="2966">
                  <c:v>73799</c:v>
                </c:pt>
                <c:pt idx="2967">
                  <c:v>73821</c:v>
                </c:pt>
                <c:pt idx="2968">
                  <c:v>73842</c:v>
                </c:pt>
                <c:pt idx="2969">
                  <c:v>73864</c:v>
                </c:pt>
                <c:pt idx="2970">
                  <c:v>73886</c:v>
                </c:pt>
                <c:pt idx="2971">
                  <c:v>73908</c:v>
                </c:pt>
                <c:pt idx="2972">
                  <c:v>73929</c:v>
                </c:pt>
                <c:pt idx="2973">
                  <c:v>74035</c:v>
                </c:pt>
                <c:pt idx="2974">
                  <c:v>74056</c:v>
                </c:pt>
                <c:pt idx="2975">
                  <c:v>74079</c:v>
                </c:pt>
                <c:pt idx="2976">
                  <c:v>74100</c:v>
                </c:pt>
                <c:pt idx="2977">
                  <c:v>74122</c:v>
                </c:pt>
                <c:pt idx="2978">
                  <c:v>74143</c:v>
                </c:pt>
                <c:pt idx="2979">
                  <c:v>74165</c:v>
                </c:pt>
                <c:pt idx="2980">
                  <c:v>74187</c:v>
                </c:pt>
                <c:pt idx="2981">
                  <c:v>74210</c:v>
                </c:pt>
                <c:pt idx="2982">
                  <c:v>74231</c:v>
                </c:pt>
                <c:pt idx="2983">
                  <c:v>74256</c:v>
                </c:pt>
                <c:pt idx="2984">
                  <c:v>74277</c:v>
                </c:pt>
                <c:pt idx="2985">
                  <c:v>74299</c:v>
                </c:pt>
                <c:pt idx="2986">
                  <c:v>74320</c:v>
                </c:pt>
                <c:pt idx="2987">
                  <c:v>74342</c:v>
                </c:pt>
                <c:pt idx="2988">
                  <c:v>74363</c:v>
                </c:pt>
                <c:pt idx="2989">
                  <c:v>74385</c:v>
                </c:pt>
                <c:pt idx="2990">
                  <c:v>74406</c:v>
                </c:pt>
                <c:pt idx="2991">
                  <c:v>74429</c:v>
                </c:pt>
                <c:pt idx="2992">
                  <c:v>74450</c:v>
                </c:pt>
                <c:pt idx="2993">
                  <c:v>74472</c:v>
                </c:pt>
                <c:pt idx="2994">
                  <c:v>74493</c:v>
                </c:pt>
                <c:pt idx="2995">
                  <c:v>74515</c:v>
                </c:pt>
                <c:pt idx="2996">
                  <c:v>74536</c:v>
                </c:pt>
                <c:pt idx="2997">
                  <c:v>74558</c:v>
                </c:pt>
                <c:pt idx="2998">
                  <c:v>74579</c:v>
                </c:pt>
                <c:pt idx="2999">
                  <c:v>74602</c:v>
                </c:pt>
                <c:pt idx="3000">
                  <c:v>74624</c:v>
                </c:pt>
                <c:pt idx="3001">
                  <c:v>74645</c:v>
                </c:pt>
                <c:pt idx="3002">
                  <c:v>74667</c:v>
                </c:pt>
                <c:pt idx="3003">
                  <c:v>74688</c:v>
                </c:pt>
                <c:pt idx="3004">
                  <c:v>74710</c:v>
                </c:pt>
                <c:pt idx="3005">
                  <c:v>74731</c:v>
                </c:pt>
                <c:pt idx="3006">
                  <c:v>74753</c:v>
                </c:pt>
                <c:pt idx="3007">
                  <c:v>74775</c:v>
                </c:pt>
                <c:pt idx="3008">
                  <c:v>74797</c:v>
                </c:pt>
                <c:pt idx="3009">
                  <c:v>74818</c:v>
                </c:pt>
                <c:pt idx="3010">
                  <c:v>74840</c:v>
                </c:pt>
                <c:pt idx="3011">
                  <c:v>74862</c:v>
                </c:pt>
                <c:pt idx="3012">
                  <c:v>74884</c:v>
                </c:pt>
                <c:pt idx="3013">
                  <c:v>74905</c:v>
                </c:pt>
                <c:pt idx="3014">
                  <c:v>74928</c:v>
                </c:pt>
                <c:pt idx="3015">
                  <c:v>75020</c:v>
                </c:pt>
                <c:pt idx="3016">
                  <c:v>75056</c:v>
                </c:pt>
                <c:pt idx="3017">
                  <c:v>75078</c:v>
                </c:pt>
                <c:pt idx="3018">
                  <c:v>75100</c:v>
                </c:pt>
                <c:pt idx="3019">
                  <c:v>75121</c:v>
                </c:pt>
                <c:pt idx="3020">
                  <c:v>75143</c:v>
                </c:pt>
                <c:pt idx="3021">
                  <c:v>75164</c:v>
                </c:pt>
                <c:pt idx="3022">
                  <c:v>75189</c:v>
                </c:pt>
                <c:pt idx="3023">
                  <c:v>75210</c:v>
                </c:pt>
                <c:pt idx="3024">
                  <c:v>75232</c:v>
                </c:pt>
                <c:pt idx="3025">
                  <c:v>75253</c:v>
                </c:pt>
                <c:pt idx="3026">
                  <c:v>75275</c:v>
                </c:pt>
                <c:pt idx="3027">
                  <c:v>75296</c:v>
                </c:pt>
                <c:pt idx="3028">
                  <c:v>75318</c:v>
                </c:pt>
                <c:pt idx="3029">
                  <c:v>75340</c:v>
                </c:pt>
                <c:pt idx="3030">
                  <c:v>75362</c:v>
                </c:pt>
                <c:pt idx="3031">
                  <c:v>75383</c:v>
                </c:pt>
                <c:pt idx="3032">
                  <c:v>75405</c:v>
                </c:pt>
                <c:pt idx="3033">
                  <c:v>75426</c:v>
                </c:pt>
                <c:pt idx="3034">
                  <c:v>75448</c:v>
                </c:pt>
                <c:pt idx="3035">
                  <c:v>75469</c:v>
                </c:pt>
                <c:pt idx="3036">
                  <c:v>75491</c:v>
                </c:pt>
                <c:pt idx="3037">
                  <c:v>75513</c:v>
                </c:pt>
                <c:pt idx="3038">
                  <c:v>75535</c:v>
                </c:pt>
                <c:pt idx="3039">
                  <c:v>75556</c:v>
                </c:pt>
                <c:pt idx="3040">
                  <c:v>75578</c:v>
                </c:pt>
                <c:pt idx="3041">
                  <c:v>75600</c:v>
                </c:pt>
                <c:pt idx="3042">
                  <c:v>75622</c:v>
                </c:pt>
                <c:pt idx="3043">
                  <c:v>75643</c:v>
                </c:pt>
                <c:pt idx="3044">
                  <c:v>75665</c:v>
                </c:pt>
                <c:pt idx="3045">
                  <c:v>75687</c:v>
                </c:pt>
                <c:pt idx="3046">
                  <c:v>75709</c:v>
                </c:pt>
                <c:pt idx="3047">
                  <c:v>75730</c:v>
                </c:pt>
                <c:pt idx="3048">
                  <c:v>75752</c:v>
                </c:pt>
                <c:pt idx="3049">
                  <c:v>75773</c:v>
                </c:pt>
                <c:pt idx="3050">
                  <c:v>75795</c:v>
                </c:pt>
                <c:pt idx="3051">
                  <c:v>75816</c:v>
                </c:pt>
                <c:pt idx="3052">
                  <c:v>75838</c:v>
                </c:pt>
                <c:pt idx="3053">
                  <c:v>75860</c:v>
                </c:pt>
                <c:pt idx="3054">
                  <c:v>75882</c:v>
                </c:pt>
                <c:pt idx="3055">
                  <c:v>75904</c:v>
                </c:pt>
                <c:pt idx="3056">
                  <c:v>75925</c:v>
                </c:pt>
                <c:pt idx="3057">
                  <c:v>75947</c:v>
                </c:pt>
                <c:pt idx="3058">
                  <c:v>75968</c:v>
                </c:pt>
                <c:pt idx="3059">
                  <c:v>76038</c:v>
                </c:pt>
                <c:pt idx="3060">
                  <c:v>76097</c:v>
                </c:pt>
                <c:pt idx="3061">
                  <c:v>76119</c:v>
                </c:pt>
                <c:pt idx="3062">
                  <c:v>76138</c:v>
                </c:pt>
                <c:pt idx="3063">
                  <c:v>76161</c:v>
                </c:pt>
                <c:pt idx="3064">
                  <c:v>76182</c:v>
                </c:pt>
                <c:pt idx="3065">
                  <c:v>76204</c:v>
                </c:pt>
                <c:pt idx="3066">
                  <c:v>76225</c:v>
                </c:pt>
                <c:pt idx="3067">
                  <c:v>76247</c:v>
                </c:pt>
                <c:pt idx="3068">
                  <c:v>76268</c:v>
                </c:pt>
                <c:pt idx="3069">
                  <c:v>76290</c:v>
                </c:pt>
                <c:pt idx="3070">
                  <c:v>76312</c:v>
                </c:pt>
                <c:pt idx="3071">
                  <c:v>76334</c:v>
                </c:pt>
                <c:pt idx="3072">
                  <c:v>76356</c:v>
                </c:pt>
                <c:pt idx="3073">
                  <c:v>76378</c:v>
                </c:pt>
                <c:pt idx="3074">
                  <c:v>76399</c:v>
                </c:pt>
                <c:pt idx="3075">
                  <c:v>76421</c:v>
                </c:pt>
                <c:pt idx="3076">
                  <c:v>76442</c:v>
                </c:pt>
                <c:pt idx="3077">
                  <c:v>76465</c:v>
                </c:pt>
                <c:pt idx="3078">
                  <c:v>76486</c:v>
                </c:pt>
                <c:pt idx="3079">
                  <c:v>76508</c:v>
                </c:pt>
                <c:pt idx="3080">
                  <c:v>76529</c:v>
                </c:pt>
                <c:pt idx="3081">
                  <c:v>76551</c:v>
                </c:pt>
                <c:pt idx="3082">
                  <c:v>76572</c:v>
                </c:pt>
                <c:pt idx="3083">
                  <c:v>76594</c:v>
                </c:pt>
                <c:pt idx="3084">
                  <c:v>76616</c:v>
                </c:pt>
                <c:pt idx="3085">
                  <c:v>76638</c:v>
                </c:pt>
                <c:pt idx="3086">
                  <c:v>76659</c:v>
                </c:pt>
                <c:pt idx="3087">
                  <c:v>76681</c:v>
                </c:pt>
                <c:pt idx="3088">
                  <c:v>76702</c:v>
                </c:pt>
                <c:pt idx="3089">
                  <c:v>76724</c:v>
                </c:pt>
                <c:pt idx="3090">
                  <c:v>76746</c:v>
                </c:pt>
                <c:pt idx="3091">
                  <c:v>76768</c:v>
                </c:pt>
                <c:pt idx="3092">
                  <c:v>76789</c:v>
                </c:pt>
                <c:pt idx="3093">
                  <c:v>76811</c:v>
                </c:pt>
                <c:pt idx="3094">
                  <c:v>76832</c:v>
                </c:pt>
                <c:pt idx="3095">
                  <c:v>76854</c:v>
                </c:pt>
                <c:pt idx="3096">
                  <c:v>76875</c:v>
                </c:pt>
                <c:pt idx="3097">
                  <c:v>76898</c:v>
                </c:pt>
                <c:pt idx="3098">
                  <c:v>76919</c:v>
                </c:pt>
                <c:pt idx="3099">
                  <c:v>77011</c:v>
                </c:pt>
                <c:pt idx="3100">
                  <c:v>77048</c:v>
                </c:pt>
                <c:pt idx="3101">
                  <c:v>77072</c:v>
                </c:pt>
                <c:pt idx="3102">
                  <c:v>77094</c:v>
                </c:pt>
                <c:pt idx="3103">
                  <c:v>77117</c:v>
                </c:pt>
                <c:pt idx="3104">
                  <c:v>77138</c:v>
                </c:pt>
                <c:pt idx="3105">
                  <c:v>77160</c:v>
                </c:pt>
                <c:pt idx="3106">
                  <c:v>77181</c:v>
                </c:pt>
                <c:pt idx="3107">
                  <c:v>77203</c:v>
                </c:pt>
                <c:pt idx="3108">
                  <c:v>77224</c:v>
                </c:pt>
                <c:pt idx="3109">
                  <c:v>77247</c:v>
                </c:pt>
                <c:pt idx="3110">
                  <c:v>77268</c:v>
                </c:pt>
                <c:pt idx="3111">
                  <c:v>77290</c:v>
                </c:pt>
                <c:pt idx="3112">
                  <c:v>77312</c:v>
                </c:pt>
                <c:pt idx="3113">
                  <c:v>77333</c:v>
                </c:pt>
                <c:pt idx="3114">
                  <c:v>77355</c:v>
                </c:pt>
                <c:pt idx="3115">
                  <c:v>77377</c:v>
                </c:pt>
                <c:pt idx="3116">
                  <c:v>77399</c:v>
                </c:pt>
                <c:pt idx="3117">
                  <c:v>77420</c:v>
                </c:pt>
                <c:pt idx="3118">
                  <c:v>77442</c:v>
                </c:pt>
                <c:pt idx="3119">
                  <c:v>77463</c:v>
                </c:pt>
                <c:pt idx="3120">
                  <c:v>77485</c:v>
                </c:pt>
                <c:pt idx="3121">
                  <c:v>77506</c:v>
                </c:pt>
                <c:pt idx="3122">
                  <c:v>77529</c:v>
                </c:pt>
                <c:pt idx="3123">
                  <c:v>77550</c:v>
                </c:pt>
                <c:pt idx="3124">
                  <c:v>77572</c:v>
                </c:pt>
                <c:pt idx="3125">
                  <c:v>77593</c:v>
                </c:pt>
                <c:pt idx="3126">
                  <c:v>77615</c:v>
                </c:pt>
                <c:pt idx="3127">
                  <c:v>77636</c:v>
                </c:pt>
                <c:pt idx="3128">
                  <c:v>77658</c:v>
                </c:pt>
                <c:pt idx="3129">
                  <c:v>77680</c:v>
                </c:pt>
                <c:pt idx="3130">
                  <c:v>77702</c:v>
                </c:pt>
                <c:pt idx="3131">
                  <c:v>77723</c:v>
                </c:pt>
                <c:pt idx="3132">
                  <c:v>77745</c:v>
                </c:pt>
                <c:pt idx="3133">
                  <c:v>77766</c:v>
                </c:pt>
                <c:pt idx="3134">
                  <c:v>77789</c:v>
                </c:pt>
                <c:pt idx="3135">
                  <c:v>77810</c:v>
                </c:pt>
                <c:pt idx="3136">
                  <c:v>77832</c:v>
                </c:pt>
                <c:pt idx="3137">
                  <c:v>77854</c:v>
                </c:pt>
                <c:pt idx="3138">
                  <c:v>77876</c:v>
                </c:pt>
                <c:pt idx="3139">
                  <c:v>77897</c:v>
                </c:pt>
                <c:pt idx="3140">
                  <c:v>77921</c:v>
                </c:pt>
                <c:pt idx="3141">
                  <c:v>77959</c:v>
                </c:pt>
                <c:pt idx="3142">
                  <c:v>78050</c:v>
                </c:pt>
                <c:pt idx="3143">
                  <c:v>78071</c:v>
                </c:pt>
                <c:pt idx="3144">
                  <c:v>78093</c:v>
                </c:pt>
                <c:pt idx="3145">
                  <c:v>78114</c:v>
                </c:pt>
                <c:pt idx="3146">
                  <c:v>78136</c:v>
                </c:pt>
                <c:pt idx="3147">
                  <c:v>78157</c:v>
                </c:pt>
                <c:pt idx="3148">
                  <c:v>78179</c:v>
                </c:pt>
                <c:pt idx="3149">
                  <c:v>78200</c:v>
                </c:pt>
                <c:pt idx="3150">
                  <c:v>78222</c:v>
                </c:pt>
                <c:pt idx="3151">
                  <c:v>78243</c:v>
                </c:pt>
                <c:pt idx="3152">
                  <c:v>78265</c:v>
                </c:pt>
                <c:pt idx="3153">
                  <c:v>78286</c:v>
                </c:pt>
                <c:pt idx="3154">
                  <c:v>78308</c:v>
                </c:pt>
                <c:pt idx="3155">
                  <c:v>78329</c:v>
                </c:pt>
                <c:pt idx="3156">
                  <c:v>78351</c:v>
                </c:pt>
                <c:pt idx="3157">
                  <c:v>78372</c:v>
                </c:pt>
                <c:pt idx="3158">
                  <c:v>78394</c:v>
                </c:pt>
                <c:pt idx="3159">
                  <c:v>78415</c:v>
                </c:pt>
                <c:pt idx="3160">
                  <c:v>78437</c:v>
                </c:pt>
                <c:pt idx="3161">
                  <c:v>78458</c:v>
                </c:pt>
                <c:pt idx="3162">
                  <c:v>78480</c:v>
                </c:pt>
                <c:pt idx="3163">
                  <c:v>78501</c:v>
                </c:pt>
                <c:pt idx="3164">
                  <c:v>78524</c:v>
                </c:pt>
                <c:pt idx="3165">
                  <c:v>78545</c:v>
                </c:pt>
                <c:pt idx="3166">
                  <c:v>78567</c:v>
                </c:pt>
                <c:pt idx="3167">
                  <c:v>78588</c:v>
                </c:pt>
                <c:pt idx="3168">
                  <c:v>78610</c:v>
                </c:pt>
                <c:pt idx="3169">
                  <c:v>78631</c:v>
                </c:pt>
                <c:pt idx="3170">
                  <c:v>78653</c:v>
                </c:pt>
                <c:pt idx="3171">
                  <c:v>78674</c:v>
                </c:pt>
                <c:pt idx="3172">
                  <c:v>78696</c:v>
                </c:pt>
                <c:pt idx="3173">
                  <c:v>78717</c:v>
                </c:pt>
                <c:pt idx="3174">
                  <c:v>78739</c:v>
                </c:pt>
                <c:pt idx="3175">
                  <c:v>78760</c:v>
                </c:pt>
                <c:pt idx="3176">
                  <c:v>78782</c:v>
                </c:pt>
                <c:pt idx="3177">
                  <c:v>78803</c:v>
                </c:pt>
                <c:pt idx="3178">
                  <c:v>78825</c:v>
                </c:pt>
                <c:pt idx="3179">
                  <c:v>78846</c:v>
                </c:pt>
                <c:pt idx="3180">
                  <c:v>78878</c:v>
                </c:pt>
                <c:pt idx="3181">
                  <c:v>78900</c:v>
                </c:pt>
                <c:pt idx="3182">
                  <c:v>78921</c:v>
                </c:pt>
                <c:pt idx="3183">
                  <c:v>79028</c:v>
                </c:pt>
                <c:pt idx="3184">
                  <c:v>79049</c:v>
                </c:pt>
                <c:pt idx="3185">
                  <c:v>79071</c:v>
                </c:pt>
                <c:pt idx="3186">
                  <c:v>79092</c:v>
                </c:pt>
                <c:pt idx="3187">
                  <c:v>79114</c:v>
                </c:pt>
                <c:pt idx="3188">
                  <c:v>79136</c:v>
                </c:pt>
                <c:pt idx="3189">
                  <c:v>79158</c:v>
                </c:pt>
                <c:pt idx="3190">
                  <c:v>79179</c:v>
                </c:pt>
                <c:pt idx="3191">
                  <c:v>79201</c:v>
                </c:pt>
                <c:pt idx="3192">
                  <c:v>79222</c:v>
                </c:pt>
                <c:pt idx="3193">
                  <c:v>79244</c:v>
                </c:pt>
                <c:pt idx="3194">
                  <c:v>79265</c:v>
                </c:pt>
                <c:pt idx="3195">
                  <c:v>79288</c:v>
                </c:pt>
                <c:pt idx="3196">
                  <c:v>79309</c:v>
                </c:pt>
                <c:pt idx="3197">
                  <c:v>79331</c:v>
                </c:pt>
                <c:pt idx="3198">
                  <c:v>79352</c:v>
                </c:pt>
                <c:pt idx="3199">
                  <c:v>79374</c:v>
                </c:pt>
                <c:pt idx="3200">
                  <c:v>79395</c:v>
                </c:pt>
                <c:pt idx="3201">
                  <c:v>79417</c:v>
                </c:pt>
                <c:pt idx="3202">
                  <c:v>79438</c:v>
                </c:pt>
                <c:pt idx="3203">
                  <c:v>79460</c:v>
                </c:pt>
                <c:pt idx="3204">
                  <c:v>79481</c:v>
                </c:pt>
                <c:pt idx="3205">
                  <c:v>79503</c:v>
                </c:pt>
                <c:pt idx="3206">
                  <c:v>79524</c:v>
                </c:pt>
                <c:pt idx="3207">
                  <c:v>79546</c:v>
                </c:pt>
                <c:pt idx="3208">
                  <c:v>79567</c:v>
                </c:pt>
                <c:pt idx="3209">
                  <c:v>79589</c:v>
                </c:pt>
                <c:pt idx="3210">
                  <c:v>79610</c:v>
                </c:pt>
                <c:pt idx="3211">
                  <c:v>79632</c:v>
                </c:pt>
                <c:pt idx="3212">
                  <c:v>79653</c:v>
                </c:pt>
                <c:pt idx="3213">
                  <c:v>79675</c:v>
                </c:pt>
                <c:pt idx="3214">
                  <c:v>79696</c:v>
                </c:pt>
                <c:pt idx="3215">
                  <c:v>79718</c:v>
                </c:pt>
                <c:pt idx="3216">
                  <c:v>79739</c:v>
                </c:pt>
                <c:pt idx="3217">
                  <c:v>79761</c:v>
                </c:pt>
                <c:pt idx="3218">
                  <c:v>79782</c:v>
                </c:pt>
                <c:pt idx="3219">
                  <c:v>79807</c:v>
                </c:pt>
                <c:pt idx="3220">
                  <c:v>79828</c:v>
                </c:pt>
                <c:pt idx="3221">
                  <c:v>79850</c:v>
                </c:pt>
                <c:pt idx="3222">
                  <c:v>79872</c:v>
                </c:pt>
                <c:pt idx="3223">
                  <c:v>79893</c:v>
                </c:pt>
                <c:pt idx="3224">
                  <c:v>79916</c:v>
                </c:pt>
                <c:pt idx="3225">
                  <c:v>79984</c:v>
                </c:pt>
                <c:pt idx="3226">
                  <c:v>80046</c:v>
                </c:pt>
                <c:pt idx="3227">
                  <c:v>80067</c:v>
                </c:pt>
                <c:pt idx="3228">
                  <c:v>80089</c:v>
                </c:pt>
                <c:pt idx="3229">
                  <c:v>80110</c:v>
                </c:pt>
                <c:pt idx="3230">
                  <c:v>80132</c:v>
                </c:pt>
                <c:pt idx="3231">
                  <c:v>80153</c:v>
                </c:pt>
                <c:pt idx="3232">
                  <c:v>80175</c:v>
                </c:pt>
                <c:pt idx="3233">
                  <c:v>80197</c:v>
                </c:pt>
                <c:pt idx="3234">
                  <c:v>80219</c:v>
                </c:pt>
                <c:pt idx="3235">
                  <c:v>80240</c:v>
                </c:pt>
                <c:pt idx="3236">
                  <c:v>80262</c:v>
                </c:pt>
                <c:pt idx="3237">
                  <c:v>80283</c:v>
                </c:pt>
                <c:pt idx="3238">
                  <c:v>80305</c:v>
                </c:pt>
                <c:pt idx="3239">
                  <c:v>80326</c:v>
                </c:pt>
                <c:pt idx="3240">
                  <c:v>80349</c:v>
                </c:pt>
                <c:pt idx="3241">
                  <c:v>80370</c:v>
                </c:pt>
                <c:pt idx="3242">
                  <c:v>80392</c:v>
                </c:pt>
                <c:pt idx="3243">
                  <c:v>80413</c:v>
                </c:pt>
                <c:pt idx="3244">
                  <c:v>80435</c:v>
                </c:pt>
                <c:pt idx="3245">
                  <c:v>80456</c:v>
                </c:pt>
                <c:pt idx="3246">
                  <c:v>80479</c:v>
                </c:pt>
                <c:pt idx="3247">
                  <c:v>80500</c:v>
                </c:pt>
                <c:pt idx="3248">
                  <c:v>80522</c:v>
                </c:pt>
                <c:pt idx="3249">
                  <c:v>80543</c:v>
                </c:pt>
                <c:pt idx="3250">
                  <c:v>80565</c:v>
                </c:pt>
                <c:pt idx="3251">
                  <c:v>80586</c:v>
                </c:pt>
                <c:pt idx="3252">
                  <c:v>80608</c:v>
                </c:pt>
                <c:pt idx="3253">
                  <c:v>80630</c:v>
                </c:pt>
                <c:pt idx="3254">
                  <c:v>80652</c:v>
                </c:pt>
                <c:pt idx="3255">
                  <c:v>80674</c:v>
                </c:pt>
                <c:pt idx="3256">
                  <c:v>80696</c:v>
                </c:pt>
                <c:pt idx="3257">
                  <c:v>80717</c:v>
                </c:pt>
                <c:pt idx="3258">
                  <c:v>80742</c:v>
                </c:pt>
                <c:pt idx="3259">
                  <c:v>80763</c:v>
                </c:pt>
                <c:pt idx="3260">
                  <c:v>80785</c:v>
                </c:pt>
                <c:pt idx="3261">
                  <c:v>80806</c:v>
                </c:pt>
                <c:pt idx="3262">
                  <c:v>80828</c:v>
                </c:pt>
                <c:pt idx="3263">
                  <c:v>80849</c:v>
                </c:pt>
                <c:pt idx="3264">
                  <c:v>80872</c:v>
                </c:pt>
                <c:pt idx="3265">
                  <c:v>80893</c:v>
                </c:pt>
                <c:pt idx="3266">
                  <c:v>80915</c:v>
                </c:pt>
                <c:pt idx="3267">
                  <c:v>80936</c:v>
                </c:pt>
                <c:pt idx="3268">
                  <c:v>81045</c:v>
                </c:pt>
                <c:pt idx="3269">
                  <c:v>81067</c:v>
                </c:pt>
                <c:pt idx="3270">
                  <c:v>81088</c:v>
                </c:pt>
                <c:pt idx="3271">
                  <c:v>81110</c:v>
                </c:pt>
                <c:pt idx="3272">
                  <c:v>81131</c:v>
                </c:pt>
                <c:pt idx="3273">
                  <c:v>81153</c:v>
                </c:pt>
                <c:pt idx="3274">
                  <c:v>81175</c:v>
                </c:pt>
                <c:pt idx="3275">
                  <c:v>81197</c:v>
                </c:pt>
                <c:pt idx="3276">
                  <c:v>81218</c:v>
                </c:pt>
                <c:pt idx="3277">
                  <c:v>81240</c:v>
                </c:pt>
                <c:pt idx="3278">
                  <c:v>81261</c:v>
                </c:pt>
                <c:pt idx="3279">
                  <c:v>81283</c:v>
                </c:pt>
                <c:pt idx="3280">
                  <c:v>81304</c:v>
                </c:pt>
                <c:pt idx="3281">
                  <c:v>81327</c:v>
                </c:pt>
                <c:pt idx="3282">
                  <c:v>81348</c:v>
                </c:pt>
                <c:pt idx="3283">
                  <c:v>81370</c:v>
                </c:pt>
                <c:pt idx="3284">
                  <c:v>81391</c:v>
                </c:pt>
                <c:pt idx="3285">
                  <c:v>81413</c:v>
                </c:pt>
                <c:pt idx="3286">
                  <c:v>81435</c:v>
                </c:pt>
                <c:pt idx="3287">
                  <c:v>81457</c:v>
                </c:pt>
                <c:pt idx="3288">
                  <c:v>81478</c:v>
                </c:pt>
                <c:pt idx="3289">
                  <c:v>81501</c:v>
                </c:pt>
                <c:pt idx="3290">
                  <c:v>81522</c:v>
                </c:pt>
                <c:pt idx="3291">
                  <c:v>81544</c:v>
                </c:pt>
                <c:pt idx="3292">
                  <c:v>81565</c:v>
                </c:pt>
                <c:pt idx="3293">
                  <c:v>81587</c:v>
                </c:pt>
                <c:pt idx="3294">
                  <c:v>81608</c:v>
                </c:pt>
                <c:pt idx="3295">
                  <c:v>81631</c:v>
                </c:pt>
                <c:pt idx="3296">
                  <c:v>81652</c:v>
                </c:pt>
                <c:pt idx="3297">
                  <c:v>81674</c:v>
                </c:pt>
                <c:pt idx="3298">
                  <c:v>81698</c:v>
                </c:pt>
                <c:pt idx="3299">
                  <c:v>81720</c:v>
                </c:pt>
                <c:pt idx="3300">
                  <c:v>81741</c:v>
                </c:pt>
                <c:pt idx="3301">
                  <c:v>81763</c:v>
                </c:pt>
                <c:pt idx="3302">
                  <c:v>81784</c:v>
                </c:pt>
                <c:pt idx="3303">
                  <c:v>81806</c:v>
                </c:pt>
                <c:pt idx="3304">
                  <c:v>81827</c:v>
                </c:pt>
                <c:pt idx="3305">
                  <c:v>81850</c:v>
                </c:pt>
                <c:pt idx="3306">
                  <c:v>81871</c:v>
                </c:pt>
                <c:pt idx="3307">
                  <c:v>81893</c:v>
                </c:pt>
                <c:pt idx="3308">
                  <c:v>81914</c:v>
                </c:pt>
                <c:pt idx="3309">
                  <c:v>81960</c:v>
                </c:pt>
                <c:pt idx="3310">
                  <c:v>82042</c:v>
                </c:pt>
                <c:pt idx="3311">
                  <c:v>82064</c:v>
                </c:pt>
                <c:pt idx="3312">
                  <c:v>82086</c:v>
                </c:pt>
                <c:pt idx="3313">
                  <c:v>82108</c:v>
                </c:pt>
                <c:pt idx="3314">
                  <c:v>82129</c:v>
                </c:pt>
                <c:pt idx="3315">
                  <c:v>82151</c:v>
                </c:pt>
                <c:pt idx="3316">
                  <c:v>82173</c:v>
                </c:pt>
                <c:pt idx="3317">
                  <c:v>82195</c:v>
                </c:pt>
                <c:pt idx="3318">
                  <c:v>82216</c:v>
                </c:pt>
                <c:pt idx="3319">
                  <c:v>82238</c:v>
                </c:pt>
                <c:pt idx="3320">
                  <c:v>82259</c:v>
                </c:pt>
                <c:pt idx="3321">
                  <c:v>82282</c:v>
                </c:pt>
                <c:pt idx="3322">
                  <c:v>82304</c:v>
                </c:pt>
                <c:pt idx="3323">
                  <c:v>82325</c:v>
                </c:pt>
                <c:pt idx="3324">
                  <c:v>82347</c:v>
                </c:pt>
                <c:pt idx="3325">
                  <c:v>82368</c:v>
                </c:pt>
                <c:pt idx="3326">
                  <c:v>82390</c:v>
                </c:pt>
                <c:pt idx="3327">
                  <c:v>82411</c:v>
                </c:pt>
                <c:pt idx="3328">
                  <c:v>82434</c:v>
                </c:pt>
                <c:pt idx="3329">
                  <c:v>82455</c:v>
                </c:pt>
                <c:pt idx="3330">
                  <c:v>82477</c:v>
                </c:pt>
                <c:pt idx="3331">
                  <c:v>82498</c:v>
                </c:pt>
                <c:pt idx="3332">
                  <c:v>82520</c:v>
                </c:pt>
                <c:pt idx="3333">
                  <c:v>82541</c:v>
                </c:pt>
                <c:pt idx="3334">
                  <c:v>82563</c:v>
                </c:pt>
                <c:pt idx="3335">
                  <c:v>82585</c:v>
                </c:pt>
                <c:pt idx="3336">
                  <c:v>82607</c:v>
                </c:pt>
                <c:pt idx="3337">
                  <c:v>82630</c:v>
                </c:pt>
                <c:pt idx="3338">
                  <c:v>82653</c:v>
                </c:pt>
                <c:pt idx="3339">
                  <c:v>82674</c:v>
                </c:pt>
                <c:pt idx="3340">
                  <c:v>82696</c:v>
                </c:pt>
                <c:pt idx="3341">
                  <c:v>82717</c:v>
                </c:pt>
                <c:pt idx="3342">
                  <c:v>82739</c:v>
                </c:pt>
                <c:pt idx="3343">
                  <c:v>82760</c:v>
                </c:pt>
                <c:pt idx="3344">
                  <c:v>82782</c:v>
                </c:pt>
                <c:pt idx="3345">
                  <c:v>82803</c:v>
                </c:pt>
                <c:pt idx="3346">
                  <c:v>82826</c:v>
                </c:pt>
                <c:pt idx="3347">
                  <c:v>82848</c:v>
                </c:pt>
                <c:pt idx="3348">
                  <c:v>82870</c:v>
                </c:pt>
                <c:pt idx="3349">
                  <c:v>82891</c:v>
                </c:pt>
                <c:pt idx="3350">
                  <c:v>82913</c:v>
                </c:pt>
                <c:pt idx="3351">
                  <c:v>82948</c:v>
                </c:pt>
                <c:pt idx="3352">
                  <c:v>83041</c:v>
                </c:pt>
                <c:pt idx="3353">
                  <c:v>83063</c:v>
                </c:pt>
                <c:pt idx="3354">
                  <c:v>83085</c:v>
                </c:pt>
                <c:pt idx="3355">
                  <c:v>83106</c:v>
                </c:pt>
                <c:pt idx="3356">
                  <c:v>83128</c:v>
                </c:pt>
                <c:pt idx="3357">
                  <c:v>83149</c:v>
                </c:pt>
                <c:pt idx="3358">
                  <c:v>83171</c:v>
                </c:pt>
                <c:pt idx="3359">
                  <c:v>83192</c:v>
                </c:pt>
                <c:pt idx="3360">
                  <c:v>83214</c:v>
                </c:pt>
                <c:pt idx="3361">
                  <c:v>83236</c:v>
                </c:pt>
                <c:pt idx="3362">
                  <c:v>83258</c:v>
                </c:pt>
                <c:pt idx="3363">
                  <c:v>83279</c:v>
                </c:pt>
                <c:pt idx="3364">
                  <c:v>83301</c:v>
                </c:pt>
                <c:pt idx="3365">
                  <c:v>83322</c:v>
                </c:pt>
                <c:pt idx="3366">
                  <c:v>83344</c:v>
                </c:pt>
                <c:pt idx="3367">
                  <c:v>83365</c:v>
                </c:pt>
                <c:pt idx="3368">
                  <c:v>83387</c:v>
                </c:pt>
                <c:pt idx="3369">
                  <c:v>83409</c:v>
                </c:pt>
                <c:pt idx="3370">
                  <c:v>83431</c:v>
                </c:pt>
                <c:pt idx="3371">
                  <c:v>83452</c:v>
                </c:pt>
                <c:pt idx="3372">
                  <c:v>83474</c:v>
                </c:pt>
                <c:pt idx="3373">
                  <c:v>83495</c:v>
                </c:pt>
                <c:pt idx="3374">
                  <c:v>83517</c:v>
                </c:pt>
                <c:pt idx="3375">
                  <c:v>83538</c:v>
                </c:pt>
                <c:pt idx="3376">
                  <c:v>83561</c:v>
                </c:pt>
                <c:pt idx="3377">
                  <c:v>83586</c:v>
                </c:pt>
                <c:pt idx="3378">
                  <c:v>83607</c:v>
                </c:pt>
                <c:pt idx="3379">
                  <c:v>83629</c:v>
                </c:pt>
                <c:pt idx="3380">
                  <c:v>83651</c:v>
                </c:pt>
                <c:pt idx="3381">
                  <c:v>83673</c:v>
                </c:pt>
                <c:pt idx="3382">
                  <c:v>83694</c:v>
                </c:pt>
                <c:pt idx="3383">
                  <c:v>83716</c:v>
                </c:pt>
                <c:pt idx="3384">
                  <c:v>83737</c:v>
                </c:pt>
                <c:pt idx="3385">
                  <c:v>83759</c:v>
                </c:pt>
                <c:pt idx="3386">
                  <c:v>83781</c:v>
                </c:pt>
                <c:pt idx="3387">
                  <c:v>83803</c:v>
                </c:pt>
                <c:pt idx="3388">
                  <c:v>83824</c:v>
                </c:pt>
                <c:pt idx="3389">
                  <c:v>83846</c:v>
                </c:pt>
                <c:pt idx="3390">
                  <c:v>83867</c:v>
                </c:pt>
                <c:pt idx="3391">
                  <c:v>83889</c:v>
                </c:pt>
                <c:pt idx="3392">
                  <c:v>83910</c:v>
                </c:pt>
                <c:pt idx="3393">
                  <c:v>83933</c:v>
                </c:pt>
                <c:pt idx="3394">
                  <c:v>84038</c:v>
                </c:pt>
                <c:pt idx="3395">
                  <c:v>84060</c:v>
                </c:pt>
                <c:pt idx="3396">
                  <c:v>84081</c:v>
                </c:pt>
                <c:pt idx="3397">
                  <c:v>84104</c:v>
                </c:pt>
                <c:pt idx="3398">
                  <c:v>84125</c:v>
                </c:pt>
                <c:pt idx="3399">
                  <c:v>84147</c:v>
                </c:pt>
                <c:pt idx="3400">
                  <c:v>84168</c:v>
                </c:pt>
                <c:pt idx="3401">
                  <c:v>84190</c:v>
                </c:pt>
                <c:pt idx="3402">
                  <c:v>84211</c:v>
                </c:pt>
                <c:pt idx="3403">
                  <c:v>84233</c:v>
                </c:pt>
                <c:pt idx="3404">
                  <c:v>84255</c:v>
                </c:pt>
                <c:pt idx="3405">
                  <c:v>84277</c:v>
                </c:pt>
                <c:pt idx="3406">
                  <c:v>84298</c:v>
                </c:pt>
                <c:pt idx="3407">
                  <c:v>84320</c:v>
                </c:pt>
                <c:pt idx="3408">
                  <c:v>84342</c:v>
                </c:pt>
                <c:pt idx="3409">
                  <c:v>84364</c:v>
                </c:pt>
                <c:pt idx="3410">
                  <c:v>84385</c:v>
                </c:pt>
                <c:pt idx="3411">
                  <c:v>84408</c:v>
                </c:pt>
                <c:pt idx="3412">
                  <c:v>84429</c:v>
                </c:pt>
                <c:pt idx="3413">
                  <c:v>84451</c:v>
                </c:pt>
                <c:pt idx="3414">
                  <c:v>84472</c:v>
                </c:pt>
                <c:pt idx="3415">
                  <c:v>84494</c:v>
                </c:pt>
                <c:pt idx="3416">
                  <c:v>84518</c:v>
                </c:pt>
                <c:pt idx="3417">
                  <c:v>84540</c:v>
                </c:pt>
                <c:pt idx="3418">
                  <c:v>84561</c:v>
                </c:pt>
                <c:pt idx="3419">
                  <c:v>84584</c:v>
                </c:pt>
                <c:pt idx="3420">
                  <c:v>84605</c:v>
                </c:pt>
                <c:pt idx="3421">
                  <c:v>84627</c:v>
                </c:pt>
                <c:pt idx="3422">
                  <c:v>84648</c:v>
                </c:pt>
                <c:pt idx="3423">
                  <c:v>84670</c:v>
                </c:pt>
                <c:pt idx="3424">
                  <c:v>84691</c:v>
                </c:pt>
                <c:pt idx="3425">
                  <c:v>84713</c:v>
                </c:pt>
                <c:pt idx="3426">
                  <c:v>84736</c:v>
                </c:pt>
                <c:pt idx="3427">
                  <c:v>84757</c:v>
                </c:pt>
                <c:pt idx="3428">
                  <c:v>84779</c:v>
                </c:pt>
                <c:pt idx="3429">
                  <c:v>84800</c:v>
                </c:pt>
                <c:pt idx="3430">
                  <c:v>84822</c:v>
                </c:pt>
                <c:pt idx="3431">
                  <c:v>84843</c:v>
                </c:pt>
                <c:pt idx="3432">
                  <c:v>84866</c:v>
                </c:pt>
                <c:pt idx="3433">
                  <c:v>84887</c:v>
                </c:pt>
                <c:pt idx="3434">
                  <c:v>84909</c:v>
                </c:pt>
                <c:pt idx="3435">
                  <c:v>84930</c:v>
                </c:pt>
                <c:pt idx="3436">
                  <c:v>85037</c:v>
                </c:pt>
                <c:pt idx="3437">
                  <c:v>85058</c:v>
                </c:pt>
                <c:pt idx="3438">
                  <c:v>85080</c:v>
                </c:pt>
                <c:pt idx="3439">
                  <c:v>85102</c:v>
                </c:pt>
                <c:pt idx="3440">
                  <c:v>85124</c:v>
                </c:pt>
                <c:pt idx="3441">
                  <c:v>85145</c:v>
                </c:pt>
                <c:pt idx="3442">
                  <c:v>85167</c:v>
                </c:pt>
                <c:pt idx="3443">
                  <c:v>85188</c:v>
                </c:pt>
                <c:pt idx="3444">
                  <c:v>85211</c:v>
                </c:pt>
                <c:pt idx="3445">
                  <c:v>85232</c:v>
                </c:pt>
                <c:pt idx="3446">
                  <c:v>85254</c:v>
                </c:pt>
                <c:pt idx="3447">
                  <c:v>85275</c:v>
                </c:pt>
                <c:pt idx="3448">
                  <c:v>85297</c:v>
                </c:pt>
                <c:pt idx="3449">
                  <c:v>85318</c:v>
                </c:pt>
                <c:pt idx="3450">
                  <c:v>85341</c:v>
                </c:pt>
                <c:pt idx="3451">
                  <c:v>85362</c:v>
                </c:pt>
                <c:pt idx="3452">
                  <c:v>85384</c:v>
                </c:pt>
                <c:pt idx="3453">
                  <c:v>85405</c:v>
                </c:pt>
                <c:pt idx="3454">
                  <c:v>85536</c:v>
                </c:pt>
                <c:pt idx="3455">
                  <c:v>85561</c:v>
                </c:pt>
                <c:pt idx="3456">
                  <c:v>85582</c:v>
                </c:pt>
                <c:pt idx="3457">
                  <c:v>85604</c:v>
                </c:pt>
                <c:pt idx="3458">
                  <c:v>85625</c:v>
                </c:pt>
                <c:pt idx="3459">
                  <c:v>85647</c:v>
                </c:pt>
                <c:pt idx="3460">
                  <c:v>85668</c:v>
                </c:pt>
                <c:pt idx="3461">
                  <c:v>85691</c:v>
                </c:pt>
                <c:pt idx="3462">
                  <c:v>85712</c:v>
                </c:pt>
                <c:pt idx="3463">
                  <c:v>85734</c:v>
                </c:pt>
                <c:pt idx="3464">
                  <c:v>85755</c:v>
                </c:pt>
                <c:pt idx="3465">
                  <c:v>85777</c:v>
                </c:pt>
                <c:pt idx="3466">
                  <c:v>85798</c:v>
                </c:pt>
                <c:pt idx="3467">
                  <c:v>85820</c:v>
                </c:pt>
                <c:pt idx="3468">
                  <c:v>85841</c:v>
                </c:pt>
                <c:pt idx="3469">
                  <c:v>85863</c:v>
                </c:pt>
                <c:pt idx="3470">
                  <c:v>85884</c:v>
                </c:pt>
                <c:pt idx="3471">
                  <c:v>85906</c:v>
                </c:pt>
                <c:pt idx="3472">
                  <c:v>85927</c:v>
                </c:pt>
                <c:pt idx="3473">
                  <c:v>86036</c:v>
                </c:pt>
                <c:pt idx="3474">
                  <c:v>86057</c:v>
                </c:pt>
                <c:pt idx="3475">
                  <c:v>86079</c:v>
                </c:pt>
                <c:pt idx="3476">
                  <c:v>86100</c:v>
                </c:pt>
                <c:pt idx="3477">
                  <c:v>86123</c:v>
                </c:pt>
                <c:pt idx="3478">
                  <c:v>86145</c:v>
                </c:pt>
                <c:pt idx="3479">
                  <c:v>86166</c:v>
                </c:pt>
                <c:pt idx="3480">
                  <c:v>86188</c:v>
                </c:pt>
                <c:pt idx="3481">
                  <c:v>86209</c:v>
                </c:pt>
                <c:pt idx="3482">
                  <c:v>86231</c:v>
                </c:pt>
                <c:pt idx="3483">
                  <c:v>86252</c:v>
                </c:pt>
                <c:pt idx="3484">
                  <c:v>86274</c:v>
                </c:pt>
                <c:pt idx="3485">
                  <c:v>86297</c:v>
                </c:pt>
                <c:pt idx="3486">
                  <c:v>86319</c:v>
                </c:pt>
                <c:pt idx="3487">
                  <c:v>86340</c:v>
                </c:pt>
                <c:pt idx="3488">
                  <c:v>86362</c:v>
                </c:pt>
                <c:pt idx="3489">
                  <c:v>86383</c:v>
                </c:pt>
                <c:pt idx="3490">
                  <c:v>86405</c:v>
                </c:pt>
                <c:pt idx="3491">
                  <c:v>86426</c:v>
                </c:pt>
                <c:pt idx="3492">
                  <c:v>86448</c:v>
                </c:pt>
                <c:pt idx="3493">
                  <c:v>86469</c:v>
                </c:pt>
                <c:pt idx="3494">
                  <c:v>86491</c:v>
                </c:pt>
                <c:pt idx="3495">
                  <c:v>86515</c:v>
                </c:pt>
                <c:pt idx="3496">
                  <c:v>86537</c:v>
                </c:pt>
                <c:pt idx="3497">
                  <c:v>86558</c:v>
                </c:pt>
                <c:pt idx="3498">
                  <c:v>86580</c:v>
                </c:pt>
                <c:pt idx="3499">
                  <c:v>86601</c:v>
                </c:pt>
                <c:pt idx="3500">
                  <c:v>86623</c:v>
                </c:pt>
                <c:pt idx="3501">
                  <c:v>86644</c:v>
                </c:pt>
                <c:pt idx="3502">
                  <c:v>86666</c:v>
                </c:pt>
                <c:pt idx="3503">
                  <c:v>86687</c:v>
                </c:pt>
                <c:pt idx="3504">
                  <c:v>86709</c:v>
                </c:pt>
                <c:pt idx="3505">
                  <c:v>86730</c:v>
                </c:pt>
                <c:pt idx="3506">
                  <c:v>86752</c:v>
                </c:pt>
                <c:pt idx="3507">
                  <c:v>86773</c:v>
                </c:pt>
                <c:pt idx="3508">
                  <c:v>86795</c:v>
                </c:pt>
                <c:pt idx="3509">
                  <c:v>86816</c:v>
                </c:pt>
                <c:pt idx="3510">
                  <c:v>86838</c:v>
                </c:pt>
                <c:pt idx="3511">
                  <c:v>86859</c:v>
                </c:pt>
                <c:pt idx="3512">
                  <c:v>86881</c:v>
                </c:pt>
                <c:pt idx="3513">
                  <c:v>86902</c:v>
                </c:pt>
                <c:pt idx="3514">
                  <c:v>86924</c:v>
                </c:pt>
                <c:pt idx="3515">
                  <c:v>87004</c:v>
                </c:pt>
                <c:pt idx="3516">
                  <c:v>87054</c:v>
                </c:pt>
                <c:pt idx="3517">
                  <c:v>87075</c:v>
                </c:pt>
                <c:pt idx="3518">
                  <c:v>87097</c:v>
                </c:pt>
                <c:pt idx="3519">
                  <c:v>87118</c:v>
                </c:pt>
                <c:pt idx="3520">
                  <c:v>87140</c:v>
                </c:pt>
                <c:pt idx="3521">
                  <c:v>87161</c:v>
                </c:pt>
                <c:pt idx="3522">
                  <c:v>87183</c:v>
                </c:pt>
                <c:pt idx="3523">
                  <c:v>87204</c:v>
                </c:pt>
                <c:pt idx="3524">
                  <c:v>87226</c:v>
                </c:pt>
                <c:pt idx="3525">
                  <c:v>87247</c:v>
                </c:pt>
                <c:pt idx="3526">
                  <c:v>87269</c:v>
                </c:pt>
                <c:pt idx="3527">
                  <c:v>87290</c:v>
                </c:pt>
                <c:pt idx="3528">
                  <c:v>87312</c:v>
                </c:pt>
                <c:pt idx="3529">
                  <c:v>87333</c:v>
                </c:pt>
                <c:pt idx="3530">
                  <c:v>87355</c:v>
                </c:pt>
                <c:pt idx="3531">
                  <c:v>87376</c:v>
                </c:pt>
                <c:pt idx="3532">
                  <c:v>87398</c:v>
                </c:pt>
                <c:pt idx="3533">
                  <c:v>87419</c:v>
                </c:pt>
                <c:pt idx="3534">
                  <c:v>87444</c:v>
                </c:pt>
                <c:pt idx="3535">
                  <c:v>87465</c:v>
                </c:pt>
                <c:pt idx="3536">
                  <c:v>87487</c:v>
                </c:pt>
                <c:pt idx="3537">
                  <c:v>87508</c:v>
                </c:pt>
                <c:pt idx="3538">
                  <c:v>87531</c:v>
                </c:pt>
                <c:pt idx="3539">
                  <c:v>87553</c:v>
                </c:pt>
                <c:pt idx="3540">
                  <c:v>87574</c:v>
                </c:pt>
                <c:pt idx="3541">
                  <c:v>87596</c:v>
                </c:pt>
                <c:pt idx="3542">
                  <c:v>87617</c:v>
                </c:pt>
                <c:pt idx="3543">
                  <c:v>87639</c:v>
                </c:pt>
                <c:pt idx="3544">
                  <c:v>87661</c:v>
                </c:pt>
                <c:pt idx="3545">
                  <c:v>87683</c:v>
                </c:pt>
                <c:pt idx="3546">
                  <c:v>87705</c:v>
                </c:pt>
                <c:pt idx="3547">
                  <c:v>87727</c:v>
                </c:pt>
                <c:pt idx="3548">
                  <c:v>87748</c:v>
                </c:pt>
                <c:pt idx="3549">
                  <c:v>87770</c:v>
                </c:pt>
                <c:pt idx="3550">
                  <c:v>87792</c:v>
                </c:pt>
                <c:pt idx="3551">
                  <c:v>87814</c:v>
                </c:pt>
                <c:pt idx="3552">
                  <c:v>87835</c:v>
                </c:pt>
                <c:pt idx="3553">
                  <c:v>87857</c:v>
                </c:pt>
                <c:pt idx="3554">
                  <c:v>87878</c:v>
                </c:pt>
                <c:pt idx="3555">
                  <c:v>87900</c:v>
                </c:pt>
                <c:pt idx="3556">
                  <c:v>87921</c:v>
                </c:pt>
                <c:pt idx="3557">
                  <c:v>88028</c:v>
                </c:pt>
                <c:pt idx="3558">
                  <c:v>88049</c:v>
                </c:pt>
                <c:pt idx="3559">
                  <c:v>88072</c:v>
                </c:pt>
                <c:pt idx="3560">
                  <c:v>88093</c:v>
                </c:pt>
                <c:pt idx="3561">
                  <c:v>88115</c:v>
                </c:pt>
                <c:pt idx="3562">
                  <c:v>88136</c:v>
                </c:pt>
                <c:pt idx="3563">
                  <c:v>88158</c:v>
                </c:pt>
                <c:pt idx="3564">
                  <c:v>88179</c:v>
                </c:pt>
                <c:pt idx="3565">
                  <c:v>88201</c:v>
                </c:pt>
                <c:pt idx="3566">
                  <c:v>88223</c:v>
                </c:pt>
                <c:pt idx="3567">
                  <c:v>88245</c:v>
                </c:pt>
                <c:pt idx="3568">
                  <c:v>88266</c:v>
                </c:pt>
                <c:pt idx="3569">
                  <c:v>88288</c:v>
                </c:pt>
                <c:pt idx="3570">
                  <c:v>88309</c:v>
                </c:pt>
                <c:pt idx="3571">
                  <c:v>88331</c:v>
                </c:pt>
                <c:pt idx="3572">
                  <c:v>88353</c:v>
                </c:pt>
                <c:pt idx="3573">
                  <c:v>88375</c:v>
                </c:pt>
                <c:pt idx="3574">
                  <c:v>88394</c:v>
                </c:pt>
                <c:pt idx="3575">
                  <c:v>88416</c:v>
                </c:pt>
                <c:pt idx="3576">
                  <c:v>88437</c:v>
                </c:pt>
                <c:pt idx="3577">
                  <c:v>88460</c:v>
                </c:pt>
                <c:pt idx="3578">
                  <c:v>88482</c:v>
                </c:pt>
                <c:pt idx="3579">
                  <c:v>88504</c:v>
                </c:pt>
                <c:pt idx="3580">
                  <c:v>88525</c:v>
                </c:pt>
                <c:pt idx="3581">
                  <c:v>88547</c:v>
                </c:pt>
                <c:pt idx="3582">
                  <c:v>88568</c:v>
                </c:pt>
                <c:pt idx="3583">
                  <c:v>88590</c:v>
                </c:pt>
                <c:pt idx="3584">
                  <c:v>88612</c:v>
                </c:pt>
                <c:pt idx="3585">
                  <c:v>88634</c:v>
                </c:pt>
                <c:pt idx="3586">
                  <c:v>88655</c:v>
                </c:pt>
                <c:pt idx="3587">
                  <c:v>88677</c:v>
                </c:pt>
                <c:pt idx="3588">
                  <c:v>88698</c:v>
                </c:pt>
                <c:pt idx="3589">
                  <c:v>88720</c:v>
                </c:pt>
                <c:pt idx="3590">
                  <c:v>88741</c:v>
                </c:pt>
                <c:pt idx="3591">
                  <c:v>88764</c:v>
                </c:pt>
                <c:pt idx="3592">
                  <c:v>88785</c:v>
                </c:pt>
                <c:pt idx="3593">
                  <c:v>88807</c:v>
                </c:pt>
                <c:pt idx="3594">
                  <c:v>88828</c:v>
                </c:pt>
                <c:pt idx="3595">
                  <c:v>88850</c:v>
                </c:pt>
                <c:pt idx="3596">
                  <c:v>88871</c:v>
                </c:pt>
                <c:pt idx="3597">
                  <c:v>88894</c:v>
                </c:pt>
                <c:pt idx="3598">
                  <c:v>88915</c:v>
                </c:pt>
                <c:pt idx="3599">
                  <c:v>89008</c:v>
                </c:pt>
                <c:pt idx="3600">
                  <c:v>89044</c:v>
                </c:pt>
                <c:pt idx="3601">
                  <c:v>89066</c:v>
                </c:pt>
                <c:pt idx="3602">
                  <c:v>89088</c:v>
                </c:pt>
                <c:pt idx="3603">
                  <c:v>89109</c:v>
                </c:pt>
                <c:pt idx="3604">
                  <c:v>89131</c:v>
                </c:pt>
                <c:pt idx="3605">
                  <c:v>89152</c:v>
                </c:pt>
                <c:pt idx="3606">
                  <c:v>89175</c:v>
                </c:pt>
                <c:pt idx="3607">
                  <c:v>89196</c:v>
                </c:pt>
                <c:pt idx="3608">
                  <c:v>89219</c:v>
                </c:pt>
                <c:pt idx="3609">
                  <c:v>89240</c:v>
                </c:pt>
                <c:pt idx="3610">
                  <c:v>89262</c:v>
                </c:pt>
                <c:pt idx="3611">
                  <c:v>89283</c:v>
                </c:pt>
                <c:pt idx="3612">
                  <c:v>89306</c:v>
                </c:pt>
                <c:pt idx="3613">
                  <c:v>89329</c:v>
                </c:pt>
                <c:pt idx="3614">
                  <c:v>89351</c:v>
                </c:pt>
                <c:pt idx="3615">
                  <c:v>89373</c:v>
                </c:pt>
                <c:pt idx="3616">
                  <c:v>89395</c:v>
                </c:pt>
                <c:pt idx="3617">
                  <c:v>89416</c:v>
                </c:pt>
                <c:pt idx="3618">
                  <c:v>89438</c:v>
                </c:pt>
                <c:pt idx="3619">
                  <c:v>89459</c:v>
                </c:pt>
                <c:pt idx="3620">
                  <c:v>89481</c:v>
                </c:pt>
                <c:pt idx="3621">
                  <c:v>89502</c:v>
                </c:pt>
                <c:pt idx="3622">
                  <c:v>89525</c:v>
                </c:pt>
                <c:pt idx="3623">
                  <c:v>89546</c:v>
                </c:pt>
                <c:pt idx="3624">
                  <c:v>89568</c:v>
                </c:pt>
                <c:pt idx="3625">
                  <c:v>89589</c:v>
                </c:pt>
                <c:pt idx="3626">
                  <c:v>89611</c:v>
                </c:pt>
                <c:pt idx="3627">
                  <c:v>89632</c:v>
                </c:pt>
                <c:pt idx="3628">
                  <c:v>89654</c:v>
                </c:pt>
                <c:pt idx="3629">
                  <c:v>89676</c:v>
                </c:pt>
                <c:pt idx="3630">
                  <c:v>89698</c:v>
                </c:pt>
                <c:pt idx="3631">
                  <c:v>89719</c:v>
                </c:pt>
                <c:pt idx="3632">
                  <c:v>89741</c:v>
                </c:pt>
                <c:pt idx="3633">
                  <c:v>89762</c:v>
                </c:pt>
                <c:pt idx="3634">
                  <c:v>89784</c:v>
                </c:pt>
                <c:pt idx="3635">
                  <c:v>89805</c:v>
                </c:pt>
                <c:pt idx="3636">
                  <c:v>89828</c:v>
                </c:pt>
                <c:pt idx="3637">
                  <c:v>89849</c:v>
                </c:pt>
                <c:pt idx="3638">
                  <c:v>89871</c:v>
                </c:pt>
                <c:pt idx="3639">
                  <c:v>89936</c:v>
                </c:pt>
                <c:pt idx="3640">
                  <c:v>90080</c:v>
                </c:pt>
                <c:pt idx="3641">
                  <c:v>90169</c:v>
                </c:pt>
                <c:pt idx="3642">
                  <c:v>90251</c:v>
                </c:pt>
                <c:pt idx="3643">
                  <c:v>90272</c:v>
                </c:pt>
                <c:pt idx="3644">
                  <c:v>90295</c:v>
                </c:pt>
                <c:pt idx="3645">
                  <c:v>90316</c:v>
                </c:pt>
                <c:pt idx="3646">
                  <c:v>90338</c:v>
                </c:pt>
                <c:pt idx="3647">
                  <c:v>90359</c:v>
                </c:pt>
                <c:pt idx="3648">
                  <c:v>90381</c:v>
                </c:pt>
                <c:pt idx="3649">
                  <c:v>90402</c:v>
                </c:pt>
                <c:pt idx="3650">
                  <c:v>90424</c:v>
                </c:pt>
                <c:pt idx="3651">
                  <c:v>90446</c:v>
                </c:pt>
                <c:pt idx="3652">
                  <c:v>90470</c:v>
                </c:pt>
                <c:pt idx="3653">
                  <c:v>90491</c:v>
                </c:pt>
                <c:pt idx="3654">
                  <c:v>90514</c:v>
                </c:pt>
                <c:pt idx="3655">
                  <c:v>90535</c:v>
                </c:pt>
                <c:pt idx="3656">
                  <c:v>90557</c:v>
                </c:pt>
                <c:pt idx="3657">
                  <c:v>90578</c:v>
                </c:pt>
                <c:pt idx="3658">
                  <c:v>90600</c:v>
                </c:pt>
                <c:pt idx="3659">
                  <c:v>90621</c:v>
                </c:pt>
                <c:pt idx="3660">
                  <c:v>90643</c:v>
                </c:pt>
                <c:pt idx="3661">
                  <c:v>90664</c:v>
                </c:pt>
                <c:pt idx="3662">
                  <c:v>90687</c:v>
                </c:pt>
                <c:pt idx="3663">
                  <c:v>90708</c:v>
                </c:pt>
                <c:pt idx="3664">
                  <c:v>90730</c:v>
                </c:pt>
                <c:pt idx="3665">
                  <c:v>90752</c:v>
                </c:pt>
                <c:pt idx="3666">
                  <c:v>90773</c:v>
                </c:pt>
                <c:pt idx="3667">
                  <c:v>90795</c:v>
                </c:pt>
                <c:pt idx="3668">
                  <c:v>90816</c:v>
                </c:pt>
                <c:pt idx="3669">
                  <c:v>90839</c:v>
                </c:pt>
                <c:pt idx="3670">
                  <c:v>90860</c:v>
                </c:pt>
                <c:pt idx="3671">
                  <c:v>90882</c:v>
                </c:pt>
                <c:pt idx="3672">
                  <c:v>90903</c:v>
                </c:pt>
                <c:pt idx="3673">
                  <c:v>90926</c:v>
                </c:pt>
                <c:pt idx="3674">
                  <c:v>91034</c:v>
                </c:pt>
                <c:pt idx="3675">
                  <c:v>91056</c:v>
                </c:pt>
                <c:pt idx="3676">
                  <c:v>91078</c:v>
                </c:pt>
                <c:pt idx="3677">
                  <c:v>91100</c:v>
                </c:pt>
                <c:pt idx="3678">
                  <c:v>91121</c:v>
                </c:pt>
                <c:pt idx="3679">
                  <c:v>91143</c:v>
                </c:pt>
                <c:pt idx="3680">
                  <c:v>91164</c:v>
                </c:pt>
                <c:pt idx="3681">
                  <c:v>91186</c:v>
                </c:pt>
                <c:pt idx="3682">
                  <c:v>91207</c:v>
                </c:pt>
                <c:pt idx="3683">
                  <c:v>91230</c:v>
                </c:pt>
                <c:pt idx="3684">
                  <c:v>91251</c:v>
                </c:pt>
                <c:pt idx="3685">
                  <c:v>91273</c:v>
                </c:pt>
                <c:pt idx="3686">
                  <c:v>91294</c:v>
                </c:pt>
                <c:pt idx="3687">
                  <c:v>91316</c:v>
                </c:pt>
                <c:pt idx="3688">
                  <c:v>91337</c:v>
                </c:pt>
                <c:pt idx="3689">
                  <c:v>91359</c:v>
                </c:pt>
                <c:pt idx="3690">
                  <c:v>91381</c:v>
                </c:pt>
                <c:pt idx="3691">
                  <c:v>91403</c:v>
                </c:pt>
                <c:pt idx="3692">
                  <c:v>91427</c:v>
                </c:pt>
                <c:pt idx="3693">
                  <c:v>91449</c:v>
                </c:pt>
                <c:pt idx="3694">
                  <c:v>91470</c:v>
                </c:pt>
                <c:pt idx="3695">
                  <c:v>91492</c:v>
                </c:pt>
                <c:pt idx="3696">
                  <c:v>91513</c:v>
                </c:pt>
                <c:pt idx="3697">
                  <c:v>91535</c:v>
                </c:pt>
                <c:pt idx="3698">
                  <c:v>91556</c:v>
                </c:pt>
                <c:pt idx="3699">
                  <c:v>91579</c:v>
                </c:pt>
                <c:pt idx="3700">
                  <c:v>91600</c:v>
                </c:pt>
                <c:pt idx="3701">
                  <c:v>91622</c:v>
                </c:pt>
                <c:pt idx="3702">
                  <c:v>91643</c:v>
                </c:pt>
                <c:pt idx="3703">
                  <c:v>91665</c:v>
                </c:pt>
                <c:pt idx="3704">
                  <c:v>91688</c:v>
                </c:pt>
                <c:pt idx="3705">
                  <c:v>91710</c:v>
                </c:pt>
                <c:pt idx="3706">
                  <c:v>91731</c:v>
                </c:pt>
                <c:pt idx="3707">
                  <c:v>91753</c:v>
                </c:pt>
                <c:pt idx="3708">
                  <c:v>91774</c:v>
                </c:pt>
                <c:pt idx="3709">
                  <c:v>91796</c:v>
                </c:pt>
                <c:pt idx="3710">
                  <c:v>91819</c:v>
                </c:pt>
                <c:pt idx="3711">
                  <c:v>91840</c:v>
                </c:pt>
                <c:pt idx="3712">
                  <c:v>91862</c:v>
                </c:pt>
                <c:pt idx="3713">
                  <c:v>91883</c:v>
                </c:pt>
                <c:pt idx="3714">
                  <c:v>91905</c:v>
                </c:pt>
                <c:pt idx="3715">
                  <c:v>91926</c:v>
                </c:pt>
                <c:pt idx="3716">
                  <c:v>92035</c:v>
                </c:pt>
                <c:pt idx="3717">
                  <c:v>92057</c:v>
                </c:pt>
                <c:pt idx="3718">
                  <c:v>92079</c:v>
                </c:pt>
                <c:pt idx="3719">
                  <c:v>92100</c:v>
                </c:pt>
                <c:pt idx="3720">
                  <c:v>92122</c:v>
                </c:pt>
                <c:pt idx="3721">
                  <c:v>92143</c:v>
                </c:pt>
                <c:pt idx="3722">
                  <c:v>92165</c:v>
                </c:pt>
                <c:pt idx="3723">
                  <c:v>92187</c:v>
                </c:pt>
                <c:pt idx="3724">
                  <c:v>92209</c:v>
                </c:pt>
                <c:pt idx="3725">
                  <c:v>92230</c:v>
                </c:pt>
                <c:pt idx="3726">
                  <c:v>92252</c:v>
                </c:pt>
                <c:pt idx="3727">
                  <c:v>92273</c:v>
                </c:pt>
                <c:pt idx="3728">
                  <c:v>92295</c:v>
                </c:pt>
                <c:pt idx="3729">
                  <c:v>92317</c:v>
                </c:pt>
                <c:pt idx="3730">
                  <c:v>92339</c:v>
                </c:pt>
                <c:pt idx="3731">
                  <c:v>92363</c:v>
                </c:pt>
                <c:pt idx="3732">
                  <c:v>92385</c:v>
                </c:pt>
                <c:pt idx="3733">
                  <c:v>92406</c:v>
                </c:pt>
                <c:pt idx="3734">
                  <c:v>92430</c:v>
                </c:pt>
                <c:pt idx="3735">
                  <c:v>92451</c:v>
                </c:pt>
                <c:pt idx="3736">
                  <c:v>92473</c:v>
                </c:pt>
                <c:pt idx="3737">
                  <c:v>92494</c:v>
                </c:pt>
                <c:pt idx="3738">
                  <c:v>92516</c:v>
                </c:pt>
                <c:pt idx="3739">
                  <c:v>92537</c:v>
                </c:pt>
                <c:pt idx="3740">
                  <c:v>92560</c:v>
                </c:pt>
                <c:pt idx="3741">
                  <c:v>92581</c:v>
                </c:pt>
                <c:pt idx="3742">
                  <c:v>92603</c:v>
                </c:pt>
                <c:pt idx="3743">
                  <c:v>92624</c:v>
                </c:pt>
                <c:pt idx="3744">
                  <c:v>92646</c:v>
                </c:pt>
                <c:pt idx="3745">
                  <c:v>92667</c:v>
                </c:pt>
                <c:pt idx="3746">
                  <c:v>92690</c:v>
                </c:pt>
                <c:pt idx="3747">
                  <c:v>92711</c:v>
                </c:pt>
                <c:pt idx="3748">
                  <c:v>92733</c:v>
                </c:pt>
                <c:pt idx="3749">
                  <c:v>92754</c:v>
                </c:pt>
                <c:pt idx="3750">
                  <c:v>92776</c:v>
                </c:pt>
                <c:pt idx="3751">
                  <c:v>92797</c:v>
                </c:pt>
                <c:pt idx="3752">
                  <c:v>92819</c:v>
                </c:pt>
                <c:pt idx="3753">
                  <c:v>92841</c:v>
                </c:pt>
                <c:pt idx="3754">
                  <c:v>92863</c:v>
                </c:pt>
                <c:pt idx="3755">
                  <c:v>92884</c:v>
                </c:pt>
                <c:pt idx="3756">
                  <c:v>92906</c:v>
                </c:pt>
                <c:pt idx="3757">
                  <c:v>92928</c:v>
                </c:pt>
                <c:pt idx="3758">
                  <c:v>93034</c:v>
                </c:pt>
                <c:pt idx="3759">
                  <c:v>93056</c:v>
                </c:pt>
                <c:pt idx="3760">
                  <c:v>93077</c:v>
                </c:pt>
                <c:pt idx="3761">
                  <c:v>93099</c:v>
                </c:pt>
                <c:pt idx="3762">
                  <c:v>93120</c:v>
                </c:pt>
                <c:pt idx="3763">
                  <c:v>93143</c:v>
                </c:pt>
                <c:pt idx="3764">
                  <c:v>93164</c:v>
                </c:pt>
                <c:pt idx="3765">
                  <c:v>93187</c:v>
                </c:pt>
                <c:pt idx="3766">
                  <c:v>93208</c:v>
                </c:pt>
                <c:pt idx="3767">
                  <c:v>93230</c:v>
                </c:pt>
                <c:pt idx="3768">
                  <c:v>93251</c:v>
                </c:pt>
                <c:pt idx="3769">
                  <c:v>93274</c:v>
                </c:pt>
                <c:pt idx="3770">
                  <c:v>93297</c:v>
                </c:pt>
                <c:pt idx="3771">
                  <c:v>93319</c:v>
                </c:pt>
                <c:pt idx="3772">
                  <c:v>93340</c:v>
                </c:pt>
                <c:pt idx="3773">
                  <c:v>93362</c:v>
                </c:pt>
                <c:pt idx="3774">
                  <c:v>93383</c:v>
                </c:pt>
                <c:pt idx="3775">
                  <c:v>93405</c:v>
                </c:pt>
                <c:pt idx="3776">
                  <c:v>93426</c:v>
                </c:pt>
                <c:pt idx="3777">
                  <c:v>93448</c:v>
                </c:pt>
                <c:pt idx="3778">
                  <c:v>93469</c:v>
                </c:pt>
                <c:pt idx="3779">
                  <c:v>93491</c:v>
                </c:pt>
                <c:pt idx="3780">
                  <c:v>93512</c:v>
                </c:pt>
                <c:pt idx="3781">
                  <c:v>93535</c:v>
                </c:pt>
                <c:pt idx="3782">
                  <c:v>93556</c:v>
                </c:pt>
                <c:pt idx="3783">
                  <c:v>93578</c:v>
                </c:pt>
                <c:pt idx="3784">
                  <c:v>93599</c:v>
                </c:pt>
                <c:pt idx="3785">
                  <c:v>93621</c:v>
                </c:pt>
                <c:pt idx="3786">
                  <c:v>93642</c:v>
                </c:pt>
                <c:pt idx="3787">
                  <c:v>93664</c:v>
                </c:pt>
                <c:pt idx="3788">
                  <c:v>93685</c:v>
                </c:pt>
                <c:pt idx="3789">
                  <c:v>93707</c:v>
                </c:pt>
                <c:pt idx="3790">
                  <c:v>93728</c:v>
                </c:pt>
                <c:pt idx="3791">
                  <c:v>93750</c:v>
                </c:pt>
                <c:pt idx="3792">
                  <c:v>93771</c:v>
                </c:pt>
                <c:pt idx="3793">
                  <c:v>93793</c:v>
                </c:pt>
                <c:pt idx="3794">
                  <c:v>93814</c:v>
                </c:pt>
                <c:pt idx="3795">
                  <c:v>93836</c:v>
                </c:pt>
                <c:pt idx="3796">
                  <c:v>93858</c:v>
                </c:pt>
                <c:pt idx="3797">
                  <c:v>93880</c:v>
                </c:pt>
                <c:pt idx="3798">
                  <c:v>93901</c:v>
                </c:pt>
                <c:pt idx="3799">
                  <c:v>93923</c:v>
                </c:pt>
                <c:pt idx="3800">
                  <c:v>94028</c:v>
                </c:pt>
                <c:pt idx="3801">
                  <c:v>94050</c:v>
                </c:pt>
                <c:pt idx="3802">
                  <c:v>94071</c:v>
                </c:pt>
                <c:pt idx="3803">
                  <c:v>94093</c:v>
                </c:pt>
                <c:pt idx="3804">
                  <c:v>94114</c:v>
                </c:pt>
                <c:pt idx="3805">
                  <c:v>94136</c:v>
                </c:pt>
                <c:pt idx="3806">
                  <c:v>94157</c:v>
                </c:pt>
                <c:pt idx="3807">
                  <c:v>94179</c:v>
                </c:pt>
                <c:pt idx="3808">
                  <c:v>94200</c:v>
                </c:pt>
                <c:pt idx="3809">
                  <c:v>94223</c:v>
                </c:pt>
                <c:pt idx="3810">
                  <c:v>94255</c:v>
                </c:pt>
                <c:pt idx="3811">
                  <c:v>94276</c:v>
                </c:pt>
                <c:pt idx="3812">
                  <c:v>94298</c:v>
                </c:pt>
                <c:pt idx="3813">
                  <c:v>94319</c:v>
                </c:pt>
                <c:pt idx="3814">
                  <c:v>94341</c:v>
                </c:pt>
                <c:pt idx="3815">
                  <c:v>94362</c:v>
                </c:pt>
                <c:pt idx="3816">
                  <c:v>94384</c:v>
                </c:pt>
                <c:pt idx="3817">
                  <c:v>94405</c:v>
                </c:pt>
                <c:pt idx="3818">
                  <c:v>94427</c:v>
                </c:pt>
                <c:pt idx="3819">
                  <c:v>94448</c:v>
                </c:pt>
                <c:pt idx="3820">
                  <c:v>94470</c:v>
                </c:pt>
                <c:pt idx="3821">
                  <c:v>94491</c:v>
                </c:pt>
                <c:pt idx="3822">
                  <c:v>94513</c:v>
                </c:pt>
                <c:pt idx="3823">
                  <c:v>94534</c:v>
                </c:pt>
                <c:pt idx="3824">
                  <c:v>94556</c:v>
                </c:pt>
                <c:pt idx="3825">
                  <c:v>94578</c:v>
                </c:pt>
                <c:pt idx="3826">
                  <c:v>94600</c:v>
                </c:pt>
                <c:pt idx="3827">
                  <c:v>94621</c:v>
                </c:pt>
                <c:pt idx="3828">
                  <c:v>94643</c:v>
                </c:pt>
                <c:pt idx="3829">
                  <c:v>94664</c:v>
                </c:pt>
                <c:pt idx="3830">
                  <c:v>94686</c:v>
                </c:pt>
                <c:pt idx="3831">
                  <c:v>94707</c:v>
                </c:pt>
                <c:pt idx="3832">
                  <c:v>94729</c:v>
                </c:pt>
                <c:pt idx="3833">
                  <c:v>94750</c:v>
                </c:pt>
                <c:pt idx="3834">
                  <c:v>94772</c:v>
                </c:pt>
                <c:pt idx="3835">
                  <c:v>94794</c:v>
                </c:pt>
                <c:pt idx="3836">
                  <c:v>94816</c:v>
                </c:pt>
                <c:pt idx="3837">
                  <c:v>94837</c:v>
                </c:pt>
                <c:pt idx="3838">
                  <c:v>94859</c:v>
                </c:pt>
                <c:pt idx="3839">
                  <c:v>94880</c:v>
                </c:pt>
                <c:pt idx="3840">
                  <c:v>94902</c:v>
                </c:pt>
                <c:pt idx="3841">
                  <c:v>94923</c:v>
                </c:pt>
                <c:pt idx="3842">
                  <c:v>95029</c:v>
                </c:pt>
                <c:pt idx="3843">
                  <c:v>95050</c:v>
                </c:pt>
                <c:pt idx="3844">
                  <c:v>95072</c:v>
                </c:pt>
                <c:pt idx="3845">
                  <c:v>95093</c:v>
                </c:pt>
                <c:pt idx="3846">
                  <c:v>95115</c:v>
                </c:pt>
                <c:pt idx="3847">
                  <c:v>95136</c:v>
                </c:pt>
                <c:pt idx="3848">
                  <c:v>95158</c:v>
                </c:pt>
                <c:pt idx="3849">
                  <c:v>95182</c:v>
                </c:pt>
                <c:pt idx="3850">
                  <c:v>95204</c:v>
                </c:pt>
                <c:pt idx="3851">
                  <c:v>95225</c:v>
                </c:pt>
                <c:pt idx="3852">
                  <c:v>95247</c:v>
                </c:pt>
                <c:pt idx="3853">
                  <c:v>95269</c:v>
                </c:pt>
                <c:pt idx="3854">
                  <c:v>95291</c:v>
                </c:pt>
                <c:pt idx="3855">
                  <c:v>95312</c:v>
                </c:pt>
                <c:pt idx="3856">
                  <c:v>95335</c:v>
                </c:pt>
                <c:pt idx="3857">
                  <c:v>95356</c:v>
                </c:pt>
                <c:pt idx="3858">
                  <c:v>95378</c:v>
                </c:pt>
                <c:pt idx="3859">
                  <c:v>95399</c:v>
                </c:pt>
                <c:pt idx="3860">
                  <c:v>95422</c:v>
                </c:pt>
                <c:pt idx="3861">
                  <c:v>95443</c:v>
                </c:pt>
                <c:pt idx="3862">
                  <c:v>95465</c:v>
                </c:pt>
                <c:pt idx="3863">
                  <c:v>95486</c:v>
                </c:pt>
                <c:pt idx="3864">
                  <c:v>95508</c:v>
                </c:pt>
                <c:pt idx="3865">
                  <c:v>95529</c:v>
                </c:pt>
                <c:pt idx="3866">
                  <c:v>95552</c:v>
                </c:pt>
                <c:pt idx="3867">
                  <c:v>95574</c:v>
                </c:pt>
                <c:pt idx="3868">
                  <c:v>95595</c:v>
                </c:pt>
                <c:pt idx="3869">
                  <c:v>95617</c:v>
                </c:pt>
                <c:pt idx="3870">
                  <c:v>95638</c:v>
                </c:pt>
                <c:pt idx="3871">
                  <c:v>95660</c:v>
                </c:pt>
                <c:pt idx="3872">
                  <c:v>95682</c:v>
                </c:pt>
                <c:pt idx="3873">
                  <c:v>95704</c:v>
                </c:pt>
                <c:pt idx="3874">
                  <c:v>95725</c:v>
                </c:pt>
                <c:pt idx="3875">
                  <c:v>95747</c:v>
                </c:pt>
                <c:pt idx="3876">
                  <c:v>95768</c:v>
                </c:pt>
                <c:pt idx="3877">
                  <c:v>95790</c:v>
                </c:pt>
                <c:pt idx="3878">
                  <c:v>95812</c:v>
                </c:pt>
                <c:pt idx="3879">
                  <c:v>95834</c:v>
                </c:pt>
                <c:pt idx="3880">
                  <c:v>95855</c:v>
                </c:pt>
                <c:pt idx="3881">
                  <c:v>95877</c:v>
                </c:pt>
                <c:pt idx="3882">
                  <c:v>95898</c:v>
                </c:pt>
                <c:pt idx="3883">
                  <c:v>95920</c:v>
                </c:pt>
                <c:pt idx="3884">
                  <c:v>96019</c:v>
                </c:pt>
                <c:pt idx="3885">
                  <c:v>96049</c:v>
                </c:pt>
                <c:pt idx="3886">
                  <c:v>96071</c:v>
                </c:pt>
                <c:pt idx="3887">
                  <c:v>96093</c:v>
                </c:pt>
                <c:pt idx="3888">
                  <c:v>96115</c:v>
                </c:pt>
                <c:pt idx="3889">
                  <c:v>96139</c:v>
                </c:pt>
                <c:pt idx="3890">
                  <c:v>96161</c:v>
                </c:pt>
                <c:pt idx="3891">
                  <c:v>96183</c:v>
                </c:pt>
                <c:pt idx="3892">
                  <c:v>96204</c:v>
                </c:pt>
                <c:pt idx="3893">
                  <c:v>96226</c:v>
                </c:pt>
                <c:pt idx="3894">
                  <c:v>96247</c:v>
                </c:pt>
                <c:pt idx="3895">
                  <c:v>96269</c:v>
                </c:pt>
                <c:pt idx="3896">
                  <c:v>96291</c:v>
                </c:pt>
                <c:pt idx="3897">
                  <c:v>96313</c:v>
                </c:pt>
                <c:pt idx="3898">
                  <c:v>96334</c:v>
                </c:pt>
                <c:pt idx="3899">
                  <c:v>96356</c:v>
                </c:pt>
                <c:pt idx="3900">
                  <c:v>96377</c:v>
                </c:pt>
                <c:pt idx="3901">
                  <c:v>96399</c:v>
                </c:pt>
                <c:pt idx="3902">
                  <c:v>96421</c:v>
                </c:pt>
                <c:pt idx="3903">
                  <c:v>96443</c:v>
                </c:pt>
                <c:pt idx="3904">
                  <c:v>96464</c:v>
                </c:pt>
                <c:pt idx="3905">
                  <c:v>96486</c:v>
                </c:pt>
                <c:pt idx="3906">
                  <c:v>96507</c:v>
                </c:pt>
                <c:pt idx="3907">
                  <c:v>96529</c:v>
                </c:pt>
                <c:pt idx="3908">
                  <c:v>96551</c:v>
                </c:pt>
                <c:pt idx="3909">
                  <c:v>96573</c:v>
                </c:pt>
                <c:pt idx="3910">
                  <c:v>96594</c:v>
                </c:pt>
                <c:pt idx="3911">
                  <c:v>96616</c:v>
                </c:pt>
                <c:pt idx="3912">
                  <c:v>96637</c:v>
                </c:pt>
                <c:pt idx="3913">
                  <c:v>96659</c:v>
                </c:pt>
                <c:pt idx="3914">
                  <c:v>96681</c:v>
                </c:pt>
                <c:pt idx="3915">
                  <c:v>96703</c:v>
                </c:pt>
                <c:pt idx="3916">
                  <c:v>96724</c:v>
                </c:pt>
                <c:pt idx="3917">
                  <c:v>96747</c:v>
                </c:pt>
                <c:pt idx="3918">
                  <c:v>96769</c:v>
                </c:pt>
                <c:pt idx="3919">
                  <c:v>96790</c:v>
                </c:pt>
                <c:pt idx="3920">
                  <c:v>96812</c:v>
                </c:pt>
                <c:pt idx="3921">
                  <c:v>96834</c:v>
                </c:pt>
                <c:pt idx="3922">
                  <c:v>96856</c:v>
                </c:pt>
                <c:pt idx="3923">
                  <c:v>96877</c:v>
                </c:pt>
                <c:pt idx="3924">
                  <c:v>96899</c:v>
                </c:pt>
                <c:pt idx="3925">
                  <c:v>96920</c:v>
                </c:pt>
                <c:pt idx="3926">
                  <c:v>96943</c:v>
                </c:pt>
                <c:pt idx="3927">
                  <c:v>96964</c:v>
                </c:pt>
                <c:pt idx="3928">
                  <c:v>97074</c:v>
                </c:pt>
                <c:pt idx="3929">
                  <c:v>97095</c:v>
                </c:pt>
                <c:pt idx="3930">
                  <c:v>97117</c:v>
                </c:pt>
                <c:pt idx="3931">
                  <c:v>97138</c:v>
                </c:pt>
                <c:pt idx="3932">
                  <c:v>97160</c:v>
                </c:pt>
                <c:pt idx="3933">
                  <c:v>97181</c:v>
                </c:pt>
                <c:pt idx="3934">
                  <c:v>97204</c:v>
                </c:pt>
                <c:pt idx="3935">
                  <c:v>97225</c:v>
                </c:pt>
                <c:pt idx="3936">
                  <c:v>97247</c:v>
                </c:pt>
                <c:pt idx="3937">
                  <c:v>97268</c:v>
                </c:pt>
                <c:pt idx="3938">
                  <c:v>97290</c:v>
                </c:pt>
                <c:pt idx="3939">
                  <c:v>97311</c:v>
                </c:pt>
                <c:pt idx="3940">
                  <c:v>97333</c:v>
                </c:pt>
                <c:pt idx="3941">
                  <c:v>97355</c:v>
                </c:pt>
                <c:pt idx="3942">
                  <c:v>97377</c:v>
                </c:pt>
                <c:pt idx="3943">
                  <c:v>97398</c:v>
                </c:pt>
                <c:pt idx="3944">
                  <c:v>97420</c:v>
                </c:pt>
                <c:pt idx="3945">
                  <c:v>97441</c:v>
                </c:pt>
                <c:pt idx="3946">
                  <c:v>97463</c:v>
                </c:pt>
                <c:pt idx="3947">
                  <c:v>97485</c:v>
                </c:pt>
                <c:pt idx="3948">
                  <c:v>97508</c:v>
                </c:pt>
                <c:pt idx="3949">
                  <c:v>97529</c:v>
                </c:pt>
                <c:pt idx="3950">
                  <c:v>97551</c:v>
                </c:pt>
                <c:pt idx="3951">
                  <c:v>97572</c:v>
                </c:pt>
                <c:pt idx="3952">
                  <c:v>97594</c:v>
                </c:pt>
                <c:pt idx="3953">
                  <c:v>97615</c:v>
                </c:pt>
                <c:pt idx="3954">
                  <c:v>97637</c:v>
                </c:pt>
                <c:pt idx="3955">
                  <c:v>97659</c:v>
                </c:pt>
                <c:pt idx="3956">
                  <c:v>97681</c:v>
                </c:pt>
                <c:pt idx="3957">
                  <c:v>97702</c:v>
                </c:pt>
                <c:pt idx="3958">
                  <c:v>97724</c:v>
                </c:pt>
                <c:pt idx="3959">
                  <c:v>97839</c:v>
                </c:pt>
                <c:pt idx="3960">
                  <c:v>97860</c:v>
                </c:pt>
                <c:pt idx="3961">
                  <c:v>97882</c:v>
                </c:pt>
                <c:pt idx="3962">
                  <c:v>97903</c:v>
                </c:pt>
                <c:pt idx="3963">
                  <c:v>97925</c:v>
                </c:pt>
                <c:pt idx="3964">
                  <c:v>98031</c:v>
                </c:pt>
                <c:pt idx="3965">
                  <c:v>98053</c:v>
                </c:pt>
                <c:pt idx="3966">
                  <c:v>98075</c:v>
                </c:pt>
                <c:pt idx="3967">
                  <c:v>98099</c:v>
                </c:pt>
                <c:pt idx="3968">
                  <c:v>98121</c:v>
                </c:pt>
                <c:pt idx="3969">
                  <c:v>98143</c:v>
                </c:pt>
                <c:pt idx="3970">
                  <c:v>98164</c:v>
                </c:pt>
                <c:pt idx="3971">
                  <c:v>98186</c:v>
                </c:pt>
                <c:pt idx="3972">
                  <c:v>98207</c:v>
                </c:pt>
                <c:pt idx="3973">
                  <c:v>98230</c:v>
                </c:pt>
                <c:pt idx="3974">
                  <c:v>98251</c:v>
                </c:pt>
                <c:pt idx="3975">
                  <c:v>98273</c:v>
                </c:pt>
                <c:pt idx="3976">
                  <c:v>98294</c:v>
                </c:pt>
                <c:pt idx="3977">
                  <c:v>98316</c:v>
                </c:pt>
                <c:pt idx="3978">
                  <c:v>98337</c:v>
                </c:pt>
                <c:pt idx="3979">
                  <c:v>98360</c:v>
                </c:pt>
                <c:pt idx="3980">
                  <c:v>98381</c:v>
                </c:pt>
                <c:pt idx="3981">
                  <c:v>98403</c:v>
                </c:pt>
                <c:pt idx="3982">
                  <c:v>98424</c:v>
                </c:pt>
                <c:pt idx="3983">
                  <c:v>98446</c:v>
                </c:pt>
                <c:pt idx="3984">
                  <c:v>98468</c:v>
                </c:pt>
                <c:pt idx="3985">
                  <c:v>98490</c:v>
                </c:pt>
                <c:pt idx="3986">
                  <c:v>98511</c:v>
                </c:pt>
                <c:pt idx="3987">
                  <c:v>98533</c:v>
                </c:pt>
                <c:pt idx="3988">
                  <c:v>98554</c:v>
                </c:pt>
                <c:pt idx="3989">
                  <c:v>98576</c:v>
                </c:pt>
                <c:pt idx="3990">
                  <c:v>98599</c:v>
                </c:pt>
                <c:pt idx="3991">
                  <c:v>98621</c:v>
                </c:pt>
                <c:pt idx="3992">
                  <c:v>98642</c:v>
                </c:pt>
                <c:pt idx="3993">
                  <c:v>98665</c:v>
                </c:pt>
                <c:pt idx="3994">
                  <c:v>98686</c:v>
                </c:pt>
                <c:pt idx="3995">
                  <c:v>98708</c:v>
                </c:pt>
                <c:pt idx="3996">
                  <c:v>98729</c:v>
                </c:pt>
                <c:pt idx="3997">
                  <c:v>98751</c:v>
                </c:pt>
                <c:pt idx="3998">
                  <c:v>98772</c:v>
                </c:pt>
                <c:pt idx="3999">
                  <c:v>98795</c:v>
                </c:pt>
                <c:pt idx="4000">
                  <c:v>98817</c:v>
                </c:pt>
                <c:pt idx="4001">
                  <c:v>98838</c:v>
                </c:pt>
                <c:pt idx="4002">
                  <c:v>98860</c:v>
                </c:pt>
                <c:pt idx="4003">
                  <c:v>98881</c:v>
                </c:pt>
                <c:pt idx="4004">
                  <c:v>98903</c:v>
                </c:pt>
                <c:pt idx="4005">
                  <c:v>98924</c:v>
                </c:pt>
                <c:pt idx="4006">
                  <c:v>99031</c:v>
                </c:pt>
                <c:pt idx="4007">
                  <c:v>99055</c:v>
                </c:pt>
                <c:pt idx="4008">
                  <c:v>99077</c:v>
                </c:pt>
                <c:pt idx="4009">
                  <c:v>99098</c:v>
                </c:pt>
                <c:pt idx="4010">
                  <c:v>99121</c:v>
                </c:pt>
                <c:pt idx="4011">
                  <c:v>99142</c:v>
                </c:pt>
                <c:pt idx="4012">
                  <c:v>99164</c:v>
                </c:pt>
                <c:pt idx="4013">
                  <c:v>99185</c:v>
                </c:pt>
                <c:pt idx="4014">
                  <c:v>99207</c:v>
                </c:pt>
                <c:pt idx="4015">
                  <c:v>99229</c:v>
                </c:pt>
                <c:pt idx="4016">
                  <c:v>99251</c:v>
                </c:pt>
                <c:pt idx="4017">
                  <c:v>99272</c:v>
                </c:pt>
                <c:pt idx="4018">
                  <c:v>99294</c:v>
                </c:pt>
                <c:pt idx="4019">
                  <c:v>99315</c:v>
                </c:pt>
                <c:pt idx="4020">
                  <c:v>99339</c:v>
                </c:pt>
                <c:pt idx="4021">
                  <c:v>99360</c:v>
                </c:pt>
                <c:pt idx="4022">
                  <c:v>99382</c:v>
                </c:pt>
                <c:pt idx="4023">
                  <c:v>99403</c:v>
                </c:pt>
                <c:pt idx="4024">
                  <c:v>99425</c:v>
                </c:pt>
                <c:pt idx="4025">
                  <c:v>99446</c:v>
                </c:pt>
                <c:pt idx="4026">
                  <c:v>99469</c:v>
                </c:pt>
                <c:pt idx="4027">
                  <c:v>99490</c:v>
                </c:pt>
                <c:pt idx="4028">
                  <c:v>99512</c:v>
                </c:pt>
                <c:pt idx="4029">
                  <c:v>99533</c:v>
                </c:pt>
                <c:pt idx="4030">
                  <c:v>99555</c:v>
                </c:pt>
                <c:pt idx="4031">
                  <c:v>99576</c:v>
                </c:pt>
                <c:pt idx="4032">
                  <c:v>99599</c:v>
                </c:pt>
                <c:pt idx="4033">
                  <c:v>99620</c:v>
                </c:pt>
                <c:pt idx="4034">
                  <c:v>99642</c:v>
                </c:pt>
                <c:pt idx="4035">
                  <c:v>99663</c:v>
                </c:pt>
                <c:pt idx="4036">
                  <c:v>99685</c:v>
                </c:pt>
                <c:pt idx="4037">
                  <c:v>99706</c:v>
                </c:pt>
                <c:pt idx="4038">
                  <c:v>99729</c:v>
                </c:pt>
                <c:pt idx="4039">
                  <c:v>99750</c:v>
                </c:pt>
                <c:pt idx="4040">
                  <c:v>99772</c:v>
                </c:pt>
                <c:pt idx="4041">
                  <c:v>99793</c:v>
                </c:pt>
                <c:pt idx="4042">
                  <c:v>99815</c:v>
                </c:pt>
                <c:pt idx="4043">
                  <c:v>99837</c:v>
                </c:pt>
                <c:pt idx="4044">
                  <c:v>99859</c:v>
                </c:pt>
                <c:pt idx="4045">
                  <c:v>99880</c:v>
                </c:pt>
                <c:pt idx="4046">
                  <c:v>99905</c:v>
                </c:pt>
                <c:pt idx="4047">
                  <c:v>100012</c:v>
                </c:pt>
                <c:pt idx="4048">
                  <c:v>100033</c:v>
                </c:pt>
                <c:pt idx="4049">
                  <c:v>100056</c:v>
                </c:pt>
                <c:pt idx="4050">
                  <c:v>100077</c:v>
                </c:pt>
                <c:pt idx="4051">
                  <c:v>100100</c:v>
                </c:pt>
                <c:pt idx="4052">
                  <c:v>100121</c:v>
                </c:pt>
                <c:pt idx="4053">
                  <c:v>100144</c:v>
                </c:pt>
                <c:pt idx="4054">
                  <c:v>100165</c:v>
                </c:pt>
                <c:pt idx="4055">
                  <c:v>100187</c:v>
                </c:pt>
                <c:pt idx="4056">
                  <c:v>100208</c:v>
                </c:pt>
                <c:pt idx="4057">
                  <c:v>100230</c:v>
                </c:pt>
                <c:pt idx="4058">
                  <c:v>100252</c:v>
                </c:pt>
                <c:pt idx="4059">
                  <c:v>100274</c:v>
                </c:pt>
                <c:pt idx="4060">
                  <c:v>100295</c:v>
                </c:pt>
                <c:pt idx="4061">
                  <c:v>100317</c:v>
                </c:pt>
                <c:pt idx="4062">
                  <c:v>100338</c:v>
                </c:pt>
                <c:pt idx="4063">
                  <c:v>100361</c:v>
                </c:pt>
                <c:pt idx="4064">
                  <c:v>100382</c:v>
                </c:pt>
                <c:pt idx="4065">
                  <c:v>100404</c:v>
                </c:pt>
                <c:pt idx="4066">
                  <c:v>100425</c:v>
                </c:pt>
                <c:pt idx="4067">
                  <c:v>100447</c:v>
                </c:pt>
                <c:pt idx="4068">
                  <c:v>100469</c:v>
                </c:pt>
                <c:pt idx="4069">
                  <c:v>100491</c:v>
                </c:pt>
                <c:pt idx="4070">
                  <c:v>100512</c:v>
                </c:pt>
                <c:pt idx="4071">
                  <c:v>100534</c:v>
                </c:pt>
                <c:pt idx="4072">
                  <c:v>100555</c:v>
                </c:pt>
                <c:pt idx="4073">
                  <c:v>100578</c:v>
                </c:pt>
                <c:pt idx="4074">
                  <c:v>100599</c:v>
                </c:pt>
                <c:pt idx="4075">
                  <c:v>100621</c:v>
                </c:pt>
                <c:pt idx="4076">
                  <c:v>100642</c:v>
                </c:pt>
                <c:pt idx="4077">
                  <c:v>100664</c:v>
                </c:pt>
                <c:pt idx="4078">
                  <c:v>100686</c:v>
                </c:pt>
                <c:pt idx="4079">
                  <c:v>100708</c:v>
                </c:pt>
                <c:pt idx="4080">
                  <c:v>100729</c:v>
                </c:pt>
                <c:pt idx="4081">
                  <c:v>100751</c:v>
                </c:pt>
                <c:pt idx="4082">
                  <c:v>100774</c:v>
                </c:pt>
                <c:pt idx="4083">
                  <c:v>100798</c:v>
                </c:pt>
                <c:pt idx="4084">
                  <c:v>100819</c:v>
                </c:pt>
                <c:pt idx="4085">
                  <c:v>100841</c:v>
                </c:pt>
                <c:pt idx="4086">
                  <c:v>100862</c:v>
                </c:pt>
                <c:pt idx="4087">
                  <c:v>100885</c:v>
                </c:pt>
                <c:pt idx="4088">
                  <c:v>100907</c:v>
                </c:pt>
                <c:pt idx="4089">
                  <c:v>100974</c:v>
                </c:pt>
                <c:pt idx="4090">
                  <c:v>101036</c:v>
                </c:pt>
                <c:pt idx="4091">
                  <c:v>101057</c:v>
                </c:pt>
                <c:pt idx="4092">
                  <c:v>101079</c:v>
                </c:pt>
                <c:pt idx="4093">
                  <c:v>101100</c:v>
                </c:pt>
                <c:pt idx="4094">
                  <c:v>101122</c:v>
                </c:pt>
                <c:pt idx="4095">
                  <c:v>101143</c:v>
                </c:pt>
                <c:pt idx="4096">
                  <c:v>101165</c:v>
                </c:pt>
                <c:pt idx="4097">
                  <c:v>101186</c:v>
                </c:pt>
                <c:pt idx="4098">
                  <c:v>101208</c:v>
                </c:pt>
                <c:pt idx="4099">
                  <c:v>101229</c:v>
                </c:pt>
                <c:pt idx="4100">
                  <c:v>101251</c:v>
                </c:pt>
                <c:pt idx="4101">
                  <c:v>101272</c:v>
                </c:pt>
                <c:pt idx="4102">
                  <c:v>101294</c:v>
                </c:pt>
                <c:pt idx="4103">
                  <c:v>101315</c:v>
                </c:pt>
                <c:pt idx="4104">
                  <c:v>101338</c:v>
                </c:pt>
                <c:pt idx="4105">
                  <c:v>101359</c:v>
                </c:pt>
                <c:pt idx="4106">
                  <c:v>101381</c:v>
                </c:pt>
                <c:pt idx="4107">
                  <c:v>101402</c:v>
                </c:pt>
                <c:pt idx="4108">
                  <c:v>101424</c:v>
                </c:pt>
                <c:pt idx="4109">
                  <c:v>101445</c:v>
                </c:pt>
                <c:pt idx="4110">
                  <c:v>101467</c:v>
                </c:pt>
                <c:pt idx="4111">
                  <c:v>101488</c:v>
                </c:pt>
                <c:pt idx="4112">
                  <c:v>101511</c:v>
                </c:pt>
                <c:pt idx="4113">
                  <c:v>101532</c:v>
                </c:pt>
                <c:pt idx="4114">
                  <c:v>101554</c:v>
                </c:pt>
                <c:pt idx="4115">
                  <c:v>101575</c:v>
                </c:pt>
                <c:pt idx="4116">
                  <c:v>101597</c:v>
                </c:pt>
                <c:pt idx="4117">
                  <c:v>101619</c:v>
                </c:pt>
                <c:pt idx="4118">
                  <c:v>101641</c:v>
                </c:pt>
                <c:pt idx="4119">
                  <c:v>101664</c:v>
                </c:pt>
                <c:pt idx="4120">
                  <c:v>101687</c:v>
                </c:pt>
                <c:pt idx="4121">
                  <c:v>101708</c:v>
                </c:pt>
                <c:pt idx="4122">
                  <c:v>101730</c:v>
                </c:pt>
                <c:pt idx="4123">
                  <c:v>101751</c:v>
                </c:pt>
                <c:pt idx="4124">
                  <c:v>101773</c:v>
                </c:pt>
                <c:pt idx="4125">
                  <c:v>101794</c:v>
                </c:pt>
                <c:pt idx="4126">
                  <c:v>101816</c:v>
                </c:pt>
                <c:pt idx="4127">
                  <c:v>101837</c:v>
                </c:pt>
                <c:pt idx="4128">
                  <c:v>101859</c:v>
                </c:pt>
                <c:pt idx="4129">
                  <c:v>101880</c:v>
                </c:pt>
                <c:pt idx="4130">
                  <c:v>101902</c:v>
                </c:pt>
                <c:pt idx="4131">
                  <c:v>101923</c:v>
                </c:pt>
                <c:pt idx="4132">
                  <c:v>102030</c:v>
                </c:pt>
                <c:pt idx="4133">
                  <c:v>102051</c:v>
                </c:pt>
                <c:pt idx="4134">
                  <c:v>102073</c:v>
                </c:pt>
                <c:pt idx="4135">
                  <c:v>102094</c:v>
                </c:pt>
                <c:pt idx="4136">
                  <c:v>102116</c:v>
                </c:pt>
                <c:pt idx="4137">
                  <c:v>102137</c:v>
                </c:pt>
                <c:pt idx="4138">
                  <c:v>102159</c:v>
                </c:pt>
                <c:pt idx="4139">
                  <c:v>102180</c:v>
                </c:pt>
                <c:pt idx="4140">
                  <c:v>102202</c:v>
                </c:pt>
                <c:pt idx="4141">
                  <c:v>102223</c:v>
                </c:pt>
                <c:pt idx="4142">
                  <c:v>102246</c:v>
                </c:pt>
                <c:pt idx="4143">
                  <c:v>102268</c:v>
                </c:pt>
                <c:pt idx="4144">
                  <c:v>102290</c:v>
                </c:pt>
                <c:pt idx="4145">
                  <c:v>102311</c:v>
                </c:pt>
                <c:pt idx="4146">
                  <c:v>102333</c:v>
                </c:pt>
                <c:pt idx="4147">
                  <c:v>102354</c:v>
                </c:pt>
                <c:pt idx="4148">
                  <c:v>102376</c:v>
                </c:pt>
                <c:pt idx="4149">
                  <c:v>102397</c:v>
                </c:pt>
                <c:pt idx="4150">
                  <c:v>102419</c:v>
                </c:pt>
                <c:pt idx="4151">
                  <c:v>102440</c:v>
                </c:pt>
                <c:pt idx="4152">
                  <c:v>102462</c:v>
                </c:pt>
                <c:pt idx="4153">
                  <c:v>102483</c:v>
                </c:pt>
                <c:pt idx="4154">
                  <c:v>102506</c:v>
                </c:pt>
                <c:pt idx="4155">
                  <c:v>102528</c:v>
                </c:pt>
                <c:pt idx="4156">
                  <c:v>102551</c:v>
                </c:pt>
                <c:pt idx="4157">
                  <c:v>102574</c:v>
                </c:pt>
                <c:pt idx="4158">
                  <c:v>102595</c:v>
                </c:pt>
                <c:pt idx="4159">
                  <c:v>102617</c:v>
                </c:pt>
                <c:pt idx="4160">
                  <c:v>102638</c:v>
                </c:pt>
                <c:pt idx="4161">
                  <c:v>102660</c:v>
                </c:pt>
                <c:pt idx="4162">
                  <c:v>102682</c:v>
                </c:pt>
                <c:pt idx="4163">
                  <c:v>102704</c:v>
                </c:pt>
                <c:pt idx="4164">
                  <c:v>102725</c:v>
                </c:pt>
                <c:pt idx="4165">
                  <c:v>102747</c:v>
                </c:pt>
                <c:pt idx="4166">
                  <c:v>102768</c:v>
                </c:pt>
                <c:pt idx="4167">
                  <c:v>102791</c:v>
                </c:pt>
                <c:pt idx="4168">
                  <c:v>102812</c:v>
                </c:pt>
                <c:pt idx="4169">
                  <c:v>102834</c:v>
                </c:pt>
                <c:pt idx="4170">
                  <c:v>102855</c:v>
                </c:pt>
                <c:pt idx="4171">
                  <c:v>102877</c:v>
                </c:pt>
                <c:pt idx="4172">
                  <c:v>102899</c:v>
                </c:pt>
                <c:pt idx="4173">
                  <c:v>102961</c:v>
                </c:pt>
                <c:pt idx="4174">
                  <c:v>103029</c:v>
                </c:pt>
                <c:pt idx="4175">
                  <c:v>103051</c:v>
                </c:pt>
                <c:pt idx="4176">
                  <c:v>103072</c:v>
                </c:pt>
                <c:pt idx="4177">
                  <c:v>103094</c:v>
                </c:pt>
                <c:pt idx="4178">
                  <c:v>103116</c:v>
                </c:pt>
                <c:pt idx="4179">
                  <c:v>103138</c:v>
                </c:pt>
                <c:pt idx="4180">
                  <c:v>103159</c:v>
                </c:pt>
                <c:pt idx="4181">
                  <c:v>103181</c:v>
                </c:pt>
                <c:pt idx="4182">
                  <c:v>103203</c:v>
                </c:pt>
                <c:pt idx="4183">
                  <c:v>103225</c:v>
                </c:pt>
                <c:pt idx="4184">
                  <c:v>103246</c:v>
                </c:pt>
                <c:pt idx="4185">
                  <c:v>103268</c:v>
                </c:pt>
                <c:pt idx="4186">
                  <c:v>103289</c:v>
                </c:pt>
                <c:pt idx="4187">
                  <c:v>103312</c:v>
                </c:pt>
                <c:pt idx="4188">
                  <c:v>103333</c:v>
                </c:pt>
                <c:pt idx="4189">
                  <c:v>103355</c:v>
                </c:pt>
                <c:pt idx="4190">
                  <c:v>103376</c:v>
                </c:pt>
                <c:pt idx="4191">
                  <c:v>103398</c:v>
                </c:pt>
                <c:pt idx="4192">
                  <c:v>103420</c:v>
                </c:pt>
                <c:pt idx="4193">
                  <c:v>103440</c:v>
                </c:pt>
                <c:pt idx="4194">
                  <c:v>103461</c:v>
                </c:pt>
                <c:pt idx="4195">
                  <c:v>103483</c:v>
                </c:pt>
                <c:pt idx="4196">
                  <c:v>103504</c:v>
                </c:pt>
                <c:pt idx="4197">
                  <c:v>103526</c:v>
                </c:pt>
                <c:pt idx="4198">
                  <c:v>103548</c:v>
                </c:pt>
                <c:pt idx="4199">
                  <c:v>103570</c:v>
                </c:pt>
                <c:pt idx="4200">
                  <c:v>103591</c:v>
                </c:pt>
                <c:pt idx="4201">
                  <c:v>103613</c:v>
                </c:pt>
                <c:pt idx="4202">
                  <c:v>103634</c:v>
                </c:pt>
                <c:pt idx="4203">
                  <c:v>103657</c:v>
                </c:pt>
                <c:pt idx="4204">
                  <c:v>103678</c:v>
                </c:pt>
                <c:pt idx="4205">
                  <c:v>103701</c:v>
                </c:pt>
                <c:pt idx="4206">
                  <c:v>103723</c:v>
                </c:pt>
                <c:pt idx="4207">
                  <c:v>103745</c:v>
                </c:pt>
                <c:pt idx="4208">
                  <c:v>103767</c:v>
                </c:pt>
                <c:pt idx="4209">
                  <c:v>103788</c:v>
                </c:pt>
                <c:pt idx="4210">
                  <c:v>103810</c:v>
                </c:pt>
                <c:pt idx="4211">
                  <c:v>103831</c:v>
                </c:pt>
                <c:pt idx="4212">
                  <c:v>103854</c:v>
                </c:pt>
                <c:pt idx="4213">
                  <c:v>103875</c:v>
                </c:pt>
                <c:pt idx="4214">
                  <c:v>103897</c:v>
                </c:pt>
                <c:pt idx="4215">
                  <c:v>103918</c:v>
                </c:pt>
                <c:pt idx="4216">
                  <c:v>104024</c:v>
                </c:pt>
                <c:pt idx="4217">
                  <c:v>104045</c:v>
                </c:pt>
                <c:pt idx="4218">
                  <c:v>104068</c:v>
                </c:pt>
                <c:pt idx="4219">
                  <c:v>104089</c:v>
                </c:pt>
                <c:pt idx="4220">
                  <c:v>104111</c:v>
                </c:pt>
                <c:pt idx="4221">
                  <c:v>104132</c:v>
                </c:pt>
                <c:pt idx="4222">
                  <c:v>104154</c:v>
                </c:pt>
                <c:pt idx="4223">
                  <c:v>104176</c:v>
                </c:pt>
                <c:pt idx="4224">
                  <c:v>104198</c:v>
                </c:pt>
                <c:pt idx="4225">
                  <c:v>104219</c:v>
                </c:pt>
                <c:pt idx="4226">
                  <c:v>104241</c:v>
                </c:pt>
                <c:pt idx="4227">
                  <c:v>104262</c:v>
                </c:pt>
                <c:pt idx="4228">
                  <c:v>104285</c:v>
                </c:pt>
                <c:pt idx="4229">
                  <c:v>104309</c:v>
                </c:pt>
                <c:pt idx="4230">
                  <c:v>104331</c:v>
                </c:pt>
                <c:pt idx="4231">
                  <c:v>104352</c:v>
                </c:pt>
                <c:pt idx="4232">
                  <c:v>104374</c:v>
                </c:pt>
                <c:pt idx="4233">
                  <c:v>104395</c:v>
                </c:pt>
                <c:pt idx="4234">
                  <c:v>104418</c:v>
                </c:pt>
                <c:pt idx="4235">
                  <c:v>104440</c:v>
                </c:pt>
                <c:pt idx="4236">
                  <c:v>104462</c:v>
                </c:pt>
                <c:pt idx="4237">
                  <c:v>104483</c:v>
                </c:pt>
                <c:pt idx="4238">
                  <c:v>104505</c:v>
                </c:pt>
                <c:pt idx="4239">
                  <c:v>104527</c:v>
                </c:pt>
                <c:pt idx="4240">
                  <c:v>104549</c:v>
                </c:pt>
                <c:pt idx="4241">
                  <c:v>104570</c:v>
                </c:pt>
                <c:pt idx="4242">
                  <c:v>104592</c:v>
                </c:pt>
                <c:pt idx="4243">
                  <c:v>104613</c:v>
                </c:pt>
                <c:pt idx="4244">
                  <c:v>104635</c:v>
                </c:pt>
                <c:pt idx="4245">
                  <c:v>104657</c:v>
                </c:pt>
                <c:pt idx="4246">
                  <c:v>104679</c:v>
                </c:pt>
                <c:pt idx="4247">
                  <c:v>104700</c:v>
                </c:pt>
                <c:pt idx="4248">
                  <c:v>104722</c:v>
                </c:pt>
                <c:pt idx="4249">
                  <c:v>104743</c:v>
                </c:pt>
                <c:pt idx="4250">
                  <c:v>104766</c:v>
                </c:pt>
                <c:pt idx="4251">
                  <c:v>104787</c:v>
                </c:pt>
                <c:pt idx="4252">
                  <c:v>104809</c:v>
                </c:pt>
                <c:pt idx="4253">
                  <c:v>104830</c:v>
                </c:pt>
                <c:pt idx="4254">
                  <c:v>104852</c:v>
                </c:pt>
                <c:pt idx="4255">
                  <c:v>104875</c:v>
                </c:pt>
                <c:pt idx="4256">
                  <c:v>104896</c:v>
                </c:pt>
                <c:pt idx="4257">
                  <c:v>104918</c:v>
                </c:pt>
                <c:pt idx="4258">
                  <c:v>105011</c:v>
                </c:pt>
                <c:pt idx="4259">
                  <c:v>105047</c:v>
                </c:pt>
                <c:pt idx="4260">
                  <c:v>105068</c:v>
                </c:pt>
                <c:pt idx="4261">
                  <c:v>105090</c:v>
                </c:pt>
                <c:pt idx="4262">
                  <c:v>105112</c:v>
                </c:pt>
                <c:pt idx="4263">
                  <c:v>105134</c:v>
                </c:pt>
                <c:pt idx="4264">
                  <c:v>105155</c:v>
                </c:pt>
                <c:pt idx="4265">
                  <c:v>105177</c:v>
                </c:pt>
                <c:pt idx="4266">
                  <c:v>105202</c:v>
                </c:pt>
                <c:pt idx="4267">
                  <c:v>105224</c:v>
                </c:pt>
                <c:pt idx="4268">
                  <c:v>105245</c:v>
                </c:pt>
                <c:pt idx="4269">
                  <c:v>105268</c:v>
                </c:pt>
                <c:pt idx="4270">
                  <c:v>105289</c:v>
                </c:pt>
                <c:pt idx="4271">
                  <c:v>105311</c:v>
                </c:pt>
                <c:pt idx="4272">
                  <c:v>105332</c:v>
                </c:pt>
                <c:pt idx="4273">
                  <c:v>105354</c:v>
                </c:pt>
                <c:pt idx="4274">
                  <c:v>105376</c:v>
                </c:pt>
                <c:pt idx="4275">
                  <c:v>105398</c:v>
                </c:pt>
                <c:pt idx="4276">
                  <c:v>105419</c:v>
                </c:pt>
                <c:pt idx="4277">
                  <c:v>105441</c:v>
                </c:pt>
                <c:pt idx="4278">
                  <c:v>105462</c:v>
                </c:pt>
                <c:pt idx="4279">
                  <c:v>105485</c:v>
                </c:pt>
                <c:pt idx="4280">
                  <c:v>105506</c:v>
                </c:pt>
                <c:pt idx="4281">
                  <c:v>105528</c:v>
                </c:pt>
                <c:pt idx="4282">
                  <c:v>105549</c:v>
                </c:pt>
                <c:pt idx="4283">
                  <c:v>105571</c:v>
                </c:pt>
                <c:pt idx="4284">
                  <c:v>105593</c:v>
                </c:pt>
                <c:pt idx="4285">
                  <c:v>105615</c:v>
                </c:pt>
                <c:pt idx="4286">
                  <c:v>105636</c:v>
                </c:pt>
                <c:pt idx="4287">
                  <c:v>105658</c:v>
                </c:pt>
                <c:pt idx="4288">
                  <c:v>105679</c:v>
                </c:pt>
                <c:pt idx="4289">
                  <c:v>105701</c:v>
                </c:pt>
                <c:pt idx="4290">
                  <c:v>105723</c:v>
                </c:pt>
                <c:pt idx="4291">
                  <c:v>105745</c:v>
                </c:pt>
                <c:pt idx="4292">
                  <c:v>105766</c:v>
                </c:pt>
                <c:pt idx="4293">
                  <c:v>105788</c:v>
                </c:pt>
                <c:pt idx="4294">
                  <c:v>105809</c:v>
                </c:pt>
                <c:pt idx="4295">
                  <c:v>105832</c:v>
                </c:pt>
                <c:pt idx="4296">
                  <c:v>105853</c:v>
                </c:pt>
                <c:pt idx="4297">
                  <c:v>105876</c:v>
                </c:pt>
                <c:pt idx="4298">
                  <c:v>105897</c:v>
                </c:pt>
                <c:pt idx="4299">
                  <c:v>105919</c:v>
                </c:pt>
                <c:pt idx="4300">
                  <c:v>106017</c:v>
                </c:pt>
                <c:pt idx="4301">
                  <c:v>106048</c:v>
                </c:pt>
                <c:pt idx="4302">
                  <c:v>106073</c:v>
                </c:pt>
                <c:pt idx="4303">
                  <c:v>106094</c:v>
                </c:pt>
                <c:pt idx="4304">
                  <c:v>106117</c:v>
                </c:pt>
                <c:pt idx="4305">
                  <c:v>106138</c:v>
                </c:pt>
                <c:pt idx="4306">
                  <c:v>106160</c:v>
                </c:pt>
                <c:pt idx="4307">
                  <c:v>106181</c:v>
                </c:pt>
                <c:pt idx="4308">
                  <c:v>106203</c:v>
                </c:pt>
                <c:pt idx="4309">
                  <c:v>106225</c:v>
                </c:pt>
                <c:pt idx="4310">
                  <c:v>106247</c:v>
                </c:pt>
                <c:pt idx="4311">
                  <c:v>106268</c:v>
                </c:pt>
                <c:pt idx="4312">
                  <c:v>106290</c:v>
                </c:pt>
                <c:pt idx="4313">
                  <c:v>106312</c:v>
                </c:pt>
                <c:pt idx="4314">
                  <c:v>106334</c:v>
                </c:pt>
                <c:pt idx="4315">
                  <c:v>106355</c:v>
                </c:pt>
                <c:pt idx="4316">
                  <c:v>106377</c:v>
                </c:pt>
                <c:pt idx="4317">
                  <c:v>106398</c:v>
                </c:pt>
                <c:pt idx="4318">
                  <c:v>106421</c:v>
                </c:pt>
                <c:pt idx="4319">
                  <c:v>106442</c:v>
                </c:pt>
                <c:pt idx="4320">
                  <c:v>106464</c:v>
                </c:pt>
                <c:pt idx="4321">
                  <c:v>106485</c:v>
                </c:pt>
                <c:pt idx="4322">
                  <c:v>106507</c:v>
                </c:pt>
                <c:pt idx="4323">
                  <c:v>106529</c:v>
                </c:pt>
                <c:pt idx="4324">
                  <c:v>106551</c:v>
                </c:pt>
                <c:pt idx="4325">
                  <c:v>106572</c:v>
                </c:pt>
                <c:pt idx="4326">
                  <c:v>106594</c:v>
                </c:pt>
                <c:pt idx="4327">
                  <c:v>106616</c:v>
                </c:pt>
                <c:pt idx="4328">
                  <c:v>106639</c:v>
                </c:pt>
                <c:pt idx="4329">
                  <c:v>106660</c:v>
                </c:pt>
                <c:pt idx="4330">
                  <c:v>106682</c:v>
                </c:pt>
                <c:pt idx="4331">
                  <c:v>106703</c:v>
                </c:pt>
                <c:pt idx="4332">
                  <c:v>106725</c:v>
                </c:pt>
                <c:pt idx="4333">
                  <c:v>106747</c:v>
                </c:pt>
                <c:pt idx="4334">
                  <c:v>106769</c:v>
                </c:pt>
                <c:pt idx="4335">
                  <c:v>106790</c:v>
                </c:pt>
                <c:pt idx="4336">
                  <c:v>106812</c:v>
                </c:pt>
                <c:pt idx="4337">
                  <c:v>106833</c:v>
                </c:pt>
                <c:pt idx="4338">
                  <c:v>106856</c:v>
                </c:pt>
                <c:pt idx="4339">
                  <c:v>106880</c:v>
                </c:pt>
                <c:pt idx="4340">
                  <c:v>106902</c:v>
                </c:pt>
                <c:pt idx="4341">
                  <c:v>106924</c:v>
                </c:pt>
                <c:pt idx="4342">
                  <c:v>107029</c:v>
                </c:pt>
                <c:pt idx="4343">
                  <c:v>107051</c:v>
                </c:pt>
                <c:pt idx="4344">
                  <c:v>107073</c:v>
                </c:pt>
                <c:pt idx="4345">
                  <c:v>107095</c:v>
                </c:pt>
                <c:pt idx="4346">
                  <c:v>107116</c:v>
                </c:pt>
                <c:pt idx="4347">
                  <c:v>107138</c:v>
                </c:pt>
                <c:pt idx="4348">
                  <c:v>107160</c:v>
                </c:pt>
                <c:pt idx="4349">
                  <c:v>107182</c:v>
                </c:pt>
                <c:pt idx="4350">
                  <c:v>107203</c:v>
                </c:pt>
                <c:pt idx="4351">
                  <c:v>107225</c:v>
                </c:pt>
                <c:pt idx="4352">
                  <c:v>107246</c:v>
                </c:pt>
                <c:pt idx="4353">
                  <c:v>107269</c:v>
                </c:pt>
                <c:pt idx="4354">
                  <c:v>107290</c:v>
                </c:pt>
                <c:pt idx="4355">
                  <c:v>107312</c:v>
                </c:pt>
                <c:pt idx="4356">
                  <c:v>107333</c:v>
                </c:pt>
                <c:pt idx="4357">
                  <c:v>107355</c:v>
                </c:pt>
                <c:pt idx="4358">
                  <c:v>107378</c:v>
                </c:pt>
                <c:pt idx="4359">
                  <c:v>107400</c:v>
                </c:pt>
                <c:pt idx="4360">
                  <c:v>107421</c:v>
                </c:pt>
                <c:pt idx="4361">
                  <c:v>107443</c:v>
                </c:pt>
                <c:pt idx="4362">
                  <c:v>107464</c:v>
                </c:pt>
                <c:pt idx="4363">
                  <c:v>107487</c:v>
                </c:pt>
                <c:pt idx="4364">
                  <c:v>107508</c:v>
                </c:pt>
                <c:pt idx="4365">
                  <c:v>107530</c:v>
                </c:pt>
                <c:pt idx="4366">
                  <c:v>107551</c:v>
                </c:pt>
                <c:pt idx="4367">
                  <c:v>107574</c:v>
                </c:pt>
                <c:pt idx="4368">
                  <c:v>107595</c:v>
                </c:pt>
                <c:pt idx="4369">
                  <c:v>107617</c:v>
                </c:pt>
                <c:pt idx="4370">
                  <c:v>107638</c:v>
                </c:pt>
                <c:pt idx="4371">
                  <c:v>107660</c:v>
                </c:pt>
                <c:pt idx="4372">
                  <c:v>107682</c:v>
                </c:pt>
                <c:pt idx="4373">
                  <c:v>107704</c:v>
                </c:pt>
                <c:pt idx="4374">
                  <c:v>107725</c:v>
                </c:pt>
                <c:pt idx="4375">
                  <c:v>107750</c:v>
                </c:pt>
                <c:pt idx="4376">
                  <c:v>107771</c:v>
                </c:pt>
                <c:pt idx="4377">
                  <c:v>107793</c:v>
                </c:pt>
                <c:pt idx="4378">
                  <c:v>107814</c:v>
                </c:pt>
                <c:pt idx="4379">
                  <c:v>107836</c:v>
                </c:pt>
                <c:pt idx="4380">
                  <c:v>107857</c:v>
                </c:pt>
                <c:pt idx="4381">
                  <c:v>107879</c:v>
                </c:pt>
                <c:pt idx="4382">
                  <c:v>107900</c:v>
                </c:pt>
                <c:pt idx="4383">
                  <c:v>107927</c:v>
                </c:pt>
                <c:pt idx="4384">
                  <c:v>108029</c:v>
                </c:pt>
                <c:pt idx="4385">
                  <c:v>108051</c:v>
                </c:pt>
                <c:pt idx="4386">
                  <c:v>108072</c:v>
                </c:pt>
                <c:pt idx="4387">
                  <c:v>108094</c:v>
                </c:pt>
                <c:pt idx="4388">
                  <c:v>108116</c:v>
                </c:pt>
                <c:pt idx="4389">
                  <c:v>108138</c:v>
                </c:pt>
                <c:pt idx="4390">
                  <c:v>108160</c:v>
                </c:pt>
                <c:pt idx="4391">
                  <c:v>108181</c:v>
                </c:pt>
                <c:pt idx="4392">
                  <c:v>108203</c:v>
                </c:pt>
                <c:pt idx="4393">
                  <c:v>108224</c:v>
                </c:pt>
                <c:pt idx="4394">
                  <c:v>108246</c:v>
                </c:pt>
                <c:pt idx="4395">
                  <c:v>108267</c:v>
                </c:pt>
                <c:pt idx="4396">
                  <c:v>108290</c:v>
                </c:pt>
                <c:pt idx="4397">
                  <c:v>108311</c:v>
                </c:pt>
                <c:pt idx="4398">
                  <c:v>108333</c:v>
                </c:pt>
                <c:pt idx="4399">
                  <c:v>108354</c:v>
                </c:pt>
                <c:pt idx="4400">
                  <c:v>108376</c:v>
                </c:pt>
                <c:pt idx="4401">
                  <c:v>108397</c:v>
                </c:pt>
                <c:pt idx="4402">
                  <c:v>108419</c:v>
                </c:pt>
                <c:pt idx="4403">
                  <c:v>108440</c:v>
                </c:pt>
                <c:pt idx="4404">
                  <c:v>108462</c:v>
                </c:pt>
                <c:pt idx="4405">
                  <c:v>108483</c:v>
                </c:pt>
                <c:pt idx="4406">
                  <c:v>108505</c:v>
                </c:pt>
                <c:pt idx="4407">
                  <c:v>108526</c:v>
                </c:pt>
                <c:pt idx="4408">
                  <c:v>108548</c:v>
                </c:pt>
                <c:pt idx="4409">
                  <c:v>108569</c:v>
                </c:pt>
                <c:pt idx="4410">
                  <c:v>108592</c:v>
                </c:pt>
                <c:pt idx="4411">
                  <c:v>108613</c:v>
                </c:pt>
                <c:pt idx="4412">
                  <c:v>108645</c:v>
                </c:pt>
                <c:pt idx="4413">
                  <c:v>108666</c:v>
                </c:pt>
                <c:pt idx="4414">
                  <c:v>108688</c:v>
                </c:pt>
                <c:pt idx="4415">
                  <c:v>108709</c:v>
                </c:pt>
                <c:pt idx="4416">
                  <c:v>108731</c:v>
                </c:pt>
                <c:pt idx="4417">
                  <c:v>108752</c:v>
                </c:pt>
                <c:pt idx="4418">
                  <c:v>108775</c:v>
                </c:pt>
                <c:pt idx="4419">
                  <c:v>108796</c:v>
                </c:pt>
                <c:pt idx="4420">
                  <c:v>108818</c:v>
                </c:pt>
                <c:pt idx="4421">
                  <c:v>108839</c:v>
                </c:pt>
                <c:pt idx="4422">
                  <c:v>108861</c:v>
                </c:pt>
                <c:pt idx="4423">
                  <c:v>108883</c:v>
                </c:pt>
                <c:pt idx="4424">
                  <c:v>108905</c:v>
                </c:pt>
                <c:pt idx="4425">
                  <c:v>109010</c:v>
                </c:pt>
                <c:pt idx="4426">
                  <c:v>109032</c:v>
                </c:pt>
                <c:pt idx="4427">
                  <c:v>109053</c:v>
                </c:pt>
                <c:pt idx="4428">
                  <c:v>109075</c:v>
                </c:pt>
                <c:pt idx="4429">
                  <c:v>109096</c:v>
                </c:pt>
                <c:pt idx="4430">
                  <c:v>109118</c:v>
                </c:pt>
                <c:pt idx="4431">
                  <c:v>109140</c:v>
                </c:pt>
                <c:pt idx="4432">
                  <c:v>109162</c:v>
                </c:pt>
                <c:pt idx="4433">
                  <c:v>109184</c:v>
                </c:pt>
                <c:pt idx="4434">
                  <c:v>109205</c:v>
                </c:pt>
                <c:pt idx="4435">
                  <c:v>109227</c:v>
                </c:pt>
                <c:pt idx="4436">
                  <c:v>109248</c:v>
                </c:pt>
                <c:pt idx="4437">
                  <c:v>109270</c:v>
                </c:pt>
                <c:pt idx="4438">
                  <c:v>109291</c:v>
                </c:pt>
                <c:pt idx="4439">
                  <c:v>109313</c:v>
                </c:pt>
                <c:pt idx="4440">
                  <c:v>109334</c:v>
                </c:pt>
                <c:pt idx="4441">
                  <c:v>109356</c:v>
                </c:pt>
                <c:pt idx="4442">
                  <c:v>109378</c:v>
                </c:pt>
                <c:pt idx="4443">
                  <c:v>109400</c:v>
                </c:pt>
                <c:pt idx="4444">
                  <c:v>109421</c:v>
                </c:pt>
                <c:pt idx="4445">
                  <c:v>109443</c:v>
                </c:pt>
                <c:pt idx="4446">
                  <c:v>109464</c:v>
                </c:pt>
                <c:pt idx="4447">
                  <c:v>109486</c:v>
                </c:pt>
                <c:pt idx="4448">
                  <c:v>109507</c:v>
                </c:pt>
                <c:pt idx="4449">
                  <c:v>109528</c:v>
                </c:pt>
                <c:pt idx="4450">
                  <c:v>109549</c:v>
                </c:pt>
                <c:pt idx="4451">
                  <c:v>109571</c:v>
                </c:pt>
                <c:pt idx="4452">
                  <c:v>109593</c:v>
                </c:pt>
                <c:pt idx="4453">
                  <c:v>109615</c:v>
                </c:pt>
                <c:pt idx="4454">
                  <c:v>109636</c:v>
                </c:pt>
                <c:pt idx="4455">
                  <c:v>109658</c:v>
                </c:pt>
                <c:pt idx="4456">
                  <c:v>109679</c:v>
                </c:pt>
                <c:pt idx="4457">
                  <c:v>109702</c:v>
                </c:pt>
                <c:pt idx="4458">
                  <c:v>109723</c:v>
                </c:pt>
                <c:pt idx="4459">
                  <c:v>109745</c:v>
                </c:pt>
                <c:pt idx="4460">
                  <c:v>109766</c:v>
                </c:pt>
                <c:pt idx="4461">
                  <c:v>109789</c:v>
                </c:pt>
                <c:pt idx="4462">
                  <c:v>109810</c:v>
                </c:pt>
                <c:pt idx="4463">
                  <c:v>109832</c:v>
                </c:pt>
                <c:pt idx="4464">
                  <c:v>109924</c:v>
                </c:pt>
                <c:pt idx="4465">
                  <c:v>110030</c:v>
                </c:pt>
                <c:pt idx="4466">
                  <c:v>110052</c:v>
                </c:pt>
                <c:pt idx="4467">
                  <c:v>110074</c:v>
                </c:pt>
                <c:pt idx="4468">
                  <c:v>110096</c:v>
                </c:pt>
                <c:pt idx="4469">
                  <c:v>110117</c:v>
                </c:pt>
                <c:pt idx="4470">
                  <c:v>110139</c:v>
                </c:pt>
                <c:pt idx="4471">
                  <c:v>110161</c:v>
                </c:pt>
                <c:pt idx="4472">
                  <c:v>110183</c:v>
                </c:pt>
                <c:pt idx="4473">
                  <c:v>110204</c:v>
                </c:pt>
                <c:pt idx="4474">
                  <c:v>110226</c:v>
                </c:pt>
                <c:pt idx="4475">
                  <c:v>110248</c:v>
                </c:pt>
                <c:pt idx="4476">
                  <c:v>110270</c:v>
                </c:pt>
                <c:pt idx="4477">
                  <c:v>110291</c:v>
                </c:pt>
                <c:pt idx="4478">
                  <c:v>110313</c:v>
                </c:pt>
                <c:pt idx="4479">
                  <c:v>110336</c:v>
                </c:pt>
                <c:pt idx="4480">
                  <c:v>110357</c:v>
                </c:pt>
                <c:pt idx="4481">
                  <c:v>110379</c:v>
                </c:pt>
                <c:pt idx="4482">
                  <c:v>110401</c:v>
                </c:pt>
                <c:pt idx="4483">
                  <c:v>110423</c:v>
                </c:pt>
                <c:pt idx="4484">
                  <c:v>110444</c:v>
                </c:pt>
                <c:pt idx="4485">
                  <c:v>110469</c:v>
                </c:pt>
                <c:pt idx="4486">
                  <c:v>110490</c:v>
                </c:pt>
                <c:pt idx="4487">
                  <c:v>110512</c:v>
                </c:pt>
                <c:pt idx="4488">
                  <c:v>110534</c:v>
                </c:pt>
                <c:pt idx="4489">
                  <c:v>110556</c:v>
                </c:pt>
                <c:pt idx="4490">
                  <c:v>110577</c:v>
                </c:pt>
                <c:pt idx="4491">
                  <c:v>110600</c:v>
                </c:pt>
                <c:pt idx="4492">
                  <c:v>110621</c:v>
                </c:pt>
                <c:pt idx="4493">
                  <c:v>110643</c:v>
                </c:pt>
                <c:pt idx="4494">
                  <c:v>110664</c:v>
                </c:pt>
                <c:pt idx="4495">
                  <c:v>110688</c:v>
                </c:pt>
                <c:pt idx="4496">
                  <c:v>110709</c:v>
                </c:pt>
                <c:pt idx="4497">
                  <c:v>110731</c:v>
                </c:pt>
                <c:pt idx="4498">
                  <c:v>110753</c:v>
                </c:pt>
                <c:pt idx="4499">
                  <c:v>110775</c:v>
                </c:pt>
                <c:pt idx="4500">
                  <c:v>110796</c:v>
                </c:pt>
                <c:pt idx="4501">
                  <c:v>110818</c:v>
                </c:pt>
                <c:pt idx="4502">
                  <c:v>110839</c:v>
                </c:pt>
                <c:pt idx="4503">
                  <c:v>110862</c:v>
                </c:pt>
                <c:pt idx="4504">
                  <c:v>110883</c:v>
                </c:pt>
                <c:pt idx="4505">
                  <c:v>110905</c:v>
                </c:pt>
                <c:pt idx="4506">
                  <c:v>110987</c:v>
                </c:pt>
                <c:pt idx="4507">
                  <c:v>111034</c:v>
                </c:pt>
                <c:pt idx="4508">
                  <c:v>111055</c:v>
                </c:pt>
                <c:pt idx="4509">
                  <c:v>111078</c:v>
                </c:pt>
                <c:pt idx="4510">
                  <c:v>111099</c:v>
                </c:pt>
                <c:pt idx="4511">
                  <c:v>111121</c:v>
                </c:pt>
                <c:pt idx="4512">
                  <c:v>111142</c:v>
                </c:pt>
                <c:pt idx="4513">
                  <c:v>111165</c:v>
                </c:pt>
                <c:pt idx="4514">
                  <c:v>111186</c:v>
                </c:pt>
                <c:pt idx="4515">
                  <c:v>111208</c:v>
                </c:pt>
                <c:pt idx="4516">
                  <c:v>111229</c:v>
                </c:pt>
                <c:pt idx="4517">
                  <c:v>111252</c:v>
                </c:pt>
                <c:pt idx="4518">
                  <c:v>111273</c:v>
                </c:pt>
                <c:pt idx="4519">
                  <c:v>111295</c:v>
                </c:pt>
                <c:pt idx="4520">
                  <c:v>111316</c:v>
                </c:pt>
                <c:pt idx="4521">
                  <c:v>111338</c:v>
                </c:pt>
                <c:pt idx="4522">
                  <c:v>111363</c:v>
                </c:pt>
                <c:pt idx="4523">
                  <c:v>111385</c:v>
                </c:pt>
                <c:pt idx="4524">
                  <c:v>111407</c:v>
                </c:pt>
                <c:pt idx="4525">
                  <c:v>111437</c:v>
                </c:pt>
                <c:pt idx="4526">
                  <c:v>111527</c:v>
                </c:pt>
                <c:pt idx="4527">
                  <c:v>111617</c:v>
                </c:pt>
                <c:pt idx="4528">
                  <c:v>111705</c:v>
                </c:pt>
                <c:pt idx="4529">
                  <c:v>111755</c:v>
                </c:pt>
                <c:pt idx="4530">
                  <c:v>111777</c:v>
                </c:pt>
                <c:pt idx="4531">
                  <c:v>111799</c:v>
                </c:pt>
                <c:pt idx="4532">
                  <c:v>111820</c:v>
                </c:pt>
                <c:pt idx="4533">
                  <c:v>111843</c:v>
                </c:pt>
                <c:pt idx="4534">
                  <c:v>111864</c:v>
                </c:pt>
                <c:pt idx="4535">
                  <c:v>111886</c:v>
                </c:pt>
                <c:pt idx="4536">
                  <c:v>111907</c:v>
                </c:pt>
                <c:pt idx="4537">
                  <c:v>112014</c:v>
                </c:pt>
                <c:pt idx="4538">
                  <c:v>112035</c:v>
                </c:pt>
                <c:pt idx="4539">
                  <c:v>112057</c:v>
                </c:pt>
                <c:pt idx="4540">
                  <c:v>112078</c:v>
                </c:pt>
                <c:pt idx="4541">
                  <c:v>112101</c:v>
                </c:pt>
                <c:pt idx="4542">
                  <c:v>112122</c:v>
                </c:pt>
                <c:pt idx="4543">
                  <c:v>112144</c:v>
                </c:pt>
                <c:pt idx="4544">
                  <c:v>112165</c:v>
                </c:pt>
                <c:pt idx="4545">
                  <c:v>112187</c:v>
                </c:pt>
                <c:pt idx="4546">
                  <c:v>112209</c:v>
                </c:pt>
                <c:pt idx="4547">
                  <c:v>112231</c:v>
                </c:pt>
                <c:pt idx="4548">
                  <c:v>112252</c:v>
                </c:pt>
                <c:pt idx="4549">
                  <c:v>112274</c:v>
                </c:pt>
                <c:pt idx="4550">
                  <c:v>112295</c:v>
                </c:pt>
                <c:pt idx="4551">
                  <c:v>112318</c:v>
                </c:pt>
                <c:pt idx="4552">
                  <c:v>112339</c:v>
                </c:pt>
                <c:pt idx="4553">
                  <c:v>112361</c:v>
                </c:pt>
                <c:pt idx="4554">
                  <c:v>112382</c:v>
                </c:pt>
                <c:pt idx="4555">
                  <c:v>112404</c:v>
                </c:pt>
                <c:pt idx="4556">
                  <c:v>112427</c:v>
                </c:pt>
                <c:pt idx="4557">
                  <c:v>112448</c:v>
                </c:pt>
                <c:pt idx="4558">
                  <c:v>112473</c:v>
                </c:pt>
                <c:pt idx="4559">
                  <c:v>112494</c:v>
                </c:pt>
                <c:pt idx="4560">
                  <c:v>112518</c:v>
                </c:pt>
                <c:pt idx="4561">
                  <c:v>112539</c:v>
                </c:pt>
                <c:pt idx="4562">
                  <c:v>112561</c:v>
                </c:pt>
                <c:pt idx="4563">
                  <c:v>112582</c:v>
                </c:pt>
                <c:pt idx="4564">
                  <c:v>112605</c:v>
                </c:pt>
                <c:pt idx="4565">
                  <c:v>112626</c:v>
                </c:pt>
                <c:pt idx="4566">
                  <c:v>112648</c:v>
                </c:pt>
                <c:pt idx="4567">
                  <c:v>112669</c:v>
                </c:pt>
                <c:pt idx="4568">
                  <c:v>112691</c:v>
                </c:pt>
                <c:pt idx="4569">
                  <c:v>112713</c:v>
                </c:pt>
                <c:pt idx="4570">
                  <c:v>112735</c:v>
                </c:pt>
                <c:pt idx="4571">
                  <c:v>112756</c:v>
                </c:pt>
                <c:pt idx="4572">
                  <c:v>112778</c:v>
                </c:pt>
                <c:pt idx="4573">
                  <c:v>112799</c:v>
                </c:pt>
                <c:pt idx="4574">
                  <c:v>112822</c:v>
                </c:pt>
                <c:pt idx="4575">
                  <c:v>112843</c:v>
                </c:pt>
                <c:pt idx="4576">
                  <c:v>112865</c:v>
                </c:pt>
                <c:pt idx="4577">
                  <c:v>112886</c:v>
                </c:pt>
                <c:pt idx="4578">
                  <c:v>112908</c:v>
                </c:pt>
                <c:pt idx="4579">
                  <c:v>113013</c:v>
                </c:pt>
                <c:pt idx="4580">
                  <c:v>113035</c:v>
                </c:pt>
                <c:pt idx="4581">
                  <c:v>113057</c:v>
                </c:pt>
                <c:pt idx="4582">
                  <c:v>113079</c:v>
                </c:pt>
                <c:pt idx="4583">
                  <c:v>113100</c:v>
                </c:pt>
                <c:pt idx="4584">
                  <c:v>113122</c:v>
                </c:pt>
                <c:pt idx="4585">
                  <c:v>113143</c:v>
                </c:pt>
                <c:pt idx="4586">
                  <c:v>113166</c:v>
                </c:pt>
                <c:pt idx="4587">
                  <c:v>113187</c:v>
                </c:pt>
                <c:pt idx="4588">
                  <c:v>113209</c:v>
                </c:pt>
                <c:pt idx="4589">
                  <c:v>113230</c:v>
                </c:pt>
                <c:pt idx="4590">
                  <c:v>113252</c:v>
                </c:pt>
                <c:pt idx="4591">
                  <c:v>113275</c:v>
                </c:pt>
                <c:pt idx="4592">
                  <c:v>113297</c:v>
                </c:pt>
                <c:pt idx="4593">
                  <c:v>113318</c:v>
                </c:pt>
                <c:pt idx="4594">
                  <c:v>113340</c:v>
                </c:pt>
                <c:pt idx="4595">
                  <c:v>113364</c:v>
                </c:pt>
                <c:pt idx="4596">
                  <c:v>113386</c:v>
                </c:pt>
                <c:pt idx="4597">
                  <c:v>113409</c:v>
                </c:pt>
                <c:pt idx="4598">
                  <c:v>113430</c:v>
                </c:pt>
                <c:pt idx="4599">
                  <c:v>113452</c:v>
                </c:pt>
                <c:pt idx="4600">
                  <c:v>113473</c:v>
                </c:pt>
                <c:pt idx="4601">
                  <c:v>113495</c:v>
                </c:pt>
                <c:pt idx="4602">
                  <c:v>113517</c:v>
                </c:pt>
                <c:pt idx="4603">
                  <c:v>113539</c:v>
                </c:pt>
                <c:pt idx="4604">
                  <c:v>113560</c:v>
                </c:pt>
                <c:pt idx="4605">
                  <c:v>113582</c:v>
                </c:pt>
                <c:pt idx="4606">
                  <c:v>113604</c:v>
                </c:pt>
                <c:pt idx="4607">
                  <c:v>113626</c:v>
                </c:pt>
                <c:pt idx="4608">
                  <c:v>113647</c:v>
                </c:pt>
                <c:pt idx="4609">
                  <c:v>113669</c:v>
                </c:pt>
                <c:pt idx="4610">
                  <c:v>113691</c:v>
                </c:pt>
                <c:pt idx="4611">
                  <c:v>113713</c:v>
                </c:pt>
                <c:pt idx="4612">
                  <c:v>113734</c:v>
                </c:pt>
                <c:pt idx="4613">
                  <c:v>113756</c:v>
                </c:pt>
                <c:pt idx="4614">
                  <c:v>113777</c:v>
                </c:pt>
                <c:pt idx="4615">
                  <c:v>113800</c:v>
                </c:pt>
                <c:pt idx="4616">
                  <c:v>113821</c:v>
                </c:pt>
                <c:pt idx="4617">
                  <c:v>113843</c:v>
                </c:pt>
                <c:pt idx="4618">
                  <c:v>113864</c:v>
                </c:pt>
                <c:pt idx="4619">
                  <c:v>113887</c:v>
                </c:pt>
                <c:pt idx="4620">
                  <c:v>113908</c:v>
                </c:pt>
                <c:pt idx="4621">
                  <c:v>114016</c:v>
                </c:pt>
                <c:pt idx="4622">
                  <c:v>114038</c:v>
                </c:pt>
                <c:pt idx="4623">
                  <c:v>114060</c:v>
                </c:pt>
                <c:pt idx="4624">
                  <c:v>114081</c:v>
                </c:pt>
                <c:pt idx="4625">
                  <c:v>114103</c:v>
                </c:pt>
                <c:pt idx="4626">
                  <c:v>114125</c:v>
                </c:pt>
                <c:pt idx="4627">
                  <c:v>114147</c:v>
                </c:pt>
                <c:pt idx="4628">
                  <c:v>114168</c:v>
                </c:pt>
                <c:pt idx="4629">
                  <c:v>114190</c:v>
                </c:pt>
                <c:pt idx="4630">
                  <c:v>114212</c:v>
                </c:pt>
                <c:pt idx="4631">
                  <c:v>114236</c:v>
                </c:pt>
                <c:pt idx="4632">
                  <c:v>114258</c:v>
                </c:pt>
                <c:pt idx="4633">
                  <c:v>114280</c:v>
                </c:pt>
                <c:pt idx="4634">
                  <c:v>114301</c:v>
                </c:pt>
                <c:pt idx="4635">
                  <c:v>114323</c:v>
                </c:pt>
                <c:pt idx="4636">
                  <c:v>114344</c:v>
                </c:pt>
                <c:pt idx="4637">
                  <c:v>114367</c:v>
                </c:pt>
                <c:pt idx="4638">
                  <c:v>114388</c:v>
                </c:pt>
                <c:pt idx="4639">
                  <c:v>114410</c:v>
                </c:pt>
                <c:pt idx="4640">
                  <c:v>114432</c:v>
                </c:pt>
                <c:pt idx="4641">
                  <c:v>114454</c:v>
                </c:pt>
                <c:pt idx="4642">
                  <c:v>114476</c:v>
                </c:pt>
                <c:pt idx="4643">
                  <c:v>114497</c:v>
                </c:pt>
                <c:pt idx="4644">
                  <c:v>114519</c:v>
                </c:pt>
                <c:pt idx="4645">
                  <c:v>114541</c:v>
                </c:pt>
                <c:pt idx="4646">
                  <c:v>114563</c:v>
                </c:pt>
                <c:pt idx="4647">
                  <c:v>114584</c:v>
                </c:pt>
                <c:pt idx="4648">
                  <c:v>114606</c:v>
                </c:pt>
                <c:pt idx="4649">
                  <c:v>114627</c:v>
                </c:pt>
                <c:pt idx="4650">
                  <c:v>114650</c:v>
                </c:pt>
                <c:pt idx="4651">
                  <c:v>114671</c:v>
                </c:pt>
                <c:pt idx="4652">
                  <c:v>114694</c:v>
                </c:pt>
                <c:pt idx="4653">
                  <c:v>114715</c:v>
                </c:pt>
                <c:pt idx="4654">
                  <c:v>114738</c:v>
                </c:pt>
                <c:pt idx="4655">
                  <c:v>114759</c:v>
                </c:pt>
                <c:pt idx="4656">
                  <c:v>114781</c:v>
                </c:pt>
                <c:pt idx="4657">
                  <c:v>114802</c:v>
                </c:pt>
                <c:pt idx="4658">
                  <c:v>114825</c:v>
                </c:pt>
                <c:pt idx="4659">
                  <c:v>114846</c:v>
                </c:pt>
                <c:pt idx="4660">
                  <c:v>114868</c:v>
                </c:pt>
                <c:pt idx="4661">
                  <c:v>114889</c:v>
                </c:pt>
                <c:pt idx="4662">
                  <c:v>114911</c:v>
                </c:pt>
                <c:pt idx="4663">
                  <c:v>115018</c:v>
                </c:pt>
                <c:pt idx="4664">
                  <c:v>115040</c:v>
                </c:pt>
                <c:pt idx="4665">
                  <c:v>115061</c:v>
                </c:pt>
                <c:pt idx="4666">
                  <c:v>115083</c:v>
                </c:pt>
                <c:pt idx="4667">
                  <c:v>115105</c:v>
                </c:pt>
                <c:pt idx="4668">
                  <c:v>115129</c:v>
                </c:pt>
                <c:pt idx="4669">
                  <c:v>115151</c:v>
                </c:pt>
                <c:pt idx="4670">
                  <c:v>115173</c:v>
                </c:pt>
                <c:pt idx="4671">
                  <c:v>115194</c:v>
                </c:pt>
                <c:pt idx="4672">
                  <c:v>115216</c:v>
                </c:pt>
                <c:pt idx="4673">
                  <c:v>115237</c:v>
                </c:pt>
                <c:pt idx="4674">
                  <c:v>115259</c:v>
                </c:pt>
                <c:pt idx="4675">
                  <c:v>115280</c:v>
                </c:pt>
                <c:pt idx="4676">
                  <c:v>115302</c:v>
                </c:pt>
                <c:pt idx="4677">
                  <c:v>115323</c:v>
                </c:pt>
                <c:pt idx="4678">
                  <c:v>115345</c:v>
                </c:pt>
                <c:pt idx="4679">
                  <c:v>115366</c:v>
                </c:pt>
                <c:pt idx="4680">
                  <c:v>115388</c:v>
                </c:pt>
                <c:pt idx="4681">
                  <c:v>115410</c:v>
                </c:pt>
                <c:pt idx="4682">
                  <c:v>115433</c:v>
                </c:pt>
                <c:pt idx="4683">
                  <c:v>115454</c:v>
                </c:pt>
                <c:pt idx="4684">
                  <c:v>115476</c:v>
                </c:pt>
                <c:pt idx="4685">
                  <c:v>115497</c:v>
                </c:pt>
                <c:pt idx="4686">
                  <c:v>115519</c:v>
                </c:pt>
                <c:pt idx="4687">
                  <c:v>115540</c:v>
                </c:pt>
                <c:pt idx="4688">
                  <c:v>115562</c:v>
                </c:pt>
                <c:pt idx="4689">
                  <c:v>115584</c:v>
                </c:pt>
                <c:pt idx="4690">
                  <c:v>115605</c:v>
                </c:pt>
                <c:pt idx="4691">
                  <c:v>115627</c:v>
                </c:pt>
                <c:pt idx="4692">
                  <c:v>115648</c:v>
                </c:pt>
                <c:pt idx="4693">
                  <c:v>115671</c:v>
                </c:pt>
                <c:pt idx="4694">
                  <c:v>115692</c:v>
                </c:pt>
                <c:pt idx="4695">
                  <c:v>115714</c:v>
                </c:pt>
                <c:pt idx="4696">
                  <c:v>115735</c:v>
                </c:pt>
                <c:pt idx="4697">
                  <c:v>115757</c:v>
                </c:pt>
                <c:pt idx="4698">
                  <c:v>115778</c:v>
                </c:pt>
                <c:pt idx="4699">
                  <c:v>115800</c:v>
                </c:pt>
                <c:pt idx="4700">
                  <c:v>115821</c:v>
                </c:pt>
                <c:pt idx="4701">
                  <c:v>115843</c:v>
                </c:pt>
                <c:pt idx="4702">
                  <c:v>115864</c:v>
                </c:pt>
                <c:pt idx="4703">
                  <c:v>115886</c:v>
                </c:pt>
                <c:pt idx="4704">
                  <c:v>115908</c:v>
                </c:pt>
                <c:pt idx="4705">
                  <c:v>115998</c:v>
                </c:pt>
                <c:pt idx="4706">
                  <c:v>116035</c:v>
                </c:pt>
                <c:pt idx="4707">
                  <c:v>116057</c:v>
                </c:pt>
                <c:pt idx="4708">
                  <c:v>116078</c:v>
                </c:pt>
                <c:pt idx="4709">
                  <c:v>116100</c:v>
                </c:pt>
                <c:pt idx="4710">
                  <c:v>116121</c:v>
                </c:pt>
                <c:pt idx="4711">
                  <c:v>116143</c:v>
                </c:pt>
                <c:pt idx="4712">
                  <c:v>116164</c:v>
                </c:pt>
                <c:pt idx="4713">
                  <c:v>116187</c:v>
                </c:pt>
                <c:pt idx="4714">
                  <c:v>116208</c:v>
                </c:pt>
                <c:pt idx="4715">
                  <c:v>116230</c:v>
                </c:pt>
                <c:pt idx="4716">
                  <c:v>116251</c:v>
                </c:pt>
                <c:pt idx="4717">
                  <c:v>116273</c:v>
                </c:pt>
                <c:pt idx="4718">
                  <c:v>116295</c:v>
                </c:pt>
                <c:pt idx="4719">
                  <c:v>116317</c:v>
                </c:pt>
                <c:pt idx="4720">
                  <c:v>116338</c:v>
                </c:pt>
                <c:pt idx="4721">
                  <c:v>116360</c:v>
                </c:pt>
                <c:pt idx="4722">
                  <c:v>116381</c:v>
                </c:pt>
                <c:pt idx="4723">
                  <c:v>116403</c:v>
                </c:pt>
                <c:pt idx="4724">
                  <c:v>116424</c:v>
                </c:pt>
                <c:pt idx="4725">
                  <c:v>116446</c:v>
                </c:pt>
                <c:pt idx="4726">
                  <c:v>116467</c:v>
                </c:pt>
                <c:pt idx="4727">
                  <c:v>116489</c:v>
                </c:pt>
                <c:pt idx="4728">
                  <c:v>116510</c:v>
                </c:pt>
                <c:pt idx="4729">
                  <c:v>116533</c:v>
                </c:pt>
                <c:pt idx="4730">
                  <c:v>116554</c:v>
                </c:pt>
                <c:pt idx="4731">
                  <c:v>116576</c:v>
                </c:pt>
                <c:pt idx="4732">
                  <c:v>116597</c:v>
                </c:pt>
                <c:pt idx="4733">
                  <c:v>116619</c:v>
                </c:pt>
                <c:pt idx="4734">
                  <c:v>116640</c:v>
                </c:pt>
                <c:pt idx="4735">
                  <c:v>116662</c:v>
                </c:pt>
                <c:pt idx="4736">
                  <c:v>116683</c:v>
                </c:pt>
                <c:pt idx="4737">
                  <c:v>116705</c:v>
                </c:pt>
                <c:pt idx="4738">
                  <c:v>116726</c:v>
                </c:pt>
                <c:pt idx="4739">
                  <c:v>116748</c:v>
                </c:pt>
                <c:pt idx="4740">
                  <c:v>116769</c:v>
                </c:pt>
                <c:pt idx="4741">
                  <c:v>116794</c:v>
                </c:pt>
                <c:pt idx="4742">
                  <c:v>116815</c:v>
                </c:pt>
                <c:pt idx="4743">
                  <c:v>116838</c:v>
                </c:pt>
                <c:pt idx="4744">
                  <c:v>116860</c:v>
                </c:pt>
                <c:pt idx="4745">
                  <c:v>116882</c:v>
                </c:pt>
                <c:pt idx="4746">
                  <c:v>116903</c:v>
                </c:pt>
                <c:pt idx="4747">
                  <c:v>117010</c:v>
                </c:pt>
                <c:pt idx="4748">
                  <c:v>117031</c:v>
                </c:pt>
                <c:pt idx="4749">
                  <c:v>117053</c:v>
                </c:pt>
                <c:pt idx="4750">
                  <c:v>117074</c:v>
                </c:pt>
                <c:pt idx="4751">
                  <c:v>117096</c:v>
                </c:pt>
                <c:pt idx="4752">
                  <c:v>117118</c:v>
                </c:pt>
                <c:pt idx="4753">
                  <c:v>117140</c:v>
                </c:pt>
                <c:pt idx="4754">
                  <c:v>117161</c:v>
                </c:pt>
                <c:pt idx="4755">
                  <c:v>117183</c:v>
                </c:pt>
                <c:pt idx="4756">
                  <c:v>117206</c:v>
                </c:pt>
                <c:pt idx="4757">
                  <c:v>117227</c:v>
                </c:pt>
                <c:pt idx="4758">
                  <c:v>117249</c:v>
                </c:pt>
                <c:pt idx="4759">
                  <c:v>117270</c:v>
                </c:pt>
                <c:pt idx="4760">
                  <c:v>117292</c:v>
                </c:pt>
                <c:pt idx="4761">
                  <c:v>117314</c:v>
                </c:pt>
                <c:pt idx="4762">
                  <c:v>117336</c:v>
                </c:pt>
                <c:pt idx="4763">
                  <c:v>117357</c:v>
                </c:pt>
                <c:pt idx="4764">
                  <c:v>117379</c:v>
                </c:pt>
                <c:pt idx="4765">
                  <c:v>117401</c:v>
                </c:pt>
                <c:pt idx="4766">
                  <c:v>117423</c:v>
                </c:pt>
                <c:pt idx="4767">
                  <c:v>117444</c:v>
                </c:pt>
                <c:pt idx="4768">
                  <c:v>117466</c:v>
                </c:pt>
                <c:pt idx="4769">
                  <c:v>117487</c:v>
                </c:pt>
                <c:pt idx="4770">
                  <c:v>117510</c:v>
                </c:pt>
                <c:pt idx="4771">
                  <c:v>117531</c:v>
                </c:pt>
                <c:pt idx="4772">
                  <c:v>117553</c:v>
                </c:pt>
                <c:pt idx="4773">
                  <c:v>117574</c:v>
                </c:pt>
                <c:pt idx="4774">
                  <c:v>117597</c:v>
                </c:pt>
                <c:pt idx="4775">
                  <c:v>117619</c:v>
                </c:pt>
                <c:pt idx="4776">
                  <c:v>117641</c:v>
                </c:pt>
                <c:pt idx="4777">
                  <c:v>117663</c:v>
                </c:pt>
                <c:pt idx="4778">
                  <c:v>117687</c:v>
                </c:pt>
                <c:pt idx="4779">
                  <c:v>117709</c:v>
                </c:pt>
                <c:pt idx="4780">
                  <c:v>117731</c:v>
                </c:pt>
                <c:pt idx="4781">
                  <c:v>117752</c:v>
                </c:pt>
                <c:pt idx="4782">
                  <c:v>117774</c:v>
                </c:pt>
                <c:pt idx="4783">
                  <c:v>117796</c:v>
                </c:pt>
                <c:pt idx="4784">
                  <c:v>117818</c:v>
                </c:pt>
                <c:pt idx="4785">
                  <c:v>117839</c:v>
                </c:pt>
                <c:pt idx="4786">
                  <c:v>117861</c:v>
                </c:pt>
                <c:pt idx="4787">
                  <c:v>117882</c:v>
                </c:pt>
                <c:pt idx="4788">
                  <c:v>117905</c:v>
                </c:pt>
                <c:pt idx="4789">
                  <c:v>117926</c:v>
                </c:pt>
                <c:pt idx="4790">
                  <c:v>117948</c:v>
                </c:pt>
                <c:pt idx="4791">
                  <c:v>117969</c:v>
                </c:pt>
                <c:pt idx="4792">
                  <c:v>118155</c:v>
                </c:pt>
                <c:pt idx="4793">
                  <c:v>118182</c:v>
                </c:pt>
                <c:pt idx="4794">
                  <c:v>118204</c:v>
                </c:pt>
                <c:pt idx="4795">
                  <c:v>118225</c:v>
                </c:pt>
                <c:pt idx="4796">
                  <c:v>118248</c:v>
                </c:pt>
                <c:pt idx="4797">
                  <c:v>118269</c:v>
                </c:pt>
                <c:pt idx="4798">
                  <c:v>118291</c:v>
                </c:pt>
                <c:pt idx="4799">
                  <c:v>118312</c:v>
                </c:pt>
                <c:pt idx="4800">
                  <c:v>118334</c:v>
                </c:pt>
                <c:pt idx="4801">
                  <c:v>118356</c:v>
                </c:pt>
                <c:pt idx="4802">
                  <c:v>118378</c:v>
                </c:pt>
                <c:pt idx="4803">
                  <c:v>118400</c:v>
                </c:pt>
                <c:pt idx="4804">
                  <c:v>118421</c:v>
                </c:pt>
                <c:pt idx="4805">
                  <c:v>118445</c:v>
                </c:pt>
                <c:pt idx="4806">
                  <c:v>118466</c:v>
                </c:pt>
                <c:pt idx="4807">
                  <c:v>118488</c:v>
                </c:pt>
                <c:pt idx="4808">
                  <c:v>118509</c:v>
                </c:pt>
                <c:pt idx="4809">
                  <c:v>118532</c:v>
                </c:pt>
                <c:pt idx="4810">
                  <c:v>118553</c:v>
                </c:pt>
                <c:pt idx="4811">
                  <c:v>118575</c:v>
                </c:pt>
                <c:pt idx="4812">
                  <c:v>118596</c:v>
                </c:pt>
                <c:pt idx="4813">
                  <c:v>118618</c:v>
                </c:pt>
                <c:pt idx="4814">
                  <c:v>118642</c:v>
                </c:pt>
                <c:pt idx="4815">
                  <c:v>118664</c:v>
                </c:pt>
                <c:pt idx="4816">
                  <c:v>118686</c:v>
                </c:pt>
                <c:pt idx="4817">
                  <c:v>118708</c:v>
                </c:pt>
                <c:pt idx="4818">
                  <c:v>118729</c:v>
                </c:pt>
                <c:pt idx="4819">
                  <c:v>118751</c:v>
                </c:pt>
                <c:pt idx="4820">
                  <c:v>118773</c:v>
                </c:pt>
                <c:pt idx="4821">
                  <c:v>118795</c:v>
                </c:pt>
                <c:pt idx="4822">
                  <c:v>118816</c:v>
                </c:pt>
                <c:pt idx="4823">
                  <c:v>118838</c:v>
                </c:pt>
                <c:pt idx="4824">
                  <c:v>118859</c:v>
                </c:pt>
                <c:pt idx="4825">
                  <c:v>118882</c:v>
                </c:pt>
                <c:pt idx="4826">
                  <c:v>118903</c:v>
                </c:pt>
                <c:pt idx="4827">
                  <c:v>118925</c:v>
                </c:pt>
                <c:pt idx="4828">
                  <c:v>118946</c:v>
                </c:pt>
                <c:pt idx="4829">
                  <c:v>118968</c:v>
                </c:pt>
                <c:pt idx="4830">
                  <c:v>118990</c:v>
                </c:pt>
                <c:pt idx="4831">
                  <c:v>119012</c:v>
                </c:pt>
                <c:pt idx="4832">
                  <c:v>119033</c:v>
                </c:pt>
                <c:pt idx="4833">
                  <c:v>119055</c:v>
                </c:pt>
                <c:pt idx="4834">
                  <c:v>119077</c:v>
                </c:pt>
                <c:pt idx="4835">
                  <c:v>119099</c:v>
                </c:pt>
                <c:pt idx="4836">
                  <c:v>119134</c:v>
                </c:pt>
                <c:pt idx="4837">
                  <c:v>119228</c:v>
                </c:pt>
                <c:pt idx="4838">
                  <c:v>119250</c:v>
                </c:pt>
                <c:pt idx="4839">
                  <c:v>119272</c:v>
                </c:pt>
                <c:pt idx="4840">
                  <c:v>119293</c:v>
                </c:pt>
                <c:pt idx="4841">
                  <c:v>119315</c:v>
                </c:pt>
                <c:pt idx="4842">
                  <c:v>119336</c:v>
                </c:pt>
                <c:pt idx="4843">
                  <c:v>119359</c:v>
                </c:pt>
                <c:pt idx="4844">
                  <c:v>119380</c:v>
                </c:pt>
                <c:pt idx="4845">
                  <c:v>119402</c:v>
                </c:pt>
                <c:pt idx="4846">
                  <c:v>119424</c:v>
                </c:pt>
                <c:pt idx="4847">
                  <c:v>119445</c:v>
                </c:pt>
                <c:pt idx="4848">
                  <c:v>119468</c:v>
                </c:pt>
                <c:pt idx="4849">
                  <c:v>119489</c:v>
                </c:pt>
                <c:pt idx="4850">
                  <c:v>119511</c:v>
                </c:pt>
                <c:pt idx="4851">
                  <c:v>119535</c:v>
                </c:pt>
                <c:pt idx="4852">
                  <c:v>119557</c:v>
                </c:pt>
                <c:pt idx="4853">
                  <c:v>119578</c:v>
                </c:pt>
                <c:pt idx="4854">
                  <c:v>119600</c:v>
                </c:pt>
                <c:pt idx="4855">
                  <c:v>119622</c:v>
                </c:pt>
                <c:pt idx="4856">
                  <c:v>119644</c:v>
                </c:pt>
                <c:pt idx="4857">
                  <c:v>119665</c:v>
                </c:pt>
                <c:pt idx="4858">
                  <c:v>119687</c:v>
                </c:pt>
                <c:pt idx="4859">
                  <c:v>119708</c:v>
                </c:pt>
                <c:pt idx="4860">
                  <c:v>119731</c:v>
                </c:pt>
                <c:pt idx="4861">
                  <c:v>119752</c:v>
                </c:pt>
                <c:pt idx="4862">
                  <c:v>119774</c:v>
                </c:pt>
                <c:pt idx="4863">
                  <c:v>119795</c:v>
                </c:pt>
                <c:pt idx="4864">
                  <c:v>119817</c:v>
                </c:pt>
                <c:pt idx="4865">
                  <c:v>119839</c:v>
                </c:pt>
                <c:pt idx="4866">
                  <c:v>119862</c:v>
                </c:pt>
                <c:pt idx="4867">
                  <c:v>119883</c:v>
                </c:pt>
                <c:pt idx="4868">
                  <c:v>119905</c:v>
                </c:pt>
                <c:pt idx="4869">
                  <c:v>119926</c:v>
                </c:pt>
                <c:pt idx="4870">
                  <c:v>119949</c:v>
                </c:pt>
                <c:pt idx="4871">
                  <c:v>119970</c:v>
                </c:pt>
                <c:pt idx="4872">
                  <c:v>119992</c:v>
                </c:pt>
                <c:pt idx="4873">
                  <c:v>120013</c:v>
                </c:pt>
                <c:pt idx="4874">
                  <c:v>120035</c:v>
                </c:pt>
                <c:pt idx="4875">
                  <c:v>120057</c:v>
                </c:pt>
                <c:pt idx="4876">
                  <c:v>120079</c:v>
                </c:pt>
                <c:pt idx="4877">
                  <c:v>120100</c:v>
                </c:pt>
                <c:pt idx="4878">
                  <c:v>120143</c:v>
                </c:pt>
                <c:pt idx="4879">
                  <c:v>120228</c:v>
                </c:pt>
                <c:pt idx="4880">
                  <c:v>120251</c:v>
                </c:pt>
                <c:pt idx="4881">
                  <c:v>120272</c:v>
                </c:pt>
                <c:pt idx="4882">
                  <c:v>120294</c:v>
                </c:pt>
                <c:pt idx="4883">
                  <c:v>120315</c:v>
                </c:pt>
                <c:pt idx="4884">
                  <c:v>120337</c:v>
                </c:pt>
                <c:pt idx="4885">
                  <c:v>120359</c:v>
                </c:pt>
                <c:pt idx="4886">
                  <c:v>120381</c:v>
                </c:pt>
                <c:pt idx="4887">
                  <c:v>120406</c:v>
                </c:pt>
                <c:pt idx="4888">
                  <c:v>120427</c:v>
                </c:pt>
                <c:pt idx="4889">
                  <c:v>120449</c:v>
                </c:pt>
                <c:pt idx="4890">
                  <c:v>120470</c:v>
                </c:pt>
                <c:pt idx="4891">
                  <c:v>120493</c:v>
                </c:pt>
                <c:pt idx="4892">
                  <c:v>120514</c:v>
                </c:pt>
                <c:pt idx="4893">
                  <c:v>120536</c:v>
                </c:pt>
                <c:pt idx="4894">
                  <c:v>120557</c:v>
                </c:pt>
                <c:pt idx="4895">
                  <c:v>120579</c:v>
                </c:pt>
                <c:pt idx="4896">
                  <c:v>120601</c:v>
                </c:pt>
                <c:pt idx="4897">
                  <c:v>120624</c:v>
                </c:pt>
                <c:pt idx="4898">
                  <c:v>120645</c:v>
                </c:pt>
                <c:pt idx="4899">
                  <c:v>120667</c:v>
                </c:pt>
                <c:pt idx="4900">
                  <c:v>120689</c:v>
                </c:pt>
                <c:pt idx="4901">
                  <c:v>120711</c:v>
                </c:pt>
                <c:pt idx="4902">
                  <c:v>120732</c:v>
                </c:pt>
                <c:pt idx="4903">
                  <c:v>120754</c:v>
                </c:pt>
                <c:pt idx="4904">
                  <c:v>120775</c:v>
                </c:pt>
                <c:pt idx="4905">
                  <c:v>120798</c:v>
                </c:pt>
                <c:pt idx="4906">
                  <c:v>120819</c:v>
                </c:pt>
                <c:pt idx="4907">
                  <c:v>120841</c:v>
                </c:pt>
                <c:pt idx="4908">
                  <c:v>120862</c:v>
                </c:pt>
                <c:pt idx="4909">
                  <c:v>120885</c:v>
                </c:pt>
                <c:pt idx="4910">
                  <c:v>120906</c:v>
                </c:pt>
                <c:pt idx="4911">
                  <c:v>120928</c:v>
                </c:pt>
                <c:pt idx="4912">
                  <c:v>120949</c:v>
                </c:pt>
                <c:pt idx="4913">
                  <c:v>120971</c:v>
                </c:pt>
                <c:pt idx="4914">
                  <c:v>120993</c:v>
                </c:pt>
                <c:pt idx="4915">
                  <c:v>121015</c:v>
                </c:pt>
                <c:pt idx="4916">
                  <c:v>121036</c:v>
                </c:pt>
                <c:pt idx="4917">
                  <c:v>121058</c:v>
                </c:pt>
                <c:pt idx="4918">
                  <c:v>121080</c:v>
                </c:pt>
                <c:pt idx="4919">
                  <c:v>121102</c:v>
                </c:pt>
                <c:pt idx="4920">
                  <c:v>121159</c:v>
                </c:pt>
                <c:pt idx="4921">
                  <c:v>121231</c:v>
                </c:pt>
                <c:pt idx="4922">
                  <c:v>121252</c:v>
                </c:pt>
                <c:pt idx="4923">
                  <c:v>121275</c:v>
                </c:pt>
                <c:pt idx="4924">
                  <c:v>121298</c:v>
                </c:pt>
                <c:pt idx="4925">
                  <c:v>121321</c:v>
                </c:pt>
                <c:pt idx="4926">
                  <c:v>121342</c:v>
                </c:pt>
                <c:pt idx="4927">
                  <c:v>121365</c:v>
                </c:pt>
                <c:pt idx="4928">
                  <c:v>121387</c:v>
                </c:pt>
                <c:pt idx="4929">
                  <c:v>121409</c:v>
                </c:pt>
                <c:pt idx="4930">
                  <c:v>121431</c:v>
                </c:pt>
                <c:pt idx="4931">
                  <c:v>121452</c:v>
                </c:pt>
                <c:pt idx="4932">
                  <c:v>121474</c:v>
                </c:pt>
                <c:pt idx="4933">
                  <c:v>121495</c:v>
                </c:pt>
                <c:pt idx="4934">
                  <c:v>121518</c:v>
                </c:pt>
                <c:pt idx="4935">
                  <c:v>121539</c:v>
                </c:pt>
                <c:pt idx="4936">
                  <c:v>121561</c:v>
                </c:pt>
                <c:pt idx="4937">
                  <c:v>121582</c:v>
                </c:pt>
                <c:pt idx="4938">
                  <c:v>121605</c:v>
                </c:pt>
                <c:pt idx="4939">
                  <c:v>121626</c:v>
                </c:pt>
                <c:pt idx="4940">
                  <c:v>121648</c:v>
                </c:pt>
                <c:pt idx="4941">
                  <c:v>121669</c:v>
                </c:pt>
                <c:pt idx="4942">
                  <c:v>121691</c:v>
                </c:pt>
                <c:pt idx="4943">
                  <c:v>121713</c:v>
                </c:pt>
                <c:pt idx="4944">
                  <c:v>121735</c:v>
                </c:pt>
                <c:pt idx="4945">
                  <c:v>121756</c:v>
                </c:pt>
                <c:pt idx="4946">
                  <c:v>121778</c:v>
                </c:pt>
                <c:pt idx="4947">
                  <c:v>121800</c:v>
                </c:pt>
                <c:pt idx="4948">
                  <c:v>121822</c:v>
                </c:pt>
                <c:pt idx="4949">
                  <c:v>121843</c:v>
                </c:pt>
                <c:pt idx="4950">
                  <c:v>121865</c:v>
                </c:pt>
                <c:pt idx="4951">
                  <c:v>121886</c:v>
                </c:pt>
                <c:pt idx="4952">
                  <c:v>121909</c:v>
                </c:pt>
                <c:pt idx="4953">
                  <c:v>121930</c:v>
                </c:pt>
                <c:pt idx="4954">
                  <c:v>121952</c:v>
                </c:pt>
                <c:pt idx="4955">
                  <c:v>121973</c:v>
                </c:pt>
                <c:pt idx="4956">
                  <c:v>121996</c:v>
                </c:pt>
                <c:pt idx="4957">
                  <c:v>122017</c:v>
                </c:pt>
                <c:pt idx="4958">
                  <c:v>122040</c:v>
                </c:pt>
                <c:pt idx="4959">
                  <c:v>122061</c:v>
                </c:pt>
                <c:pt idx="4960">
                  <c:v>122083</c:v>
                </c:pt>
                <c:pt idx="4961">
                  <c:v>122102</c:v>
                </c:pt>
                <c:pt idx="4962">
                  <c:v>122175</c:v>
                </c:pt>
                <c:pt idx="4963">
                  <c:v>122231</c:v>
                </c:pt>
                <c:pt idx="4964">
                  <c:v>122253</c:v>
                </c:pt>
                <c:pt idx="4965">
                  <c:v>122275</c:v>
                </c:pt>
                <c:pt idx="4966">
                  <c:v>122297</c:v>
                </c:pt>
                <c:pt idx="4967">
                  <c:v>122318</c:v>
                </c:pt>
                <c:pt idx="4968">
                  <c:v>122340</c:v>
                </c:pt>
                <c:pt idx="4969">
                  <c:v>122361</c:v>
                </c:pt>
                <c:pt idx="4970">
                  <c:v>122509</c:v>
                </c:pt>
                <c:pt idx="4971">
                  <c:v>122531</c:v>
                </c:pt>
                <c:pt idx="4972">
                  <c:v>122553</c:v>
                </c:pt>
                <c:pt idx="4973">
                  <c:v>122574</c:v>
                </c:pt>
                <c:pt idx="4974">
                  <c:v>122596</c:v>
                </c:pt>
                <c:pt idx="4975">
                  <c:v>122617</c:v>
                </c:pt>
                <c:pt idx="4976">
                  <c:v>122639</c:v>
                </c:pt>
                <c:pt idx="4977">
                  <c:v>122660</c:v>
                </c:pt>
                <c:pt idx="4978">
                  <c:v>122682</c:v>
                </c:pt>
                <c:pt idx="4979">
                  <c:v>122703</c:v>
                </c:pt>
                <c:pt idx="4980">
                  <c:v>122726</c:v>
                </c:pt>
                <c:pt idx="4981">
                  <c:v>122747</c:v>
                </c:pt>
                <c:pt idx="4982">
                  <c:v>122769</c:v>
                </c:pt>
                <c:pt idx="4983">
                  <c:v>122790</c:v>
                </c:pt>
                <c:pt idx="4984">
                  <c:v>122812</c:v>
                </c:pt>
                <c:pt idx="4985">
                  <c:v>122833</c:v>
                </c:pt>
                <c:pt idx="4986">
                  <c:v>122855</c:v>
                </c:pt>
                <c:pt idx="4987">
                  <c:v>122876</c:v>
                </c:pt>
                <c:pt idx="4988">
                  <c:v>122898</c:v>
                </c:pt>
                <c:pt idx="4989">
                  <c:v>122920</c:v>
                </c:pt>
                <c:pt idx="4990">
                  <c:v>122942</c:v>
                </c:pt>
                <c:pt idx="4991">
                  <c:v>122963</c:v>
                </c:pt>
                <c:pt idx="4992">
                  <c:v>122985</c:v>
                </c:pt>
                <c:pt idx="4993">
                  <c:v>123006</c:v>
                </c:pt>
                <c:pt idx="4994">
                  <c:v>123028</c:v>
                </c:pt>
                <c:pt idx="4995">
                  <c:v>123049</c:v>
                </c:pt>
                <c:pt idx="4996">
                  <c:v>123071</c:v>
                </c:pt>
                <c:pt idx="4997">
                  <c:v>123104</c:v>
                </c:pt>
                <c:pt idx="4998">
                  <c:v>123185</c:v>
                </c:pt>
                <c:pt idx="4999">
                  <c:v>123232</c:v>
                </c:pt>
                <c:pt idx="5000">
                  <c:v>123255</c:v>
                </c:pt>
                <c:pt idx="5001">
                  <c:v>123277</c:v>
                </c:pt>
                <c:pt idx="5002">
                  <c:v>123298</c:v>
                </c:pt>
                <c:pt idx="5003">
                  <c:v>123320</c:v>
                </c:pt>
                <c:pt idx="5004">
                  <c:v>123341</c:v>
                </c:pt>
                <c:pt idx="5005">
                  <c:v>123363</c:v>
                </c:pt>
                <c:pt idx="5006">
                  <c:v>123384</c:v>
                </c:pt>
                <c:pt idx="5007">
                  <c:v>123406</c:v>
                </c:pt>
                <c:pt idx="5008">
                  <c:v>123428</c:v>
                </c:pt>
                <c:pt idx="5009">
                  <c:v>123450</c:v>
                </c:pt>
                <c:pt idx="5010">
                  <c:v>123471</c:v>
                </c:pt>
                <c:pt idx="5011">
                  <c:v>123493</c:v>
                </c:pt>
                <c:pt idx="5012">
                  <c:v>123514</c:v>
                </c:pt>
                <c:pt idx="5013">
                  <c:v>123536</c:v>
                </c:pt>
                <c:pt idx="5014">
                  <c:v>123557</c:v>
                </c:pt>
                <c:pt idx="5015">
                  <c:v>123579</c:v>
                </c:pt>
                <c:pt idx="5016">
                  <c:v>123600</c:v>
                </c:pt>
                <c:pt idx="5017">
                  <c:v>123623</c:v>
                </c:pt>
                <c:pt idx="5018">
                  <c:v>123644</c:v>
                </c:pt>
                <c:pt idx="5019">
                  <c:v>123666</c:v>
                </c:pt>
                <c:pt idx="5020">
                  <c:v>123687</c:v>
                </c:pt>
                <c:pt idx="5021">
                  <c:v>123709</c:v>
                </c:pt>
                <c:pt idx="5022">
                  <c:v>123730</c:v>
                </c:pt>
                <c:pt idx="5023">
                  <c:v>123752</c:v>
                </c:pt>
                <c:pt idx="5024">
                  <c:v>123773</c:v>
                </c:pt>
                <c:pt idx="5025">
                  <c:v>123795</c:v>
                </c:pt>
                <c:pt idx="5026">
                  <c:v>123816</c:v>
                </c:pt>
                <c:pt idx="5027">
                  <c:v>123839</c:v>
                </c:pt>
                <c:pt idx="5028">
                  <c:v>123860</c:v>
                </c:pt>
                <c:pt idx="5029">
                  <c:v>123882</c:v>
                </c:pt>
                <c:pt idx="5030">
                  <c:v>123904</c:v>
                </c:pt>
                <c:pt idx="5031">
                  <c:v>123926</c:v>
                </c:pt>
                <c:pt idx="5032">
                  <c:v>124035</c:v>
                </c:pt>
                <c:pt idx="5033">
                  <c:v>124056</c:v>
                </c:pt>
                <c:pt idx="5034">
                  <c:v>124081</c:v>
                </c:pt>
                <c:pt idx="5035">
                  <c:v>124102</c:v>
                </c:pt>
                <c:pt idx="5036">
                  <c:v>124124</c:v>
                </c:pt>
                <c:pt idx="5037">
                  <c:v>124146</c:v>
                </c:pt>
                <c:pt idx="5038">
                  <c:v>124168</c:v>
                </c:pt>
                <c:pt idx="5039">
                  <c:v>124189</c:v>
                </c:pt>
                <c:pt idx="5040">
                  <c:v>124211</c:v>
                </c:pt>
                <c:pt idx="5041">
                  <c:v>124233</c:v>
                </c:pt>
                <c:pt idx="5042">
                  <c:v>124255</c:v>
                </c:pt>
                <c:pt idx="5043">
                  <c:v>124276</c:v>
                </c:pt>
                <c:pt idx="5044">
                  <c:v>124298</c:v>
                </c:pt>
                <c:pt idx="5045">
                  <c:v>124320</c:v>
                </c:pt>
                <c:pt idx="5046">
                  <c:v>124342</c:v>
                </c:pt>
                <c:pt idx="5047">
                  <c:v>124363</c:v>
                </c:pt>
                <c:pt idx="5048">
                  <c:v>124385</c:v>
                </c:pt>
                <c:pt idx="5049">
                  <c:v>124406</c:v>
                </c:pt>
                <c:pt idx="5050">
                  <c:v>124429</c:v>
                </c:pt>
                <c:pt idx="5051">
                  <c:v>124450</c:v>
                </c:pt>
                <c:pt idx="5052">
                  <c:v>124472</c:v>
                </c:pt>
                <c:pt idx="5053">
                  <c:v>124493</c:v>
                </c:pt>
                <c:pt idx="5054">
                  <c:v>124516</c:v>
                </c:pt>
                <c:pt idx="5055">
                  <c:v>124537</c:v>
                </c:pt>
                <c:pt idx="5056">
                  <c:v>124559</c:v>
                </c:pt>
                <c:pt idx="5057">
                  <c:v>124580</c:v>
                </c:pt>
                <c:pt idx="5058">
                  <c:v>124603</c:v>
                </c:pt>
                <c:pt idx="5059">
                  <c:v>124624</c:v>
                </c:pt>
                <c:pt idx="5060">
                  <c:v>124646</c:v>
                </c:pt>
                <c:pt idx="5061">
                  <c:v>124668</c:v>
                </c:pt>
                <c:pt idx="5062">
                  <c:v>124691</c:v>
                </c:pt>
                <c:pt idx="5063">
                  <c:v>124712</c:v>
                </c:pt>
                <c:pt idx="5064">
                  <c:v>124734</c:v>
                </c:pt>
                <c:pt idx="5065">
                  <c:v>124755</c:v>
                </c:pt>
                <c:pt idx="5066">
                  <c:v>124777</c:v>
                </c:pt>
                <c:pt idx="5067">
                  <c:v>124800</c:v>
                </c:pt>
                <c:pt idx="5068">
                  <c:v>124821</c:v>
                </c:pt>
                <c:pt idx="5069">
                  <c:v>124843</c:v>
                </c:pt>
                <c:pt idx="5070">
                  <c:v>124867</c:v>
                </c:pt>
                <c:pt idx="5071">
                  <c:v>124889</c:v>
                </c:pt>
                <c:pt idx="5072">
                  <c:v>124911</c:v>
                </c:pt>
                <c:pt idx="5073">
                  <c:v>124973</c:v>
                </c:pt>
                <c:pt idx="5074">
                  <c:v>125040</c:v>
                </c:pt>
                <c:pt idx="5075">
                  <c:v>125062</c:v>
                </c:pt>
                <c:pt idx="5076">
                  <c:v>125083</c:v>
                </c:pt>
                <c:pt idx="5077">
                  <c:v>125106</c:v>
                </c:pt>
                <c:pt idx="5078">
                  <c:v>125127</c:v>
                </c:pt>
                <c:pt idx="5079">
                  <c:v>125149</c:v>
                </c:pt>
                <c:pt idx="5080">
                  <c:v>125170</c:v>
                </c:pt>
                <c:pt idx="5081">
                  <c:v>125192</c:v>
                </c:pt>
                <c:pt idx="5082">
                  <c:v>125214</c:v>
                </c:pt>
                <c:pt idx="5083">
                  <c:v>125236</c:v>
                </c:pt>
                <c:pt idx="5084">
                  <c:v>125257</c:v>
                </c:pt>
                <c:pt idx="5085">
                  <c:v>125279</c:v>
                </c:pt>
                <c:pt idx="5086">
                  <c:v>125301</c:v>
                </c:pt>
                <c:pt idx="5087">
                  <c:v>125323</c:v>
                </c:pt>
                <c:pt idx="5088">
                  <c:v>125344</c:v>
                </c:pt>
                <c:pt idx="5089">
                  <c:v>125366</c:v>
                </c:pt>
                <c:pt idx="5090">
                  <c:v>125387</c:v>
                </c:pt>
                <c:pt idx="5091">
                  <c:v>125410</c:v>
                </c:pt>
                <c:pt idx="5092">
                  <c:v>125432</c:v>
                </c:pt>
                <c:pt idx="5093">
                  <c:v>125454</c:v>
                </c:pt>
                <c:pt idx="5094">
                  <c:v>125475</c:v>
                </c:pt>
                <c:pt idx="5095">
                  <c:v>125497</c:v>
                </c:pt>
                <c:pt idx="5096">
                  <c:v>125519</c:v>
                </c:pt>
                <c:pt idx="5097">
                  <c:v>125541</c:v>
                </c:pt>
                <c:pt idx="5098">
                  <c:v>125562</c:v>
                </c:pt>
                <c:pt idx="5099">
                  <c:v>125584</c:v>
                </c:pt>
                <c:pt idx="5100">
                  <c:v>125606</c:v>
                </c:pt>
                <c:pt idx="5101">
                  <c:v>125628</c:v>
                </c:pt>
                <c:pt idx="5102">
                  <c:v>125649</c:v>
                </c:pt>
                <c:pt idx="5103">
                  <c:v>125671</c:v>
                </c:pt>
                <c:pt idx="5104">
                  <c:v>125693</c:v>
                </c:pt>
                <c:pt idx="5105">
                  <c:v>125715</c:v>
                </c:pt>
                <c:pt idx="5106">
                  <c:v>125736</c:v>
                </c:pt>
                <c:pt idx="5107">
                  <c:v>125761</c:v>
                </c:pt>
                <c:pt idx="5108">
                  <c:v>125783</c:v>
                </c:pt>
                <c:pt idx="5109">
                  <c:v>125804</c:v>
                </c:pt>
                <c:pt idx="5110">
                  <c:v>125827</c:v>
                </c:pt>
                <c:pt idx="5111">
                  <c:v>125848</c:v>
                </c:pt>
                <c:pt idx="5112">
                  <c:v>125870</c:v>
                </c:pt>
                <c:pt idx="5113">
                  <c:v>125891</c:v>
                </c:pt>
                <c:pt idx="5114">
                  <c:v>125913</c:v>
                </c:pt>
                <c:pt idx="5115">
                  <c:v>126006</c:v>
                </c:pt>
                <c:pt idx="5116">
                  <c:v>126043</c:v>
                </c:pt>
                <c:pt idx="5117">
                  <c:v>126064</c:v>
                </c:pt>
                <c:pt idx="5118">
                  <c:v>126086</c:v>
                </c:pt>
                <c:pt idx="5119">
                  <c:v>126107</c:v>
                </c:pt>
                <c:pt idx="5120">
                  <c:v>126129</c:v>
                </c:pt>
                <c:pt idx="5121">
                  <c:v>126151</c:v>
                </c:pt>
                <c:pt idx="5122">
                  <c:v>126174</c:v>
                </c:pt>
                <c:pt idx="5123">
                  <c:v>126195</c:v>
                </c:pt>
                <c:pt idx="5124">
                  <c:v>126217</c:v>
                </c:pt>
                <c:pt idx="5125">
                  <c:v>126238</c:v>
                </c:pt>
                <c:pt idx="5126">
                  <c:v>126261</c:v>
                </c:pt>
                <c:pt idx="5127">
                  <c:v>126282</c:v>
                </c:pt>
                <c:pt idx="5128">
                  <c:v>126304</c:v>
                </c:pt>
                <c:pt idx="5129">
                  <c:v>126325</c:v>
                </c:pt>
                <c:pt idx="5130">
                  <c:v>126347</c:v>
                </c:pt>
                <c:pt idx="5131">
                  <c:v>126369</c:v>
                </c:pt>
                <c:pt idx="5132">
                  <c:v>126391</c:v>
                </c:pt>
                <c:pt idx="5133">
                  <c:v>126412</c:v>
                </c:pt>
                <c:pt idx="5134">
                  <c:v>126434</c:v>
                </c:pt>
                <c:pt idx="5135">
                  <c:v>126456</c:v>
                </c:pt>
                <c:pt idx="5136">
                  <c:v>126478</c:v>
                </c:pt>
                <c:pt idx="5137">
                  <c:v>126499</c:v>
                </c:pt>
                <c:pt idx="5138">
                  <c:v>126521</c:v>
                </c:pt>
                <c:pt idx="5139">
                  <c:v>126542</c:v>
                </c:pt>
                <c:pt idx="5140">
                  <c:v>126565</c:v>
                </c:pt>
                <c:pt idx="5141">
                  <c:v>126586</c:v>
                </c:pt>
                <c:pt idx="5142">
                  <c:v>126608</c:v>
                </c:pt>
                <c:pt idx="5143">
                  <c:v>126632</c:v>
                </c:pt>
                <c:pt idx="5144">
                  <c:v>126654</c:v>
                </c:pt>
                <c:pt idx="5145">
                  <c:v>126675</c:v>
                </c:pt>
                <c:pt idx="5146">
                  <c:v>126697</c:v>
                </c:pt>
                <c:pt idx="5147">
                  <c:v>126720</c:v>
                </c:pt>
                <c:pt idx="5148">
                  <c:v>126741</c:v>
                </c:pt>
                <c:pt idx="5149">
                  <c:v>126763</c:v>
                </c:pt>
                <c:pt idx="5150">
                  <c:v>126784</c:v>
                </c:pt>
                <c:pt idx="5151">
                  <c:v>126807</c:v>
                </c:pt>
                <c:pt idx="5152">
                  <c:v>126828</c:v>
                </c:pt>
                <c:pt idx="5153">
                  <c:v>126851</c:v>
                </c:pt>
                <c:pt idx="5154">
                  <c:v>126872</c:v>
                </c:pt>
                <c:pt idx="5155">
                  <c:v>126894</c:v>
                </c:pt>
                <c:pt idx="5156">
                  <c:v>126915</c:v>
                </c:pt>
                <c:pt idx="5157">
                  <c:v>127023</c:v>
                </c:pt>
                <c:pt idx="5158">
                  <c:v>127044</c:v>
                </c:pt>
                <c:pt idx="5159">
                  <c:v>127066</c:v>
                </c:pt>
                <c:pt idx="5160">
                  <c:v>127087</c:v>
                </c:pt>
                <c:pt idx="5161">
                  <c:v>127109</c:v>
                </c:pt>
                <c:pt idx="5162">
                  <c:v>127131</c:v>
                </c:pt>
                <c:pt idx="5163">
                  <c:v>127153</c:v>
                </c:pt>
                <c:pt idx="5164">
                  <c:v>127174</c:v>
                </c:pt>
                <c:pt idx="5165">
                  <c:v>127196</c:v>
                </c:pt>
                <c:pt idx="5166">
                  <c:v>127218</c:v>
                </c:pt>
                <c:pt idx="5167">
                  <c:v>127240</c:v>
                </c:pt>
                <c:pt idx="5168">
                  <c:v>127261</c:v>
                </c:pt>
                <c:pt idx="5169">
                  <c:v>127283</c:v>
                </c:pt>
                <c:pt idx="5170">
                  <c:v>127304</c:v>
                </c:pt>
                <c:pt idx="5171">
                  <c:v>127327</c:v>
                </c:pt>
                <c:pt idx="5172">
                  <c:v>127348</c:v>
                </c:pt>
                <c:pt idx="5173">
                  <c:v>127370</c:v>
                </c:pt>
                <c:pt idx="5174">
                  <c:v>127391</c:v>
                </c:pt>
                <c:pt idx="5175">
                  <c:v>127414</c:v>
                </c:pt>
                <c:pt idx="5176">
                  <c:v>127435</c:v>
                </c:pt>
                <c:pt idx="5177">
                  <c:v>127457</c:v>
                </c:pt>
                <c:pt idx="5178">
                  <c:v>127478</c:v>
                </c:pt>
                <c:pt idx="5179">
                  <c:v>127500</c:v>
                </c:pt>
                <c:pt idx="5180">
                  <c:v>127524</c:v>
                </c:pt>
                <c:pt idx="5181">
                  <c:v>127547</c:v>
                </c:pt>
                <c:pt idx="5182">
                  <c:v>127568</c:v>
                </c:pt>
                <c:pt idx="5183">
                  <c:v>127591</c:v>
                </c:pt>
                <c:pt idx="5184">
                  <c:v>127612</c:v>
                </c:pt>
                <c:pt idx="5185">
                  <c:v>127634</c:v>
                </c:pt>
                <c:pt idx="5186">
                  <c:v>127656</c:v>
                </c:pt>
                <c:pt idx="5187">
                  <c:v>127678</c:v>
                </c:pt>
                <c:pt idx="5188">
                  <c:v>127699</c:v>
                </c:pt>
                <c:pt idx="5189">
                  <c:v>127721</c:v>
                </c:pt>
                <c:pt idx="5190">
                  <c:v>127744</c:v>
                </c:pt>
                <c:pt idx="5191">
                  <c:v>127765</c:v>
                </c:pt>
                <c:pt idx="5192">
                  <c:v>127787</c:v>
                </c:pt>
                <c:pt idx="5193">
                  <c:v>127808</c:v>
                </c:pt>
                <c:pt idx="5194">
                  <c:v>127830</c:v>
                </c:pt>
                <c:pt idx="5195">
                  <c:v>127852</c:v>
                </c:pt>
                <c:pt idx="5196">
                  <c:v>127874</c:v>
                </c:pt>
                <c:pt idx="5197">
                  <c:v>127895</c:v>
                </c:pt>
                <c:pt idx="5198">
                  <c:v>127917</c:v>
                </c:pt>
                <c:pt idx="5199">
                  <c:v>128023</c:v>
                </c:pt>
                <c:pt idx="5200">
                  <c:v>128046</c:v>
                </c:pt>
                <c:pt idx="5201">
                  <c:v>128067</c:v>
                </c:pt>
                <c:pt idx="5202">
                  <c:v>128089</c:v>
                </c:pt>
                <c:pt idx="5203">
                  <c:v>128110</c:v>
                </c:pt>
                <c:pt idx="5204">
                  <c:v>128133</c:v>
                </c:pt>
                <c:pt idx="5205">
                  <c:v>128154</c:v>
                </c:pt>
                <c:pt idx="5206">
                  <c:v>128176</c:v>
                </c:pt>
                <c:pt idx="5207">
                  <c:v>128197</c:v>
                </c:pt>
                <c:pt idx="5208">
                  <c:v>128219</c:v>
                </c:pt>
                <c:pt idx="5209">
                  <c:v>128241</c:v>
                </c:pt>
                <c:pt idx="5210">
                  <c:v>128263</c:v>
                </c:pt>
                <c:pt idx="5211">
                  <c:v>128284</c:v>
                </c:pt>
                <c:pt idx="5212">
                  <c:v>128307</c:v>
                </c:pt>
                <c:pt idx="5213">
                  <c:v>128328</c:v>
                </c:pt>
                <c:pt idx="5214">
                  <c:v>128351</c:v>
                </c:pt>
                <c:pt idx="5215">
                  <c:v>128372</c:v>
                </c:pt>
                <c:pt idx="5216">
                  <c:v>128394</c:v>
                </c:pt>
                <c:pt idx="5217">
                  <c:v>128413</c:v>
                </c:pt>
                <c:pt idx="5218">
                  <c:v>128436</c:v>
                </c:pt>
                <c:pt idx="5219">
                  <c:v>128457</c:v>
                </c:pt>
                <c:pt idx="5220">
                  <c:v>128479</c:v>
                </c:pt>
                <c:pt idx="5221">
                  <c:v>128500</c:v>
                </c:pt>
                <c:pt idx="5222">
                  <c:v>128523</c:v>
                </c:pt>
                <c:pt idx="5223">
                  <c:v>128544</c:v>
                </c:pt>
                <c:pt idx="5224">
                  <c:v>128566</c:v>
                </c:pt>
                <c:pt idx="5225">
                  <c:v>128587</c:v>
                </c:pt>
                <c:pt idx="5226">
                  <c:v>128610</c:v>
                </c:pt>
                <c:pt idx="5227">
                  <c:v>128631</c:v>
                </c:pt>
                <c:pt idx="5228">
                  <c:v>128653</c:v>
                </c:pt>
                <c:pt idx="5229">
                  <c:v>128674</c:v>
                </c:pt>
                <c:pt idx="5230">
                  <c:v>128696</c:v>
                </c:pt>
                <c:pt idx="5231">
                  <c:v>128718</c:v>
                </c:pt>
                <c:pt idx="5232">
                  <c:v>128740</c:v>
                </c:pt>
                <c:pt idx="5233">
                  <c:v>128761</c:v>
                </c:pt>
                <c:pt idx="5234">
                  <c:v>128783</c:v>
                </c:pt>
                <c:pt idx="5235">
                  <c:v>128805</c:v>
                </c:pt>
                <c:pt idx="5236">
                  <c:v>128827</c:v>
                </c:pt>
                <c:pt idx="5237">
                  <c:v>128848</c:v>
                </c:pt>
                <c:pt idx="5238">
                  <c:v>128870</c:v>
                </c:pt>
                <c:pt idx="5239">
                  <c:v>128892</c:v>
                </c:pt>
                <c:pt idx="5240">
                  <c:v>128914</c:v>
                </c:pt>
                <c:pt idx="5241">
                  <c:v>129022</c:v>
                </c:pt>
                <c:pt idx="5242">
                  <c:v>129044</c:v>
                </c:pt>
                <c:pt idx="5243">
                  <c:v>129065</c:v>
                </c:pt>
                <c:pt idx="5244">
                  <c:v>129088</c:v>
                </c:pt>
                <c:pt idx="5245">
                  <c:v>129111</c:v>
                </c:pt>
                <c:pt idx="5246">
                  <c:v>129132</c:v>
                </c:pt>
                <c:pt idx="5247">
                  <c:v>129154</c:v>
                </c:pt>
                <c:pt idx="5248">
                  <c:v>129176</c:v>
                </c:pt>
                <c:pt idx="5249">
                  <c:v>129198</c:v>
                </c:pt>
                <c:pt idx="5250">
                  <c:v>129219</c:v>
                </c:pt>
                <c:pt idx="5251">
                  <c:v>129241</c:v>
                </c:pt>
                <c:pt idx="5252">
                  <c:v>129262</c:v>
                </c:pt>
                <c:pt idx="5253">
                  <c:v>129287</c:v>
                </c:pt>
                <c:pt idx="5254">
                  <c:v>129308</c:v>
                </c:pt>
                <c:pt idx="5255">
                  <c:v>129330</c:v>
                </c:pt>
                <c:pt idx="5256">
                  <c:v>129352</c:v>
                </c:pt>
                <c:pt idx="5257">
                  <c:v>129374</c:v>
                </c:pt>
                <c:pt idx="5258">
                  <c:v>129395</c:v>
                </c:pt>
                <c:pt idx="5259">
                  <c:v>129417</c:v>
                </c:pt>
                <c:pt idx="5260">
                  <c:v>129438</c:v>
                </c:pt>
                <c:pt idx="5261">
                  <c:v>129460</c:v>
                </c:pt>
                <c:pt idx="5262">
                  <c:v>129481</c:v>
                </c:pt>
                <c:pt idx="5263">
                  <c:v>129503</c:v>
                </c:pt>
                <c:pt idx="5264">
                  <c:v>129524</c:v>
                </c:pt>
                <c:pt idx="5265">
                  <c:v>129546</c:v>
                </c:pt>
                <c:pt idx="5266">
                  <c:v>129568</c:v>
                </c:pt>
                <c:pt idx="5267">
                  <c:v>129590</c:v>
                </c:pt>
                <c:pt idx="5268">
                  <c:v>129611</c:v>
                </c:pt>
                <c:pt idx="5269">
                  <c:v>129633</c:v>
                </c:pt>
                <c:pt idx="5270">
                  <c:v>129654</c:v>
                </c:pt>
                <c:pt idx="5271">
                  <c:v>129676</c:v>
                </c:pt>
                <c:pt idx="5272">
                  <c:v>129697</c:v>
                </c:pt>
                <c:pt idx="5273">
                  <c:v>129719</c:v>
                </c:pt>
                <c:pt idx="5274">
                  <c:v>129740</c:v>
                </c:pt>
                <c:pt idx="5275">
                  <c:v>129762</c:v>
                </c:pt>
                <c:pt idx="5276">
                  <c:v>129784</c:v>
                </c:pt>
                <c:pt idx="5277">
                  <c:v>129807</c:v>
                </c:pt>
                <c:pt idx="5278">
                  <c:v>129828</c:v>
                </c:pt>
                <c:pt idx="5279">
                  <c:v>129850</c:v>
                </c:pt>
                <c:pt idx="5280">
                  <c:v>129871</c:v>
                </c:pt>
                <c:pt idx="5281">
                  <c:v>129893</c:v>
                </c:pt>
                <c:pt idx="5282">
                  <c:v>129914</c:v>
                </c:pt>
                <c:pt idx="5283">
                  <c:v>130021</c:v>
                </c:pt>
                <c:pt idx="5284">
                  <c:v>130043</c:v>
                </c:pt>
                <c:pt idx="5285">
                  <c:v>130065</c:v>
                </c:pt>
                <c:pt idx="5286">
                  <c:v>130086</c:v>
                </c:pt>
                <c:pt idx="5287">
                  <c:v>130108</c:v>
                </c:pt>
                <c:pt idx="5288">
                  <c:v>130129</c:v>
                </c:pt>
                <c:pt idx="5289">
                  <c:v>130151</c:v>
                </c:pt>
                <c:pt idx="5290">
                  <c:v>130176</c:v>
                </c:pt>
                <c:pt idx="5291">
                  <c:v>130197</c:v>
                </c:pt>
                <c:pt idx="5292">
                  <c:v>130219</c:v>
                </c:pt>
                <c:pt idx="5293">
                  <c:v>130240</c:v>
                </c:pt>
                <c:pt idx="5294">
                  <c:v>130262</c:v>
                </c:pt>
                <c:pt idx="5295">
                  <c:v>130283</c:v>
                </c:pt>
                <c:pt idx="5296">
                  <c:v>130305</c:v>
                </c:pt>
                <c:pt idx="5297">
                  <c:v>130327</c:v>
                </c:pt>
                <c:pt idx="5298">
                  <c:v>130349</c:v>
                </c:pt>
                <c:pt idx="5299">
                  <c:v>130370</c:v>
                </c:pt>
                <c:pt idx="5300">
                  <c:v>130392</c:v>
                </c:pt>
                <c:pt idx="5301">
                  <c:v>130413</c:v>
                </c:pt>
                <c:pt idx="5302">
                  <c:v>130435</c:v>
                </c:pt>
                <c:pt idx="5303">
                  <c:v>130456</c:v>
                </c:pt>
                <c:pt idx="5304">
                  <c:v>130478</c:v>
                </c:pt>
                <c:pt idx="5305">
                  <c:v>130499</c:v>
                </c:pt>
                <c:pt idx="5306">
                  <c:v>130522</c:v>
                </c:pt>
                <c:pt idx="5307">
                  <c:v>130543</c:v>
                </c:pt>
                <c:pt idx="5308">
                  <c:v>130566</c:v>
                </c:pt>
                <c:pt idx="5309">
                  <c:v>130587</c:v>
                </c:pt>
                <c:pt idx="5310">
                  <c:v>130609</c:v>
                </c:pt>
                <c:pt idx="5311">
                  <c:v>130630</c:v>
                </c:pt>
                <c:pt idx="5312">
                  <c:v>130652</c:v>
                </c:pt>
                <c:pt idx="5313">
                  <c:v>130673</c:v>
                </c:pt>
                <c:pt idx="5314">
                  <c:v>130695</c:v>
                </c:pt>
                <c:pt idx="5315">
                  <c:v>130716</c:v>
                </c:pt>
                <c:pt idx="5316">
                  <c:v>130738</c:v>
                </c:pt>
                <c:pt idx="5317">
                  <c:v>130759</c:v>
                </c:pt>
                <c:pt idx="5318">
                  <c:v>130782</c:v>
                </c:pt>
                <c:pt idx="5319">
                  <c:v>130803</c:v>
                </c:pt>
                <c:pt idx="5320">
                  <c:v>130825</c:v>
                </c:pt>
                <c:pt idx="5321">
                  <c:v>130846</c:v>
                </c:pt>
                <c:pt idx="5322">
                  <c:v>130868</c:v>
                </c:pt>
                <c:pt idx="5323">
                  <c:v>130889</c:v>
                </c:pt>
                <c:pt idx="5324">
                  <c:v>130911</c:v>
                </c:pt>
                <c:pt idx="5325">
                  <c:v>131001</c:v>
                </c:pt>
                <c:pt idx="5326">
                  <c:v>131043</c:v>
                </c:pt>
                <c:pt idx="5327">
                  <c:v>131064</c:v>
                </c:pt>
                <c:pt idx="5328">
                  <c:v>131086</c:v>
                </c:pt>
                <c:pt idx="5329">
                  <c:v>131107</c:v>
                </c:pt>
                <c:pt idx="5330">
                  <c:v>131130</c:v>
                </c:pt>
                <c:pt idx="5331">
                  <c:v>131151</c:v>
                </c:pt>
                <c:pt idx="5332">
                  <c:v>131173</c:v>
                </c:pt>
                <c:pt idx="5333">
                  <c:v>131194</c:v>
                </c:pt>
                <c:pt idx="5334">
                  <c:v>131217</c:v>
                </c:pt>
                <c:pt idx="5335">
                  <c:v>131238</c:v>
                </c:pt>
                <c:pt idx="5336">
                  <c:v>131260</c:v>
                </c:pt>
                <c:pt idx="5337">
                  <c:v>131282</c:v>
                </c:pt>
                <c:pt idx="5338">
                  <c:v>131304</c:v>
                </c:pt>
                <c:pt idx="5339">
                  <c:v>131326</c:v>
                </c:pt>
                <c:pt idx="5340">
                  <c:v>131348</c:v>
                </c:pt>
                <c:pt idx="5341">
                  <c:v>131369</c:v>
                </c:pt>
                <c:pt idx="5342">
                  <c:v>131391</c:v>
                </c:pt>
                <c:pt idx="5343">
                  <c:v>131412</c:v>
                </c:pt>
                <c:pt idx="5344">
                  <c:v>131435</c:v>
                </c:pt>
                <c:pt idx="5345">
                  <c:v>131457</c:v>
                </c:pt>
                <c:pt idx="5346">
                  <c:v>131478</c:v>
                </c:pt>
                <c:pt idx="5347">
                  <c:v>131500</c:v>
                </c:pt>
                <c:pt idx="5348">
                  <c:v>131522</c:v>
                </c:pt>
                <c:pt idx="5349">
                  <c:v>131544</c:v>
                </c:pt>
                <c:pt idx="5350">
                  <c:v>131565</c:v>
                </c:pt>
                <c:pt idx="5351">
                  <c:v>131587</c:v>
                </c:pt>
                <c:pt idx="5352">
                  <c:v>131609</c:v>
                </c:pt>
                <c:pt idx="5353">
                  <c:v>131631</c:v>
                </c:pt>
                <c:pt idx="5354">
                  <c:v>131652</c:v>
                </c:pt>
                <c:pt idx="5355">
                  <c:v>131674</c:v>
                </c:pt>
                <c:pt idx="5356">
                  <c:v>131696</c:v>
                </c:pt>
                <c:pt idx="5357">
                  <c:v>131718</c:v>
                </c:pt>
                <c:pt idx="5358">
                  <c:v>131739</c:v>
                </c:pt>
                <c:pt idx="5359">
                  <c:v>131761</c:v>
                </c:pt>
                <c:pt idx="5360">
                  <c:v>131783</c:v>
                </c:pt>
                <c:pt idx="5361">
                  <c:v>131805</c:v>
                </c:pt>
                <c:pt idx="5362">
                  <c:v>131826</c:v>
                </c:pt>
                <c:pt idx="5363">
                  <c:v>131851</c:v>
                </c:pt>
                <c:pt idx="5364">
                  <c:v>131872</c:v>
                </c:pt>
                <c:pt idx="5365">
                  <c:v>131894</c:v>
                </c:pt>
                <c:pt idx="5366">
                  <c:v>131916</c:v>
                </c:pt>
                <c:pt idx="5367">
                  <c:v>132022</c:v>
                </c:pt>
                <c:pt idx="5368">
                  <c:v>132045</c:v>
                </c:pt>
                <c:pt idx="5369">
                  <c:v>132067</c:v>
                </c:pt>
                <c:pt idx="5370">
                  <c:v>132088</c:v>
                </c:pt>
                <c:pt idx="5371">
                  <c:v>132110</c:v>
                </c:pt>
                <c:pt idx="5372">
                  <c:v>132131</c:v>
                </c:pt>
                <c:pt idx="5373">
                  <c:v>132154</c:v>
                </c:pt>
                <c:pt idx="5374">
                  <c:v>132175</c:v>
                </c:pt>
                <c:pt idx="5375">
                  <c:v>132197</c:v>
                </c:pt>
                <c:pt idx="5376">
                  <c:v>132218</c:v>
                </c:pt>
                <c:pt idx="5377">
                  <c:v>132241</c:v>
                </c:pt>
                <c:pt idx="5378">
                  <c:v>132262</c:v>
                </c:pt>
                <c:pt idx="5379">
                  <c:v>132284</c:v>
                </c:pt>
                <c:pt idx="5380">
                  <c:v>132305</c:v>
                </c:pt>
                <c:pt idx="5381">
                  <c:v>132328</c:v>
                </c:pt>
                <c:pt idx="5382">
                  <c:v>132349</c:v>
                </c:pt>
                <c:pt idx="5383">
                  <c:v>132371</c:v>
                </c:pt>
                <c:pt idx="5384">
                  <c:v>132392</c:v>
                </c:pt>
                <c:pt idx="5385">
                  <c:v>132415</c:v>
                </c:pt>
                <c:pt idx="5386">
                  <c:v>132436</c:v>
                </c:pt>
                <c:pt idx="5387">
                  <c:v>132458</c:v>
                </c:pt>
                <c:pt idx="5388">
                  <c:v>132480</c:v>
                </c:pt>
                <c:pt idx="5389">
                  <c:v>132501</c:v>
                </c:pt>
                <c:pt idx="5390">
                  <c:v>132524</c:v>
                </c:pt>
                <c:pt idx="5391">
                  <c:v>132545</c:v>
                </c:pt>
                <c:pt idx="5392">
                  <c:v>132567</c:v>
                </c:pt>
                <c:pt idx="5393">
                  <c:v>132588</c:v>
                </c:pt>
                <c:pt idx="5394">
                  <c:v>132611</c:v>
                </c:pt>
                <c:pt idx="5395">
                  <c:v>132632</c:v>
                </c:pt>
                <c:pt idx="5396">
                  <c:v>132654</c:v>
                </c:pt>
                <c:pt idx="5397">
                  <c:v>132675</c:v>
                </c:pt>
                <c:pt idx="5398">
                  <c:v>132698</c:v>
                </c:pt>
                <c:pt idx="5399">
                  <c:v>132722</c:v>
                </c:pt>
                <c:pt idx="5400">
                  <c:v>132745</c:v>
                </c:pt>
                <c:pt idx="5401">
                  <c:v>132766</c:v>
                </c:pt>
                <c:pt idx="5402">
                  <c:v>132788</c:v>
                </c:pt>
                <c:pt idx="5403">
                  <c:v>132809</c:v>
                </c:pt>
                <c:pt idx="5404">
                  <c:v>132831</c:v>
                </c:pt>
                <c:pt idx="5405">
                  <c:v>132853</c:v>
                </c:pt>
                <c:pt idx="5406">
                  <c:v>132875</c:v>
                </c:pt>
                <c:pt idx="5407">
                  <c:v>132896</c:v>
                </c:pt>
                <c:pt idx="5408">
                  <c:v>132940</c:v>
                </c:pt>
                <c:pt idx="5409">
                  <c:v>133025</c:v>
                </c:pt>
                <c:pt idx="5410">
                  <c:v>133047</c:v>
                </c:pt>
                <c:pt idx="5411">
                  <c:v>133068</c:v>
                </c:pt>
                <c:pt idx="5412">
                  <c:v>133090</c:v>
                </c:pt>
                <c:pt idx="5413">
                  <c:v>133112</c:v>
                </c:pt>
                <c:pt idx="5414">
                  <c:v>133134</c:v>
                </c:pt>
                <c:pt idx="5415">
                  <c:v>133155</c:v>
                </c:pt>
                <c:pt idx="5416">
                  <c:v>133177</c:v>
                </c:pt>
                <c:pt idx="5417">
                  <c:v>133199</c:v>
                </c:pt>
                <c:pt idx="5418">
                  <c:v>133221</c:v>
                </c:pt>
                <c:pt idx="5419">
                  <c:v>133242</c:v>
                </c:pt>
                <c:pt idx="5420">
                  <c:v>133264</c:v>
                </c:pt>
                <c:pt idx="5421">
                  <c:v>133285</c:v>
                </c:pt>
                <c:pt idx="5422">
                  <c:v>133308</c:v>
                </c:pt>
                <c:pt idx="5423">
                  <c:v>133329</c:v>
                </c:pt>
                <c:pt idx="5424">
                  <c:v>133351</c:v>
                </c:pt>
                <c:pt idx="5425">
                  <c:v>133372</c:v>
                </c:pt>
                <c:pt idx="5426">
                  <c:v>133395</c:v>
                </c:pt>
                <c:pt idx="5427">
                  <c:v>133416</c:v>
                </c:pt>
                <c:pt idx="5428">
                  <c:v>133438</c:v>
                </c:pt>
                <c:pt idx="5429">
                  <c:v>133469</c:v>
                </c:pt>
                <c:pt idx="5430">
                  <c:v>133559</c:v>
                </c:pt>
                <c:pt idx="5431">
                  <c:v>133648</c:v>
                </c:pt>
                <c:pt idx="5432">
                  <c:v>133737</c:v>
                </c:pt>
                <c:pt idx="5433">
                  <c:v>133786</c:v>
                </c:pt>
                <c:pt idx="5434">
                  <c:v>133809</c:v>
                </c:pt>
                <c:pt idx="5435">
                  <c:v>133830</c:v>
                </c:pt>
                <c:pt idx="5436">
                  <c:v>133855</c:v>
                </c:pt>
                <c:pt idx="5437">
                  <c:v>133876</c:v>
                </c:pt>
                <c:pt idx="5438">
                  <c:v>133898</c:v>
                </c:pt>
                <c:pt idx="5439">
                  <c:v>133951</c:v>
                </c:pt>
                <c:pt idx="5440">
                  <c:v>134027</c:v>
                </c:pt>
                <c:pt idx="5441">
                  <c:v>134048</c:v>
                </c:pt>
                <c:pt idx="5442">
                  <c:v>134070</c:v>
                </c:pt>
                <c:pt idx="5443">
                  <c:v>134091</c:v>
                </c:pt>
                <c:pt idx="5444">
                  <c:v>134114</c:v>
                </c:pt>
                <c:pt idx="5445">
                  <c:v>134135</c:v>
                </c:pt>
                <c:pt idx="5446">
                  <c:v>134157</c:v>
                </c:pt>
                <c:pt idx="5447">
                  <c:v>134178</c:v>
                </c:pt>
                <c:pt idx="5448">
                  <c:v>134200</c:v>
                </c:pt>
                <c:pt idx="5449">
                  <c:v>134222</c:v>
                </c:pt>
                <c:pt idx="5450">
                  <c:v>134244</c:v>
                </c:pt>
                <c:pt idx="5451">
                  <c:v>134265</c:v>
                </c:pt>
                <c:pt idx="5452">
                  <c:v>134287</c:v>
                </c:pt>
                <c:pt idx="5453">
                  <c:v>134308</c:v>
                </c:pt>
                <c:pt idx="5454">
                  <c:v>134331</c:v>
                </c:pt>
                <c:pt idx="5455">
                  <c:v>134352</c:v>
                </c:pt>
                <c:pt idx="5456">
                  <c:v>134374</c:v>
                </c:pt>
                <c:pt idx="5457">
                  <c:v>134395</c:v>
                </c:pt>
                <c:pt idx="5458">
                  <c:v>134417</c:v>
                </c:pt>
                <c:pt idx="5459">
                  <c:v>134439</c:v>
                </c:pt>
                <c:pt idx="5460">
                  <c:v>134461</c:v>
                </c:pt>
                <c:pt idx="5461">
                  <c:v>134482</c:v>
                </c:pt>
                <c:pt idx="5462">
                  <c:v>134504</c:v>
                </c:pt>
                <c:pt idx="5463">
                  <c:v>134525</c:v>
                </c:pt>
                <c:pt idx="5464">
                  <c:v>134549</c:v>
                </c:pt>
                <c:pt idx="5465">
                  <c:v>134571</c:v>
                </c:pt>
                <c:pt idx="5466">
                  <c:v>134592</c:v>
                </c:pt>
                <c:pt idx="5467">
                  <c:v>134615</c:v>
                </c:pt>
                <c:pt idx="5468">
                  <c:v>134636</c:v>
                </c:pt>
                <c:pt idx="5469">
                  <c:v>134658</c:v>
                </c:pt>
                <c:pt idx="5470">
                  <c:v>134679</c:v>
                </c:pt>
                <c:pt idx="5471">
                  <c:v>134702</c:v>
                </c:pt>
                <c:pt idx="5472">
                  <c:v>134723</c:v>
                </c:pt>
                <c:pt idx="5473">
                  <c:v>134743</c:v>
                </c:pt>
                <c:pt idx="5474">
                  <c:v>134764</c:v>
                </c:pt>
                <c:pt idx="5475">
                  <c:v>135011</c:v>
                </c:pt>
                <c:pt idx="5476">
                  <c:v>135134</c:v>
                </c:pt>
                <c:pt idx="5477">
                  <c:v>135155</c:v>
                </c:pt>
                <c:pt idx="5478">
                  <c:v>135177</c:v>
                </c:pt>
                <c:pt idx="5479">
                  <c:v>135199</c:v>
                </c:pt>
                <c:pt idx="5480">
                  <c:v>135221</c:v>
                </c:pt>
                <c:pt idx="5481">
                  <c:v>135242</c:v>
                </c:pt>
                <c:pt idx="5482">
                  <c:v>135264</c:v>
                </c:pt>
                <c:pt idx="5483">
                  <c:v>135286</c:v>
                </c:pt>
                <c:pt idx="5484">
                  <c:v>135308</c:v>
                </c:pt>
                <c:pt idx="5485">
                  <c:v>135329</c:v>
                </c:pt>
                <c:pt idx="5486">
                  <c:v>135352</c:v>
                </c:pt>
                <c:pt idx="5487">
                  <c:v>135373</c:v>
                </c:pt>
                <c:pt idx="5488">
                  <c:v>135395</c:v>
                </c:pt>
                <c:pt idx="5489">
                  <c:v>135417</c:v>
                </c:pt>
                <c:pt idx="5490">
                  <c:v>135439</c:v>
                </c:pt>
                <c:pt idx="5491">
                  <c:v>135460</c:v>
                </c:pt>
                <c:pt idx="5492">
                  <c:v>135482</c:v>
                </c:pt>
                <c:pt idx="5493">
                  <c:v>135504</c:v>
                </c:pt>
                <c:pt idx="5494">
                  <c:v>135526</c:v>
                </c:pt>
                <c:pt idx="5495">
                  <c:v>135547</c:v>
                </c:pt>
                <c:pt idx="5496">
                  <c:v>135569</c:v>
                </c:pt>
                <c:pt idx="5497">
                  <c:v>135591</c:v>
                </c:pt>
                <c:pt idx="5498">
                  <c:v>135613</c:v>
                </c:pt>
                <c:pt idx="5499">
                  <c:v>135634</c:v>
                </c:pt>
                <c:pt idx="5500">
                  <c:v>135656</c:v>
                </c:pt>
                <c:pt idx="5501">
                  <c:v>135678</c:v>
                </c:pt>
                <c:pt idx="5502">
                  <c:v>135700</c:v>
                </c:pt>
                <c:pt idx="5503">
                  <c:v>135721</c:v>
                </c:pt>
                <c:pt idx="5504">
                  <c:v>135743</c:v>
                </c:pt>
                <c:pt idx="5505">
                  <c:v>135766</c:v>
                </c:pt>
                <c:pt idx="5506">
                  <c:v>135787</c:v>
                </c:pt>
                <c:pt idx="5507">
                  <c:v>135810</c:v>
                </c:pt>
                <c:pt idx="5508">
                  <c:v>135832</c:v>
                </c:pt>
                <c:pt idx="5509">
                  <c:v>135857</c:v>
                </c:pt>
                <c:pt idx="5510">
                  <c:v>135878</c:v>
                </c:pt>
                <c:pt idx="5511">
                  <c:v>135900</c:v>
                </c:pt>
                <c:pt idx="5512">
                  <c:v>135921</c:v>
                </c:pt>
                <c:pt idx="5513">
                  <c:v>136030</c:v>
                </c:pt>
                <c:pt idx="5514">
                  <c:v>136051</c:v>
                </c:pt>
                <c:pt idx="5515">
                  <c:v>136074</c:v>
                </c:pt>
                <c:pt idx="5516">
                  <c:v>136095</c:v>
                </c:pt>
                <c:pt idx="5517">
                  <c:v>136117</c:v>
                </c:pt>
                <c:pt idx="5518">
                  <c:v>136138</c:v>
                </c:pt>
                <c:pt idx="5519">
                  <c:v>136161</c:v>
                </c:pt>
                <c:pt idx="5520">
                  <c:v>136182</c:v>
                </c:pt>
                <c:pt idx="5521">
                  <c:v>136204</c:v>
                </c:pt>
                <c:pt idx="5522">
                  <c:v>136225</c:v>
                </c:pt>
                <c:pt idx="5523">
                  <c:v>136248</c:v>
                </c:pt>
                <c:pt idx="5524">
                  <c:v>136269</c:v>
                </c:pt>
                <c:pt idx="5525">
                  <c:v>136291</c:v>
                </c:pt>
                <c:pt idx="5526">
                  <c:v>136312</c:v>
                </c:pt>
                <c:pt idx="5527">
                  <c:v>136335</c:v>
                </c:pt>
                <c:pt idx="5528">
                  <c:v>136356</c:v>
                </c:pt>
                <c:pt idx="5529">
                  <c:v>136378</c:v>
                </c:pt>
                <c:pt idx="5530">
                  <c:v>136399</c:v>
                </c:pt>
                <c:pt idx="5531">
                  <c:v>136422</c:v>
                </c:pt>
                <c:pt idx="5532">
                  <c:v>136443</c:v>
                </c:pt>
                <c:pt idx="5533">
                  <c:v>136465</c:v>
                </c:pt>
                <c:pt idx="5534">
                  <c:v>136486</c:v>
                </c:pt>
                <c:pt idx="5535">
                  <c:v>136509</c:v>
                </c:pt>
                <c:pt idx="5536">
                  <c:v>136530</c:v>
                </c:pt>
                <c:pt idx="5537">
                  <c:v>136553</c:v>
                </c:pt>
                <c:pt idx="5538">
                  <c:v>136574</c:v>
                </c:pt>
                <c:pt idx="5539">
                  <c:v>136597</c:v>
                </c:pt>
                <c:pt idx="5540">
                  <c:v>136619</c:v>
                </c:pt>
                <c:pt idx="5541">
                  <c:v>136640</c:v>
                </c:pt>
                <c:pt idx="5542">
                  <c:v>136662</c:v>
                </c:pt>
                <c:pt idx="5543">
                  <c:v>136684</c:v>
                </c:pt>
                <c:pt idx="5544">
                  <c:v>136706</c:v>
                </c:pt>
                <c:pt idx="5545">
                  <c:v>136727</c:v>
                </c:pt>
                <c:pt idx="5546">
                  <c:v>136752</c:v>
                </c:pt>
                <c:pt idx="5547">
                  <c:v>136773</c:v>
                </c:pt>
                <c:pt idx="5548">
                  <c:v>136795</c:v>
                </c:pt>
                <c:pt idx="5549">
                  <c:v>136816</c:v>
                </c:pt>
                <c:pt idx="5550">
                  <c:v>136838</c:v>
                </c:pt>
                <c:pt idx="5551">
                  <c:v>136859</c:v>
                </c:pt>
                <c:pt idx="5552">
                  <c:v>136881</c:v>
                </c:pt>
                <c:pt idx="5553">
                  <c:v>136902</c:v>
                </c:pt>
                <c:pt idx="5554">
                  <c:v>137009</c:v>
                </c:pt>
                <c:pt idx="5555">
                  <c:v>137031</c:v>
                </c:pt>
                <c:pt idx="5556">
                  <c:v>137053</c:v>
                </c:pt>
                <c:pt idx="5557">
                  <c:v>137074</c:v>
                </c:pt>
                <c:pt idx="5558">
                  <c:v>137096</c:v>
                </c:pt>
                <c:pt idx="5559">
                  <c:v>137117</c:v>
                </c:pt>
                <c:pt idx="5560">
                  <c:v>137139</c:v>
                </c:pt>
                <c:pt idx="5561">
                  <c:v>137160</c:v>
                </c:pt>
                <c:pt idx="5562">
                  <c:v>137182</c:v>
                </c:pt>
                <c:pt idx="5563">
                  <c:v>137203</c:v>
                </c:pt>
                <c:pt idx="5564">
                  <c:v>137226</c:v>
                </c:pt>
                <c:pt idx="5565">
                  <c:v>137247</c:v>
                </c:pt>
                <c:pt idx="5566">
                  <c:v>137269</c:v>
                </c:pt>
                <c:pt idx="5567">
                  <c:v>137290</c:v>
                </c:pt>
                <c:pt idx="5568">
                  <c:v>137313</c:v>
                </c:pt>
                <c:pt idx="5569">
                  <c:v>137334</c:v>
                </c:pt>
                <c:pt idx="5570">
                  <c:v>137356</c:v>
                </c:pt>
                <c:pt idx="5571">
                  <c:v>137377</c:v>
                </c:pt>
                <c:pt idx="5572">
                  <c:v>137399</c:v>
                </c:pt>
                <c:pt idx="5573">
                  <c:v>137421</c:v>
                </c:pt>
                <c:pt idx="5574">
                  <c:v>137443</c:v>
                </c:pt>
                <c:pt idx="5575">
                  <c:v>137464</c:v>
                </c:pt>
                <c:pt idx="5576">
                  <c:v>137486</c:v>
                </c:pt>
                <c:pt idx="5577">
                  <c:v>137507</c:v>
                </c:pt>
                <c:pt idx="5578">
                  <c:v>137529</c:v>
                </c:pt>
                <c:pt idx="5579">
                  <c:v>137550</c:v>
                </c:pt>
                <c:pt idx="5580">
                  <c:v>137572</c:v>
                </c:pt>
                <c:pt idx="5581">
                  <c:v>137593</c:v>
                </c:pt>
                <c:pt idx="5582">
                  <c:v>137626</c:v>
                </c:pt>
                <c:pt idx="5583">
                  <c:v>137648</c:v>
                </c:pt>
                <c:pt idx="5584">
                  <c:v>137669</c:v>
                </c:pt>
                <c:pt idx="5585">
                  <c:v>137691</c:v>
                </c:pt>
                <c:pt idx="5586">
                  <c:v>137712</c:v>
                </c:pt>
                <c:pt idx="5587">
                  <c:v>137734</c:v>
                </c:pt>
                <c:pt idx="5588">
                  <c:v>137755</c:v>
                </c:pt>
                <c:pt idx="5589">
                  <c:v>137777</c:v>
                </c:pt>
                <c:pt idx="5590">
                  <c:v>137799</c:v>
                </c:pt>
                <c:pt idx="5591">
                  <c:v>137821</c:v>
                </c:pt>
                <c:pt idx="5592">
                  <c:v>137842</c:v>
                </c:pt>
                <c:pt idx="5593">
                  <c:v>137864</c:v>
                </c:pt>
                <c:pt idx="5594">
                  <c:v>137885</c:v>
                </c:pt>
                <c:pt idx="5595">
                  <c:v>137907</c:v>
                </c:pt>
                <c:pt idx="5596">
                  <c:v>138013</c:v>
                </c:pt>
                <c:pt idx="5597">
                  <c:v>138035</c:v>
                </c:pt>
                <c:pt idx="5598">
                  <c:v>138056</c:v>
                </c:pt>
                <c:pt idx="5599">
                  <c:v>138079</c:v>
                </c:pt>
                <c:pt idx="5600">
                  <c:v>138100</c:v>
                </c:pt>
                <c:pt idx="5601">
                  <c:v>138122</c:v>
                </c:pt>
                <c:pt idx="5602">
                  <c:v>138143</c:v>
                </c:pt>
                <c:pt idx="5603">
                  <c:v>138165</c:v>
                </c:pt>
                <c:pt idx="5604">
                  <c:v>138186</c:v>
                </c:pt>
                <c:pt idx="5605">
                  <c:v>138208</c:v>
                </c:pt>
                <c:pt idx="5606">
                  <c:v>138229</c:v>
                </c:pt>
                <c:pt idx="5607">
                  <c:v>138252</c:v>
                </c:pt>
                <c:pt idx="5608">
                  <c:v>138273</c:v>
                </c:pt>
                <c:pt idx="5609">
                  <c:v>138295</c:v>
                </c:pt>
                <c:pt idx="5610">
                  <c:v>138316</c:v>
                </c:pt>
                <c:pt idx="5611">
                  <c:v>138338</c:v>
                </c:pt>
                <c:pt idx="5612">
                  <c:v>138359</c:v>
                </c:pt>
                <c:pt idx="5613">
                  <c:v>138381</c:v>
                </c:pt>
                <c:pt idx="5614">
                  <c:v>138402</c:v>
                </c:pt>
                <c:pt idx="5615">
                  <c:v>138425</c:v>
                </c:pt>
                <c:pt idx="5616">
                  <c:v>138446</c:v>
                </c:pt>
                <c:pt idx="5617">
                  <c:v>138468</c:v>
                </c:pt>
                <c:pt idx="5618">
                  <c:v>138489</c:v>
                </c:pt>
                <c:pt idx="5619">
                  <c:v>138514</c:v>
                </c:pt>
                <c:pt idx="5620">
                  <c:v>138535</c:v>
                </c:pt>
                <c:pt idx="5621">
                  <c:v>138557</c:v>
                </c:pt>
                <c:pt idx="5622">
                  <c:v>138578</c:v>
                </c:pt>
                <c:pt idx="5623">
                  <c:v>138601</c:v>
                </c:pt>
                <c:pt idx="5624">
                  <c:v>138622</c:v>
                </c:pt>
                <c:pt idx="5625">
                  <c:v>138644</c:v>
                </c:pt>
                <c:pt idx="5626">
                  <c:v>138665</c:v>
                </c:pt>
                <c:pt idx="5627">
                  <c:v>138688</c:v>
                </c:pt>
                <c:pt idx="5628">
                  <c:v>138711</c:v>
                </c:pt>
                <c:pt idx="5629">
                  <c:v>138732</c:v>
                </c:pt>
                <c:pt idx="5630">
                  <c:v>138754</c:v>
                </c:pt>
                <c:pt idx="5631">
                  <c:v>138776</c:v>
                </c:pt>
                <c:pt idx="5632">
                  <c:v>138798</c:v>
                </c:pt>
                <c:pt idx="5633">
                  <c:v>138819</c:v>
                </c:pt>
                <c:pt idx="5634">
                  <c:v>138841</c:v>
                </c:pt>
                <c:pt idx="5635">
                  <c:v>138863</c:v>
                </c:pt>
                <c:pt idx="5636">
                  <c:v>138885</c:v>
                </c:pt>
                <c:pt idx="5637">
                  <c:v>138906</c:v>
                </c:pt>
                <c:pt idx="5638">
                  <c:v>138928</c:v>
                </c:pt>
                <c:pt idx="5639">
                  <c:v>138950</c:v>
                </c:pt>
                <c:pt idx="5640">
                  <c:v>139056</c:v>
                </c:pt>
                <c:pt idx="5641">
                  <c:v>139079</c:v>
                </c:pt>
                <c:pt idx="5642">
                  <c:v>139101</c:v>
                </c:pt>
                <c:pt idx="5643">
                  <c:v>139122</c:v>
                </c:pt>
                <c:pt idx="5644">
                  <c:v>139144</c:v>
                </c:pt>
                <c:pt idx="5645">
                  <c:v>139166</c:v>
                </c:pt>
                <c:pt idx="5646">
                  <c:v>139188</c:v>
                </c:pt>
                <c:pt idx="5647">
                  <c:v>139209</c:v>
                </c:pt>
                <c:pt idx="5648">
                  <c:v>139231</c:v>
                </c:pt>
                <c:pt idx="5649">
                  <c:v>139253</c:v>
                </c:pt>
                <c:pt idx="5650">
                  <c:v>139275</c:v>
                </c:pt>
                <c:pt idx="5651">
                  <c:v>139296</c:v>
                </c:pt>
                <c:pt idx="5652">
                  <c:v>139318</c:v>
                </c:pt>
                <c:pt idx="5653">
                  <c:v>139340</c:v>
                </c:pt>
                <c:pt idx="5654">
                  <c:v>139362</c:v>
                </c:pt>
                <c:pt idx="5655">
                  <c:v>139386</c:v>
                </c:pt>
                <c:pt idx="5656">
                  <c:v>139408</c:v>
                </c:pt>
                <c:pt idx="5657">
                  <c:v>139429</c:v>
                </c:pt>
                <c:pt idx="5658">
                  <c:v>139452</c:v>
                </c:pt>
                <c:pt idx="5659">
                  <c:v>139474</c:v>
                </c:pt>
                <c:pt idx="5660">
                  <c:v>139496</c:v>
                </c:pt>
                <c:pt idx="5661">
                  <c:v>139517</c:v>
                </c:pt>
                <c:pt idx="5662">
                  <c:v>139539</c:v>
                </c:pt>
                <c:pt idx="5663">
                  <c:v>139561</c:v>
                </c:pt>
                <c:pt idx="5664">
                  <c:v>139583</c:v>
                </c:pt>
                <c:pt idx="5665">
                  <c:v>139604</c:v>
                </c:pt>
                <c:pt idx="5666">
                  <c:v>139626</c:v>
                </c:pt>
                <c:pt idx="5667">
                  <c:v>139649</c:v>
                </c:pt>
                <c:pt idx="5668">
                  <c:v>139670</c:v>
                </c:pt>
                <c:pt idx="5669">
                  <c:v>139692</c:v>
                </c:pt>
                <c:pt idx="5670">
                  <c:v>139713</c:v>
                </c:pt>
                <c:pt idx="5671">
                  <c:v>139736</c:v>
                </c:pt>
                <c:pt idx="5672">
                  <c:v>139757</c:v>
                </c:pt>
                <c:pt idx="5673">
                  <c:v>139779</c:v>
                </c:pt>
                <c:pt idx="5674">
                  <c:v>139800</c:v>
                </c:pt>
                <c:pt idx="5675">
                  <c:v>139823</c:v>
                </c:pt>
                <c:pt idx="5676">
                  <c:v>139844</c:v>
                </c:pt>
                <c:pt idx="5677">
                  <c:v>139866</c:v>
                </c:pt>
                <c:pt idx="5678">
                  <c:v>139887</c:v>
                </c:pt>
                <c:pt idx="5679">
                  <c:v>139937</c:v>
                </c:pt>
                <c:pt idx="5680">
                  <c:v>140016</c:v>
                </c:pt>
                <c:pt idx="5681">
                  <c:v>140038</c:v>
                </c:pt>
                <c:pt idx="5682">
                  <c:v>140059</c:v>
                </c:pt>
                <c:pt idx="5683">
                  <c:v>140082</c:v>
                </c:pt>
                <c:pt idx="5684">
                  <c:v>140103</c:v>
                </c:pt>
                <c:pt idx="5685">
                  <c:v>140125</c:v>
                </c:pt>
                <c:pt idx="5686">
                  <c:v>140146</c:v>
                </c:pt>
                <c:pt idx="5687">
                  <c:v>140169</c:v>
                </c:pt>
                <c:pt idx="5688">
                  <c:v>140190</c:v>
                </c:pt>
                <c:pt idx="5689">
                  <c:v>140213</c:v>
                </c:pt>
                <c:pt idx="5690">
                  <c:v>140234</c:v>
                </c:pt>
                <c:pt idx="5691">
                  <c:v>140256</c:v>
                </c:pt>
                <c:pt idx="5692">
                  <c:v>140280</c:v>
                </c:pt>
                <c:pt idx="5693">
                  <c:v>140302</c:v>
                </c:pt>
                <c:pt idx="5694">
                  <c:v>140324</c:v>
                </c:pt>
                <c:pt idx="5695">
                  <c:v>140346</c:v>
                </c:pt>
                <c:pt idx="5696">
                  <c:v>140367</c:v>
                </c:pt>
                <c:pt idx="5697">
                  <c:v>140389</c:v>
                </c:pt>
                <c:pt idx="5698">
                  <c:v>140411</c:v>
                </c:pt>
                <c:pt idx="5699">
                  <c:v>140433</c:v>
                </c:pt>
                <c:pt idx="5700">
                  <c:v>140454</c:v>
                </c:pt>
                <c:pt idx="5701">
                  <c:v>140476</c:v>
                </c:pt>
                <c:pt idx="5702">
                  <c:v>140497</c:v>
                </c:pt>
                <c:pt idx="5703">
                  <c:v>140520</c:v>
                </c:pt>
                <c:pt idx="5704">
                  <c:v>140541</c:v>
                </c:pt>
                <c:pt idx="5705">
                  <c:v>140563</c:v>
                </c:pt>
                <c:pt idx="5706">
                  <c:v>140584</c:v>
                </c:pt>
                <c:pt idx="5707">
                  <c:v>140607</c:v>
                </c:pt>
                <c:pt idx="5708">
                  <c:v>140628</c:v>
                </c:pt>
                <c:pt idx="5709">
                  <c:v>140650</c:v>
                </c:pt>
                <c:pt idx="5710">
                  <c:v>140672</c:v>
                </c:pt>
                <c:pt idx="5711">
                  <c:v>140694</c:v>
                </c:pt>
                <c:pt idx="5712">
                  <c:v>140716</c:v>
                </c:pt>
                <c:pt idx="5713">
                  <c:v>140737</c:v>
                </c:pt>
                <c:pt idx="5714">
                  <c:v>140759</c:v>
                </c:pt>
                <c:pt idx="5715">
                  <c:v>140780</c:v>
                </c:pt>
                <c:pt idx="5716">
                  <c:v>140803</c:v>
                </c:pt>
                <c:pt idx="5717">
                  <c:v>140824</c:v>
                </c:pt>
                <c:pt idx="5718">
                  <c:v>140846</c:v>
                </c:pt>
                <c:pt idx="5719">
                  <c:v>140867</c:v>
                </c:pt>
                <c:pt idx="5720">
                  <c:v>140890</c:v>
                </c:pt>
                <c:pt idx="5721">
                  <c:v>140972</c:v>
                </c:pt>
                <c:pt idx="5722">
                  <c:v>141019</c:v>
                </c:pt>
                <c:pt idx="5723">
                  <c:v>141041</c:v>
                </c:pt>
                <c:pt idx="5724">
                  <c:v>141063</c:v>
                </c:pt>
                <c:pt idx="5725">
                  <c:v>141084</c:v>
                </c:pt>
                <c:pt idx="5726">
                  <c:v>141106</c:v>
                </c:pt>
                <c:pt idx="5727">
                  <c:v>141128</c:v>
                </c:pt>
                <c:pt idx="5728">
                  <c:v>141150</c:v>
                </c:pt>
                <c:pt idx="5729">
                  <c:v>141169</c:v>
                </c:pt>
                <c:pt idx="5730">
                  <c:v>141191</c:v>
                </c:pt>
                <c:pt idx="5731">
                  <c:v>141212</c:v>
                </c:pt>
                <c:pt idx="5732">
                  <c:v>141235</c:v>
                </c:pt>
                <c:pt idx="5733">
                  <c:v>141256</c:v>
                </c:pt>
                <c:pt idx="5734">
                  <c:v>141278</c:v>
                </c:pt>
                <c:pt idx="5735">
                  <c:v>141299</c:v>
                </c:pt>
                <c:pt idx="5736">
                  <c:v>141321</c:v>
                </c:pt>
                <c:pt idx="5737">
                  <c:v>141343</c:v>
                </c:pt>
                <c:pt idx="5738">
                  <c:v>141365</c:v>
                </c:pt>
                <c:pt idx="5739">
                  <c:v>141386</c:v>
                </c:pt>
                <c:pt idx="5740">
                  <c:v>141408</c:v>
                </c:pt>
                <c:pt idx="5741">
                  <c:v>141430</c:v>
                </c:pt>
                <c:pt idx="5742">
                  <c:v>141452</c:v>
                </c:pt>
                <c:pt idx="5743">
                  <c:v>141473</c:v>
                </c:pt>
                <c:pt idx="5744">
                  <c:v>141495</c:v>
                </c:pt>
                <c:pt idx="5745">
                  <c:v>141516</c:v>
                </c:pt>
                <c:pt idx="5746">
                  <c:v>141539</c:v>
                </c:pt>
                <c:pt idx="5747">
                  <c:v>141560</c:v>
                </c:pt>
                <c:pt idx="5748">
                  <c:v>141582</c:v>
                </c:pt>
                <c:pt idx="5749">
                  <c:v>141603</c:v>
                </c:pt>
                <c:pt idx="5750">
                  <c:v>141626</c:v>
                </c:pt>
                <c:pt idx="5751">
                  <c:v>141648</c:v>
                </c:pt>
                <c:pt idx="5752">
                  <c:v>141670</c:v>
                </c:pt>
                <c:pt idx="5753">
                  <c:v>141691</c:v>
                </c:pt>
                <c:pt idx="5754">
                  <c:v>141713</c:v>
                </c:pt>
                <c:pt idx="5755">
                  <c:v>141735</c:v>
                </c:pt>
                <c:pt idx="5756">
                  <c:v>141757</c:v>
                </c:pt>
                <c:pt idx="5757">
                  <c:v>141778</c:v>
                </c:pt>
                <c:pt idx="5758">
                  <c:v>141800</c:v>
                </c:pt>
                <c:pt idx="5759">
                  <c:v>141821</c:v>
                </c:pt>
                <c:pt idx="5760">
                  <c:v>141844</c:v>
                </c:pt>
                <c:pt idx="5761">
                  <c:v>141865</c:v>
                </c:pt>
                <c:pt idx="5762">
                  <c:v>141887</c:v>
                </c:pt>
                <c:pt idx="5763">
                  <c:v>141988</c:v>
                </c:pt>
                <c:pt idx="5764">
                  <c:v>142016</c:v>
                </c:pt>
                <c:pt idx="5765">
                  <c:v>142041</c:v>
                </c:pt>
                <c:pt idx="5766">
                  <c:v>142062</c:v>
                </c:pt>
                <c:pt idx="5767">
                  <c:v>142085</c:v>
                </c:pt>
                <c:pt idx="5768">
                  <c:v>142106</c:v>
                </c:pt>
                <c:pt idx="5769">
                  <c:v>142181</c:v>
                </c:pt>
                <c:pt idx="5770">
                  <c:v>142235</c:v>
                </c:pt>
                <c:pt idx="5771">
                  <c:v>142257</c:v>
                </c:pt>
                <c:pt idx="5772">
                  <c:v>142278</c:v>
                </c:pt>
                <c:pt idx="5773">
                  <c:v>142301</c:v>
                </c:pt>
                <c:pt idx="5774">
                  <c:v>142322</c:v>
                </c:pt>
                <c:pt idx="5775">
                  <c:v>142344</c:v>
                </c:pt>
                <c:pt idx="5776">
                  <c:v>142365</c:v>
                </c:pt>
                <c:pt idx="5777">
                  <c:v>142388</c:v>
                </c:pt>
                <c:pt idx="5778">
                  <c:v>142409</c:v>
                </c:pt>
                <c:pt idx="5779">
                  <c:v>142431</c:v>
                </c:pt>
                <c:pt idx="5780">
                  <c:v>142452</c:v>
                </c:pt>
                <c:pt idx="5781">
                  <c:v>142475</c:v>
                </c:pt>
                <c:pt idx="5782">
                  <c:v>142497</c:v>
                </c:pt>
                <c:pt idx="5783">
                  <c:v>142519</c:v>
                </c:pt>
                <c:pt idx="5784">
                  <c:v>142540</c:v>
                </c:pt>
                <c:pt idx="5785">
                  <c:v>142562</c:v>
                </c:pt>
                <c:pt idx="5786">
                  <c:v>142584</c:v>
                </c:pt>
                <c:pt idx="5787">
                  <c:v>142606</c:v>
                </c:pt>
                <c:pt idx="5788">
                  <c:v>142627</c:v>
                </c:pt>
                <c:pt idx="5789">
                  <c:v>142649</c:v>
                </c:pt>
                <c:pt idx="5790">
                  <c:v>142671</c:v>
                </c:pt>
                <c:pt idx="5791">
                  <c:v>142693</c:v>
                </c:pt>
                <c:pt idx="5792">
                  <c:v>142714</c:v>
                </c:pt>
                <c:pt idx="5793">
                  <c:v>142736</c:v>
                </c:pt>
                <c:pt idx="5794">
                  <c:v>142757</c:v>
                </c:pt>
                <c:pt idx="5795">
                  <c:v>142780</c:v>
                </c:pt>
                <c:pt idx="5796">
                  <c:v>142801</c:v>
                </c:pt>
                <c:pt idx="5797">
                  <c:v>142823</c:v>
                </c:pt>
                <c:pt idx="5798">
                  <c:v>142844</c:v>
                </c:pt>
                <c:pt idx="5799">
                  <c:v>142867</c:v>
                </c:pt>
                <c:pt idx="5800">
                  <c:v>142888</c:v>
                </c:pt>
                <c:pt idx="5801">
                  <c:v>142910</c:v>
                </c:pt>
                <c:pt idx="5802">
                  <c:v>142935</c:v>
                </c:pt>
                <c:pt idx="5803">
                  <c:v>142956</c:v>
                </c:pt>
                <c:pt idx="5804">
                  <c:v>142978</c:v>
                </c:pt>
                <c:pt idx="5805">
                  <c:v>143000</c:v>
                </c:pt>
                <c:pt idx="5806">
                  <c:v>143022</c:v>
                </c:pt>
                <c:pt idx="5807">
                  <c:v>143043</c:v>
                </c:pt>
                <c:pt idx="5808">
                  <c:v>143065</c:v>
                </c:pt>
                <c:pt idx="5809">
                  <c:v>143087</c:v>
                </c:pt>
                <c:pt idx="5810">
                  <c:v>143109</c:v>
                </c:pt>
                <c:pt idx="5811">
                  <c:v>143215</c:v>
                </c:pt>
                <c:pt idx="5812">
                  <c:v>143239</c:v>
                </c:pt>
                <c:pt idx="5813">
                  <c:v>143260</c:v>
                </c:pt>
                <c:pt idx="5814">
                  <c:v>143282</c:v>
                </c:pt>
                <c:pt idx="5815">
                  <c:v>143304</c:v>
                </c:pt>
                <c:pt idx="5816">
                  <c:v>143326</c:v>
                </c:pt>
                <c:pt idx="5817">
                  <c:v>143347</c:v>
                </c:pt>
                <c:pt idx="5818">
                  <c:v>143369</c:v>
                </c:pt>
                <c:pt idx="5819">
                  <c:v>143391</c:v>
                </c:pt>
                <c:pt idx="5820">
                  <c:v>143413</c:v>
                </c:pt>
                <c:pt idx="5821">
                  <c:v>143434</c:v>
                </c:pt>
                <c:pt idx="5822">
                  <c:v>143456</c:v>
                </c:pt>
                <c:pt idx="5823">
                  <c:v>143478</c:v>
                </c:pt>
                <c:pt idx="5824">
                  <c:v>143500</c:v>
                </c:pt>
                <c:pt idx="5825">
                  <c:v>143521</c:v>
                </c:pt>
                <c:pt idx="5826">
                  <c:v>143543</c:v>
                </c:pt>
                <c:pt idx="5827">
                  <c:v>143565</c:v>
                </c:pt>
                <c:pt idx="5828">
                  <c:v>143587</c:v>
                </c:pt>
                <c:pt idx="5829">
                  <c:v>143608</c:v>
                </c:pt>
                <c:pt idx="5830">
                  <c:v>143630</c:v>
                </c:pt>
                <c:pt idx="5831">
                  <c:v>143652</c:v>
                </c:pt>
                <c:pt idx="5832">
                  <c:v>143674</c:v>
                </c:pt>
                <c:pt idx="5833">
                  <c:v>143695</c:v>
                </c:pt>
                <c:pt idx="5834">
                  <c:v>143717</c:v>
                </c:pt>
                <c:pt idx="5835">
                  <c:v>143739</c:v>
                </c:pt>
                <c:pt idx="5836">
                  <c:v>143761</c:v>
                </c:pt>
                <c:pt idx="5837">
                  <c:v>143782</c:v>
                </c:pt>
                <c:pt idx="5838">
                  <c:v>143807</c:v>
                </c:pt>
                <c:pt idx="5839">
                  <c:v>143828</c:v>
                </c:pt>
                <c:pt idx="5840">
                  <c:v>143850</c:v>
                </c:pt>
                <c:pt idx="5841">
                  <c:v>143872</c:v>
                </c:pt>
                <c:pt idx="5842">
                  <c:v>143894</c:v>
                </c:pt>
                <c:pt idx="5843">
                  <c:v>143916</c:v>
                </c:pt>
                <c:pt idx="5844">
                  <c:v>143937</c:v>
                </c:pt>
                <c:pt idx="5845">
                  <c:v>143959</c:v>
                </c:pt>
                <c:pt idx="5846">
                  <c:v>143980</c:v>
                </c:pt>
                <c:pt idx="5847">
                  <c:v>144003</c:v>
                </c:pt>
                <c:pt idx="5848">
                  <c:v>144024</c:v>
                </c:pt>
                <c:pt idx="5849">
                  <c:v>144046</c:v>
                </c:pt>
                <c:pt idx="5850">
                  <c:v>144067</c:v>
                </c:pt>
                <c:pt idx="5851">
                  <c:v>144089</c:v>
                </c:pt>
                <c:pt idx="5852">
                  <c:v>144110</c:v>
                </c:pt>
                <c:pt idx="5853">
                  <c:v>144217</c:v>
                </c:pt>
                <c:pt idx="5854">
                  <c:v>144238</c:v>
                </c:pt>
                <c:pt idx="5855">
                  <c:v>144260</c:v>
                </c:pt>
                <c:pt idx="5856">
                  <c:v>144281</c:v>
                </c:pt>
                <c:pt idx="5857">
                  <c:v>144304</c:v>
                </c:pt>
                <c:pt idx="5858">
                  <c:v>144325</c:v>
                </c:pt>
                <c:pt idx="5859">
                  <c:v>144347</c:v>
                </c:pt>
                <c:pt idx="5860">
                  <c:v>144368</c:v>
                </c:pt>
                <c:pt idx="5861">
                  <c:v>144390</c:v>
                </c:pt>
                <c:pt idx="5862">
                  <c:v>144411</c:v>
                </c:pt>
                <c:pt idx="5863">
                  <c:v>144433</c:v>
                </c:pt>
                <c:pt idx="5864">
                  <c:v>144454</c:v>
                </c:pt>
                <c:pt idx="5865">
                  <c:v>144477</c:v>
                </c:pt>
                <c:pt idx="5866">
                  <c:v>144498</c:v>
                </c:pt>
                <c:pt idx="5867">
                  <c:v>144520</c:v>
                </c:pt>
                <c:pt idx="5868">
                  <c:v>144541</c:v>
                </c:pt>
                <c:pt idx="5869">
                  <c:v>144563</c:v>
                </c:pt>
                <c:pt idx="5870">
                  <c:v>144584</c:v>
                </c:pt>
                <c:pt idx="5871">
                  <c:v>144606</c:v>
                </c:pt>
                <c:pt idx="5872">
                  <c:v>144627</c:v>
                </c:pt>
                <c:pt idx="5873">
                  <c:v>144650</c:v>
                </c:pt>
                <c:pt idx="5874">
                  <c:v>144671</c:v>
                </c:pt>
                <c:pt idx="5875">
                  <c:v>144696</c:v>
                </c:pt>
                <c:pt idx="5876">
                  <c:v>144717</c:v>
                </c:pt>
                <c:pt idx="5877">
                  <c:v>144739</c:v>
                </c:pt>
                <c:pt idx="5878">
                  <c:v>144760</c:v>
                </c:pt>
                <c:pt idx="5879">
                  <c:v>144783</c:v>
                </c:pt>
                <c:pt idx="5880">
                  <c:v>144804</c:v>
                </c:pt>
                <c:pt idx="5881">
                  <c:v>144826</c:v>
                </c:pt>
                <c:pt idx="5882">
                  <c:v>144847</c:v>
                </c:pt>
                <c:pt idx="5883">
                  <c:v>144869</c:v>
                </c:pt>
                <c:pt idx="5884">
                  <c:v>144890</c:v>
                </c:pt>
                <c:pt idx="5885">
                  <c:v>144912</c:v>
                </c:pt>
                <c:pt idx="5886">
                  <c:v>144933</c:v>
                </c:pt>
                <c:pt idx="5887">
                  <c:v>144955</c:v>
                </c:pt>
                <c:pt idx="5888">
                  <c:v>144977</c:v>
                </c:pt>
                <c:pt idx="5889">
                  <c:v>144999</c:v>
                </c:pt>
                <c:pt idx="5890">
                  <c:v>145020</c:v>
                </c:pt>
                <c:pt idx="5891">
                  <c:v>145042</c:v>
                </c:pt>
                <c:pt idx="5892">
                  <c:v>145063</c:v>
                </c:pt>
                <c:pt idx="5893">
                  <c:v>145085</c:v>
                </c:pt>
                <c:pt idx="5894">
                  <c:v>145106</c:v>
                </c:pt>
                <c:pt idx="5895">
                  <c:v>145206</c:v>
                </c:pt>
                <c:pt idx="5896">
                  <c:v>145235</c:v>
                </c:pt>
                <c:pt idx="5897">
                  <c:v>145257</c:v>
                </c:pt>
                <c:pt idx="5898">
                  <c:v>145278</c:v>
                </c:pt>
                <c:pt idx="5899">
                  <c:v>145300</c:v>
                </c:pt>
                <c:pt idx="5900">
                  <c:v>145323</c:v>
                </c:pt>
                <c:pt idx="5901">
                  <c:v>145344</c:v>
                </c:pt>
                <c:pt idx="5902">
                  <c:v>145366</c:v>
                </c:pt>
                <c:pt idx="5903">
                  <c:v>145387</c:v>
                </c:pt>
                <c:pt idx="5904">
                  <c:v>145410</c:v>
                </c:pt>
                <c:pt idx="5905">
                  <c:v>145431</c:v>
                </c:pt>
                <c:pt idx="5906">
                  <c:v>145453</c:v>
                </c:pt>
                <c:pt idx="5907">
                  <c:v>145474</c:v>
                </c:pt>
                <c:pt idx="5908">
                  <c:v>145496</c:v>
                </c:pt>
                <c:pt idx="5909">
                  <c:v>145517</c:v>
                </c:pt>
                <c:pt idx="5910">
                  <c:v>145539</c:v>
                </c:pt>
                <c:pt idx="5911">
                  <c:v>145563</c:v>
                </c:pt>
                <c:pt idx="5912">
                  <c:v>145585</c:v>
                </c:pt>
                <c:pt idx="5913">
                  <c:v>145607</c:v>
                </c:pt>
                <c:pt idx="5914">
                  <c:v>145629</c:v>
                </c:pt>
                <c:pt idx="5915">
                  <c:v>145650</c:v>
                </c:pt>
                <c:pt idx="5916">
                  <c:v>145672</c:v>
                </c:pt>
                <c:pt idx="5917">
                  <c:v>145694</c:v>
                </c:pt>
                <c:pt idx="5918">
                  <c:v>145716</c:v>
                </c:pt>
                <c:pt idx="5919">
                  <c:v>145737</c:v>
                </c:pt>
                <c:pt idx="5920">
                  <c:v>145759</c:v>
                </c:pt>
                <c:pt idx="5921">
                  <c:v>145780</c:v>
                </c:pt>
                <c:pt idx="5922">
                  <c:v>145803</c:v>
                </c:pt>
                <c:pt idx="5923">
                  <c:v>145824</c:v>
                </c:pt>
                <c:pt idx="5924">
                  <c:v>145846</c:v>
                </c:pt>
                <c:pt idx="5925">
                  <c:v>145868</c:v>
                </c:pt>
                <c:pt idx="5926">
                  <c:v>145890</c:v>
                </c:pt>
                <c:pt idx="5927">
                  <c:v>145911</c:v>
                </c:pt>
                <c:pt idx="5928">
                  <c:v>145933</c:v>
                </c:pt>
                <c:pt idx="5929">
                  <c:v>145955</c:v>
                </c:pt>
                <c:pt idx="5930">
                  <c:v>145977</c:v>
                </c:pt>
                <c:pt idx="5931">
                  <c:v>145998</c:v>
                </c:pt>
                <c:pt idx="5932">
                  <c:v>146020</c:v>
                </c:pt>
                <c:pt idx="5933">
                  <c:v>146042</c:v>
                </c:pt>
                <c:pt idx="5934">
                  <c:v>146064</c:v>
                </c:pt>
                <c:pt idx="5935">
                  <c:v>146086</c:v>
                </c:pt>
                <c:pt idx="5936">
                  <c:v>146108</c:v>
                </c:pt>
                <c:pt idx="5937">
                  <c:v>146215</c:v>
                </c:pt>
                <c:pt idx="5938">
                  <c:v>146237</c:v>
                </c:pt>
                <c:pt idx="5939">
                  <c:v>146258</c:v>
                </c:pt>
                <c:pt idx="5940">
                  <c:v>146280</c:v>
                </c:pt>
                <c:pt idx="5941">
                  <c:v>146302</c:v>
                </c:pt>
                <c:pt idx="5942">
                  <c:v>146324</c:v>
                </c:pt>
                <c:pt idx="5943">
                  <c:v>146345</c:v>
                </c:pt>
                <c:pt idx="5944">
                  <c:v>146368</c:v>
                </c:pt>
                <c:pt idx="5945">
                  <c:v>146390</c:v>
                </c:pt>
                <c:pt idx="5946">
                  <c:v>146411</c:v>
                </c:pt>
                <c:pt idx="5947">
                  <c:v>146433</c:v>
                </c:pt>
                <c:pt idx="5948">
                  <c:v>146457</c:v>
                </c:pt>
                <c:pt idx="5949">
                  <c:v>146479</c:v>
                </c:pt>
                <c:pt idx="5950">
                  <c:v>146501</c:v>
                </c:pt>
                <c:pt idx="5951">
                  <c:v>146523</c:v>
                </c:pt>
                <c:pt idx="5952">
                  <c:v>146544</c:v>
                </c:pt>
                <c:pt idx="5953">
                  <c:v>146566</c:v>
                </c:pt>
                <c:pt idx="5954">
                  <c:v>146588</c:v>
                </c:pt>
                <c:pt idx="5955">
                  <c:v>146610</c:v>
                </c:pt>
                <c:pt idx="5956">
                  <c:v>146631</c:v>
                </c:pt>
                <c:pt idx="5957">
                  <c:v>146653</c:v>
                </c:pt>
                <c:pt idx="5958">
                  <c:v>146675</c:v>
                </c:pt>
                <c:pt idx="5959">
                  <c:v>146697</c:v>
                </c:pt>
                <c:pt idx="5960">
                  <c:v>146718</c:v>
                </c:pt>
                <c:pt idx="5961">
                  <c:v>146740</c:v>
                </c:pt>
                <c:pt idx="5962">
                  <c:v>146762</c:v>
                </c:pt>
                <c:pt idx="5963">
                  <c:v>146784</c:v>
                </c:pt>
                <c:pt idx="5964">
                  <c:v>146805</c:v>
                </c:pt>
                <c:pt idx="5965">
                  <c:v>146828</c:v>
                </c:pt>
                <c:pt idx="5966">
                  <c:v>146849</c:v>
                </c:pt>
                <c:pt idx="5967">
                  <c:v>146872</c:v>
                </c:pt>
                <c:pt idx="5968">
                  <c:v>146893</c:v>
                </c:pt>
                <c:pt idx="5969">
                  <c:v>146915</c:v>
                </c:pt>
                <c:pt idx="5970">
                  <c:v>146936</c:v>
                </c:pt>
                <c:pt idx="5971">
                  <c:v>146959</c:v>
                </c:pt>
                <c:pt idx="5972">
                  <c:v>146980</c:v>
                </c:pt>
                <c:pt idx="5973">
                  <c:v>147002</c:v>
                </c:pt>
                <c:pt idx="5974">
                  <c:v>147023</c:v>
                </c:pt>
                <c:pt idx="5975">
                  <c:v>147046</c:v>
                </c:pt>
                <c:pt idx="5976">
                  <c:v>147067</c:v>
                </c:pt>
                <c:pt idx="5977">
                  <c:v>147089</c:v>
                </c:pt>
                <c:pt idx="5978">
                  <c:v>147111</c:v>
                </c:pt>
                <c:pt idx="5979">
                  <c:v>147217</c:v>
                </c:pt>
                <c:pt idx="5980">
                  <c:v>147380</c:v>
                </c:pt>
                <c:pt idx="5981">
                  <c:v>147500</c:v>
                </c:pt>
                <c:pt idx="5982">
                  <c:v>147522</c:v>
                </c:pt>
                <c:pt idx="5983">
                  <c:v>147544</c:v>
                </c:pt>
                <c:pt idx="5984">
                  <c:v>147565</c:v>
                </c:pt>
                <c:pt idx="5985">
                  <c:v>147585</c:v>
                </c:pt>
                <c:pt idx="5986">
                  <c:v>147607</c:v>
                </c:pt>
                <c:pt idx="5987">
                  <c:v>147629</c:v>
                </c:pt>
                <c:pt idx="5988">
                  <c:v>147650</c:v>
                </c:pt>
                <c:pt idx="5989">
                  <c:v>147672</c:v>
                </c:pt>
                <c:pt idx="5990">
                  <c:v>147694</c:v>
                </c:pt>
                <c:pt idx="5991">
                  <c:v>147716</c:v>
                </c:pt>
                <c:pt idx="5992">
                  <c:v>147737</c:v>
                </c:pt>
                <c:pt idx="5993">
                  <c:v>147760</c:v>
                </c:pt>
                <c:pt idx="5994">
                  <c:v>147781</c:v>
                </c:pt>
                <c:pt idx="5995">
                  <c:v>147803</c:v>
                </c:pt>
                <c:pt idx="5996">
                  <c:v>147824</c:v>
                </c:pt>
                <c:pt idx="5997">
                  <c:v>147847</c:v>
                </c:pt>
                <c:pt idx="5998">
                  <c:v>147868</c:v>
                </c:pt>
                <c:pt idx="5999">
                  <c:v>147890</c:v>
                </c:pt>
                <c:pt idx="6000">
                  <c:v>147997</c:v>
                </c:pt>
                <c:pt idx="6001">
                  <c:v>148019</c:v>
                </c:pt>
                <c:pt idx="6002">
                  <c:v>148041</c:v>
                </c:pt>
                <c:pt idx="6003">
                  <c:v>148063</c:v>
                </c:pt>
                <c:pt idx="6004">
                  <c:v>148084</c:v>
                </c:pt>
                <c:pt idx="6005">
                  <c:v>148106</c:v>
                </c:pt>
                <c:pt idx="6006">
                  <c:v>148128</c:v>
                </c:pt>
                <c:pt idx="6007">
                  <c:v>148150</c:v>
                </c:pt>
                <c:pt idx="6008">
                  <c:v>148171</c:v>
                </c:pt>
                <c:pt idx="6009">
                  <c:v>148193</c:v>
                </c:pt>
                <c:pt idx="6010">
                  <c:v>148215</c:v>
                </c:pt>
                <c:pt idx="6011">
                  <c:v>148237</c:v>
                </c:pt>
                <c:pt idx="6012">
                  <c:v>148259</c:v>
                </c:pt>
                <c:pt idx="6013">
                  <c:v>148282</c:v>
                </c:pt>
                <c:pt idx="6014">
                  <c:v>148303</c:v>
                </c:pt>
                <c:pt idx="6015">
                  <c:v>148325</c:v>
                </c:pt>
                <c:pt idx="6016">
                  <c:v>148346</c:v>
                </c:pt>
                <c:pt idx="6017">
                  <c:v>148369</c:v>
                </c:pt>
                <c:pt idx="6018">
                  <c:v>148390</c:v>
                </c:pt>
                <c:pt idx="6019">
                  <c:v>148412</c:v>
                </c:pt>
                <c:pt idx="6020">
                  <c:v>148433</c:v>
                </c:pt>
                <c:pt idx="6021">
                  <c:v>148458</c:v>
                </c:pt>
                <c:pt idx="6022">
                  <c:v>148481</c:v>
                </c:pt>
                <c:pt idx="6023">
                  <c:v>148502</c:v>
                </c:pt>
                <c:pt idx="6024">
                  <c:v>148524</c:v>
                </c:pt>
                <c:pt idx="6025">
                  <c:v>148545</c:v>
                </c:pt>
                <c:pt idx="6026">
                  <c:v>148567</c:v>
                </c:pt>
                <c:pt idx="6027">
                  <c:v>148589</c:v>
                </c:pt>
                <c:pt idx="6028">
                  <c:v>148611</c:v>
                </c:pt>
                <c:pt idx="6029">
                  <c:v>148632</c:v>
                </c:pt>
                <c:pt idx="6030">
                  <c:v>148654</c:v>
                </c:pt>
                <c:pt idx="6031">
                  <c:v>148676</c:v>
                </c:pt>
                <c:pt idx="6032">
                  <c:v>148698</c:v>
                </c:pt>
                <c:pt idx="6033">
                  <c:v>148719</c:v>
                </c:pt>
                <c:pt idx="6034">
                  <c:v>148741</c:v>
                </c:pt>
                <c:pt idx="6035">
                  <c:v>148763</c:v>
                </c:pt>
                <c:pt idx="6036">
                  <c:v>148785</c:v>
                </c:pt>
                <c:pt idx="6037">
                  <c:v>148806</c:v>
                </c:pt>
                <c:pt idx="6038">
                  <c:v>148828</c:v>
                </c:pt>
                <c:pt idx="6039">
                  <c:v>148850</c:v>
                </c:pt>
                <c:pt idx="6040">
                  <c:v>148872</c:v>
                </c:pt>
                <c:pt idx="6041">
                  <c:v>148893</c:v>
                </c:pt>
                <c:pt idx="6042">
                  <c:v>148999</c:v>
                </c:pt>
                <c:pt idx="6043">
                  <c:v>149021</c:v>
                </c:pt>
                <c:pt idx="6044">
                  <c:v>149043</c:v>
                </c:pt>
                <c:pt idx="6045">
                  <c:v>149064</c:v>
                </c:pt>
                <c:pt idx="6046">
                  <c:v>149086</c:v>
                </c:pt>
                <c:pt idx="6047">
                  <c:v>149108</c:v>
                </c:pt>
                <c:pt idx="6048">
                  <c:v>149130</c:v>
                </c:pt>
                <c:pt idx="6049">
                  <c:v>149151</c:v>
                </c:pt>
                <c:pt idx="6050">
                  <c:v>149173</c:v>
                </c:pt>
                <c:pt idx="6051">
                  <c:v>149194</c:v>
                </c:pt>
                <c:pt idx="6052">
                  <c:v>149217</c:v>
                </c:pt>
                <c:pt idx="6053">
                  <c:v>149238</c:v>
                </c:pt>
                <c:pt idx="6054">
                  <c:v>149260</c:v>
                </c:pt>
                <c:pt idx="6055">
                  <c:v>149281</c:v>
                </c:pt>
                <c:pt idx="6056">
                  <c:v>149304</c:v>
                </c:pt>
                <c:pt idx="6057">
                  <c:v>149325</c:v>
                </c:pt>
                <c:pt idx="6058">
                  <c:v>149350</c:v>
                </c:pt>
                <c:pt idx="6059">
                  <c:v>149371</c:v>
                </c:pt>
                <c:pt idx="6060">
                  <c:v>149393</c:v>
                </c:pt>
                <c:pt idx="6061">
                  <c:v>149414</c:v>
                </c:pt>
                <c:pt idx="6062">
                  <c:v>149437</c:v>
                </c:pt>
                <c:pt idx="6063">
                  <c:v>149458</c:v>
                </c:pt>
                <c:pt idx="6064">
                  <c:v>149480</c:v>
                </c:pt>
                <c:pt idx="6065">
                  <c:v>149502</c:v>
                </c:pt>
                <c:pt idx="6066">
                  <c:v>149524</c:v>
                </c:pt>
                <c:pt idx="6067">
                  <c:v>149545</c:v>
                </c:pt>
                <c:pt idx="6068">
                  <c:v>149567</c:v>
                </c:pt>
                <c:pt idx="6069">
                  <c:v>149590</c:v>
                </c:pt>
                <c:pt idx="6070">
                  <c:v>149611</c:v>
                </c:pt>
                <c:pt idx="6071">
                  <c:v>149633</c:v>
                </c:pt>
                <c:pt idx="6072">
                  <c:v>149654</c:v>
                </c:pt>
                <c:pt idx="6073">
                  <c:v>149678</c:v>
                </c:pt>
                <c:pt idx="6074">
                  <c:v>149699</c:v>
                </c:pt>
                <c:pt idx="6075">
                  <c:v>149721</c:v>
                </c:pt>
                <c:pt idx="6076">
                  <c:v>149742</c:v>
                </c:pt>
                <c:pt idx="6077">
                  <c:v>149765</c:v>
                </c:pt>
                <c:pt idx="6078">
                  <c:v>149786</c:v>
                </c:pt>
                <c:pt idx="6079">
                  <c:v>149808</c:v>
                </c:pt>
                <c:pt idx="6080">
                  <c:v>149829</c:v>
                </c:pt>
                <c:pt idx="6081">
                  <c:v>149852</c:v>
                </c:pt>
                <c:pt idx="6082">
                  <c:v>149873</c:v>
                </c:pt>
                <c:pt idx="6083">
                  <c:v>149895</c:v>
                </c:pt>
                <c:pt idx="6084">
                  <c:v>150000</c:v>
                </c:pt>
                <c:pt idx="6085">
                  <c:v>150023</c:v>
                </c:pt>
                <c:pt idx="6086">
                  <c:v>150044</c:v>
                </c:pt>
                <c:pt idx="6087">
                  <c:v>150066</c:v>
                </c:pt>
                <c:pt idx="6088">
                  <c:v>150087</c:v>
                </c:pt>
                <c:pt idx="6089">
                  <c:v>150110</c:v>
                </c:pt>
                <c:pt idx="6090">
                  <c:v>150131</c:v>
                </c:pt>
                <c:pt idx="6091">
                  <c:v>150153</c:v>
                </c:pt>
                <c:pt idx="6092">
                  <c:v>150174</c:v>
                </c:pt>
                <c:pt idx="6093">
                  <c:v>150197</c:v>
                </c:pt>
                <c:pt idx="6094">
                  <c:v>150221</c:v>
                </c:pt>
                <c:pt idx="6095">
                  <c:v>150243</c:v>
                </c:pt>
                <c:pt idx="6096">
                  <c:v>150264</c:v>
                </c:pt>
                <c:pt idx="6097">
                  <c:v>150286</c:v>
                </c:pt>
                <c:pt idx="6098">
                  <c:v>150308</c:v>
                </c:pt>
                <c:pt idx="6099">
                  <c:v>150330</c:v>
                </c:pt>
                <c:pt idx="6100">
                  <c:v>150351</c:v>
                </c:pt>
                <c:pt idx="6101">
                  <c:v>150373</c:v>
                </c:pt>
                <c:pt idx="6102">
                  <c:v>150395</c:v>
                </c:pt>
                <c:pt idx="6103">
                  <c:v>150418</c:v>
                </c:pt>
                <c:pt idx="6104">
                  <c:v>150439</c:v>
                </c:pt>
                <c:pt idx="6105">
                  <c:v>150461</c:v>
                </c:pt>
                <c:pt idx="6106">
                  <c:v>150483</c:v>
                </c:pt>
                <c:pt idx="6107">
                  <c:v>150505</c:v>
                </c:pt>
                <c:pt idx="6108">
                  <c:v>150526</c:v>
                </c:pt>
                <c:pt idx="6109">
                  <c:v>150548</c:v>
                </c:pt>
                <c:pt idx="6110">
                  <c:v>150571</c:v>
                </c:pt>
                <c:pt idx="6111">
                  <c:v>150592</c:v>
                </c:pt>
                <c:pt idx="6112">
                  <c:v>150614</c:v>
                </c:pt>
                <c:pt idx="6113">
                  <c:v>150635</c:v>
                </c:pt>
                <c:pt idx="6114">
                  <c:v>150658</c:v>
                </c:pt>
                <c:pt idx="6115">
                  <c:v>150679</c:v>
                </c:pt>
                <c:pt idx="6116">
                  <c:v>150701</c:v>
                </c:pt>
                <c:pt idx="6117">
                  <c:v>150722</c:v>
                </c:pt>
                <c:pt idx="6118">
                  <c:v>150745</c:v>
                </c:pt>
                <c:pt idx="6119">
                  <c:v>150766</c:v>
                </c:pt>
                <c:pt idx="6120">
                  <c:v>150788</c:v>
                </c:pt>
                <c:pt idx="6121">
                  <c:v>150809</c:v>
                </c:pt>
                <c:pt idx="6122">
                  <c:v>150832</c:v>
                </c:pt>
                <c:pt idx="6123">
                  <c:v>150853</c:v>
                </c:pt>
                <c:pt idx="6124">
                  <c:v>150875</c:v>
                </c:pt>
                <c:pt idx="6125">
                  <c:v>150896</c:v>
                </c:pt>
                <c:pt idx="6126">
                  <c:v>151004</c:v>
                </c:pt>
                <c:pt idx="6127">
                  <c:v>151025</c:v>
                </c:pt>
                <c:pt idx="6128">
                  <c:v>151047</c:v>
                </c:pt>
                <c:pt idx="6129">
                  <c:v>151069</c:v>
                </c:pt>
                <c:pt idx="6130">
                  <c:v>151091</c:v>
                </c:pt>
                <c:pt idx="6131">
                  <c:v>151115</c:v>
                </c:pt>
                <c:pt idx="6132">
                  <c:v>151137</c:v>
                </c:pt>
                <c:pt idx="6133">
                  <c:v>151158</c:v>
                </c:pt>
                <c:pt idx="6134">
                  <c:v>151181</c:v>
                </c:pt>
                <c:pt idx="6135">
                  <c:v>151202</c:v>
                </c:pt>
                <c:pt idx="6136">
                  <c:v>151224</c:v>
                </c:pt>
                <c:pt idx="6137">
                  <c:v>151245</c:v>
                </c:pt>
                <c:pt idx="6138">
                  <c:v>151267</c:v>
                </c:pt>
                <c:pt idx="6139">
                  <c:v>151289</c:v>
                </c:pt>
                <c:pt idx="6140">
                  <c:v>151311</c:v>
                </c:pt>
                <c:pt idx="6141">
                  <c:v>151332</c:v>
                </c:pt>
                <c:pt idx="6142">
                  <c:v>151354</c:v>
                </c:pt>
                <c:pt idx="6143">
                  <c:v>151375</c:v>
                </c:pt>
                <c:pt idx="6144">
                  <c:v>151397</c:v>
                </c:pt>
                <c:pt idx="6145">
                  <c:v>151418</c:v>
                </c:pt>
                <c:pt idx="6146">
                  <c:v>151440</c:v>
                </c:pt>
                <c:pt idx="6147">
                  <c:v>151462</c:v>
                </c:pt>
                <c:pt idx="6148">
                  <c:v>151484</c:v>
                </c:pt>
                <c:pt idx="6149">
                  <c:v>151505</c:v>
                </c:pt>
                <c:pt idx="6150">
                  <c:v>151527</c:v>
                </c:pt>
                <c:pt idx="6151">
                  <c:v>151548</c:v>
                </c:pt>
                <c:pt idx="6152">
                  <c:v>151570</c:v>
                </c:pt>
                <c:pt idx="6153">
                  <c:v>151591</c:v>
                </c:pt>
                <c:pt idx="6154">
                  <c:v>151613</c:v>
                </c:pt>
                <c:pt idx="6155">
                  <c:v>151635</c:v>
                </c:pt>
                <c:pt idx="6156">
                  <c:v>151657</c:v>
                </c:pt>
                <c:pt idx="6157">
                  <c:v>151678</c:v>
                </c:pt>
                <c:pt idx="6158">
                  <c:v>151700</c:v>
                </c:pt>
                <c:pt idx="6159">
                  <c:v>151721</c:v>
                </c:pt>
                <c:pt idx="6160">
                  <c:v>151743</c:v>
                </c:pt>
                <c:pt idx="6161">
                  <c:v>151764</c:v>
                </c:pt>
                <c:pt idx="6162">
                  <c:v>151786</c:v>
                </c:pt>
                <c:pt idx="6163">
                  <c:v>151809</c:v>
                </c:pt>
                <c:pt idx="6164">
                  <c:v>151830</c:v>
                </c:pt>
                <c:pt idx="6165">
                  <c:v>151853</c:v>
                </c:pt>
                <c:pt idx="6166">
                  <c:v>151874</c:v>
                </c:pt>
                <c:pt idx="6167">
                  <c:v>151965</c:v>
                </c:pt>
                <c:pt idx="6168">
                  <c:v>152013</c:v>
                </c:pt>
                <c:pt idx="6169">
                  <c:v>152035</c:v>
                </c:pt>
                <c:pt idx="6170">
                  <c:v>152056</c:v>
                </c:pt>
                <c:pt idx="6171">
                  <c:v>152078</c:v>
                </c:pt>
                <c:pt idx="6172">
                  <c:v>152099</c:v>
                </c:pt>
                <c:pt idx="6173">
                  <c:v>152121</c:v>
                </c:pt>
                <c:pt idx="6174">
                  <c:v>152143</c:v>
                </c:pt>
                <c:pt idx="6175">
                  <c:v>152165</c:v>
                </c:pt>
                <c:pt idx="6176">
                  <c:v>152186</c:v>
                </c:pt>
                <c:pt idx="6177">
                  <c:v>152208</c:v>
                </c:pt>
                <c:pt idx="6178">
                  <c:v>152229</c:v>
                </c:pt>
                <c:pt idx="6179">
                  <c:v>152251</c:v>
                </c:pt>
                <c:pt idx="6180">
                  <c:v>152272</c:v>
                </c:pt>
                <c:pt idx="6181">
                  <c:v>152295</c:v>
                </c:pt>
                <c:pt idx="6182">
                  <c:v>152316</c:v>
                </c:pt>
                <c:pt idx="6183">
                  <c:v>152338</c:v>
                </c:pt>
                <c:pt idx="6184">
                  <c:v>152359</c:v>
                </c:pt>
                <c:pt idx="6185">
                  <c:v>152381</c:v>
                </c:pt>
                <c:pt idx="6186">
                  <c:v>152402</c:v>
                </c:pt>
                <c:pt idx="6187">
                  <c:v>152424</c:v>
                </c:pt>
                <c:pt idx="6188">
                  <c:v>152446</c:v>
                </c:pt>
                <c:pt idx="6189">
                  <c:v>152468</c:v>
                </c:pt>
                <c:pt idx="6190">
                  <c:v>152489</c:v>
                </c:pt>
                <c:pt idx="6191">
                  <c:v>152511</c:v>
                </c:pt>
                <c:pt idx="6192">
                  <c:v>152532</c:v>
                </c:pt>
                <c:pt idx="6193">
                  <c:v>152554</c:v>
                </c:pt>
                <c:pt idx="6194">
                  <c:v>152577</c:v>
                </c:pt>
                <c:pt idx="6195">
                  <c:v>152598</c:v>
                </c:pt>
                <c:pt idx="6196">
                  <c:v>152620</c:v>
                </c:pt>
                <c:pt idx="6197">
                  <c:v>152642</c:v>
                </c:pt>
                <c:pt idx="6198">
                  <c:v>152664</c:v>
                </c:pt>
                <c:pt idx="6199">
                  <c:v>152685</c:v>
                </c:pt>
                <c:pt idx="6200">
                  <c:v>152707</c:v>
                </c:pt>
                <c:pt idx="6201">
                  <c:v>152728</c:v>
                </c:pt>
                <c:pt idx="6202">
                  <c:v>152750</c:v>
                </c:pt>
                <c:pt idx="6203">
                  <c:v>152771</c:v>
                </c:pt>
                <c:pt idx="6204">
                  <c:v>152796</c:v>
                </c:pt>
                <c:pt idx="6205">
                  <c:v>152818</c:v>
                </c:pt>
                <c:pt idx="6206">
                  <c:v>152840</c:v>
                </c:pt>
                <c:pt idx="6207">
                  <c:v>152861</c:v>
                </c:pt>
                <c:pt idx="6208">
                  <c:v>152883</c:v>
                </c:pt>
                <c:pt idx="6209">
                  <c:v>152905</c:v>
                </c:pt>
                <c:pt idx="6210">
                  <c:v>153013</c:v>
                </c:pt>
                <c:pt idx="6211">
                  <c:v>153034</c:v>
                </c:pt>
                <c:pt idx="6212">
                  <c:v>153057</c:v>
                </c:pt>
                <c:pt idx="6213">
                  <c:v>153078</c:v>
                </c:pt>
                <c:pt idx="6214">
                  <c:v>153100</c:v>
                </c:pt>
                <c:pt idx="6215">
                  <c:v>153121</c:v>
                </c:pt>
                <c:pt idx="6216">
                  <c:v>153144</c:v>
                </c:pt>
                <c:pt idx="6217">
                  <c:v>153165</c:v>
                </c:pt>
                <c:pt idx="6218">
                  <c:v>153187</c:v>
                </c:pt>
                <c:pt idx="6219">
                  <c:v>153209</c:v>
                </c:pt>
                <c:pt idx="6220">
                  <c:v>153231</c:v>
                </c:pt>
                <c:pt idx="6221">
                  <c:v>153252</c:v>
                </c:pt>
                <c:pt idx="6222">
                  <c:v>153274</c:v>
                </c:pt>
                <c:pt idx="6223">
                  <c:v>153296</c:v>
                </c:pt>
                <c:pt idx="6224">
                  <c:v>153318</c:v>
                </c:pt>
                <c:pt idx="6225">
                  <c:v>153340</c:v>
                </c:pt>
                <c:pt idx="6226">
                  <c:v>153362</c:v>
                </c:pt>
                <c:pt idx="6227">
                  <c:v>153383</c:v>
                </c:pt>
                <c:pt idx="6228">
                  <c:v>153406</c:v>
                </c:pt>
                <c:pt idx="6229">
                  <c:v>153427</c:v>
                </c:pt>
                <c:pt idx="6230">
                  <c:v>153449</c:v>
                </c:pt>
                <c:pt idx="6231">
                  <c:v>153470</c:v>
                </c:pt>
                <c:pt idx="6232">
                  <c:v>153493</c:v>
                </c:pt>
                <c:pt idx="6233">
                  <c:v>153515</c:v>
                </c:pt>
                <c:pt idx="6234">
                  <c:v>153536</c:v>
                </c:pt>
                <c:pt idx="6235">
                  <c:v>153559</c:v>
                </c:pt>
                <c:pt idx="6236">
                  <c:v>153580</c:v>
                </c:pt>
                <c:pt idx="6237">
                  <c:v>153602</c:v>
                </c:pt>
                <c:pt idx="6238">
                  <c:v>153623</c:v>
                </c:pt>
                <c:pt idx="6239">
                  <c:v>153646</c:v>
                </c:pt>
                <c:pt idx="6240">
                  <c:v>153667</c:v>
                </c:pt>
                <c:pt idx="6241">
                  <c:v>153687</c:v>
                </c:pt>
                <c:pt idx="6242">
                  <c:v>153708</c:v>
                </c:pt>
                <c:pt idx="6243">
                  <c:v>153731</c:v>
                </c:pt>
                <c:pt idx="6244">
                  <c:v>153752</c:v>
                </c:pt>
                <c:pt idx="6245">
                  <c:v>153774</c:v>
                </c:pt>
                <c:pt idx="6246">
                  <c:v>153795</c:v>
                </c:pt>
                <c:pt idx="6247">
                  <c:v>153818</c:v>
                </c:pt>
                <c:pt idx="6248">
                  <c:v>153839</c:v>
                </c:pt>
                <c:pt idx="6249">
                  <c:v>153861</c:v>
                </c:pt>
                <c:pt idx="6250">
                  <c:v>153882</c:v>
                </c:pt>
                <c:pt idx="6251">
                  <c:v>153947</c:v>
                </c:pt>
                <c:pt idx="6252">
                  <c:v>154012</c:v>
                </c:pt>
                <c:pt idx="6253">
                  <c:v>154034</c:v>
                </c:pt>
                <c:pt idx="6254">
                  <c:v>154055</c:v>
                </c:pt>
                <c:pt idx="6255">
                  <c:v>154078</c:v>
                </c:pt>
                <c:pt idx="6256">
                  <c:v>154100</c:v>
                </c:pt>
                <c:pt idx="6257">
                  <c:v>154122</c:v>
                </c:pt>
                <c:pt idx="6258">
                  <c:v>154143</c:v>
                </c:pt>
                <c:pt idx="6259">
                  <c:v>154165</c:v>
                </c:pt>
                <c:pt idx="6260">
                  <c:v>154187</c:v>
                </c:pt>
                <c:pt idx="6261">
                  <c:v>154209</c:v>
                </c:pt>
                <c:pt idx="6262">
                  <c:v>154230</c:v>
                </c:pt>
                <c:pt idx="6263">
                  <c:v>154252</c:v>
                </c:pt>
                <c:pt idx="6264">
                  <c:v>154274</c:v>
                </c:pt>
                <c:pt idx="6265">
                  <c:v>154296</c:v>
                </c:pt>
                <c:pt idx="6266">
                  <c:v>154317</c:v>
                </c:pt>
                <c:pt idx="6267">
                  <c:v>154340</c:v>
                </c:pt>
                <c:pt idx="6268">
                  <c:v>154361</c:v>
                </c:pt>
                <c:pt idx="6269">
                  <c:v>154383</c:v>
                </c:pt>
                <c:pt idx="6270">
                  <c:v>154404</c:v>
                </c:pt>
                <c:pt idx="6271">
                  <c:v>154427</c:v>
                </c:pt>
                <c:pt idx="6272">
                  <c:v>154448</c:v>
                </c:pt>
                <c:pt idx="6273">
                  <c:v>154470</c:v>
                </c:pt>
                <c:pt idx="6274">
                  <c:v>154491</c:v>
                </c:pt>
                <c:pt idx="6275">
                  <c:v>154514</c:v>
                </c:pt>
                <c:pt idx="6276">
                  <c:v>154535</c:v>
                </c:pt>
                <c:pt idx="6277">
                  <c:v>154560</c:v>
                </c:pt>
                <c:pt idx="6278">
                  <c:v>154582</c:v>
                </c:pt>
                <c:pt idx="6279">
                  <c:v>154603</c:v>
                </c:pt>
                <c:pt idx="6280">
                  <c:v>154625</c:v>
                </c:pt>
                <c:pt idx="6281">
                  <c:v>154647</c:v>
                </c:pt>
                <c:pt idx="6282">
                  <c:v>154669</c:v>
                </c:pt>
                <c:pt idx="6283">
                  <c:v>154690</c:v>
                </c:pt>
                <c:pt idx="6284">
                  <c:v>154712</c:v>
                </c:pt>
                <c:pt idx="6285">
                  <c:v>154734</c:v>
                </c:pt>
                <c:pt idx="6286">
                  <c:v>154765</c:v>
                </c:pt>
                <c:pt idx="6287">
                  <c:v>154855</c:v>
                </c:pt>
                <c:pt idx="6288">
                  <c:v>155006</c:v>
                </c:pt>
                <c:pt idx="6289">
                  <c:v>155096</c:v>
                </c:pt>
                <c:pt idx="6290">
                  <c:v>155146</c:v>
                </c:pt>
                <c:pt idx="6291">
                  <c:v>155167</c:v>
                </c:pt>
                <c:pt idx="6292">
                  <c:v>155189</c:v>
                </c:pt>
                <c:pt idx="6293">
                  <c:v>155211</c:v>
                </c:pt>
                <c:pt idx="6294">
                  <c:v>155233</c:v>
                </c:pt>
                <c:pt idx="6295">
                  <c:v>155254</c:v>
                </c:pt>
                <c:pt idx="6296">
                  <c:v>155276</c:v>
                </c:pt>
                <c:pt idx="6297">
                  <c:v>155298</c:v>
                </c:pt>
                <c:pt idx="6298">
                  <c:v>155320</c:v>
                </c:pt>
                <c:pt idx="6299">
                  <c:v>155341</c:v>
                </c:pt>
                <c:pt idx="6300">
                  <c:v>155363</c:v>
                </c:pt>
                <c:pt idx="6301">
                  <c:v>155385</c:v>
                </c:pt>
                <c:pt idx="6302">
                  <c:v>155407</c:v>
                </c:pt>
                <c:pt idx="6303">
                  <c:v>155428</c:v>
                </c:pt>
                <c:pt idx="6304">
                  <c:v>155450</c:v>
                </c:pt>
                <c:pt idx="6305">
                  <c:v>155472</c:v>
                </c:pt>
                <c:pt idx="6306">
                  <c:v>155494</c:v>
                </c:pt>
                <c:pt idx="6307">
                  <c:v>155515</c:v>
                </c:pt>
                <c:pt idx="6308">
                  <c:v>155537</c:v>
                </c:pt>
                <c:pt idx="6309">
                  <c:v>155559</c:v>
                </c:pt>
                <c:pt idx="6310">
                  <c:v>155581</c:v>
                </c:pt>
                <c:pt idx="6311">
                  <c:v>155602</c:v>
                </c:pt>
                <c:pt idx="6312">
                  <c:v>155624</c:v>
                </c:pt>
                <c:pt idx="6313">
                  <c:v>155646</c:v>
                </c:pt>
                <c:pt idx="6314">
                  <c:v>155670</c:v>
                </c:pt>
                <c:pt idx="6315">
                  <c:v>155693</c:v>
                </c:pt>
                <c:pt idx="6316">
                  <c:v>155714</c:v>
                </c:pt>
                <c:pt idx="6317">
                  <c:v>155736</c:v>
                </c:pt>
                <c:pt idx="6318">
                  <c:v>155757</c:v>
                </c:pt>
                <c:pt idx="6319">
                  <c:v>155780</c:v>
                </c:pt>
                <c:pt idx="6320">
                  <c:v>155801</c:v>
                </c:pt>
                <c:pt idx="6321">
                  <c:v>155824</c:v>
                </c:pt>
                <c:pt idx="6322">
                  <c:v>155845</c:v>
                </c:pt>
                <c:pt idx="6323">
                  <c:v>155868</c:v>
                </c:pt>
                <c:pt idx="6324">
                  <c:v>155889</c:v>
                </c:pt>
                <c:pt idx="6325">
                  <c:v>155995</c:v>
                </c:pt>
                <c:pt idx="6326">
                  <c:v>156017</c:v>
                </c:pt>
                <c:pt idx="6327">
                  <c:v>156039</c:v>
                </c:pt>
                <c:pt idx="6328">
                  <c:v>156060</c:v>
                </c:pt>
                <c:pt idx="6329">
                  <c:v>156082</c:v>
                </c:pt>
                <c:pt idx="6330">
                  <c:v>156104</c:v>
                </c:pt>
                <c:pt idx="6331">
                  <c:v>156126</c:v>
                </c:pt>
                <c:pt idx="6332">
                  <c:v>156147</c:v>
                </c:pt>
                <c:pt idx="6333">
                  <c:v>156170</c:v>
                </c:pt>
                <c:pt idx="6334">
                  <c:v>156191</c:v>
                </c:pt>
                <c:pt idx="6335">
                  <c:v>156213</c:v>
                </c:pt>
                <c:pt idx="6336">
                  <c:v>156234</c:v>
                </c:pt>
                <c:pt idx="6337">
                  <c:v>156256</c:v>
                </c:pt>
                <c:pt idx="6338">
                  <c:v>156278</c:v>
                </c:pt>
                <c:pt idx="6339">
                  <c:v>156300</c:v>
                </c:pt>
                <c:pt idx="6340">
                  <c:v>156321</c:v>
                </c:pt>
                <c:pt idx="6341">
                  <c:v>156343</c:v>
                </c:pt>
                <c:pt idx="6342">
                  <c:v>156365</c:v>
                </c:pt>
                <c:pt idx="6343">
                  <c:v>156387</c:v>
                </c:pt>
                <c:pt idx="6344">
                  <c:v>156408</c:v>
                </c:pt>
                <c:pt idx="6345">
                  <c:v>156431</c:v>
                </c:pt>
                <c:pt idx="6346">
                  <c:v>156452</c:v>
                </c:pt>
                <c:pt idx="6347">
                  <c:v>156474</c:v>
                </c:pt>
                <c:pt idx="6348">
                  <c:v>156495</c:v>
                </c:pt>
                <c:pt idx="6349">
                  <c:v>156518</c:v>
                </c:pt>
                <c:pt idx="6350">
                  <c:v>156541</c:v>
                </c:pt>
                <c:pt idx="6351">
                  <c:v>156565</c:v>
                </c:pt>
                <c:pt idx="6352">
                  <c:v>156587</c:v>
                </c:pt>
                <c:pt idx="6353">
                  <c:v>156608</c:v>
                </c:pt>
                <c:pt idx="6354">
                  <c:v>156631</c:v>
                </c:pt>
                <c:pt idx="6355">
                  <c:v>156652</c:v>
                </c:pt>
                <c:pt idx="6356">
                  <c:v>156674</c:v>
                </c:pt>
                <c:pt idx="6357">
                  <c:v>156695</c:v>
                </c:pt>
                <c:pt idx="6358">
                  <c:v>156718</c:v>
                </c:pt>
                <c:pt idx="6359">
                  <c:v>156739</c:v>
                </c:pt>
                <c:pt idx="6360">
                  <c:v>156761</c:v>
                </c:pt>
                <c:pt idx="6361">
                  <c:v>156782</c:v>
                </c:pt>
                <c:pt idx="6362">
                  <c:v>156805</c:v>
                </c:pt>
                <c:pt idx="6363">
                  <c:v>156826</c:v>
                </c:pt>
                <c:pt idx="6364">
                  <c:v>156848</c:v>
                </c:pt>
                <c:pt idx="6365">
                  <c:v>156869</c:v>
                </c:pt>
                <c:pt idx="6366">
                  <c:v>156892</c:v>
                </c:pt>
                <c:pt idx="6367">
                  <c:v>156992</c:v>
                </c:pt>
                <c:pt idx="6368">
                  <c:v>157020</c:v>
                </c:pt>
                <c:pt idx="6369">
                  <c:v>157042</c:v>
                </c:pt>
                <c:pt idx="6370">
                  <c:v>157064</c:v>
                </c:pt>
                <c:pt idx="6371">
                  <c:v>157085</c:v>
                </c:pt>
                <c:pt idx="6372">
                  <c:v>157108</c:v>
                </c:pt>
                <c:pt idx="6373">
                  <c:v>157129</c:v>
                </c:pt>
                <c:pt idx="6374">
                  <c:v>157151</c:v>
                </c:pt>
                <c:pt idx="6375">
                  <c:v>157172</c:v>
                </c:pt>
                <c:pt idx="6376">
                  <c:v>157195</c:v>
                </c:pt>
                <c:pt idx="6377">
                  <c:v>157216</c:v>
                </c:pt>
                <c:pt idx="6378">
                  <c:v>157238</c:v>
                </c:pt>
                <c:pt idx="6379">
                  <c:v>157259</c:v>
                </c:pt>
                <c:pt idx="6380">
                  <c:v>157282</c:v>
                </c:pt>
                <c:pt idx="6381">
                  <c:v>157303</c:v>
                </c:pt>
                <c:pt idx="6382">
                  <c:v>157326</c:v>
                </c:pt>
                <c:pt idx="6383">
                  <c:v>157348</c:v>
                </c:pt>
                <c:pt idx="6384">
                  <c:v>157370</c:v>
                </c:pt>
                <c:pt idx="6385">
                  <c:v>157391</c:v>
                </c:pt>
                <c:pt idx="6386">
                  <c:v>157414</c:v>
                </c:pt>
                <c:pt idx="6387">
                  <c:v>157437</c:v>
                </c:pt>
                <c:pt idx="6388">
                  <c:v>157460</c:v>
                </c:pt>
                <c:pt idx="6389">
                  <c:v>157481</c:v>
                </c:pt>
                <c:pt idx="6390">
                  <c:v>157503</c:v>
                </c:pt>
                <c:pt idx="6391">
                  <c:v>157526</c:v>
                </c:pt>
                <c:pt idx="6392">
                  <c:v>157547</c:v>
                </c:pt>
                <c:pt idx="6393">
                  <c:v>157569</c:v>
                </c:pt>
                <c:pt idx="6394">
                  <c:v>157590</c:v>
                </c:pt>
                <c:pt idx="6395">
                  <c:v>157613</c:v>
                </c:pt>
                <c:pt idx="6396">
                  <c:v>157634</c:v>
                </c:pt>
                <c:pt idx="6397">
                  <c:v>157656</c:v>
                </c:pt>
                <c:pt idx="6398">
                  <c:v>157677</c:v>
                </c:pt>
                <c:pt idx="6399">
                  <c:v>157700</c:v>
                </c:pt>
                <c:pt idx="6400">
                  <c:v>157721</c:v>
                </c:pt>
                <c:pt idx="6401">
                  <c:v>157743</c:v>
                </c:pt>
                <c:pt idx="6402">
                  <c:v>157765</c:v>
                </c:pt>
                <c:pt idx="6403">
                  <c:v>157787</c:v>
                </c:pt>
                <c:pt idx="6404">
                  <c:v>157808</c:v>
                </c:pt>
                <c:pt idx="6405">
                  <c:v>157830</c:v>
                </c:pt>
                <c:pt idx="6406">
                  <c:v>157852</c:v>
                </c:pt>
                <c:pt idx="6407">
                  <c:v>157874</c:v>
                </c:pt>
                <c:pt idx="6408">
                  <c:v>157895</c:v>
                </c:pt>
                <c:pt idx="6409">
                  <c:v>158004</c:v>
                </c:pt>
                <c:pt idx="6410">
                  <c:v>158025</c:v>
                </c:pt>
                <c:pt idx="6411">
                  <c:v>158047</c:v>
                </c:pt>
                <c:pt idx="6412">
                  <c:v>158069</c:v>
                </c:pt>
                <c:pt idx="6413">
                  <c:v>158092</c:v>
                </c:pt>
                <c:pt idx="6414">
                  <c:v>158113</c:v>
                </c:pt>
                <c:pt idx="6415">
                  <c:v>158136</c:v>
                </c:pt>
                <c:pt idx="6416">
                  <c:v>158157</c:v>
                </c:pt>
                <c:pt idx="6417">
                  <c:v>158179</c:v>
                </c:pt>
                <c:pt idx="6418">
                  <c:v>158200</c:v>
                </c:pt>
                <c:pt idx="6419">
                  <c:v>158223</c:v>
                </c:pt>
                <c:pt idx="6420">
                  <c:v>158244</c:v>
                </c:pt>
                <c:pt idx="6421">
                  <c:v>158266</c:v>
                </c:pt>
                <c:pt idx="6422">
                  <c:v>158287</c:v>
                </c:pt>
                <c:pt idx="6423">
                  <c:v>158312</c:v>
                </c:pt>
                <c:pt idx="6424">
                  <c:v>158333</c:v>
                </c:pt>
                <c:pt idx="6425">
                  <c:v>158355</c:v>
                </c:pt>
                <c:pt idx="6426">
                  <c:v>158377</c:v>
                </c:pt>
                <c:pt idx="6427">
                  <c:v>158399</c:v>
                </c:pt>
                <c:pt idx="6428">
                  <c:v>158420</c:v>
                </c:pt>
                <c:pt idx="6429">
                  <c:v>158442</c:v>
                </c:pt>
                <c:pt idx="6430">
                  <c:v>158464</c:v>
                </c:pt>
                <c:pt idx="6431">
                  <c:v>158485</c:v>
                </c:pt>
                <c:pt idx="6432">
                  <c:v>158507</c:v>
                </c:pt>
                <c:pt idx="6433">
                  <c:v>158528</c:v>
                </c:pt>
                <c:pt idx="6434">
                  <c:v>158551</c:v>
                </c:pt>
                <c:pt idx="6435">
                  <c:v>158572</c:v>
                </c:pt>
                <c:pt idx="6436">
                  <c:v>158594</c:v>
                </c:pt>
                <c:pt idx="6437">
                  <c:v>158615</c:v>
                </c:pt>
                <c:pt idx="6438">
                  <c:v>158637</c:v>
                </c:pt>
                <c:pt idx="6439">
                  <c:v>158658</c:v>
                </c:pt>
                <c:pt idx="6440">
                  <c:v>158680</c:v>
                </c:pt>
                <c:pt idx="6441">
                  <c:v>158702</c:v>
                </c:pt>
                <c:pt idx="6442">
                  <c:v>158724</c:v>
                </c:pt>
                <c:pt idx="6443">
                  <c:v>158746</c:v>
                </c:pt>
                <c:pt idx="6444">
                  <c:v>158768</c:v>
                </c:pt>
                <c:pt idx="6445">
                  <c:v>158789</c:v>
                </c:pt>
                <c:pt idx="6446">
                  <c:v>158811</c:v>
                </c:pt>
                <c:pt idx="6447">
                  <c:v>158832</c:v>
                </c:pt>
                <c:pt idx="6448">
                  <c:v>158854</c:v>
                </c:pt>
                <c:pt idx="6449">
                  <c:v>158876</c:v>
                </c:pt>
                <c:pt idx="6450">
                  <c:v>158898</c:v>
                </c:pt>
                <c:pt idx="6451">
                  <c:v>159003</c:v>
                </c:pt>
                <c:pt idx="6452">
                  <c:v>159025</c:v>
                </c:pt>
                <c:pt idx="6453">
                  <c:v>159047</c:v>
                </c:pt>
                <c:pt idx="6454">
                  <c:v>159069</c:v>
                </c:pt>
                <c:pt idx="6455">
                  <c:v>159090</c:v>
                </c:pt>
                <c:pt idx="6456">
                  <c:v>159112</c:v>
                </c:pt>
                <c:pt idx="6457">
                  <c:v>159133</c:v>
                </c:pt>
                <c:pt idx="6458">
                  <c:v>159155</c:v>
                </c:pt>
                <c:pt idx="6459">
                  <c:v>159176</c:v>
                </c:pt>
                <c:pt idx="6460">
                  <c:v>159201</c:v>
                </c:pt>
                <c:pt idx="6461">
                  <c:v>159222</c:v>
                </c:pt>
                <c:pt idx="6462">
                  <c:v>159244</c:v>
                </c:pt>
                <c:pt idx="6463">
                  <c:v>159266</c:v>
                </c:pt>
                <c:pt idx="6464">
                  <c:v>159288</c:v>
                </c:pt>
                <c:pt idx="6465">
                  <c:v>159309</c:v>
                </c:pt>
                <c:pt idx="6466">
                  <c:v>159331</c:v>
                </c:pt>
                <c:pt idx="6467">
                  <c:v>159352</c:v>
                </c:pt>
                <c:pt idx="6468">
                  <c:v>159374</c:v>
                </c:pt>
                <c:pt idx="6469">
                  <c:v>159395</c:v>
                </c:pt>
                <c:pt idx="6470">
                  <c:v>159418</c:v>
                </c:pt>
                <c:pt idx="6471">
                  <c:v>159439</c:v>
                </c:pt>
                <c:pt idx="6472">
                  <c:v>159461</c:v>
                </c:pt>
                <c:pt idx="6473">
                  <c:v>159482</c:v>
                </c:pt>
                <c:pt idx="6474">
                  <c:v>159505</c:v>
                </c:pt>
                <c:pt idx="6475">
                  <c:v>159526</c:v>
                </c:pt>
                <c:pt idx="6476">
                  <c:v>159548</c:v>
                </c:pt>
                <c:pt idx="6477">
                  <c:v>159570</c:v>
                </c:pt>
                <c:pt idx="6478">
                  <c:v>159592</c:v>
                </c:pt>
                <c:pt idx="6479">
                  <c:v>159613</c:v>
                </c:pt>
                <c:pt idx="6480">
                  <c:v>159635</c:v>
                </c:pt>
                <c:pt idx="6481">
                  <c:v>159656</c:v>
                </c:pt>
                <c:pt idx="6482">
                  <c:v>159678</c:v>
                </c:pt>
                <c:pt idx="6483">
                  <c:v>159700</c:v>
                </c:pt>
                <c:pt idx="6484">
                  <c:v>159722</c:v>
                </c:pt>
                <c:pt idx="6485">
                  <c:v>159875</c:v>
                </c:pt>
                <c:pt idx="6486">
                  <c:v>160090</c:v>
                </c:pt>
                <c:pt idx="6487">
                  <c:v>160111</c:v>
                </c:pt>
                <c:pt idx="6488">
                  <c:v>160133</c:v>
                </c:pt>
                <c:pt idx="6489">
                  <c:v>160154</c:v>
                </c:pt>
                <c:pt idx="6490">
                  <c:v>160176</c:v>
                </c:pt>
                <c:pt idx="6491">
                  <c:v>160198</c:v>
                </c:pt>
                <c:pt idx="6492">
                  <c:v>160220</c:v>
                </c:pt>
                <c:pt idx="6493">
                  <c:v>160241</c:v>
                </c:pt>
                <c:pt idx="6494">
                  <c:v>160263</c:v>
                </c:pt>
                <c:pt idx="6495">
                  <c:v>160284</c:v>
                </c:pt>
                <c:pt idx="6496">
                  <c:v>160307</c:v>
                </c:pt>
                <c:pt idx="6497">
                  <c:v>160326</c:v>
                </c:pt>
                <c:pt idx="6498">
                  <c:v>160348</c:v>
                </c:pt>
                <c:pt idx="6499">
                  <c:v>160369</c:v>
                </c:pt>
                <c:pt idx="6500">
                  <c:v>160392</c:v>
                </c:pt>
                <c:pt idx="6501">
                  <c:v>160413</c:v>
                </c:pt>
                <c:pt idx="6502">
                  <c:v>160435</c:v>
                </c:pt>
                <c:pt idx="6503">
                  <c:v>160456</c:v>
                </c:pt>
                <c:pt idx="6504">
                  <c:v>160479</c:v>
                </c:pt>
                <c:pt idx="6505">
                  <c:v>160500</c:v>
                </c:pt>
                <c:pt idx="6506">
                  <c:v>160522</c:v>
                </c:pt>
                <c:pt idx="6507">
                  <c:v>160544</c:v>
                </c:pt>
                <c:pt idx="6508">
                  <c:v>160566</c:v>
                </c:pt>
                <c:pt idx="6509">
                  <c:v>160587</c:v>
                </c:pt>
                <c:pt idx="6510">
                  <c:v>160609</c:v>
                </c:pt>
                <c:pt idx="6511">
                  <c:v>160631</c:v>
                </c:pt>
                <c:pt idx="6512">
                  <c:v>160653</c:v>
                </c:pt>
                <c:pt idx="6513">
                  <c:v>160674</c:v>
                </c:pt>
                <c:pt idx="6514">
                  <c:v>160697</c:v>
                </c:pt>
                <c:pt idx="6515">
                  <c:v>160718</c:v>
                </c:pt>
                <c:pt idx="6516">
                  <c:v>160740</c:v>
                </c:pt>
                <c:pt idx="6517">
                  <c:v>160762</c:v>
                </c:pt>
                <c:pt idx="6518">
                  <c:v>160785</c:v>
                </c:pt>
                <c:pt idx="6519">
                  <c:v>160806</c:v>
                </c:pt>
                <c:pt idx="6520">
                  <c:v>160828</c:v>
                </c:pt>
                <c:pt idx="6521">
                  <c:v>160849</c:v>
                </c:pt>
                <c:pt idx="6522">
                  <c:v>160872</c:v>
                </c:pt>
                <c:pt idx="6523">
                  <c:v>160893</c:v>
                </c:pt>
                <c:pt idx="6524">
                  <c:v>161000</c:v>
                </c:pt>
                <c:pt idx="6525">
                  <c:v>161022</c:v>
                </c:pt>
                <c:pt idx="6526">
                  <c:v>161044</c:v>
                </c:pt>
                <c:pt idx="6527">
                  <c:v>161067</c:v>
                </c:pt>
                <c:pt idx="6528">
                  <c:v>161088</c:v>
                </c:pt>
                <c:pt idx="6529">
                  <c:v>161110</c:v>
                </c:pt>
                <c:pt idx="6530">
                  <c:v>161132</c:v>
                </c:pt>
                <c:pt idx="6531">
                  <c:v>161154</c:v>
                </c:pt>
                <c:pt idx="6532">
                  <c:v>161175</c:v>
                </c:pt>
                <c:pt idx="6533">
                  <c:v>161200</c:v>
                </c:pt>
                <c:pt idx="6534">
                  <c:v>161221</c:v>
                </c:pt>
                <c:pt idx="6535">
                  <c:v>161243</c:v>
                </c:pt>
                <c:pt idx="6536">
                  <c:v>161265</c:v>
                </c:pt>
                <c:pt idx="6537">
                  <c:v>161287</c:v>
                </c:pt>
                <c:pt idx="6538">
                  <c:v>161308</c:v>
                </c:pt>
                <c:pt idx="6539">
                  <c:v>161331</c:v>
                </c:pt>
                <c:pt idx="6540">
                  <c:v>161352</c:v>
                </c:pt>
                <c:pt idx="6541">
                  <c:v>161374</c:v>
                </c:pt>
                <c:pt idx="6542">
                  <c:v>161395</c:v>
                </c:pt>
                <c:pt idx="6543">
                  <c:v>161418</c:v>
                </c:pt>
                <c:pt idx="6544">
                  <c:v>161439</c:v>
                </c:pt>
                <c:pt idx="6545">
                  <c:v>161461</c:v>
                </c:pt>
                <c:pt idx="6546">
                  <c:v>161482</c:v>
                </c:pt>
                <c:pt idx="6547">
                  <c:v>161505</c:v>
                </c:pt>
                <c:pt idx="6548">
                  <c:v>161527</c:v>
                </c:pt>
                <c:pt idx="6549">
                  <c:v>161549</c:v>
                </c:pt>
                <c:pt idx="6550">
                  <c:v>161571</c:v>
                </c:pt>
                <c:pt idx="6551">
                  <c:v>161593</c:v>
                </c:pt>
                <c:pt idx="6552">
                  <c:v>161614</c:v>
                </c:pt>
                <c:pt idx="6553">
                  <c:v>161636</c:v>
                </c:pt>
                <c:pt idx="6554">
                  <c:v>161658</c:v>
                </c:pt>
                <c:pt idx="6555">
                  <c:v>161680</c:v>
                </c:pt>
                <c:pt idx="6556">
                  <c:v>161701</c:v>
                </c:pt>
                <c:pt idx="6557">
                  <c:v>161723</c:v>
                </c:pt>
                <c:pt idx="6558">
                  <c:v>161745</c:v>
                </c:pt>
                <c:pt idx="6559">
                  <c:v>161767</c:v>
                </c:pt>
                <c:pt idx="6560">
                  <c:v>161788</c:v>
                </c:pt>
                <c:pt idx="6561">
                  <c:v>161811</c:v>
                </c:pt>
                <c:pt idx="6562">
                  <c:v>161832</c:v>
                </c:pt>
                <c:pt idx="6563">
                  <c:v>161854</c:v>
                </c:pt>
                <c:pt idx="6564">
                  <c:v>161875</c:v>
                </c:pt>
                <c:pt idx="6565">
                  <c:v>161898</c:v>
                </c:pt>
                <c:pt idx="6566">
                  <c:v>161956</c:v>
                </c:pt>
                <c:pt idx="6567">
                  <c:v>162027</c:v>
                </c:pt>
                <c:pt idx="6568">
                  <c:v>162049</c:v>
                </c:pt>
                <c:pt idx="6569">
                  <c:v>162070</c:v>
                </c:pt>
                <c:pt idx="6570">
                  <c:v>162095</c:v>
                </c:pt>
                <c:pt idx="6571">
                  <c:v>162117</c:v>
                </c:pt>
                <c:pt idx="6572">
                  <c:v>162139</c:v>
                </c:pt>
                <c:pt idx="6573">
                  <c:v>162160</c:v>
                </c:pt>
                <c:pt idx="6574">
                  <c:v>162182</c:v>
                </c:pt>
                <c:pt idx="6575">
                  <c:v>162204</c:v>
                </c:pt>
                <c:pt idx="6576">
                  <c:v>162226</c:v>
                </c:pt>
                <c:pt idx="6577">
                  <c:v>162247</c:v>
                </c:pt>
                <c:pt idx="6578">
                  <c:v>162270</c:v>
                </c:pt>
                <c:pt idx="6579">
                  <c:v>162292</c:v>
                </c:pt>
                <c:pt idx="6580">
                  <c:v>162314</c:v>
                </c:pt>
                <c:pt idx="6581">
                  <c:v>162335</c:v>
                </c:pt>
                <c:pt idx="6582">
                  <c:v>162357</c:v>
                </c:pt>
                <c:pt idx="6583">
                  <c:v>162379</c:v>
                </c:pt>
                <c:pt idx="6584">
                  <c:v>162401</c:v>
                </c:pt>
                <c:pt idx="6585">
                  <c:v>162422</c:v>
                </c:pt>
                <c:pt idx="6586">
                  <c:v>162444</c:v>
                </c:pt>
                <c:pt idx="6587">
                  <c:v>162466</c:v>
                </c:pt>
                <c:pt idx="6588">
                  <c:v>162488</c:v>
                </c:pt>
                <c:pt idx="6589">
                  <c:v>162509</c:v>
                </c:pt>
                <c:pt idx="6590">
                  <c:v>162531</c:v>
                </c:pt>
                <c:pt idx="6591">
                  <c:v>162553</c:v>
                </c:pt>
                <c:pt idx="6592">
                  <c:v>162575</c:v>
                </c:pt>
                <c:pt idx="6593">
                  <c:v>162596</c:v>
                </c:pt>
                <c:pt idx="6594">
                  <c:v>162618</c:v>
                </c:pt>
                <c:pt idx="6595">
                  <c:v>162640</c:v>
                </c:pt>
                <c:pt idx="6596">
                  <c:v>162662</c:v>
                </c:pt>
                <c:pt idx="6597">
                  <c:v>162683</c:v>
                </c:pt>
                <c:pt idx="6598">
                  <c:v>162705</c:v>
                </c:pt>
                <c:pt idx="6599">
                  <c:v>162727</c:v>
                </c:pt>
                <c:pt idx="6600">
                  <c:v>162749</c:v>
                </c:pt>
                <c:pt idx="6601">
                  <c:v>162770</c:v>
                </c:pt>
                <c:pt idx="6602">
                  <c:v>162792</c:v>
                </c:pt>
                <c:pt idx="6603">
                  <c:v>162814</c:v>
                </c:pt>
                <c:pt idx="6604">
                  <c:v>162836</c:v>
                </c:pt>
                <c:pt idx="6605">
                  <c:v>162857</c:v>
                </c:pt>
                <c:pt idx="6606">
                  <c:v>162882</c:v>
                </c:pt>
                <c:pt idx="6607">
                  <c:v>162979</c:v>
                </c:pt>
                <c:pt idx="6608">
                  <c:v>163011</c:v>
                </c:pt>
                <c:pt idx="6609">
                  <c:v>163034</c:v>
                </c:pt>
                <c:pt idx="6610">
                  <c:v>163056</c:v>
                </c:pt>
                <c:pt idx="6611">
                  <c:v>163078</c:v>
                </c:pt>
                <c:pt idx="6612">
                  <c:v>163099</c:v>
                </c:pt>
                <c:pt idx="6613">
                  <c:v>163121</c:v>
                </c:pt>
                <c:pt idx="6614">
                  <c:v>163143</c:v>
                </c:pt>
                <c:pt idx="6615">
                  <c:v>163165</c:v>
                </c:pt>
                <c:pt idx="6616">
                  <c:v>163186</c:v>
                </c:pt>
                <c:pt idx="6617">
                  <c:v>163208</c:v>
                </c:pt>
                <c:pt idx="6618">
                  <c:v>163230</c:v>
                </c:pt>
                <c:pt idx="6619">
                  <c:v>163252</c:v>
                </c:pt>
                <c:pt idx="6620">
                  <c:v>163273</c:v>
                </c:pt>
                <c:pt idx="6621">
                  <c:v>163295</c:v>
                </c:pt>
                <c:pt idx="6622">
                  <c:v>163317</c:v>
                </c:pt>
                <c:pt idx="6623">
                  <c:v>163339</c:v>
                </c:pt>
                <c:pt idx="6624">
                  <c:v>163360</c:v>
                </c:pt>
                <c:pt idx="6625">
                  <c:v>163382</c:v>
                </c:pt>
                <c:pt idx="6626">
                  <c:v>163404</c:v>
                </c:pt>
                <c:pt idx="6627">
                  <c:v>163426</c:v>
                </c:pt>
                <c:pt idx="6628">
                  <c:v>163447</c:v>
                </c:pt>
                <c:pt idx="6629">
                  <c:v>163469</c:v>
                </c:pt>
                <c:pt idx="6630">
                  <c:v>163491</c:v>
                </c:pt>
                <c:pt idx="6631">
                  <c:v>163513</c:v>
                </c:pt>
                <c:pt idx="6632">
                  <c:v>163534</c:v>
                </c:pt>
                <c:pt idx="6633">
                  <c:v>163556</c:v>
                </c:pt>
                <c:pt idx="6634">
                  <c:v>163578</c:v>
                </c:pt>
                <c:pt idx="6635">
                  <c:v>163600</c:v>
                </c:pt>
                <c:pt idx="6636">
                  <c:v>163621</c:v>
                </c:pt>
                <c:pt idx="6637">
                  <c:v>163643</c:v>
                </c:pt>
                <c:pt idx="6638">
                  <c:v>163665</c:v>
                </c:pt>
                <c:pt idx="6639">
                  <c:v>163687</c:v>
                </c:pt>
                <c:pt idx="6640">
                  <c:v>163709</c:v>
                </c:pt>
                <c:pt idx="6641">
                  <c:v>163731</c:v>
                </c:pt>
                <c:pt idx="6642">
                  <c:v>163753</c:v>
                </c:pt>
                <c:pt idx="6643">
                  <c:v>163777</c:v>
                </c:pt>
                <c:pt idx="6644">
                  <c:v>163800</c:v>
                </c:pt>
                <c:pt idx="6645">
                  <c:v>163821</c:v>
                </c:pt>
                <c:pt idx="6646">
                  <c:v>163843</c:v>
                </c:pt>
                <c:pt idx="6647">
                  <c:v>163865</c:v>
                </c:pt>
                <c:pt idx="6648">
                  <c:v>163942</c:v>
                </c:pt>
                <c:pt idx="6649">
                  <c:v>163994</c:v>
                </c:pt>
                <c:pt idx="6650">
                  <c:v>164016</c:v>
                </c:pt>
                <c:pt idx="6651">
                  <c:v>164037</c:v>
                </c:pt>
                <c:pt idx="6652">
                  <c:v>164060</c:v>
                </c:pt>
                <c:pt idx="6653">
                  <c:v>164081</c:v>
                </c:pt>
                <c:pt idx="6654">
                  <c:v>164103</c:v>
                </c:pt>
                <c:pt idx="6655">
                  <c:v>164124</c:v>
                </c:pt>
                <c:pt idx="6656">
                  <c:v>164147</c:v>
                </c:pt>
                <c:pt idx="6657">
                  <c:v>164168</c:v>
                </c:pt>
                <c:pt idx="6658">
                  <c:v>164190</c:v>
                </c:pt>
                <c:pt idx="6659">
                  <c:v>164211</c:v>
                </c:pt>
                <c:pt idx="6660">
                  <c:v>164234</c:v>
                </c:pt>
                <c:pt idx="6661">
                  <c:v>164255</c:v>
                </c:pt>
                <c:pt idx="6662">
                  <c:v>164277</c:v>
                </c:pt>
                <c:pt idx="6663">
                  <c:v>164298</c:v>
                </c:pt>
                <c:pt idx="6664">
                  <c:v>164321</c:v>
                </c:pt>
                <c:pt idx="6665">
                  <c:v>164342</c:v>
                </c:pt>
                <c:pt idx="6666">
                  <c:v>164364</c:v>
                </c:pt>
                <c:pt idx="6667">
                  <c:v>164385</c:v>
                </c:pt>
                <c:pt idx="6668">
                  <c:v>164408</c:v>
                </c:pt>
                <c:pt idx="6669">
                  <c:v>164429</c:v>
                </c:pt>
                <c:pt idx="6670">
                  <c:v>164452</c:v>
                </c:pt>
                <c:pt idx="6671">
                  <c:v>164473</c:v>
                </c:pt>
                <c:pt idx="6672">
                  <c:v>164496</c:v>
                </c:pt>
                <c:pt idx="6673">
                  <c:v>164517</c:v>
                </c:pt>
                <c:pt idx="6674">
                  <c:v>164539</c:v>
                </c:pt>
                <c:pt idx="6675">
                  <c:v>164561</c:v>
                </c:pt>
                <c:pt idx="6676">
                  <c:v>164583</c:v>
                </c:pt>
                <c:pt idx="6677">
                  <c:v>164604</c:v>
                </c:pt>
                <c:pt idx="6678">
                  <c:v>164626</c:v>
                </c:pt>
                <c:pt idx="6679">
                  <c:v>164651</c:v>
                </c:pt>
                <c:pt idx="6680">
                  <c:v>164672</c:v>
                </c:pt>
                <c:pt idx="6681">
                  <c:v>164695</c:v>
                </c:pt>
                <c:pt idx="6682">
                  <c:v>164716</c:v>
                </c:pt>
                <c:pt idx="6683">
                  <c:v>164738</c:v>
                </c:pt>
                <c:pt idx="6684">
                  <c:v>164760</c:v>
                </c:pt>
                <c:pt idx="6685">
                  <c:v>164782</c:v>
                </c:pt>
                <c:pt idx="6686">
                  <c:v>164803</c:v>
                </c:pt>
                <c:pt idx="6687">
                  <c:v>164825</c:v>
                </c:pt>
                <c:pt idx="6688">
                  <c:v>164847</c:v>
                </c:pt>
                <c:pt idx="6689">
                  <c:v>164869</c:v>
                </c:pt>
                <c:pt idx="6690">
                  <c:v>164890</c:v>
                </c:pt>
                <c:pt idx="6691">
                  <c:v>164997</c:v>
                </c:pt>
                <c:pt idx="6692">
                  <c:v>165018</c:v>
                </c:pt>
                <c:pt idx="6693">
                  <c:v>165040</c:v>
                </c:pt>
                <c:pt idx="6694">
                  <c:v>165061</c:v>
                </c:pt>
                <c:pt idx="6695">
                  <c:v>165084</c:v>
                </c:pt>
                <c:pt idx="6696">
                  <c:v>165105</c:v>
                </c:pt>
                <c:pt idx="6697">
                  <c:v>165127</c:v>
                </c:pt>
                <c:pt idx="6698">
                  <c:v>165148</c:v>
                </c:pt>
                <c:pt idx="6699">
                  <c:v>165171</c:v>
                </c:pt>
                <c:pt idx="6700">
                  <c:v>165192</c:v>
                </c:pt>
                <c:pt idx="6701">
                  <c:v>165215</c:v>
                </c:pt>
                <c:pt idx="6702">
                  <c:v>165236</c:v>
                </c:pt>
                <c:pt idx="6703">
                  <c:v>165259</c:v>
                </c:pt>
                <c:pt idx="6704">
                  <c:v>165280</c:v>
                </c:pt>
                <c:pt idx="6705">
                  <c:v>165302</c:v>
                </c:pt>
                <c:pt idx="6706">
                  <c:v>165324</c:v>
                </c:pt>
                <c:pt idx="6707">
                  <c:v>165346</c:v>
                </c:pt>
                <c:pt idx="6708">
                  <c:v>165367</c:v>
                </c:pt>
                <c:pt idx="6709">
                  <c:v>165389</c:v>
                </c:pt>
                <c:pt idx="6710">
                  <c:v>165411</c:v>
                </c:pt>
                <c:pt idx="6711">
                  <c:v>165433</c:v>
                </c:pt>
                <c:pt idx="6712">
                  <c:v>165454</c:v>
                </c:pt>
                <c:pt idx="6713">
                  <c:v>165476</c:v>
                </c:pt>
                <c:pt idx="6714">
                  <c:v>165498</c:v>
                </c:pt>
                <c:pt idx="6715">
                  <c:v>165520</c:v>
                </c:pt>
                <c:pt idx="6716">
                  <c:v>165544</c:v>
                </c:pt>
                <c:pt idx="6717">
                  <c:v>165566</c:v>
                </c:pt>
                <c:pt idx="6718">
                  <c:v>165587</c:v>
                </c:pt>
                <c:pt idx="6719">
                  <c:v>165609</c:v>
                </c:pt>
                <c:pt idx="6720">
                  <c:v>165630</c:v>
                </c:pt>
                <c:pt idx="6721">
                  <c:v>165652</c:v>
                </c:pt>
                <c:pt idx="6722">
                  <c:v>165675</c:v>
                </c:pt>
                <c:pt idx="6723">
                  <c:v>165696</c:v>
                </c:pt>
                <c:pt idx="6724">
                  <c:v>165718</c:v>
                </c:pt>
                <c:pt idx="6725">
                  <c:v>165739</c:v>
                </c:pt>
                <c:pt idx="6726">
                  <c:v>165761</c:v>
                </c:pt>
                <c:pt idx="6727">
                  <c:v>165782</c:v>
                </c:pt>
                <c:pt idx="6728">
                  <c:v>165804</c:v>
                </c:pt>
                <c:pt idx="6729">
                  <c:v>165825</c:v>
                </c:pt>
                <c:pt idx="6730">
                  <c:v>165848</c:v>
                </c:pt>
                <c:pt idx="6731">
                  <c:v>165870</c:v>
                </c:pt>
                <c:pt idx="6732">
                  <c:v>165892</c:v>
                </c:pt>
                <c:pt idx="6733">
                  <c:v>165913</c:v>
                </c:pt>
                <c:pt idx="6734">
                  <c:v>166020</c:v>
                </c:pt>
                <c:pt idx="6735">
                  <c:v>166041</c:v>
                </c:pt>
                <c:pt idx="6736">
                  <c:v>166063</c:v>
                </c:pt>
                <c:pt idx="6737">
                  <c:v>166084</c:v>
                </c:pt>
                <c:pt idx="6738">
                  <c:v>166106</c:v>
                </c:pt>
                <c:pt idx="6739">
                  <c:v>166127</c:v>
                </c:pt>
                <c:pt idx="6740">
                  <c:v>166150</c:v>
                </c:pt>
                <c:pt idx="6741">
                  <c:v>166171</c:v>
                </c:pt>
                <c:pt idx="6742">
                  <c:v>166193</c:v>
                </c:pt>
                <c:pt idx="6743">
                  <c:v>166214</c:v>
                </c:pt>
                <c:pt idx="6744">
                  <c:v>166236</c:v>
                </c:pt>
                <c:pt idx="6745">
                  <c:v>166257</c:v>
                </c:pt>
                <c:pt idx="6746">
                  <c:v>166279</c:v>
                </c:pt>
                <c:pt idx="6747">
                  <c:v>166300</c:v>
                </c:pt>
                <c:pt idx="6748">
                  <c:v>166323</c:v>
                </c:pt>
                <c:pt idx="6749">
                  <c:v>166344</c:v>
                </c:pt>
                <c:pt idx="6750">
                  <c:v>166366</c:v>
                </c:pt>
                <c:pt idx="6751">
                  <c:v>166387</c:v>
                </c:pt>
                <c:pt idx="6752">
                  <c:v>166409</c:v>
                </c:pt>
                <c:pt idx="6753">
                  <c:v>166434</c:v>
                </c:pt>
                <c:pt idx="6754">
                  <c:v>166456</c:v>
                </c:pt>
                <c:pt idx="6755">
                  <c:v>166477</c:v>
                </c:pt>
                <c:pt idx="6756">
                  <c:v>166499</c:v>
                </c:pt>
                <c:pt idx="6757">
                  <c:v>166520</c:v>
                </c:pt>
                <c:pt idx="6758">
                  <c:v>166542</c:v>
                </c:pt>
                <c:pt idx="6759">
                  <c:v>166564</c:v>
                </c:pt>
                <c:pt idx="6760">
                  <c:v>166586</c:v>
                </c:pt>
                <c:pt idx="6761">
                  <c:v>166608</c:v>
                </c:pt>
                <c:pt idx="6762">
                  <c:v>166630</c:v>
                </c:pt>
                <c:pt idx="6763">
                  <c:v>166651</c:v>
                </c:pt>
                <c:pt idx="6764">
                  <c:v>166673</c:v>
                </c:pt>
                <c:pt idx="6765">
                  <c:v>166694</c:v>
                </c:pt>
                <c:pt idx="6766">
                  <c:v>166716</c:v>
                </c:pt>
                <c:pt idx="6767">
                  <c:v>166738</c:v>
                </c:pt>
                <c:pt idx="6768">
                  <c:v>166760</c:v>
                </c:pt>
                <c:pt idx="6769">
                  <c:v>166781</c:v>
                </c:pt>
                <c:pt idx="6770">
                  <c:v>166803</c:v>
                </c:pt>
                <c:pt idx="6771">
                  <c:v>166824</c:v>
                </c:pt>
                <c:pt idx="6772">
                  <c:v>166846</c:v>
                </c:pt>
                <c:pt idx="6773">
                  <c:v>166867</c:v>
                </c:pt>
                <c:pt idx="6774">
                  <c:v>166889</c:v>
                </c:pt>
                <c:pt idx="6775">
                  <c:v>166994</c:v>
                </c:pt>
                <c:pt idx="6776">
                  <c:v>167016</c:v>
                </c:pt>
                <c:pt idx="6777">
                  <c:v>167037</c:v>
                </c:pt>
                <c:pt idx="6778">
                  <c:v>167060</c:v>
                </c:pt>
                <c:pt idx="6779">
                  <c:v>167081</c:v>
                </c:pt>
                <c:pt idx="6780">
                  <c:v>167103</c:v>
                </c:pt>
                <c:pt idx="6781">
                  <c:v>167124</c:v>
                </c:pt>
                <c:pt idx="6782">
                  <c:v>167146</c:v>
                </c:pt>
                <c:pt idx="6783">
                  <c:v>167168</c:v>
                </c:pt>
                <c:pt idx="6784">
                  <c:v>167189</c:v>
                </c:pt>
                <c:pt idx="6785">
                  <c:v>167212</c:v>
                </c:pt>
                <c:pt idx="6786">
                  <c:v>167233</c:v>
                </c:pt>
                <c:pt idx="6787">
                  <c:v>167255</c:v>
                </c:pt>
                <c:pt idx="6788">
                  <c:v>167276</c:v>
                </c:pt>
                <c:pt idx="6789">
                  <c:v>167301</c:v>
                </c:pt>
                <c:pt idx="6790">
                  <c:v>167322</c:v>
                </c:pt>
                <c:pt idx="6791">
                  <c:v>167344</c:v>
                </c:pt>
                <c:pt idx="6792">
                  <c:v>167367</c:v>
                </c:pt>
                <c:pt idx="6793">
                  <c:v>167389</c:v>
                </c:pt>
                <c:pt idx="6794">
                  <c:v>167411</c:v>
                </c:pt>
                <c:pt idx="6795">
                  <c:v>167433</c:v>
                </c:pt>
                <c:pt idx="6796">
                  <c:v>167454</c:v>
                </c:pt>
                <c:pt idx="6797">
                  <c:v>167476</c:v>
                </c:pt>
                <c:pt idx="6798">
                  <c:v>167498</c:v>
                </c:pt>
                <c:pt idx="6799">
                  <c:v>167520</c:v>
                </c:pt>
                <c:pt idx="6800">
                  <c:v>167541</c:v>
                </c:pt>
                <c:pt idx="6801">
                  <c:v>167563</c:v>
                </c:pt>
                <c:pt idx="6802">
                  <c:v>167585</c:v>
                </c:pt>
                <c:pt idx="6803">
                  <c:v>167607</c:v>
                </c:pt>
                <c:pt idx="6804">
                  <c:v>167628</c:v>
                </c:pt>
                <c:pt idx="6805">
                  <c:v>167651</c:v>
                </c:pt>
                <c:pt idx="6806">
                  <c:v>167672</c:v>
                </c:pt>
                <c:pt idx="6807">
                  <c:v>167694</c:v>
                </c:pt>
                <c:pt idx="6808">
                  <c:v>167715</c:v>
                </c:pt>
                <c:pt idx="6809">
                  <c:v>167738</c:v>
                </c:pt>
                <c:pt idx="6810">
                  <c:v>167759</c:v>
                </c:pt>
                <c:pt idx="6811">
                  <c:v>167781</c:v>
                </c:pt>
                <c:pt idx="6812">
                  <c:v>167803</c:v>
                </c:pt>
                <c:pt idx="6813">
                  <c:v>167825</c:v>
                </c:pt>
                <c:pt idx="6814">
                  <c:v>167846</c:v>
                </c:pt>
                <c:pt idx="6815">
                  <c:v>167868</c:v>
                </c:pt>
                <c:pt idx="6816">
                  <c:v>167916</c:v>
                </c:pt>
                <c:pt idx="6817">
                  <c:v>167997</c:v>
                </c:pt>
                <c:pt idx="6818">
                  <c:v>168018</c:v>
                </c:pt>
                <c:pt idx="6819">
                  <c:v>168041</c:v>
                </c:pt>
                <c:pt idx="6820">
                  <c:v>168062</c:v>
                </c:pt>
                <c:pt idx="6821">
                  <c:v>168084</c:v>
                </c:pt>
                <c:pt idx="6822">
                  <c:v>168105</c:v>
                </c:pt>
                <c:pt idx="6823">
                  <c:v>168128</c:v>
                </c:pt>
                <c:pt idx="6824">
                  <c:v>168151</c:v>
                </c:pt>
                <c:pt idx="6825">
                  <c:v>168172</c:v>
                </c:pt>
                <c:pt idx="6826">
                  <c:v>168197</c:v>
                </c:pt>
                <c:pt idx="6827">
                  <c:v>168218</c:v>
                </c:pt>
                <c:pt idx="6828">
                  <c:v>168240</c:v>
                </c:pt>
                <c:pt idx="6829">
                  <c:v>168262</c:v>
                </c:pt>
                <c:pt idx="6830">
                  <c:v>168284</c:v>
                </c:pt>
                <c:pt idx="6831">
                  <c:v>168305</c:v>
                </c:pt>
                <c:pt idx="6832">
                  <c:v>168328</c:v>
                </c:pt>
                <c:pt idx="6833">
                  <c:v>168349</c:v>
                </c:pt>
                <c:pt idx="6834">
                  <c:v>168371</c:v>
                </c:pt>
                <c:pt idx="6835">
                  <c:v>168392</c:v>
                </c:pt>
                <c:pt idx="6836">
                  <c:v>168415</c:v>
                </c:pt>
                <c:pt idx="6837">
                  <c:v>168436</c:v>
                </c:pt>
                <c:pt idx="6838">
                  <c:v>168458</c:v>
                </c:pt>
                <c:pt idx="6839">
                  <c:v>168480</c:v>
                </c:pt>
                <c:pt idx="6840">
                  <c:v>168502</c:v>
                </c:pt>
                <c:pt idx="6841">
                  <c:v>168523</c:v>
                </c:pt>
                <c:pt idx="6842">
                  <c:v>168545</c:v>
                </c:pt>
                <c:pt idx="6843">
                  <c:v>168567</c:v>
                </c:pt>
                <c:pt idx="6844">
                  <c:v>168589</c:v>
                </c:pt>
                <c:pt idx="6845">
                  <c:v>168610</c:v>
                </c:pt>
                <c:pt idx="6846">
                  <c:v>168632</c:v>
                </c:pt>
                <c:pt idx="6847">
                  <c:v>168654</c:v>
                </c:pt>
                <c:pt idx="6848">
                  <c:v>168676</c:v>
                </c:pt>
                <c:pt idx="6849">
                  <c:v>168697</c:v>
                </c:pt>
                <c:pt idx="6850">
                  <c:v>168720</c:v>
                </c:pt>
                <c:pt idx="6851">
                  <c:v>168741</c:v>
                </c:pt>
                <c:pt idx="6852">
                  <c:v>168763</c:v>
                </c:pt>
                <c:pt idx="6853">
                  <c:v>168785</c:v>
                </c:pt>
                <c:pt idx="6854">
                  <c:v>168807</c:v>
                </c:pt>
                <c:pt idx="6855">
                  <c:v>168829</c:v>
                </c:pt>
                <c:pt idx="6856">
                  <c:v>168851</c:v>
                </c:pt>
                <c:pt idx="6857">
                  <c:v>168872</c:v>
                </c:pt>
                <c:pt idx="6858">
                  <c:v>168895</c:v>
                </c:pt>
                <c:pt idx="6859">
                  <c:v>168935</c:v>
                </c:pt>
                <c:pt idx="6860">
                  <c:v>169023</c:v>
                </c:pt>
                <c:pt idx="6861">
                  <c:v>169044</c:v>
                </c:pt>
                <c:pt idx="6862">
                  <c:v>169069</c:v>
                </c:pt>
                <c:pt idx="6863">
                  <c:v>169092</c:v>
                </c:pt>
                <c:pt idx="6864">
                  <c:v>169113</c:v>
                </c:pt>
                <c:pt idx="6865">
                  <c:v>169135</c:v>
                </c:pt>
                <c:pt idx="6866">
                  <c:v>169156</c:v>
                </c:pt>
                <c:pt idx="6867">
                  <c:v>169179</c:v>
                </c:pt>
                <c:pt idx="6868">
                  <c:v>169200</c:v>
                </c:pt>
                <c:pt idx="6869">
                  <c:v>169222</c:v>
                </c:pt>
                <c:pt idx="6870">
                  <c:v>169243</c:v>
                </c:pt>
                <c:pt idx="6871">
                  <c:v>169266</c:v>
                </c:pt>
                <c:pt idx="6872">
                  <c:v>169287</c:v>
                </c:pt>
                <c:pt idx="6873">
                  <c:v>169309</c:v>
                </c:pt>
                <c:pt idx="6874">
                  <c:v>169330</c:v>
                </c:pt>
                <c:pt idx="6875">
                  <c:v>169353</c:v>
                </c:pt>
                <c:pt idx="6876">
                  <c:v>169374</c:v>
                </c:pt>
                <c:pt idx="6877">
                  <c:v>169396</c:v>
                </c:pt>
                <c:pt idx="6878">
                  <c:v>169418</c:v>
                </c:pt>
                <c:pt idx="6879">
                  <c:v>169440</c:v>
                </c:pt>
                <c:pt idx="6880">
                  <c:v>169461</c:v>
                </c:pt>
                <c:pt idx="6881">
                  <c:v>169483</c:v>
                </c:pt>
                <c:pt idx="6882">
                  <c:v>169505</c:v>
                </c:pt>
                <c:pt idx="6883">
                  <c:v>169527</c:v>
                </c:pt>
                <c:pt idx="6884">
                  <c:v>169549</c:v>
                </c:pt>
                <c:pt idx="6885">
                  <c:v>169571</c:v>
                </c:pt>
                <c:pt idx="6886">
                  <c:v>169592</c:v>
                </c:pt>
                <c:pt idx="6887">
                  <c:v>169615</c:v>
                </c:pt>
                <c:pt idx="6888">
                  <c:v>169636</c:v>
                </c:pt>
                <c:pt idx="6889">
                  <c:v>169658</c:v>
                </c:pt>
                <c:pt idx="6890">
                  <c:v>169679</c:v>
                </c:pt>
                <c:pt idx="6891">
                  <c:v>169702</c:v>
                </c:pt>
                <c:pt idx="6892">
                  <c:v>169723</c:v>
                </c:pt>
                <c:pt idx="6893">
                  <c:v>169745</c:v>
                </c:pt>
                <c:pt idx="6894">
                  <c:v>169767</c:v>
                </c:pt>
                <c:pt idx="6895">
                  <c:v>169789</c:v>
                </c:pt>
                <c:pt idx="6896">
                  <c:v>169810</c:v>
                </c:pt>
                <c:pt idx="6897">
                  <c:v>169832</c:v>
                </c:pt>
                <c:pt idx="6898">
                  <c:v>169854</c:v>
                </c:pt>
                <c:pt idx="6899">
                  <c:v>169878</c:v>
                </c:pt>
                <c:pt idx="6900">
                  <c:v>169985</c:v>
                </c:pt>
                <c:pt idx="6901">
                  <c:v>170006</c:v>
                </c:pt>
                <c:pt idx="6902">
                  <c:v>170028</c:v>
                </c:pt>
                <c:pt idx="6903">
                  <c:v>170050</c:v>
                </c:pt>
                <c:pt idx="6904">
                  <c:v>170072</c:v>
                </c:pt>
                <c:pt idx="6905">
                  <c:v>170093</c:v>
                </c:pt>
                <c:pt idx="6906">
                  <c:v>170115</c:v>
                </c:pt>
                <c:pt idx="6907">
                  <c:v>170137</c:v>
                </c:pt>
                <c:pt idx="6908">
                  <c:v>170159</c:v>
                </c:pt>
                <c:pt idx="6909">
                  <c:v>170180</c:v>
                </c:pt>
                <c:pt idx="6910">
                  <c:v>170203</c:v>
                </c:pt>
                <c:pt idx="6911">
                  <c:v>170224</c:v>
                </c:pt>
                <c:pt idx="6912">
                  <c:v>170246</c:v>
                </c:pt>
                <c:pt idx="6913">
                  <c:v>170267</c:v>
                </c:pt>
                <c:pt idx="6914">
                  <c:v>170290</c:v>
                </c:pt>
                <c:pt idx="6915">
                  <c:v>170312</c:v>
                </c:pt>
                <c:pt idx="6916">
                  <c:v>170334</c:v>
                </c:pt>
                <c:pt idx="6917">
                  <c:v>170355</c:v>
                </c:pt>
                <c:pt idx="6918">
                  <c:v>170377</c:v>
                </c:pt>
                <c:pt idx="6919">
                  <c:v>170399</c:v>
                </c:pt>
                <c:pt idx="6920">
                  <c:v>170421</c:v>
                </c:pt>
                <c:pt idx="6921">
                  <c:v>170442</c:v>
                </c:pt>
                <c:pt idx="6922">
                  <c:v>170465</c:v>
                </c:pt>
                <c:pt idx="6923">
                  <c:v>170486</c:v>
                </c:pt>
                <c:pt idx="6924">
                  <c:v>170508</c:v>
                </c:pt>
                <c:pt idx="6925">
                  <c:v>170529</c:v>
                </c:pt>
                <c:pt idx="6926">
                  <c:v>170552</c:v>
                </c:pt>
                <c:pt idx="6927">
                  <c:v>170573</c:v>
                </c:pt>
                <c:pt idx="6928">
                  <c:v>170595</c:v>
                </c:pt>
                <c:pt idx="6929">
                  <c:v>170616</c:v>
                </c:pt>
                <c:pt idx="6930">
                  <c:v>170639</c:v>
                </c:pt>
                <c:pt idx="6931">
                  <c:v>170660</c:v>
                </c:pt>
                <c:pt idx="6932">
                  <c:v>170682</c:v>
                </c:pt>
                <c:pt idx="6933">
                  <c:v>170703</c:v>
                </c:pt>
                <c:pt idx="6934">
                  <c:v>170726</c:v>
                </c:pt>
                <c:pt idx="6935">
                  <c:v>170750</c:v>
                </c:pt>
                <c:pt idx="6936">
                  <c:v>170772</c:v>
                </c:pt>
                <c:pt idx="6937">
                  <c:v>170793</c:v>
                </c:pt>
                <c:pt idx="6938">
                  <c:v>170815</c:v>
                </c:pt>
                <c:pt idx="6939">
                  <c:v>170838</c:v>
                </c:pt>
                <c:pt idx="6940">
                  <c:v>170859</c:v>
                </c:pt>
                <c:pt idx="6941">
                  <c:v>170881</c:v>
                </c:pt>
                <c:pt idx="6942">
                  <c:v>170983</c:v>
                </c:pt>
                <c:pt idx="6943">
                  <c:v>171010</c:v>
                </c:pt>
                <c:pt idx="6944">
                  <c:v>171032</c:v>
                </c:pt>
                <c:pt idx="6945">
                  <c:v>171055</c:v>
                </c:pt>
                <c:pt idx="6946">
                  <c:v>171076</c:v>
                </c:pt>
                <c:pt idx="6947">
                  <c:v>171098</c:v>
                </c:pt>
                <c:pt idx="6948">
                  <c:v>171119</c:v>
                </c:pt>
                <c:pt idx="6949">
                  <c:v>171142</c:v>
                </c:pt>
                <c:pt idx="6950">
                  <c:v>171163</c:v>
                </c:pt>
                <c:pt idx="6951">
                  <c:v>171185</c:v>
                </c:pt>
                <c:pt idx="6952">
                  <c:v>171207</c:v>
                </c:pt>
                <c:pt idx="6953">
                  <c:v>171229</c:v>
                </c:pt>
                <c:pt idx="6954">
                  <c:v>171250</c:v>
                </c:pt>
                <c:pt idx="6955">
                  <c:v>171272</c:v>
                </c:pt>
                <c:pt idx="6956">
                  <c:v>171294</c:v>
                </c:pt>
                <c:pt idx="6957">
                  <c:v>171316</c:v>
                </c:pt>
                <c:pt idx="6958">
                  <c:v>171337</c:v>
                </c:pt>
                <c:pt idx="6959">
                  <c:v>171360</c:v>
                </c:pt>
                <c:pt idx="6960">
                  <c:v>171381</c:v>
                </c:pt>
                <c:pt idx="6961">
                  <c:v>171403</c:v>
                </c:pt>
                <c:pt idx="6962">
                  <c:v>171424</c:v>
                </c:pt>
                <c:pt idx="6963">
                  <c:v>171447</c:v>
                </c:pt>
                <c:pt idx="6964">
                  <c:v>171468</c:v>
                </c:pt>
                <c:pt idx="6965">
                  <c:v>171490</c:v>
                </c:pt>
                <c:pt idx="6966">
                  <c:v>171512</c:v>
                </c:pt>
                <c:pt idx="6967">
                  <c:v>171534</c:v>
                </c:pt>
                <c:pt idx="6968">
                  <c:v>171555</c:v>
                </c:pt>
                <c:pt idx="6969">
                  <c:v>171577</c:v>
                </c:pt>
                <c:pt idx="6970">
                  <c:v>171599</c:v>
                </c:pt>
                <c:pt idx="6971">
                  <c:v>171621</c:v>
                </c:pt>
                <c:pt idx="6972">
                  <c:v>171645</c:v>
                </c:pt>
                <c:pt idx="6973">
                  <c:v>171667</c:v>
                </c:pt>
                <c:pt idx="6974">
                  <c:v>171688</c:v>
                </c:pt>
                <c:pt idx="6975">
                  <c:v>171711</c:v>
                </c:pt>
                <c:pt idx="6976">
                  <c:v>171734</c:v>
                </c:pt>
                <c:pt idx="6977">
                  <c:v>171755</c:v>
                </c:pt>
                <c:pt idx="6978">
                  <c:v>171777</c:v>
                </c:pt>
                <c:pt idx="6979">
                  <c:v>171799</c:v>
                </c:pt>
                <c:pt idx="6980">
                  <c:v>171821</c:v>
                </c:pt>
                <c:pt idx="6981">
                  <c:v>171842</c:v>
                </c:pt>
                <c:pt idx="6982">
                  <c:v>171864</c:v>
                </c:pt>
                <c:pt idx="6983">
                  <c:v>171886</c:v>
                </c:pt>
                <c:pt idx="6984">
                  <c:v>171908</c:v>
                </c:pt>
                <c:pt idx="6985">
                  <c:v>172013</c:v>
                </c:pt>
                <c:pt idx="6986">
                  <c:v>172035</c:v>
                </c:pt>
                <c:pt idx="6987">
                  <c:v>172057</c:v>
                </c:pt>
                <c:pt idx="6988">
                  <c:v>172079</c:v>
                </c:pt>
                <c:pt idx="6989">
                  <c:v>172101</c:v>
                </c:pt>
                <c:pt idx="6990">
                  <c:v>172255</c:v>
                </c:pt>
                <c:pt idx="6991">
                  <c:v>172452</c:v>
                </c:pt>
                <c:pt idx="6992">
                  <c:v>172475</c:v>
                </c:pt>
                <c:pt idx="6993">
                  <c:v>172496</c:v>
                </c:pt>
                <c:pt idx="6994">
                  <c:v>172518</c:v>
                </c:pt>
                <c:pt idx="6995">
                  <c:v>172540</c:v>
                </c:pt>
                <c:pt idx="6996">
                  <c:v>172562</c:v>
                </c:pt>
                <c:pt idx="6997">
                  <c:v>172583</c:v>
                </c:pt>
                <c:pt idx="6998">
                  <c:v>172606</c:v>
                </c:pt>
                <c:pt idx="6999">
                  <c:v>172627</c:v>
                </c:pt>
                <c:pt idx="7000">
                  <c:v>172649</c:v>
                </c:pt>
                <c:pt idx="7001">
                  <c:v>172672</c:v>
                </c:pt>
                <c:pt idx="7002">
                  <c:v>172693</c:v>
                </c:pt>
                <c:pt idx="7003">
                  <c:v>172715</c:v>
                </c:pt>
                <c:pt idx="7004">
                  <c:v>172737</c:v>
                </c:pt>
                <c:pt idx="7005">
                  <c:v>172759</c:v>
                </c:pt>
                <c:pt idx="7006">
                  <c:v>172780</c:v>
                </c:pt>
                <c:pt idx="7007">
                  <c:v>172803</c:v>
                </c:pt>
                <c:pt idx="7008">
                  <c:v>172824</c:v>
                </c:pt>
                <c:pt idx="7009">
                  <c:v>172844</c:v>
                </c:pt>
                <c:pt idx="7010">
                  <c:v>172865</c:v>
                </c:pt>
                <c:pt idx="7011">
                  <c:v>172887</c:v>
                </c:pt>
                <c:pt idx="7012">
                  <c:v>172993</c:v>
                </c:pt>
                <c:pt idx="7013">
                  <c:v>173015</c:v>
                </c:pt>
                <c:pt idx="7014">
                  <c:v>173036</c:v>
                </c:pt>
                <c:pt idx="7015">
                  <c:v>173058</c:v>
                </c:pt>
                <c:pt idx="7016">
                  <c:v>173079</c:v>
                </c:pt>
                <c:pt idx="7017">
                  <c:v>173101</c:v>
                </c:pt>
                <c:pt idx="7018">
                  <c:v>173123</c:v>
                </c:pt>
                <c:pt idx="7019">
                  <c:v>173145</c:v>
                </c:pt>
                <c:pt idx="7020">
                  <c:v>173166</c:v>
                </c:pt>
                <c:pt idx="7021">
                  <c:v>173188</c:v>
                </c:pt>
                <c:pt idx="7022">
                  <c:v>173210</c:v>
                </c:pt>
                <c:pt idx="7023">
                  <c:v>173232</c:v>
                </c:pt>
                <c:pt idx="7024">
                  <c:v>173253</c:v>
                </c:pt>
                <c:pt idx="7025">
                  <c:v>173275</c:v>
                </c:pt>
                <c:pt idx="7026">
                  <c:v>173297</c:v>
                </c:pt>
                <c:pt idx="7027">
                  <c:v>173319</c:v>
                </c:pt>
                <c:pt idx="7028">
                  <c:v>173340</c:v>
                </c:pt>
                <c:pt idx="7029">
                  <c:v>173362</c:v>
                </c:pt>
                <c:pt idx="7030">
                  <c:v>173383</c:v>
                </c:pt>
                <c:pt idx="7031">
                  <c:v>173405</c:v>
                </c:pt>
                <c:pt idx="7032">
                  <c:v>173426</c:v>
                </c:pt>
                <c:pt idx="7033">
                  <c:v>173448</c:v>
                </c:pt>
                <c:pt idx="7034">
                  <c:v>173470</c:v>
                </c:pt>
                <c:pt idx="7035">
                  <c:v>173492</c:v>
                </c:pt>
                <c:pt idx="7036">
                  <c:v>173513</c:v>
                </c:pt>
                <c:pt idx="7037">
                  <c:v>173535</c:v>
                </c:pt>
                <c:pt idx="7038">
                  <c:v>173556</c:v>
                </c:pt>
                <c:pt idx="7039">
                  <c:v>173578</c:v>
                </c:pt>
                <c:pt idx="7040">
                  <c:v>173599</c:v>
                </c:pt>
                <c:pt idx="7041">
                  <c:v>173622</c:v>
                </c:pt>
                <c:pt idx="7042">
                  <c:v>173643</c:v>
                </c:pt>
                <c:pt idx="7043">
                  <c:v>173665</c:v>
                </c:pt>
                <c:pt idx="7044">
                  <c:v>173686</c:v>
                </c:pt>
                <c:pt idx="7045">
                  <c:v>173711</c:v>
                </c:pt>
                <c:pt idx="7046">
                  <c:v>173732</c:v>
                </c:pt>
                <c:pt idx="7047">
                  <c:v>173754</c:v>
                </c:pt>
                <c:pt idx="7048">
                  <c:v>173775</c:v>
                </c:pt>
                <c:pt idx="7049">
                  <c:v>173797</c:v>
                </c:pt>
                <c:pt idx="7050">
                  <c:v>173819</c:v>
                </c:pt>
                <c:pt idx="7051">
                  <c:v>173841</c:v>
                </c:pt>
                <c:pt idx="7052">
                  <c:v>173862</c:v>
                </c:pt>
                <c:pt idx="7053">
                  <c:v>173885</c:v>
                </c:pt>
                <c:pt idx="7054">
                  <c:v>173991</c:v>
                </c:pt>
                <c:pt idx="7055">
                  <c:v>174013</c:v>
                </c:pt>
                <c:pt idx="7056">
                  <c:v>174034</c:v>
                </c:pt>
                <c:pt idx="7057">
                  <c:v>174056</c:v>
                </c:pt>
                <c:pt idx="7058">
                  <c:v>174077</c:v>
                </c:pt>
                <c:pt idx="7059">
                  <c:v>174099</c:v>
                </c:pt>
                <c:pt idx="7060">
                  <c:v>174121</c:v>
                </c:pt>
                <c:pt idx="7061">
                  <c:v>174143</c:v>
                </c:pt>
                <c:pt idx="7062">
                  <c:v>174164</c:v>
                </c:pt>
                <c:pt idx="7063">
                  <c:v>174186</c:v>
                </c:pt>
                <c:pt idx="7064">
                  <c:v>174208</c:v>
                </c:pt>
                <c:pt idx="7065">
                  <c:v>174229</c:v>
                </c:pt>
                <c:pt idx="7066">
                  <c:v>174251</c:v>
                </c:pt>
                <c:pt idx="7067">
                  <c:v>174273</c:v>
                </c:pt>
                <c:pt idx="7068">
                  <c:v>174295</c:v>
                </c:pt>
                <c:pt idx="7069">
                  <c:v>174316</c:v>
                </c:pt>
                <c:pt idx="7070">
                  <c:v>174338</c:v>
                </c:pt>
                <c:pt idx="7071">
                  <c:v>174359</c:v>
                </c:pt>
                <c:pt idx="7072">
                  <c:v>174381</c:v>
                </c:pt>
                <c:pt idx="7073">
                  <c:v>174403</c:v>
                </c:pt>
                <c:pt idx="7074">
                  <c:v>174425</c:v>
                </c:pt>
                <c:pt idx="7075">
                  <c:v>174446</c:v>
                </c:pt>
                <c:pt idx="7076">
                  <c:v>174468</c:v>
                </c:pt>
                <c:pt idx="7077">
                  <c:v>174489</c:v>
                </c:pt>
                <c:pt idx="7078">
                  <c:v>174511</c:v>
                </c:pt>
                <c:pt idx="7079">
                  <c:v>174533</c:v>
                </c:pt>
                <c:pt idx="7080">
                  <c:v>174555</c:v>
                </c:pt>
                <c:pt idx="7081">
                  <c:v>174576</c:v>
                </c:pt>
                <c:pt idx="7082">
                  <c:v>174601</c:v>
                </c:pt>
                <c:pt idx="7083">
                  <c:v>174622</c:v>
                </c:pt>
                <c:pt idx="7084">
                  <c:v>174645</c:v>
                </c:pt>
                <c:pt idx="7085">
                  <c:v>174667</c:v>
                </c:pt>
                <c:pt idx="7086">
                  <c:v>174689</c:v>
                </c:pt>
                <c:pt idx="7087">
                  <c:v>174710</c:v>
                </c:pt>
                <c:pt idx="7088">
                  <c:v>174732</c:v>
                </c:pt>
                <c:pt idx="7089">
                  <c:v>174754</c:v>
                </c:pt>
                <c:pt idx="7090">
                  <c:v>174776</c:v>
                </c:pt>
                <c:pt idx="7091">
                  <c:v>174797</c:v>
                </c:pt>
                <c:pt idx="7092">
                  <c:v>174820</c:v>
                </c:pt>
                <c:pt idx="7093">
                  <c:v>174841</c:v>
                </c:pt>
                <c:pt idx="7094">
                  <c:v>174863</c:v>
                </c:pt>
                <c:pt idx="7095">
                  <c:v>174884</c:v>
                </c:pt>
                <c:pt idx="7096">
                  <c:v>174991</c:v>
                </c:pt>
                <c:pt idx="7097">
                  <c:v>175012</c:v>
                </c:pt>
                <c:pt idx="7098">
                  <c:v>175035</c:v>
                </c:pt>
                <c:pt idx="7099">
                  <c:v>175056</c:v>
                </c:pt>
                <c:pt idx="7100">
                  <c:v>175078</c:v>
                </c:pt>
                <c:pt idx="7101">
                  <c:v>175099</c:v>
                </c:pt>
                <c:pt idx="7102">
                  <c:v>175122</c:v>
                </c:pt>
                <c:pt idx="7103">
                  <c:v>175143</c:v>
                </c:pt>
                <c:pt idx="7104">
                  <c:v>175165</c:v>
                </c:pt>
                <c:pt idx="7105">
                  <c:v>175187</c:v>
                </c:pt>
                <c:pt idx="7106">
                  <c:v>175209</c:v>
                </c:pt>
                <c:pt idx="7107">
                  <c:v>175230</c:v>
                </c:pt>
                <c:pt idx="7108">
                  <c:v>175252</c:v>
                </c:pt>
                <c:pt idx="7109">
                  <c:v>175275</c:v>
                </c:pt>
                <c:pt idx="7110">
                  <c:v>175296</c:v>
                </c:pt>
                <c:pt idx="7111">
                  <c:v>175318</c:v>
                </c:pt>
                <c:pt idx="7112">
                  <c:v>175340</c:v>
                </c:pt>
                <c:pt idx="7113">
                  <c:v>175362</c:v>
                </c:pt>
                <c:pt idx="7114">
                  <c:v>175383</c:v>
                </c:pt>
                <c:pt idx="7115">
                  <c:v>175450</c:v>
                </c:pt>
                <c:pt idx="7116">
                  <c:v>175540</c:v>
                </c:pt>
                <c:pt idx="7117">
                  <c:v>175629</c:v>
                </c:pt>
                <c:pt idx="7118">
                  <c:v>175714</c:v>
                </c:pt>
                <c:pt idx="7119">
                  <c:v>175735</c:v>
                </c:pt>
                <c:pt idx="7120">
                  <c:v>175758</c:v>
                </c:pt>
                <c:pt idx="7121">
                  <c:v>175779</c:v>
                </c:pt>
                <c:pt idx="7122">
                  <c:v>175801</c:v>
                </c:pt>
                <c:pt idx="7123">
                  <c:v>175822</c:v>
                </c:pt>
                <c:pt idx="7124">
                  <c:v>175845</c:v>
                </c:pt>
                <c:pt idx="7125">
                  <c:v>175866</c:v>
                </c:pt>
                <c:pt idx="7126">
                  <c:v>175888</c:v>
                </c:pt>
                <c:pt idx="7127">
                  <c:v>175997</c:v>
                </c:pt>
                <c:pt idx="7128">
                  <c:v>176019</c:v>
                </c:pt>
                <c:pt idx="7129">
                  <c:v>176040</c:v>
                </c:pt>
                <c:pt idx="7130">
                  <c:v>176063</c:v>
                </c:pt>
                <c:pt idx="7131">
                  <c:v>176084</c:v>
                </c:pt>
                <c:pt idx="7132">
                  <c:v>176106</c:v>
                </c:pt>
                <c:pt idx="7133">
                  <c:v>176129</c:v>
                </c:pt>
                <c:pt idx="7134">
                  <c:v>176150</c:v>
                </c:pt>
                <c:pt idx="7135">
                  <c:v>176172</c:v>
                </c:pt>
                <c:pt idx="7136">
                  <c:v>176193</c:v>
                </c:pt>
                <c:pt idx="7137">
                  <c:v>176216</c:v>
                </c:pt>
                <c:pt idx="7138">
                  <c:v>176237</c:v>
                </c:pt>
                <c:pt idx="7139">
                  <c:v>176259</c:v>
                </c:pt>
                <c:pt idx="7140">
                  <c:v>176280</c:v>
                </c:pt>
                <c:pt idx="7141">
                  <c:v>176303</c:v>
                </c:pt>
                <c:pt idx="7142">
                  <c:v>176324</c:v>
                </c:pt>
                <c:pt idx="7143">
                  <c:v>176346</c:v>
                </c:pt>
                <c:pt idx="7144">
                  <c:v>176368</c:v>
                </c:pt>
                <c:pt idx="7145">
                  <c:v>176390</c:v>
                </c:pt>
                <c:pt idx="7146">
                  <c:v>176411</c:v>
                </c:pt>
                <c:pt idx="7147">
                  <c:v>176433</c:v>
                </c:pt>
                <c:pt idx="7148">
                  <c:v>176455</c:v>
                </c:pt>
                <c:pt idx="7149">
                  <c:v>176478</c:v>
                </c:pt>
                <c:pt idx="7150">
                  <c:v>176499</c:v>
                </c:pt>
                <c:pt idx="7151">
                  <c:v>176522</c:v>
                </c:pt>
                <c:pt idx="7152">
                  <c:v>176543</c:v>
                </c:pt>
                <c:pt idx="7153">
                  <c:v>176565</c:v>
                </c:pt>
                <c:pt idx="7154">
                  <c:v>176586</c:v>
                </c:pt>
                <c:pt idx="7155">
                  <c:v>176611</c:v>
                </c:pt>
                <c:pt idx="7156">
                  <c:v>176633</c:v>
                </c:pt>
                <c:pt idx="7157">
                  <c:v>176655</c:v>
                </c:pt>
                <c:pt idx="7158">
                  <c:v>176676</c:v>
                </c:pt>
                <c:pt idx="7159">
                  <c:v>176698</c:v>
                </c:pt>
                <c:pt idx="7160">
                  <c:v>176720</c:v>
                </c:pt>
                <c:pt idx="7161">
                  <c:v>176742</c:v>
                </c:pt>
                <c:pt idx="7162">
                  <c:v>176763</c:v>
                </c:pt>
                <c:pt idx="7163">
                  <c:v>176786</c:v>
                </c:pt>
                <c:pt idx="7164">
                  <c:v>176807</c:v>
                </c:pt>
                <c:pt idx="7165">
                  <c:v>176829</c:v>
                </c:pt>
                <c:pt idx="7166">
                  <c:v>176850</c:v>
                </c:pt>
                <c:pt idx="7167">
                  <c:v>176873</c:v>
                </c:pt>
                <c:pt idx="7168">
                  <c:v>176942</c:v>
                </c:pt>
                <c:pt idx="7169">
                  <c:v>177002</c:v>
                </c:pt>
                <c:pt idx="7170">
                  <c:v>177024</c:v>
                </c:pt>
                <c:pt idx="7171">
                  <c:v>177045</c:v>
                </c:pt>
                <c:pt idx="7172">
                  <c:v>177068</c:v>
                </c:pt>
                <c:pt idx="7173">
                  <c:v>177089</c:v>
                </c:pt>
                <c:pt idx="7174">
                  <c:v>177111</c:v>
                </c:pt>
                <c:pt idx="7175">
                  <c:v>177133</c:v>
                </c:pt>
                <c:pt idx="7176">
                  <c:v>177155</c:v>
                </c:pt>
                <c:pt idx="7177">
                  <c:v>177176</c:v>
                </c:pt>
                <c:pt idx="7178">
                  <c:v>177198</c:v>
                </c:pt>
                <c:pt idx="7179">
                  <c:v>177220</c:v>
                </c:pt>
                <c:pt idx="7180">
                  <c:v>177243</c:v>
                </c:pt>
                <c:pt idx="7181">
                  <c:v>177264</c:v>
                </c:pt>
                <c:pt idx="7182">
                  <c:v>177286</c:v>
                </c:pt>
                <c:pt idx="7183">
                  <c:v>177308</c:v>
                </c:pt>
                <c:pt idx="7184">
                  <c:v>177330</c:v>
                </c:pt>
                <c:pt idx="7185">
                  <c:v>177351</c:v>
                </c:pt>
                <c:pt idx="7186">
                  <c:v>177374</c:v>
                </c:pt>
                <c:pt idx="7187">
                  <c:v>177395</c:v>
                </c:pt>
                <c:pt idx="7188">
                  <c:v>177417</c:v>
                </c:pt>
                <c:pt idx="7189">
                  <c:v>177438</c:v>
                </c:pt>
                <c:pt idx="7190">
                  <c:v>177461</c:v>
                </c:pt>
                <c:pt idx="7191">
                  <c:v>177484</c:v>
                </c:pt>
                <c:pt idx="7192">
                  <c:v>177507</c:v>
                </c:pt>
                <c:pt idx="7193">
                  <c:v>177528</c:v>
                </c:pt>
                <c:pt idx="7194">
                  <c:v>177550</c:v>
                </c:pt>
                <c:pt idx="7195">
                  <c:v>177572</c:v>
                </c:pt>
                <c:pt idx="7196">
                  <c:v>177594</c:v>
                </c:pt>
                <c:pt idx="7197">
                  <c:v>177615</c:v>
                </c:pt>
                <c:pt idx="7198">
                  <c:v>177637</c:v>
                </c:pt>
                <c:pt idx="7199">
                  <c:v>177659</c:v>
                </c:pt>
                <c:pt idx="7200">
                  <c:v>177681</c:v>
                </c:pt>
                <c:pt idx="7201">
                  <c:v>177702</c:v>
                </c:pt>
                <c:pt idx="7202">
                  <c:v>177724</c:v>
                </c:pt>
                <c:pt idx="7203">
                  <c:v>177746</c:v>
                </c:pt>
                <c:pt idx="7204">
                  <c:v>177768</c:v>
                </c:pt>
                <c:pt idx="7205">
                  <c:v>177789</c:v>
                </c:pt>
                <c:pt idx="7206">
                  <c:v>177812</c:v>
                </c:pt>
                <c:pt idx="7207">
                  <c:v>177833</c:v>
                </c:pt>
                <c:pt idx="7208">
                  <c:v>177855</c:v>
                </c:pt>
                <c:pt idx="7209">
                  <c:v>177876</c:v>
                </c:pt>
                <c:pt idx="7210">
                  <c:v>177916</c:v>
                </c:pt>
                <c:pt idx="7211">
                  <c:v>178007</c:v>
                </c:pt>
                <c:pt idx="7212">
                  <c:v>178028</c:v>
                </c:pt>
                <c:pt idx="7213">
                  <c:v>178050</c:v>
                </c:pt>
                <c:pt idx="7214">
                  <c:v>178072</c:v>
                </c:pt>
                <c:pt idx="7215">
                  <c:v>178094</c:v>
                </c:pt>
                <c:pt idx="7216">
                  <c:v>178115</c:v>
                </c:pt>
                <c:pt idx="7217">
                  <c:v>178138</c:v>
                </c:pt>
                <c:pt idx="7218">
                  <c:v>178159</c:v>
                </c:pt>
                <c:pt idx="7219">
                  <c:v>178181</c:v>
                </c:pt>
                <c:pt idx="7220">
                  <c:v>178202</c:v>
                </c:pt>
                <c:pt idx="7221">
                  <c:v>178225</c:v>
                </c:pt>
                <c:pt idx="7222">
                  <c:v>178246</c:v>
                </c:pt>
                <c:pt idx="7223">
                  <c:v>178268</c:v>
                </c:pt>
                <c:pt idx="7224">
                  <c:v>178289</c:v>
                </c:pt>
                <c:pt idx="7225">
                  <c:v>178312</c:v>
                </c:pt>
                <c:pt idx="7226">
                  <c:v>178333</c:v>
                </c:pt>
                <c:pt idx="7227">
                  <c:v>178355</c:v>
                </c:pt>
                <c:pt idx="7228">
                  <c:v>178379</c:v>
                </c:pt>
                <c:pt idx="7229">
                  <c:v>178401</c:v>
                </c:pt>
                <c:pt idx="7230">
                  <c:v>178423</c:v>
                </c:pt>
                <c:pt idx="7231">
                  <c:v>178445</c:v>
                </c:pt>
                <c:pt idx="7232">
                  <c:v>178466</c:v>
                </c:pt>
                <c:pt idx="7233">
                  <c:v>178488</c:v>
                </c:pt>
                <c:pt idx="7234">
                  <c:v>178510</c:v>
                </c:pt>
                <c:pt idx="7235">
                  <c:v>178532</c:v>
                </c:pt>
                <c:pt idx="7236">
                  <c:v>178553</c:v>
                </c:pt>
                <c:pt idx="7237">
                  <c:v>178576</c:v>
                </c:pt>
                <c:pt idx="7238">
                  <c:v>178597</c:v>
                </c:pt>
                <c:pt idx="7239">
                  <c:v>178619</c:v>
                </c:pt>
                <c:pt idx="7240">
                  <c:v>178640</c:v>
                </c:pt>
                <c:pt idx="7241">
                  <c:v>178664</c:v>
                </c:pt>
                <c:pt idx="7242">
                  <c:v>178685</c:v>
                </c:pt>
                <c:pt idx="7243">
                  <c:v>178707</c:v>
                </c:pt>
                <c:pt idx="7244">
                  <c:v>178729</c:v>
                </c:pt>
                <c:pt idx="7245">
                  <c:v>178751</c:v>
                </c:pt>
                <c:pt idx="7246">
                  <c:v>178772</c:v>
                </c:pt>
                <c:pt idx="7247">
                  <c:v>178794</c:v>
                </c:pt>
                <c:pt idx="7248">
                  <c:v>178817</c:v>
                </c:pt>
                <c:pt idx="7249">
                  <c:v>178838</c:v>
                </c:pt>
                <c:pt idx="7250">
                  <c:v>178860</c:v>
                </c:pt>
                <c:pt idx="7251">
                  <c:v>178882</c:v>
                </c:pt>
                <c:pt idx="7252">
                  <c:v>178954</c:v>
                </c:pt>
                <c:pt idx="7253">
                  <c:v>179011</c:v>
                </c:pt>
                <c:pt idx="7254">
                  <c:v>179033</c:v>
                </c:pt>
                <c:pt idx="7255">
                  <c:v>179054</c:v>
                </c:pt>
                <c:pt idx="7256">
                  <c:v>179077</c:v>
                </c:pt>
                <c:pt idx="7257">
                  <c:v>179098</c:v>
                </c:pt>
                <c:pt idx="7258">
                  <c:v>179120</c:v>
                </c:pt>
                <c:pt idx="7259">
                  <c:v>179141</c:v>
                </c:pt>
                <c:pt idx="7260">
                  <c:v>179164</c:v>
                </c:pt>
                <c:pt idx="7261">
                  <c:v>179185</c:v>
                </c:pt>
                <c:pt idx="7262">
                  <c:v>179207</c:v>
                </c:pt>
                <c:pt idx="7263">
                  <c:v>179229</c:v>
                </c:pt>
                <c:pt idx="7264">
                  <c:v>179251</c:v>
                </c:pt>
                <c:pt idx="7265">
                  <c:v>179270</c:v>
                </c:pt>
                <c:pt idx="7266">
                  <c:v>179292</c:v>
                </c:pt>
                <c:pt idx="7267">
                  <c:v>179314</c:v>
                </c:pt>
                <c:pt idx="7268">
                  <c:v>179336</c:v>
                </c:pt>
                <c:pt idx="7269">
                  <c:v>179357</c:v>
                </c:pt>
                <c:pt idx="7270">
                  <c:v>179379</c:v>
                </c:pt>
                <c:pt idx="7271">
                  <c:v>179401</c:v>
                </c:pt>
                <c:pt idx="7272">
                  <c:v>179424</c:v>
                </c:pt>
                <c:pt idx="7273">
                  <c:v>179445</c:v>
                </c:pt>
                <c:pt idx="7274">
                  <c:v>179468</c:v>
                </c:pt>
                <c:pt idx="7275">
                  <c:v>179489</c:v>
                </c:pt>
                <c:pt idx="7276">
                  <c:v>179511</c:v>
                </c:pt>
                <c:pt idx="7277">
                  <c:v>179532</c:v>
                </c:pt>
                <c:pt idx="7278">
                  <c:v>179555</c:v>
                </c:pt>
                <c:pt idx="7279">
                  <c:v>179576</c:v>
                </c:pt>
                <c:pt idx="7280">
                  <c:v>179598</c:v>
                </c:pt>
                <c:pt idx="7281">
                  <c:v>179620</c:v>
                </c:pt>
                <c:pt idx="7282">
                  <c:v>179642</c:v>
                </c:pt>
                <c:pt idx="7283">
                  <c:v>179663</c:v>
                </c:pt>
                <c:pt idx="7284">
                  <c:v>179685</c:v>
                </c:pt>
                <c:pt idx="7285">
                  <c:v>179707</c:v>
                </c:pt>
                <c:pt idx="7286">
                  <c:v>179729</c:v>
                </c:pt>
                <c:pt idx="7287">
                  <c:v>179750</c:v>
                </c:pt>
                <c:pt idx="7288">
                  <c:v>179773</c:v>
                </c:pt>
                <c:pt idx="7289">
                  <c:v>179794</c:v>
                </c:pt>
                <c:pt idx="7290">
                  <c:v>179816</c:v>
                </c:pt>
                <c:pt idx="7291">
                  <c:v>179837</c:v>
                </c:pt>
                <c:pt idx="7292">
                  <c:v>179860</c:v>
                </c:pt>
                <c:pt idx="7293">
                  <c:v>179881</c:v>
                </c:pt>
                <c:pt idx="7294">
                  <c:v>179987</c:v>
                </c:pt>
                <c:pt idx="7295">
                  <c:v>180009</c:v>
                </c:pt>
                <c:pt idx="7296">
                  <c:v>180031</c:v>
                </c:pt>
                <c:pt idx="7297">
                  <c:v>180052</c:v>
                </c:pt>
                <c:pt idx="7298">
                  <c:v>180074</c:v>
                </c:pt>
                <c:pt idx="7299">
                  <c:v>180097</c:v>
                </c:pt>
                <c:pt idx="7300">
                  <c:v>180118</c:v>
                </c:pt>
                <c:pt idx="7301">
                  <c:v>180143</c:v>
                </c:pt>
                <c:pt idx="7302">
                  <c:v>180165</c:v>
                </c:pt>
                <c:pt idx="7303">
                  <c:v>180187</c:v>
                </c:pt>
                <c:pt idx="7304">
                  <c:v>180208</c:v>
                </c:pt>
                <c:pt idx="7305">
                  <c:v>180230</c:v>
                </c:pt>
                <c:pt idx="7306">
                  <c:v>180252</c:v>
                </c:pt>
                <c:pt idx="7307">
                  <c:v>180274</c:v>
                </c:pt>
                <c:pt idx="7308">
                  <c:v>180295</c:v>
                </c:pt>
                <c:pt idx="7309">
                  <c:v>180317</c:v>
                </c:pt>
                <c:pt idx="7310">
                  <c:v>180338</c:v>
                </c:pt>
                <c:pt idx="7311">
                  <c:v>180360</c:v>
                </c:pt>
                <c:pt idx="7312">
                  <c:v>180381</c:v>
                </c:pt>
                <c:pt idx="7313">
                  <c:v>180404</c:v>
                </c:pt>
                <c:pt idx="7314">
                  <c:v>180425</c:v>
                </c:pt>
                <c:pt idx="7315">
                  <c:v>180447</c:v>
                </c:pt>
                <c:pt idx="7316">
                  <c:v>180468</c:v>
                </c:pt>
                <c:pt idx="7317">
                  <c:v>180490</c:v>
                </c:pt>
                <c:pt idx="7318">
                  <c:v>180511</c:v>
                </c:pt>
                <c:pt idx="7319">
                  <c:v>180534</c:v>
                </c:pt>
                <c:pt idx="7320">
                  <c:v>180555</c:v>
                </c:pt>
                <c:pt idx="7321">
                  <c:v>180577</c:v>
                </c:pt>
                <c:pt idx="7322">
                  <c:v>180598</c:v>
                </c:pt>
                <c:pt idx="7323">
                  <c:v>180620</c:v>
                </c:pt>
                <c:pt idx="7324">
                  <c:v>180641</c:v>
                </c:pt>
                <c:pt idx="7325">
                  <c:v>180663</c:v>
                </c:pt>
                <c:pt idx="7326">
                  <c:v>180685</c:v>
                </c:pt>
                <c:pt idx="7327">
                  <c:v>180707</c:v>
                </c:pt>
                <c:pt idx="7328">
                  <c:v>180728</c:v>
                </c:pt>
                <c:pt idx="7329">
                  <c:v>180750</c:v>
                </c:pt>
                <c:pt idx="7330">
                  <c:v>180771</c:v>
                </c:pt>
                <c:pt idx="7331">
                  <c:v>180793</c:v>
                </c:pt>
                <c:pt idx="7332">
                  <c:v>180814</c:v>
                </c:pt>
                <c:pt idx="7333">
                  <c:v>180838</c:v>
                </c:pt>
                <c:pt idx="7334">
                  <c:v>180859</c:v>
                </c:pt>
                <c:pt idx="7335">
                  <c:v>180881</c:v>
                </c:pt>
                <c:pt idx="7336">
                  <c:v>180902</c:v>
                </c:pt>
                <c:pt idx="7337">
                  <c:v>180924</c:v>
                </c:pt>
                <c:pt idx="7338">
                  <c:v>181041</c:v>
                </c:pt>
                <c:pt idx="7339">
                  <c:v>181062</c:v>
                </c:pt>
                <c:pt idx="7340">
                  <c:v>181084</c:v>
                </c:pt>
                <c:pt idx="7341">
                  <c:v>181105</c:v>
                </c:pt>
                <c:pt idx="7342">
                  <c:v>181127</c:v>
                </c:pt>
                <c:pt idx="7343">
                  <c:v>181149</c:v>
                </c:pt>
                <c:pt idx="7344">
                  <c:v>181171</c:v>
                </c:pt>
                <c:pt idx="7345">
                  <c:v>181192</c:v>
                </c:pt>
                <c:pt idx="7346">
                  <c:v>181214</c:v>
                </c:pt>
                <c:pt idx="7347">
                  <c:v>181235</c:v>
                </c:pt>
                <c:pt idx="7348">
                  <c:v>181257</c:v>
                </c:pt>
                <c:pt idx="7349">
                  <c:v>181279</c:v>
                </c:pt>
                <c:pt idx="7350">
                  <c:v>181301</c:v>
                </c:pt>
                <c:pt idx="7351">
                  <c:v>181322</c:v>
                </c:pt>
                <c:pt idx="7352">
                  <c:v>181344</c:v>
                </c:pt>
                <c:pt idx="7353">
                  <c:v>181365</c:v>
                </c:pt>
                <c:pt idx="7354">
                  <c:v>181387</c:v>
                </c:pt>
                <c:pt idx="7355">
                  <c:v>181409</c:v>
                </c:pt>
                <c:pt idx="7356">
                  <c:v>181431</c:v>
                </c:pt>
                <c:pt idx="7357">
                  <c:v>181452</c:v>
                </c:pt>
                <c:pt idx="7358">
                  <c:v>181474</c:v>
                </c:pt>
                <c:pt idx="7359">
                  <c:v>181495</c:v>
                </c:pt>
                <c:pt idx="7360">
                  <c:v>181517</c:v>
                </c:pt>
                <c:pt idx="7361">
                  <c:v>181539</c:v>
                </c:pt>
                <c:pt idx="7362">
                  <c:v>181561</c:v>
                </c:pt>
                <c:pt idx="7363">
                  <c:v>181583</c:v>
                </c:pt>
                <c:pt idx="7364">
                  <c:v>181605</c:v>
                </c:pt>
                <c:pt idx="7365">
                  <c:v>181626</c:v>
                </c:pt>
                <c:pt idx="7366">
                  <c:v>181648</c:v>
                </c:pt>
                <c:pt idx="7367">
                  <c:v>181669</c:v>
                </c:pt>
                <c:pt idx="7368">
                  <c:v>181691</c:v>
                </c:pt>
                <c:pt idx="7369">
                  <c:v>181713</c:v>
                </c:pt>
                <c:pt idx="7370">
                  <c:v>181735</c:v>
                </c:pt>
                <c:pt idx="7371">
                  <c:v>181756</c:v>
                </c:pt>
                <c:pt idx="7372">
                  <c:v>181778</c:v>
                </c:pt>
                <c:pt idx="7373">
                  <c:v>181799</c:v>
                </c:pt>
                <c:pt idx="7374">
                  <c:v>181824</c:v>
                </c:pt>
                <c:pt idx="7375">
                  <c:v>181846</c:v>
                </c:pt>
                <c:pt idx="7376">
                  <c:v>181868</c:v>
                </c:pt>
                <c:pt idx="7377">
                  <c:v>181907</c:v>
                </c:pt>
                <c:pt idx="7378">
                  <c:v>181996</c:v>
                </c:pt>
                <c:pt idx="7379">
                  <c:v>182019</c:v>
                </c:pt>
                <c:pt idx="7380">
                  <c:v>182040</c:v>
                </c:pt>
                <c:pt idx="7381">
                  <c:v>182062</c:v>
                </c:pt>
                <c:pt idx="7382">
                  <c:v>182083</c:v>
                </c:pt>
                <c:pt idx="7383">
                  <c:v>182106</c:v>
                </c:pt>
                <c:pt idx="7384">
                  <c:v>182127</c:v>
                </c:pt>
                <c:pt idx="7385">
                  <c:v>182149</c:v>
                </c:pt>
                <c:pt idx="7386">
                  <c:v>182171</c:v>
                </c:pt>
                <c:pt idx="7387">
                  <c:v>182193</c:v>
                </c:pt>
                <c:pt idx="7388">
                  <c:v>182214</c:v>
                </c:pt>
                <c:pt idx="7389">
                  <c:v>182236</c:v>
                </c:pt>
                <c:pt idx="7390">
                  <c:v>182258</c:v>
                </c:pt>
                <c:pt idx="7391">
                  <c:v>182280</c:v>
                </c:pt>
                <c:pt idx="7392">
                  <c:v>182301</c:v>
                </c:pt>
                <c:pt idx="7393">
                  <c:v>182324</c:v>
                </c:pt>
                <c:pt idx="7394">
                  <c:v>182346</c:v>
                </c:pt>
                <c:pt idx="7395">
                  <c:v>182368</c:v>
                </c:pt>
                <c:pt idx="7396">
                  <c:v>182389</c:v>
                </c:pt>
                <c:pt idx="7397">
                  <c:v>182411</c:v>
                </c:pt>
                <c:pt idx="7398">
                  <c:v>182433</c:v>
                </c:pt>
                <c:pt idx="7399">
                  <c:v>182455</c:v>
                </c:pt>
                <c:pt idx="7400">
                  <c:v>182476</c:v>
                </c:pt>
                <c:pt idx="7401">
                  <c:v>182499</c:v>
                </c:pt>
                <c:pt idx="7402">
                  <c:v>182520</c:v>
                </c:pt>
                <c:pt idx="7403">
                  <c:v>182542</c:v>
                </c:pt>
                <c:pt idx="7404">
                  <c:v>182563</c:v>
                </c:pt>
                <c:pt idx="7405">
                  <c:v>182586</c:v>
                </c:pt>
                <c:pt idx="7406">
                  <c:v>182607</c:v>
                </c:pt>
                <c:pt idx="7407">
                  <c:v>182629</c:v>
                </c:pt>
                <c:pt idx="7408">
                  <c:v>182651</c:v>
                </c:pt>
                <c:pt idx="7409">
                  <c:v>182673</c:v>
                </c:pt>
                <c:pt idx="7410">
                  <c:v>182694</c:v>
                </c:pt>
                <c:pt idx="7411">
                  <c:v>182719</c:v>
                </c:pt>
                <c:pt idx="7412">
                  <c:v>182740</c:v>
                </c:pt>
                <c:pt idx="7413">
                  <c:v>182763</c:v>
                </c:pt>
                <c:pt idx="7414">
                  <c:v>182785</c:v>
                </c:pt>
                <c:pt idx="7415">
                  <c:v>182806</c:v>
                </c:pt>
                <c:pt idx="7416">
                  <c:v>182828</c:v>
                </c:pt>
                <c:pt idx="7417">
                  <c:v>182850</c:v>
                </c:pt>
                <c:pt idx="7418">
                  <c:v>182872</c:v>
                </c:pt>
                <c:pt idx="7419">
                  <c:v>182956</c:v>
                </c:pt>
                <c:pt idx="7420">
                  <c:v>183001</c:v>
                </c:pt>
                <c:pt idx="7421">
                  <c:v>183023</c:v>
                </c:pt>
                <c:pt idx="7422">
                  <c:v>183045</c:v>
                </c:pt>
                <c:pt idx="7423">
                  <c:v>183066</c:v>
                </c:pt>
                <c:pt idx="7424">
                  <c:v>183089</c:v>
                </c:pt>
                <c:pt idx="7425">
                  <c:v>183110</c:v>
                </c:pt>
                <c:pt idx="7426">
                  <c:v>183133</c:v>
                </c:pt>
                <c:pt idx="7427">
                  <c:v>183154</c:v>
                </c:pt>
                <c:pt idx="7428">
                  <c:v>183176</c:v>
                </c:pt>
                <c:pt idx="7429">
                  <c:v>183198</c:v>
                </c:pt>
                <c:pt idx="7430">
                  <c:v>183220</c:v>
                </c:pt>
                <c:pt idx="7431">
                  <c:v>183241</c:v>
                </c:pt>
                <c:pt idx="7432">
                  <c:v>183263</c:v>
                </c:pt>
                <c:pt idx="7433">
                  <c:v>183285</c:v>
                </c:pt>
                <c:pt idx="7434">
                  <c:v>183307</c:v>
                </c:pt>
                <c:pt idx="7435">
                  <c:v>183328</c:v>
                </c:pt>
                <c:pt idx="7436">
                  <c:v>183351</c:v>
                </c:pt>
                <c:pt idx="7437">
                  <c:v>183372</c:v>
                </c:pt>
                <c:pt idx="7438">
                  <c:v>183394</c:v>
                </c:pt>
                <c:pt idx="7439">
                  <c:v>183415</c:v>
                </c:pt>
                <c:pt idx="7440">
                  <c:v>183438</c:v>
                </c:pt>
                <c:pt idx="7441">
                  <c:v>183459</c:v>
                </c:pt>
                <c:pt idx="7442">
                  <c:v>183481</c:v>
                </c:pt>
                <c:pt idx="7443">
                  <c:v>183503</c:v>
                </c:pt>
                <c:pt idx="7444">
                  <c:v>183525</c:v>
                </c:pt>
                <c:pt idx="7445">
                  <c:v>183546</c:v>
                </c:pt>
                <c:pt idx="7446">
                  <c:v>183568</c:v>
                </c:pt>
                <c:pt idx="7447">
                  <c:v>183592</c:v>
                </c:pt>
                <c:pt idx="7448">
                  <c:v>183615</c:v>
                </c:pt>
                <c:pt idx="7449">
                  <c:v>183636</c:v>
                </c:pt>
                <c:pt idx="7450">
                  <c:v>183658</c:v>
                </c:pt>
                <c:pt idx="7451">
                  <c:v>183680</c:v>
                </c:pt>
                <c:pt idx="7452">
                  <c:v>183702</c:v>
                </c:pt>
                <c:pt idx="7453">
                  <c:v>183724</c:v>
                </c:pt>
                <c:pt idx="7454">
                  <c:v>183746</c:v>
                </c:pt>
                <c:pt idx="7455">
                  <c:v>183768</c:v>
                </c:pt>
                <c:pt idx="7456">
                  <c:v>183789</c:v>
                </c:pt>
                <c:pt idx="7457">
                  <c:v>183812</c:v>
                </c:pt>
                <c:pt idx="7458">
                  <c:v>183833</c:v>
                </c:pt>
                <c:pt idx="7459">
                  <c:v>183855</c:v>
                </c:pt>
                <c:pt idx="7460">
                  <c:v>183876</c:v>
                </c:pt>
                <c:pt idx="7461">
                  <c:v>183913</c:v>
                </c:pt>
                <c:pt idx="7462">
                  <c:v>184005</c:v>
                </c:pt>
                <c:pt idx="7463">
                  <c:v>184027</c:v>
                </c:pt>
                <c:pt idx="7464">
                  <c:v>184049</c:v>
                </c:pt>
                <c:pt idx="7465">
                  <c:v>184071</c:v>
                </c:pt>
                <c:pt idx="7466">
                  <c:v>184092</c:v>
                </c:pt>
                <c:pt idx="7467">
                  <c:v>184114</c:v>
                </c:pt>
                <c:pt idx="7468">
                  <c:v>184136</c:v>
                </c:pt>
                <c:pt idx="7469">
                  <c:v>184158</c:v>
                </c:pt>
                <c:pt idx="7470">
                  <c:v>184179</c:v>
                </c:pt>
                <c:pt idx="7471">
                  <c:v>184201</c:v>
                </c:pt>
                <c:pt idx="7472">
                  <c:v>184223</c:v>
                </c:pt>
                <c:pt idx="7473">
                  <c:v>184245</c:v>
                </c:pt>
                <c:pt idx="7474">
                  <c:v>184266</c:v>
                </c:pt>
                <c:pt idx="7475">
                  <c:v>184288</c:v>
                </c:pt>
                <c:pt idx="7476">
                  <c:v>184310</c:v>
                </c:pt>
                <c:pt idx="7477">
                  <c:v>184332</c:v>
                </c:pt>
                <c:pt idx="7478">
                  <c:v>184353</c:v>
                </c:pt>
                <c:pt idx="7479">
                  <c:v>184376</c:v>
                </c:pt>
                <c:pt idx="7480">
                  <c:v>184397</c:v>
                </c:pt>
                <c:pt idx="7481">
                  <c:v>184419</c:v>
                </c:pt>
                <c:pt idx="7482">
                  <c:v>184440</c:v>
                </c:pt>
                <c:pt idx="7483">
                  <c:v>184463</c:v>
                </c:pt>
                <c:pt idx="7484">
                  <c:v>184486</c:v>
                </c:pt>
                <c:pt idx="7485">
                  <c:v>184510</c:v>
                </c:pt>
                <c:pt idx="7486">
                  <c:v>184531</c:v>
                </c:pt>
                <c:pt idx="7487">
                  <c:v>184553</c:v>
                </c:pt>
                <c:pt idx="7488">
                  <c:v>184574</c:v>
                </c:pt>
                <c:pt idx="7489">
                  <c:v>184597</c:v>
                </c:pt>
                <c:pt idx="7490">
                  <c:v>184619</c:v>
                </c:pt>
                <c:pt idx="7491">
                  <c:v>184640</c:v>
                </c:pt>
                <c:pt idx="7492">
                  <c:v>184663</c:v>
                </c:pt>
                <c:pt idx="7493">
                  <c:v>184684</c:v>
                </c:pt>
                <c:pt idx="7494">
                  <c:v>184706</c:v>
                </c:pt>
                <c:pt idx="7495">
                  <c:v>184858</c:v>
                </c:pt>
                <c:pt idx="7496">
                  <c:v>185062</c:v>
                </c:pt>
                <c:pt idx="7497">
                  <c:v>185084</c:v>
                </c:pt>
                <c:pt idx="7498">
                  <c:v>185106</c:v>
                </c:pt>
                <c:pt idx="7499">
                  <c:v>185127</c:v>
                </c:pt>
                <c:pt idx="7500">
                  <c:v>185149</c:v>
                </c:pt>
                <c:pt idx="7501">
                  <c:v>185171</c:v>
                </c:pt>
                <c:pt idx="7502">
                  <c:v>185193</c:v>
                </c:pt>
                <c:pt idx="7503">
                  <c:v>185214</c:v>
                </c:pt>
                <c:pt idx="7504">
                  <c:v>185237</c:v>
                </c:pt>
                <c:pt idx="7505">
                  <c:v>185259</c:v>
                </c:pt>
                <c:pt idx="7506">
                  <c:v>185280</c:v>
                </c:pt>
                <c:pt idx="7507">
                  <c:v>185303</c:v>
                </c:pt>
                <c:pt idx="7508">
                  <c:v>185324</c:v>
                </c:pt>
                <c:pt idx="7509">
                  <c:v>185346</c:v>
                </c:pt>
                <c:pt idx="7510">
                  <c:v>185368</c:v>
                </c:pt>
                <c:pt idx="7511">
                  <c:v>185390</c:v>
                </c:pt>
                <c:pt idx="7512">
                  <c:v>185411</c:v>
                </c:pt>
                <c:pt idx="7513">
                  <c:v>185433</c:v>
                </c:pt>
                <c:pt idx="7514">
                  <c:v>185455</c:v>
                </c:pt>
                <c:pt idx="7515">
                  <c:v>185477</c:v>
                </c:pt>
                <c:pt idx="7516">
                  <c:v>185498</c:v>
                </c:pt>
                <c:pt idx="7517">
                  <c:v>185521</c:v>
                </c:pt>
                <c:pt idx="7518">
                  <c:v>185542</c:v>
                </c:pt>
                <c:pt idx="7519">
                  <c:v>185564</c:v>
                </c:pt>
                <c:pt idx="7520">
                  <c:v>185585</c:v>
                </c:pt>
                <c:pt idx="7521">
                  <c:v>185606</c:v>
                </c:pt>
                <c:pt idx="7522">
                  <c:v>185627</c:v>
                </c:pt>
                <c:pt idx="7523">
                  <c:v>185649</c:v>
                </c:pt>
                <c:pt idx="7524">
                  <c:v>185670</c:v>
                </c:pt>
                <c:pt idx="7525">
                  <c:v>185693</c:v>
                </c:pt>
                <c:pt idx="7526">
                  <c:v>185714</c:v>
                </c:pt>
                <c:pt idx="7527">
                  <c:v>185738</c:v>
                </c:pt>
                <c:pt idx="7528">
                  <c:v>185759</c:v>
                </c:pt>
                <c:pt idx="7529">
                  <c:v>185781</c:v>
                </c:pt>
                <c:pt idx="7530">
                  <c:v>185802</c:v>
                </c:pt>
                <c:pt idx="7531">
                  <c:v>185825</c:v>
                </c:pt>
                <c:pt idx="7532">
                  <c:v>185846</c:v>
                </c:pt>
                <c:pt idx="7533">
                  <c:v>185868</c:v>
                </c:pt>
                <c:pt idx="7534">
                  <c:v>185936</c:v>
                </c:pt>
                <c:pt idx="7535">
                  <c:v>185997</c:v>
                </c:pt>
                <c:pt idx="7536">
                  <c:v>186019</c:v>
                </c:pt>
                <c:pt idx="7537">
                  <c:v>186041</c:v>
                </c:pt>
                <c:pt idx="7538">
                  <c:v>186062</c:v>
                </c:pt>
                <c:pt idx="7539">
                  <c:v>186085</c:v>
                </c:pt>
                <c:pt idx="7540">
                  <c:v>186106</c:v>
                </c:pt>
                <c:pt idx="7541">
                  <c:v>186128</c:v>
                </c:pt>
                <c:pt idx="7542">
                  <c:v>186149</c:v>
                </c:pt>
                <c:pt idx="7543">
                  <c:v>186172</c:v>
                </c:pt>
                <c:pt idx="7544">
                  <c:v>186193</c:v>
                </c:pt>
                <c:pt idx="7545">
                  <c:v>186215</c:v>
                </c:pt>
                <c:pt idx="7546">
                  <c:v>186236</c:v>
                </c:pt>
                <c:pt idx="7547">
                  <c:v>186259</c:v>
                </c:pt>
                <c:pt idx="7548">
                  <c:v>186280</c:v>
                </c:pt>
                <c:pt idx="7549">
                  <c:v>186302</c:v>
                </c:pt>
                <c:pt idx="7550">
                  <c:v>186324</c:v>
                </c:pt>
                <c:pt idx="7551">
                  <c:v>186346</c:v>
                </c:pt>
                <c:pt idx="7552">
                  <c:v>186368</c:v>
                </c:pt>
                <c:pt idx="7553">
                  <c:v>186389</c:v>
                </c:pt>
                <c:pt idx="7554">
                  <c:v>186412</c:v>
                </c:pt>
                <c:pt idx="7555">
                  <c:v>186433</c:v>
                </c:pt>
                <c:pt idx="7556">
                  <c:v>186455</c:v>
                </c:pt>
                <c:pt idx="7557">
                  <c:v>186479</c:v>
                </c:pt>
                <c:pt idx="7558">
                  <c:v>186503</c:v>
                </c:pt>
                <c:pt idx="7559">
                  <c:v>186524</c:v>
                </c:pt>
                <c:pt idx="7560">
                  <c:v>186547</c:v>
                </c:pt>
                <c:pt idx="7561">
                  <c:v>186568</c:v>
                </c:pt>
                <c:pt idx="7562">
                  <c:v>186590</c:v>
                </c:pt>
                <c:pt idx="7563">
                  <c:v>186611</c:v>
                </c:pt>
                <c:pt idx="7564">
                  <c:v>186634</c:v>
                </c:pt>
                <c:pt idx="7565">
                  <c:v>186655</c:v>
                </c:pt>
                <c:pt idx="7566">
                  <c:v>186677</c:v>
                </c:pt>
                <c:pt idx="7567">
                  <c:v>186699</c:v>
                </c:pt>
                <c:pt idx="7568">
                  <c:v>186721</c:v>
                </c:pt>
                <c:pt idx="7569">
                  <c:v>186742</c:v>
                </c:pt>
                <c:pt idx="7570">
                  <c:v>186764</c:v>
                </c:pt>
                <c:pt idx="7571">
                  <c:v>186786</c:v>
                </c:pt>
                <c:pt idx="7572">
                  <c:v>186808</c:v>
                </c:pt>
                <c:pt idx="7573">
                  <c:v>186829</c:v>
                </c:pt>
                <c:pt idx="7574">
                  <c:v>186852</c:v>
                </c:pt>
                <c:pt idx="7575">
                  <c:v>186873</c:v>
                </c:pt>
                <c:pt idx="7576">
                  <c:v>186981</c:v>
                </c:pt>
                <c:pt idx="7577">
                  <c:v>187002</c:v>
                </c:pt>
                <c:pt idx="7578">
                  <c:v>187025</c:v>
                </c:pt>
                <c:pt idx="7579">
                  <c:v>187046</c:v>
                </c:pt>
                <c:pt idx="7580">
                  <c:v>187068</c:v>
                </c:pt>
                <c:pt idx="7581">
                  <c:v>187089</c:v>
                </c:pt>
                <c:pt idx="7582">
                  <c:v>187112</c:v>
                </c:pt>
                <c:pt idx="7583">
                  <c:v>187133</c:v>
                </c:pt>
                <c:pt idx="7584">
                  <c:v>187155</c:v>
                </c:pt>
                <c:pt idx="7585">
                  <c:v>187177</c:v>
                </c:pt>
                <c:pt idx="7586">
                  <c:v>187199</c:v>
                </c:pt>
                <c:pt idx="7587">
                  <c:v>187220</c:v>
                </c:pt>
                <c:pt idx="7588">
                  <c:v>187243</c:v>
                </c:pt>
                <c:pt idx="7589">
                  <c:v>187266</c:v>
                </c:pt>
                <c:pt idx="7590">
                  <c:v>187287</c:v>
                </c:pt>
                <c:pt idx="7591">
                  <c:v>187310</c:v>
                </c:pt>
                <c:pt idx="7592">
                  <c:v>187331</c:v>
                </c:pt>
                <c:pt idx="7593">
                  <c:v>187353</c:v>
                </c:pt>
                <c:pt idx="7594">
                  <c:v>187377</c:v>
                </c:pt>
                <c:pt idx="7595">
                  <c:v>187399</c:v>
                </c:pt>
                <c:pt idx="7596">
                  <c:v>187420</c:v>
                </c:pt>
                <c:pt idx="7597">
                  <c:v>187442</c:v>
                </c:pt>
                <c:pt idx="7598">
                  <c:v>187464</c:v>
                </c:pt>
                <c:pt idx="7599">
                  <c:v>187486</c:v>
                </c:pt>
                <c:pt idx="7600">
                  <c:v>187507</c:v>
                </c:pt>
                <c:pt idx="7601">
                  <c:v>187529</c:v>
                </c:pt>
                <c:pt idx="7602">
                  <c:v>187550</c:v>
                </c:pt>
                <c:pt idx="7603">
                  <c:v>187572</c:v>
                </c:pt>
                <c:pt idx="7604">
                  <c:v>187594</c:v>
                </c:pt>
                <c:pt idx="7605">
                  <c:v>187616</c:v>
                </c:pt>
                <c:pt idx="7606">
                  <c:v>187637</c:v>
                </c:pt>
                <c:pt idx="7607">
                  <c:v>187659</c:v>
                </c:pt>
                <c:pt idx="7608">
                  <c:v>187680</c:v>
                </c:pt>
                <c:pt idx="7609">
                  <c:v>187702</c:v>
                </c:pt>
                <c:pt idx="7610">
                  <c:v>187724</c:v>
                </c:pt>
                <c:pt idx="7611">
                  <c:v>187746</c:v>
                </c:pt>
                <c:pt idx="7612">
                  <c:v>187767</c:v>
                </c:pt>
                <c:pt idx="7613">
                  <c:v>187789</c:v>
                </c:pt>
                <c:pt idx="7614">
                  <c:v>187810</c:v>
                </c:pt>
                <c:pt idx="7615">
                  <c:v>187832</c:v>
                </c:pt>
                <c:pt idx="7616">
                  <c:v>187853</c:v>
                </c:pt>
                <c:pt idx="7617">
                  <c:v>187876</c:v>
                </c:pt>
                <c:pt idx="7618">
                  <c:v>187913</c:v>
                </c:pt>
                <c:pt idx="7619">
                  <c:v>188005</c:v>
                </c:pt>
                <c:pt idx="7620">
                  <c:v>188027</c:v>
                </c:pt>
                <c:pt idx="7621">
                  <c:v>188049</c:v>
                </c:pt>
                <c:pt idx="7622">
                  <c:v>188070</c:v>
                </c:pt>
                <c:pt idx="7623">
                  <c:v>188092</c:v>
                </c:pt>
                <c:pt idx="7624">
                  <c:v>188113</c:v>
                </c:pt>
                <c:pt idx="7625">
                  <c:v>188135</c:v>
                </c:pt>
                <c:pt idx="7626">
                  <c:v>188156</c:v>
                </c:pt>
                <c:pt idx="7627">
                  <c:v>188179</c:v>
                </c:pt>
                <c:pt idx="7628">
                  <c:v>188200</c:v>
                </c:pt>
                <c:pt idx="7629">
                  <c:v>188222</c:v>
                </c:pt>
                <c:pt idx="7630">
                  <c:v>188247</c:v>
                </c:pt>
                <c:pt idx="7631">
                  <c:v>188268</c:v>
                </c:pt>
                <c:pt idx="7632">
                  <c:v>188290</c:v>
                </c:pt>
                <c:pt idx="7633">
                  <c:v>188311</c:v>
                </c:pt>
                <c:pt idx="7634">
                  <c:v>188334</c:v>
                </c:pt>
                <c:pt idx="7635">
                  <c:v>188355</c:v>
                </c:pt>
                <c:pt idx="7636">
                  <c:v>188377</c:v>
                </c:pt>
                <c:pt idx="7637">
                  <c:v>188398</c:v>
                </c:pt>
                <c:pt idx="7638">
                  <c:v>188420</c:v>
                </c:pt>
                <c:pt idx="7639">
                  <c:v>188441</c:v>
                </c:pt>
                <c:pt idx="7640">
                  <c:v>188464</c:v>
                </c:pt>
                <c:pt idx="7641">
                  <c:v>188485</c:v>
                </c:pt>
                <c:pt idx="7642">
                  <c:v>188507</c:v>
                </c:pt>
                <c:pt idx="7643">
                  <c:v>188528</c:v>
                </c:pt>
                <c:pt idx="7644">
                  <c:v>188550</c:v>
                </c:pt>
                <c:pt idx="7645">
                  <c:v>188571</c:v>
                </c:pt>
                <c:pt idx="7646">
                  <c:v>188593</c:v>
                </c:pt>
                <c:pt idx="7647">
                  <c:v>188615</c:v>
                </c:pt>
                <c:pt idx="7648">
                  <c:v>188637</c:v>
                </c:pt>
                <c:pt idx="7649">
                  <c:v>188658</c:v>
                </c:pt>
                <c:pt idx="7650">
                  <c:v>188681</c:v>
                </c:pt>
                <c:pt idx="7651">
                  <c:v>188702</c:v>
                </c:pt>
                <c:pt idx="7652">
                  <c:v>188725</c:v>
                </c:pt>
                <c:pt idx="7653">
                  <c:v>188746</c:v>
                </c:pt>
                <c:pt idx="7654">
                  <c:v>188768</c:v>
                </c:pt>
                <c:pt idx="7655">
                  <c:v>188789</c:v>
                </c:pt>
                <c:pt idx="7656">
                  <c:v>188811</c:v>
                </c:pt>
                <c:pt idx="7657">
                  <c:v>188832</c:v>
                </c:pt>
                <c:pt idx="7658">
                  <c:v>188855</c:v>
                </c:pt>
                <c:pt idx="7659">
                  <c:v>188876</c:v>
                </c:pt>
                <c:pt idx="7660">
                  <c:v>188982</c:v>
                </c:pt>
                <c:pt idx="7661">
                  <c:v>189004</c:v>
                </c:pt>
                <c:pt idx="7662">
                  <c:v>189026</c:v>
                </c:pt>
                <c:pt idx="7663">
                  <c:v>189047</c:v>
                </c:pt>
                <c:pt idx="7664">
                  <c:v>189069</c:v>
                </c:pt>
                <c:pt idx="7665">
                  <c:v>189090</c:v>
                </c:pt>
                <c:pt idx="7666">
                  <c:v>189112</c:v>
                </c:pt>
                <c:pt idx="7667">
                  <c:v>189136</c:v>
                </c:pt>
                <c:pt idx="7668">
                  <c:v>189159</c:v>
                </c:pt>
                <c:pt idx="7669">
                  <c:v>189180</c:v>
                </c:pt>
                <c:pt idx="7670">
                  <c:v>189202</c:v>
                </c:pt>
                <c:pt idx="7671">
                  <c:v>189223</c:v>
                </c:pt>
                <c:pt idx="7672">
                  <c:v>189246</c:v>
                </c:pt>
                <c:pt idx="7673">
                  <c:v>189267</c:v>
                </c:pt>
                <c:pt idx="7674">
                  <c:v>189289</c:v>
                </c:pt>
                <c:pt idx="7675">
                  <c:v>189312</c:v>
                </c:pt>
                <c:pt idx="7676">
                  <c:v>189333</c:v>
                </c:pt>
                <c:pt idx="7677">
                  <c:v>189355</c:v>
                </c:pt>
                <c:pt idx="7678">
                  <c:v>189377</c:v>
                </c:pt>
                <c:pt idx="7679">
                  <c:v>189399</c:v>
                </c:pt>
                <c:pt idx="7680">
                  <c:v>189420</c:v>
                </c:pt>
                <c:pt idx="7681">
                  <c:v>189444</c:v>
                </c:pt>
                <c:pt idx="7682">
                  <c:v>189465</c:v>
                </c:pt>
                <c:pt idx="7683">
                  <c:v>189487</c:v>
                </c:pt>
                <c:pt idx="7684">
                  <c:v>189508</c:v>
                </c:pt>
                <c:pt idx="7685">
                  <c:v>189531</c:v>
                </c:pt>
                <c:pt idx="7686">
                  <c:v>189552</c:v>
                </c:pt>
                <c:pt idx="7687">
                  <c:v>189574</c:v>
                </c:pt>
                <c:pt idx="7688">
                  <c:v>189596</c:v>
                </c:pt>
                <c:pt idx="7689">
                  <c:v>189618</c:v>
                </c:pt>
                <c:pt idx="7690">
                  <c:v>189639</c:v>
                </c:pt>
                <c:pt idx="7691">
                  <c:v>189661</c:v>
                </c:pt>
                <c:pt idx="7692">
                  <c:v>189683</c:v>
                </c:pt>
                <c:pt idx="7693">
                  <c:v>189705</c:v>
                </c:pt>
                <c:pt idx="7694">
                  <c:v>189726</c:v>
                </c:pt>
                <c:pt idx="7695">
                  <c:v>189749</c:v>
                </c:pt>
                <c:pt idx="7696">
                  <c:v>189770</c:v>
                </c:pt>
                <c:pt idx="7697">
                  <c:v>189792</c:v>
                </c:pt>
                <c:pt idx="7698">
                  <c:v>189813</c:v>
                </c:pt>
                <c:pt idx="7699">
                  <c:v>189836</c:v>
                </c:pt>
                <c:pt idx="7700">
                  <c:v>189857</c:v>
                </c:pt>
                <c:pt idx="7701">
                  <c:v>189879</c:v>
                </c:pt>
                <c:pt idx="7702">
                  <c:v>189985</c:v>
                </c:pt>
                <c:pt idx="7703">
                  <c:v>190010</c:v>
                </c:pt>
                <c:pt idx="7704">
                  <c:v>190031</c:v>
                </c:pt>
                <c:pt idx="7705">
                  <c:v>190053</c:v>
                </c:pt>
                <c:pt idx="7706">
                  <c:v>190075</c:v>
                </c:pt>
                <c:pt idx="7707">
                  <c:v>190097</c:v>
                </c:pt>
                <c:pt idx="7708">
                  <c:v>190118</c:v>
                </c:pt>
                <c:pt idx="7709">
                  <c:v>190140</c:v>
                </c:pt>
                <c:pt idx="7710">
                  <c:v>190162</c:v>
                </c:pt>
                <c:pt idx="7711">
                  <c:v>190185</c:v>
                </c:pt>
                <c:pt idx="7712">
                  <c:v>190206</c:v>
                </c:pt>
                <c:pt idx="7713">
                  <c:v>190229</c:v>
                </c:pt>
                <c:pt idx="7714">
                  <c:v>190251</c:v>
                </c:pt>
                <c:pt idx="7715">
                  <c:v>190272</c:v>
                </c:pt>
                <c:pt idx="7716">
                  <c:v>190295</c:v>
                </c:pt>
                <c:pt idx="7717">
                  <c:v>190316</c:v>
                </c:pt>
                <c:pt idx="7718">
                  <c:v>190338</c:v>
                </c:pt>
                <c:pt idx="7719">
                  <c:v>190359</c:v>
                </c:pt>
                <c:pt idx="7720">
                  <c:v>190382</c:v>
                </c:pt>
                <c:pt idx="7721">
                  <c:v>190403</c:v>
                </c:pt>
                <c:pt idx="7722">
                  <c:v>190425</c:v>
                </c:pt>
                <c:pt idx="7723">
                  <c:v>190447</c:v>
                </c:pt>
                <c:pt idx="7724">
                  <c:v>190469</c:v>
                </c:pt>
                <c:pt idx="7725">
                  <c:v>190490</c:v>
                </c:pt>
                <c:pt idx="7726">
                  <c:v>190512</c:v>
                </c:pt>
                <c:pt idx="7727">
                  <c:v>190534</c:v>
                </c:pt>
                <c:pt idx="7728">
                  <c:v>190556</c:v>
                </c:pt>
                <c:pt idx="7729">
                  <c:v>190577</c:v>
                </c:pt>
                <c:pt idx="7730">
                  <c:v>190600</c:v>
                </c:pt>
                <c:pt idx="7731">
                  <c:v>190621</c:v>
                </c:pt>
                <c:pt idx="7732">
                  <c:v>190643</c:v>
                </c:pt>
                <c:pt idx="7733">
                  <c:v>190665</c:v>
                </c:pt>
                <c:pt idx="7734">
                  <c:v>190687</c:v>
                </c:pt>
                <c:pt idx="7735">
                  <c:v>190708</c:v>
                </c:pt>
                <c:pt idx="7736">
                  <c:v>190730</c:v>
                </c:pt>
                <c:pt idx="7737">
                  <c:v>190752</c:v>
                </c:pt>
                <c:pt idx="7738">
                  <c:v>190774</c:v>
                </c:pt>
                <c:pt idx="7739">
                  <c:v>190795</c:v>
                </c:pt>
                <c:pt idx="7740">
                  <c:v>190820</c:v>
                </c:pt>
                <c:pt idx="7741">
                  <c:v>190841</c:v>
                </c:pt>
                <c:pt idx="7742">
                  <c:v>190865</c:v>
                </c:pt>
                <c:pt idx="7743">
                  <c:v>190906</c:v>
                </c:pt>
                <c:pt idx="7744">
                  <c:v>190993</c:v>
                </c:pt>
                <c:pt idx="7745">
                  <c:v>191015</c:v>
                </c:pt>
                <c:pt idx="7746">
                  <c:v>191037</c:v>
                </c:pt>
                <c:pt idx="7747">
                  <c:v>191058</c:v>
                </c:pt>
                <c:pt idx="7748">
                  <c:v>191080</c:v>
                </c:pt>
                <c:pt idx="7749">
                  <c:v>191102</c:v>
                </c:pt>
                <c:pt idx="7750">
                  <c:v>191124</c:v>
                </c:pt>
                <c:pt idx="7751">
                  <c:v>191145</c:v>
                </c:pt>
                <c:pt idx="7752">
                  <c:v>191168</c:v>
                </c:pt>
                <c:pt idx="7753">
                  <c:v>191190</c:v>
                </c:pt>
                <c:pt idx="7754">
                  <c:v>191211</c:v>
                </c:pt>
                <c:pt idx="7755">
                  <c:v>191233</c:v>
                </c:pt>
                <c:pt idx="7756">
                  <c:v>191255</c:v>
                </c:pt>
                <c:pt idx="7757">
                  <c:v>191277</c:v>
                </c:pt>
                <c:pt idx="7758">
                  <c:v>191298</c:v>
                </c:pt>
                <c:pt idx="7759">
                  <c:v>191320</c:v>
                </c:pt>
                <c:pt idx="7760">
                  <c:v>191342</c:v>
                </c:pt>
                <c:pt idx="7761">
                  <c:v>191364</c:v>
                </c:pt>
                <c:pt idx="7762">
                  <c:v>191385</c:v>
                </c:pt>
                <c:pt idx="7763">
                  <c:v>191408</c:v>
                </c:pt>
                <c:pt idx="7764">
                  <c:v>191429</c:v>
                </c:pt>
                <c:pt idx="7765">
                  <c:v>191451</c:v>
                </c:pt>
                <c:pt idx="7766">
                  <c:v>191472</c:v>
                </c:pt>
                <c:pt idx="7767">
                  <c:v>191495</c:v>
                </c:pt>
                <c:pt idx="7768">
                  <c:v>191516</c:v>
                </c:pt>
                <c:pt idx="7769">
                  <c:v>191538</c:v>
                </c:pt>
                <c:pt idx="7770">
                  <c:v>191559</c:v>
                </c:pt>
                <c:pt idx="7771">
                  <c:v>191582</c:v>
                </c:pt>
                <c:pt idx="7772">
                  <c:v>191603</c:v>
                </c:pt>
                <c:pt idx="7773">
                  <c:v>191626</c:v>
                </c:pt>
                <c:pt idx="7774">
                  <c:v>191648</c:v>
                </c:pt>
                <c:pt idx="7775">
                  <c:v>191670</c:v>
                </c:pt>
                <c:pt idx="7776">
                  <c:v>191691</c:v>
                </c:pt>
                <c:pt idx="7777">
                  <c:v>191711</c:v>
                </c:pt>
                <c:pt idx="7778">
                  <c:v>191733</c:v>
                </c:pt>
                <c:pt idx="7779">
                  <c:v>191755</c:v>
                </c:pt>
                <c:pt idx="7780">
                  <c:v>191776</c:v>
                </c:pt>
                <c:pt idx="7781">
                  <c:v>191798</c:v>
                </c:pt>
                <c:pt idx="7782">
                  <c:v>191820</c:v>
                </c:pt>
                <c:pt idx="7783">
                  <c:v>191842</c:v>
                </c:pt>
                <c:pt idx="7784">
                  <c:v>191863</c:v>
                </c:pt>
                <c:pt idx="7785">
                  <c:v>191886</c:v>
                </c:pt>
                <c:pt idx="7786">
                  <c:v>191992</c:v>
                </c:pt>
                <c:pt idx="7787">
                  <c:v>192014</c:v>
                </c:pt>
                <c:pt idx="7788">
                  <c:v>192035</c:v>
                </c:pt>
                <c:pt idx="7789">
                  <c:v>192058</c:v>
                </c:pt>
                <c:pt idx="7790">
                  <c:v>192079</c:v>
                </c:pt>
                <c:pt idx="7791">
                  <c:v>192101</c:v>
                </c:pt>
                <c:pt idx="7792">
                  <c:v>192123</c:v>
                </c:pt>
                <c:pt idx="7793">
                  <c:v>192145</c:v>
                </c:pt>
                <c:pt idx="7794">
                  <c:v>192166</c:v>
                </c:pt>
                <c:pt idx="7795">
                  <c:v>192188</c:v>
                </c:pt>
                <c:pt idx="7796">
                  <c:v>192210</c:v>
                </c:pt>
                <c:pt idx="7797">
                  <c:v>192232</c:v>
                </c:pt>
                <c:pt idx="7798">
                  <c:v>192253</c:v>
                </c:pt>
                <c:pt idx="7799">
                  <c:v>192275</c:v>
                </c:pt>
                <c:pt idx="7800">
                  <c:v>192297</c:v>
                </c:pt>
                <c:pt idx="7801">
                  <c:v>192319</c:v>
                </c:pt>
                <c:pt idx="7802">
                  <c:v>192340</c:v>
                </c:pt>
                <c:pt idx="7803">
                  <c:v>192362</c:v>
                </c:pt>
                <c:pt idx="7804">
                  <c:v>192386</c:v>
                </c:pt>
                <c:pt idx="7805">
                  <c:v>192407</c:v>
                </c:pt>
                <c:pt idx="7806">
                  <c:v>192429</c:v>
                </c:pt>
                <c:pt idx="7807">
                  <c:v>192450</c:v>
                </c:pt>
                <c:pt idx="7808">
                  <c:v>192473</c:v>
                </c:pt>
                <c:pt idx="7809">
                  <c:v>192494</c:v>
                </c:pt>
                <c:pt idx="7810">
                  <c:v>192516</c:v>
                </c:pt>
                <c:pt idx="7811">
                  <c:v>192538</c:v>
                </c:pt>
                <c:pt idx="7812">
                  <c:v>192560</c:v>
                </c:pt>
                <c:pt idx="7813">
                  <c:v>192584</c:v>
                </c:pt>
                <c:pt idx="7814">
                  <c:v>192606</c:v>
                </c:pt>
                <c:pt idx="7815">
                  <c:v>192627</c:v>
                </c:pt>
                <c:pt idx="7816">
                  <c:v>192650</c:v>
                </c:pt>
                <c:pt idx="7817">
                  <c:v>192671</c:v>
                </c:pt>
                <c:pt idx="7818">
                  <c:v>192693</c:v>
                </c:pt>
                <c:pt idx="7819">
                  <c:v>192715</c:v>
                </c:pt>
                <c:pt idx="7820">
                  <c:v>192737</c:v>
                </c:pt>
                <c:pt idx="7821">
                  <c:v>192758</c:v>
                </c:pt>
                <c:pt idx="7822">
                  <c:v>192780</c:v>
                </c:pt>
                <c:pt idx="7823">
                  <c:v>192802</c:v>
                </c:pt>
                <c:pt idx="7824">
                  <c:v>192824</c:v>
                </c:pt>
                <c:pt idx="7825">
                  <c:v>192845</c:v>
                </c:pt>
                <c:pt idx="7826">
                  <c:v>192868</c:v>
                </c:pt>
                <c:pt idx="7827">
                  <c:v>192946</c:v>
                </c:pt>
                <c:pt idx="7828">
                  <c:v>192997</c:v>
                </c:pt>
                <c:pt idx="7829">
                  <c:v>193018</c:v>
                </c:pt>
                <c:pt idx="7830">
                  <c:v>193040</c:v>
                </c:pt>
                <c:pt idx="7831">
                  <c:v>193062</c:v>
                </c:pt>
                <c:pt idx="7832">
                  <c:v>193084</c:v>
                </c:pt>
                <c:pt idx="7833">
                  <c:v>193105</c:v>
                </c:pt>
                <c:pt idx="7834">
                  <c:v>193129</c:v>
                </c:pt>
                <c:pt idx="7835">
                  <c:v>193150</c:v>
                </c:pt>
                <c:pt idx="7836">
                  <c:v>193172</c:v>
                </c:pt>
                <c:pt idx="7837">
                  <c:v>193193</c:v>
                </c:pt>
                <c:pt idx="7838">
                  <c:v>193216</c:v>
                </c:pt>
                <c:pt idx="7839">
                  <c:v>193238</c:v>
                </c:pt>
                <c:pt idx="7840">
                  <c:v>193259</c:v>
                </c:pt>
                <c:pt idx="7841">
                  <c:v>193282</c:v>
                </c:pt>
                <c:pt idx="7842">
                  <c:v>193303</c:v>
                </c:pt>
                <c:pt idx="7843">
                  <c:v>193325</c:v>
                </c:pt>
                <c:pt idx="7844">
                  <c:v>193346</c:v>
                </c:pt>
                <c:pt idx="7845">
                  <c:v>193369</c:v>
                </c:pt>
                <c:pt idx="7846">
                  <c:v>193390</c:v>
                </c:pt>
                <c:pt idx="7847">
                  <c:v>193412</c:v>
                </c:pt>
                <c:pt idx="7848">
                  <c:v>193434</c:v>
                </c:pt>
                <c:pt idx="7849">
                  <c:v>193456</c:v>
                </c:pt>
                <c:pt idx="7850">
                  <c:v>193480</c:v>
                </c:pt>
                <c:pt idx="7851">
                  <c:v>193502</c:v>
                </c:pt>
                <c:pt idx="7852">
                  <c:v>193523</c:v>
                </c:pt>
                <c:pt idx="7853">
                  <c:v>193546</c:v>
                </c:pt>
                <c:pt idx="7854">
                  <c:v>193567</c:v>
                </c:pt>
                <c:pt idx="7855">
                  <c:v>193589</c:v>
                </c:pt>
                <c:pt idx="7856">
                  <c:v>193611</c:v>
                </c:pt>
                <c:pt idx="7857">
                  <c:v>193633</c:v>
                </c:pt>
                <c:pt idx="7858">
                  <c:v>193654</c:v>
                </c:pt>
                <c:pt idx="7859">
                  <c:v>193676</c:v>
                </c:pt>
                <c:pt idx="7860">
                  <c:v>193698</c:v>
                </c:pt>
                <c:pt idx="7861">
                  <c:v>193720</c:v>
                </c:pt>
                <c:pt idx="7862">
                  <c:v>193741</c:v>
                </c:pt>
                <c:pt idx="7863">
                  <c:v>193764</c:v>
                </c:pt>
                <c:pt idx="7864">
                  <c:v>193785</c:v>
                </c:pt>
                <c:pt idx="7865">
                  <c:v>193808</c:v>
                </c:pt>
                <c:pt idx="7866">
                  <c:v>193830</c:v>
                </c:pt>
                <c:pt idx="7867">
                  <c:v>193852</c:v>
                </c:pt>
                <c:pt idx="7868">
                  <c:v>193873</c:v>
                </c:pt>
                <c:pt idx="7869">
                  <c:v>193980</c:v>
                </c:pt>
                <c:pt idx="7870">
                  <c:v>194002</c:v>
                </c:pt>
                <c:pt idx="7871">
                  <c:v>194024</c:v>
                </c:pt>
                <c:pt idx="7872">
                  <c:v>194045</c:v>
                </c:pt>
                <c:pt idx="7873">
                  <c:v>194067</c:v>
                </c:pt>
                <c:pt idx="7874">
                  <c:v>194089</c:v>
                </c:pt>
                <c:pt idx="7875">
                  <c:v>194111</c:v>
                </c:pt>
                <c:pt idx="7876">
                  <c:v>194132</c:v>
                </c:pt>
                <c:pt idx="7877">
                  <c:v>194155</c:v>
                </c:pt>
                <c:pt idx="7878">
                  <c:v>194177</c:v>
                </c:pt>
                <c:pt idx="7879">
                  <c:v>194198</c:v>
                </c:pt>
                <c:pt idx="7880">
                  <c:v>194221</c:v>
                </c:pt>
                <c:pt idx="7881">
                  <c:v>194242</c:v>
                </c:pt>
                <c:pt idx="7882">
                  <c:v>194264</c:v>
                </c:pt>
                <c:pt idx="7883">
                  <c:v>194285</c:v>
                </c:pt>
                <c:pt idx="7884">
                  <c:v>194308</c:v>
                </c:pt>
                <c:pt idx="7885">
                  <c:v>194329</c:v>
                </c:pt>
                <c:pt idx="7886">
                  <c:v>194354</c:v>
                </c:pt>
                <c:pt idx="7887">
                  <c:v>194375</c:v>
                </c:pt>
                <c:pt idx="7888">
                  <c:v>194397</c:v>
                </c:pt>
                <c:pt idx="7889">
                  <c:v>194418</c:v>
                </c:pt>
                <c:pt idx="7890">
                  <c:v>194440</c:v>
                </c:pt>
                <c:pt idx="7891">
                  <c:v>194462</c:v>
                </c:pt>
                <c:pt idx="7892">
                  <c:v>194484</c:v>
                </c:pt>
                <c:pt idx="7893">
                  <c:v>194505</c:v>
                </c:pt>
                <c:pt idx="7894">
                  <c:v>194527</c:v>
                </c:pt>
                <c:pt idx="7895">
                  <c:v>194549</c:v>
                </c:pt>
                <c:pt idx="7896">
                  <c:v>194572</c:v>
                </c:pt>
                <c:pt idx="7897">
                  <c:v>194593</c:v>
                </c:pt>
                <c:pt idx="7898">
                  <c:v>194615</c:v>
                </c:pt>
                <c:pt idx="7899">
                  <c:v>194636</c:v>
                </c:pt>
                <c:pt idx="7900">
                  <c:v>194658</c:v>
                </c:pt>
                <c:pt idx="7901">
                  <c:v>194679</c:v>
                </c:pt>
                <c:pt idx="7902">
                  <c:v>194702</c:v>
                </c:pt>
                <c:pt idx="7903">
                  <c:v>194723</c:v>
                </c:pt>
                <c:pt idx="7904">
                  <c:v>194745</c:v>
                </c:pt>
                <c:pt idx="7905">
                  <c:v>194766</c:v>
                </c:pt>
                <c:pt idx="7906">
                  <c:v>194788</c:v>
                </c:pt>
                <c:pt idx="7907">
                  <c:v>194809</c:v>
                </c:pt>
                <c:pt idx="7908">
                  <c:v>194831</c:v>
                </c:pt>
                <c:pt idx="7909">
                  <c:v>194853</c:v>
                </c:pt>
                <c:pt idx="7910">
                  <c:v>194875</c:v>
                </c:pt>
                <c:pt idx="7911">
                  <c:v>194980</c:v>
                </c:pt>
                <c:pt idx="7912">
                  <c:v>195002</c:v>
                </c:pt>
                <c:pt idx="7913">
                  <c:v>195023</c:v>
                </c:pt>
                <c:pt idx="7914">
                  <c:v>195046</c:v>
                </c:pt>
                <c:pt idx="7915">
                  <c:v>195067</c:v>
                </c:pt>
                <c:pt idx="7916">
                  <c:v>195089</c:v>
                </c:pt>
                <c:pt idx="7917">
                  <c:v>195110</c:v>
                </c:pt>
                <c:pt idx="7918">
                  <c:v>195132</c:v>
                </c:pt>
                <c:pt idx="7919">
                  <c:v>195153</c:v>
                </c:pt>
                <c:pt idx="7920">
                  <c:v>195176</c:v>
                </c:pt>
                <c:pt idx="7921">
                  <c:v>195197</c:v>
                </c:pt>
                <c:pt idx="7922">
                  <c:v>195219</c:v>
                </c:pt>
                <c:pt idx="7923">
                  <c:v>195251</c:v>
                </c:pt>
                <c:pt idx="7924">
                  <c:v>195272</c:v>
                </c:pt>
                <c:pt idx="7925">
                  <c:v>195296</c:v>
                </c:pt>
                <c:pt idx="7926">
                  <c:v>195317</c:v>
                </c:pt>
                <c:pt idx="7927">
                  <c:v>195339</c:v>
                </c:pt>
                <c:pt idx="7928">
                  <c:v>195360</c:v>
                </c:pt>
                <c:pt idx="7929">
                  <c:v>195382</c:v>
                </c:pt>
                <c:pt idx="7930">
                  <c:v>195403</c:v>
                </c:pt>
                <c:pt idx="7931">
                  <c:v>195426</c:v>
                </c:pt>
                <c:pt idx="7932">
                  <c:v>195447</c:v>
                </c:pt>
                <c:pt idx="7933">
                  <c:v>195469</c:v>
                </c:pt>
                <c:pt idx="7934">
                  <c:v>195490</c:v>
                </c:pt>
                <c:pt idx="7935">
                  <c:v>195512</c:v>
                </c:pt>
                <c:pt idx="7936">
                  <c:v>195533</c:v>
                </c:pt>
                <c:pt idx="7937">
                  <c:v>195556</c:v>
                </c:pt>
                <c:pt idx="7938">
                  <c:v>195577</c:v>
                </c:pt>
                <c:pt idx="7939">
                  <c:v>195599</c:v>
                </c:pt>
                <c:pt idx="7940">
                  <c:v>195620</c:v>
                </c:pt>
                <c:pt idx="7941">
                  <c:v>195642</c:v>
                </c:pt>
                <c:pt idx="7942">
                  <c:v>195664</c:v>
                </c:pt>
                <c:pt idx="7943">
                  <c:v>195686</c:v>
                </c:pt>
                <c:pt idx="7944">
                  <c:v>195707</c:v>
                </c:pt>
                <c:pt idx="7945">
                  <c:v>195729</c:v>
                </c:pt>
                <c:pt idx="7946">
                  <c:v>195750</c:v>
                </c:pt>
                <c:pt idx="7947">
                  <c:v>195772</c:v>
                </c:pt>
                <c:pt idx="7948">
                  <c:v>195794</c:v>
                </c:pt>
                <c:pt idx="7949">
                  <c:v>195816</c:v>
                </c:pt>
                <c:pt idx="7950">
                  <c:v>195837</c:v>
                </c:pt>
                <c:pt idx="7951">
                  <c:v>195859</c:v>
                </c:pt>
                <c:pt idx="7952">
                  <c:v>195880</c:v>
                </c:pt>
                <c:pt idx="7953">
                  <c:v>195990</c:v>
                </c:pt>
                <c:pt idx="7954">
                  <c:v>196012</c:v>
                </c:pt>
                <c:pt idx="7955">
                  <c:v>196033</c:v>
                </c:pt>
                <c:pt idx="7956">
                  <c:v>196057</c:v>
                </c:pt>
                <c:pt idx="7957">
                  <c:v>196078</c:v>
                </c:pt>
                <c:pt idx="7958">
                  <c:v>196100</c:v>
                </c:pt>
                <c:pt idx="7959">
                  <c:v>196124</c:v>
                </c:pt>
                <c:pt idx="7960">
                  <c:v>196146</c:v>
                </c:pt>
                <c:pt idx="7961">
                  <c:v>196167</c:v>
                </c:pt>
                <c:pt idx="7962">
                  <c:v>196190</c:v>
                </c:pt>
                <c:pt idx="7963">
                  <c:v>196211</c:v>
                </c:pt>
                <c:pt idx="7964">
                  <c:v>196233</c:v>
                </c:pt>
                <c:pt idx="7965">
                  <c:v>196255</c:v>
                </c:pt>
                <c:pt idx="7966">
                  <c:v>196277</c:v>
                </c:pt>
                <c:pt idx="7967">
                  <c:v>196298</c:v>
                </c:pt>
                <c:pt idx="7968">
                  <c:v>196320</c:v>
                </c:pt>
                <c:pt idx="7969">
                  <c:v>196342</c:v>
                </c:pt>
                <c:pt idx="7970">
                  <c:v>196364</c:v>
                </c:pt>
                <c:pt idx="7971">
                  <c:v>196385</c:v>
                </c:pt>
                <c:pt idx="7972">
                  <c:v>196408</c:v>
                </c:pt>
                <c:pt idx="7973">
                  <c:v>196429</c:v>
                </c:pt>
                <c:pt idx="7974">
                  <c:v>196451</c:v>
                </c:pt>
                <c:pt idx="7975">
                  <c:v>196473</c:v>
                </c:pt>
                <c:pt idx="7976">
                  <c:v>196495</c:v>
                </c:pt>
                <c:pt idx="7977">
                  <c:v>196516</c:v>
                </c:pt>
                <c:pt idx="7978">
                  <c:v>196538</c:v>
                </c:pt>
                <c:pt idx="7979">
                  <c:v>196560</c:v>
                </c:pt>
                <c:pt idx="7980">
                  <c:v>196582</c:v>
                </c:pt>
                <c:pt idx="7981">
                  <c:v>196603</c:v>
                </c:pt>
                <c:pt idx="7982">
                  <c:v>196626</c:v>
                </c:pt>
                <c:pt idx="7983">
                  <c:v>196647</c:v>
                </c:pt>
                <c:pt idx="7984">
                  <c:v>196669</c:v>
                </c:pt>
                <c:pt idx="7985">
                  <c:v>196691</c:v>
                </c:pt>
                <c:pt idx="7986">
                  <c:v>196714</c:v>
                </c:pt>
                <c:pt idx="7987">
                  <c:v>196736</c:v>
                </c:pt>
                <c:pt idx="7988">
                  <c:v>196757</c:v>
                </c:pt>
                <c:pt idx="7989">
                  <c:v>196780</c:v>
                </c:pt>
                <c:pt idx="7990">
                  <c:v>196801</c:v>
                </c:pt>
                <c:pt idx="7991">
                  <c:v>196823</c:v>
                </c:pt>
                <c:pt idx="7992">
                  <c:v>196845</c:v>
                </c:pt>
                <c:pt idx="7993">
                  <c:v>196867</c:v>
                </c:pt>
                <c:pt idx="7994">
                  <c:v>196935</c:v>
                </c:pt>
                <c:pt idx="7995">
                  <c:v>196996</c:v>
                </c:pt>
                <c:pt idx="7996">
                  <c:v>197020</c:v>
                </c:pt>
                <c:pt idx="7997">
                  <c:v>197043</c:v>
                </c:pt>
                <c:pt idx="7998">
                  <c:v>197064</c:v>
                </c:pt>
                <c:pt idx="7999">
                  <c:v>197086</c:v>
                </c:pt>
                <c:pt idx="8000">
                  <c:v>197155</c:v>
                </c:pt>
                <c:pt idx="8001">
                  <c:v>197177</c:v>
                </c:pt>
                <c:pt idx="8002">
                  <c:v>197198</c:v>
                </c:pt>
                <c:pt idx="8003">
                  <c:v>197221</c:v>
                </c:pt>
                <c:pt idx="8004">
                  <c:v>197242</c:v>
                </c:pt>
                <c:pt idx="8005">
                  <c:v>197264</c:v>
                </c:pt>
                <c:pt idx="8006">
                  <c:v>197286</c:v>
                </c:pt>
                <c:pt idx="8007">
                  <c:v>197308</c:v>
                </c:pt>
                <c:pt idx="8008">
                  <c:v>197329</c:v>
                </c:pt>
                <c:pt idx="8009">
                  <c:v>197352</c:v>
                </c:pt>
                <c:pt idx="8010">
                  <c:v>197373</c:v>
                </c:pt>
                <c:pt idx="8011">
                  <c:v>197395</c:v>
                </c:pt>
                <c:pt idx="8012">
                  <c:v>197417</c:v>
                </c:pt>
                <c:pt idx="8013">
                  <c:v>197439</c:v>
                </c:pt>
                <c:pt idx="8014">
                  <c:v>197462</c:v>
                </c:pt>
                <c:pt idx="8015">
                  <c:v>197483</c:v>
                </c:pt>
                <c:pt idx="8016">
                  <c:v>197505</c:v>
                </c:pt>
                <c:pt idx="8017">
                  <c:v>197527</c:v>
                </c:pt>
                <c:pt idx="8018">
                  <c:v>197549</c:v>
                </c:pt>
                <c:pt idx="8019">
                  <c:v>197570</c:v>
                </c:pt>
                <c:pt idx="8020">
                  <c:v>197593</c:v>
                </c:pt>
                <c:pt idx="8021">
                  <c:v>197614</c:v>
                </c:pt>
                <c:pt idx="8022">
                  <c:v>197636</c:v>
                </c:pt>
                <c:pt idx="8023">
                  <c:v>197658</c:v>
                </c:pt>
                <c:pt idx="8024">
                  <c:v>197680</c:v>
                </c:pt>
                <c:pt idx="8025">
                  <c:v>197701</c:v>
                </c:pt>
                <c:pt idx="8026">
                  <c:v>197724</c:v>
                </c:pt>
                <c:pt idx="8027">
                  <c:v>197745</c:v>
                </c:pt>
                <c:pt idx="8028">
                  <c:v>197767</c:v>
                </c:pt>
                <c:pt idx="8029">
                  <c:v>197789</c:v>
                </c:pt>
                <c:pt idx="8030">
                  <c:v>197811</c:v>
                </c:pt>
                <c:pt idx="8031">
                  <c:v>197834</c:v>
                </c:pt>
                <c:pt idx="8032">
                  <c:v>197856</c:v>
                </c:pt>
                <c:pt idx="8033">
                  <c:v>197875</c:v>
                </c:pt>
                <c:pt idx="8034">
                  <c:v>197982</c:v>
                </c:pt>
                <c:pt idx="8035">
                  <c:v>198004</c:v>
                </c:pt>
                <c:pt idx="8036">
                  <c:v>198026</c:v>
                </c:pt>
                <c:pt idx="8037">
                  <c:v>198047</c:v>
                </c:pt>
                <c:pt idx="8038">
                  <c:v>198069</c:v>
                </c:pt>
                <c:pt idx="8039">
                  <c:v>198091</c:v>
                </c:pt>
                <c:pt idx="8040">
                  <c:v>198113</c:v>
                </c:pt>
                <c:pt idx="8041">
                  <c:v>198134</c:v>
                </c:pt>
                <c:pt idx="8042">
                  <c:v>198157</c:v>
                </c:pt>
                <c:pt idx="8043">
                  <c:v>198178</c:v>
                </c:pt>
                <c:pt idx="8044">
                  <c:v>198200</c:v>
                </c:pt>
                <c:pt idx="8045">
                  <c:v>198222</c:v>
                </c:pt>
                <c:pt idx="8046">
                  <c:v>198244</c:v>
                </c:pt>
                <c:pt idx="8047">
                  <c:v>198265</c:v>
                </c:pt>
                <c:pt idx="8048">
                  <c:v>198287</c:v>
                </c:pt>
                <c:pt idx="8049">
                  <c:v>198309</c:v>
                </c:pt>
                <c:pt idx="8050">
                  <c:v>198331</c:v>
                </c:pt>
                <c:pt idx="8051">
                  <c:v>198352</c:v>
                </c:pt>
                <c:pt idx="8052">
                  <c:v>198375</c:v>
                </c:pt>
                <c:pt idx="8053">
                  <c:v>198396</c:v>
                </c:pt>
                <c:pt idx="8054">
                  <c:v>198418</c:v>
                </c:pt>
                <c:pt idx="8055">
                  <c:v>198440</c:v>
                </c:pt>
                <c:pt idx="8056">
                  <c:v>198462</c:v>
                </c:pt>
                <c:pt idx="8057">
                  <c:v>198483</c:v>
                </c:pt>
                <c:pt idx="8058">
                  <c:v>198505</c:v>
                </c:pt>
                <c:pt idx="8059">
                  <c:v>198528</c:v>
                </c:pt>
                <c:pt idx="8060">
                  <c:v>198549</c:v>
                </c:pt>
                <c:pt idx="8061">
                  <c:v>198571</c:v>
                </c:pt>
                <c:pt idx="8062">
                  <c:v>198602</c:v>
                </c:pt>
                <c:pt idx="8063">
                  <c:v>198694</c:v>
                </c:pt>
                <c:pt idx="8064">
                  <c:v>198784</c:v>
                </c:pt>
                <c:pt idx="8065">
                  <c:v>198873</c:v>
                </c:pt>
                <c:pt idx="8066">
                  <c:v>198987</c:v>
                </c:pt>
                <c:pt idx="8067">
                  <c:v>199010</c:v>
                </c:pt>
                <c:pt idx="8068">
                  <c:v>199031</c:v>
                </c:pt>
                <c:pt idx="8069">
                  <c:v>199056</c:v>
                </c:pt>
                <c:pt idx="8070">
                  <c:v>199077</c:v>
                </c:pt>
                <c:pt idx="8071">
                  <c:v>199099</c:v>
                </c:pt>
                <c:pt idx="8072">
                  <c:v>199121</c:v>
                </c:pt>
                <c:pt idx="8073">
                  <c:v>199143</c:v>
                </c:pt>
                <c:pt idx="8074">
                  <c:v>199164</c:v>
                </c:pt>
                <c:pt idx="8075">
                  <c:v>199187</c:v>
                </c:pt>
                <c:pt idx="8076">
                  <c:v>199208</c:v>
                </c:pt>
                <c:pt idx="8077">
                  <c:v>199230</c:v>
                </c:pt>
                <c:pt idx="8078">
                  <c:v>199251</c:v>
                </c:pt>
                <c:pt idx="8079">
                  <c:v>199274</c:v>
                </c:pt>
                <c:pt idx="8080">
                  <c:v>199296</c:v>
                </c:pt>
                <c:pt idx="8081">
                  <c:v>199317</c:v>
                </c:pt>
                <c:pt idx="8082">
                  <c:v>199340</c:v>
                </c:pt>
                <c:pt idx="8083">
                  <c:v>199361</c:v>
                </c:pt>
                <c:pt idx="8084">
                  <c:v>199383</c:v>
                </c:pt>
                <c:pt idx="8085">
                  <c:v>199405</c:v>
                </c:pt>
                <c:pt idx="8086">
                  <c:v>199427</c:v>
                </c:pt>
                <c:pt idx="8087">
                  <c:v>199448</c:v>
                </c:pt>
                <c:pt idx="8088">
                  <c:v>199470</c:v>
                </c:pt>
                <c:pt idx="8089">
                  <c:v>199492</c:v>
                </c:pt>
                <c:pt idx="8090">
                  <c:v>199514</c:v>
                </c:pt>
                <c:pt idx="8091">
                  <c:v>199535</c:v>
                </c:pt>
                <c:pt idx="8092">
                  <c:v>199558</c:v>
                </c:pt>
                <c:pt idx="8093">
                  <c:v>199579</c:v>
                </c:pt>
                <c:pt idx="8094">
                  <c:v>199601</c:v>
                </c:pt>
                <c:pt idx="8095">
                  <c:v>199623</c:v>
                </c:pt>
                <c:pt idx="8096">
                  <c:v>199645</c:v>
                </c:pt>
                <c:pt idx="8097">
                  <c:v>199667</c:v>
                </c:pt>
                <c:pt idx="8098">
                  <c:v>199689</c:v>
                </c:pt>
                <c:pt idx="8099">
                  <c:v>199711</c:v>
                </c:pt>
                <c:pt idx="8100">
                  <c:v>199733</c:v>
                </c:pt>
                <c:pt idx="8101">
                  <c:v>199754</c:v>
                </c:pt>
                <c:pt idx="8102">
                  <c:v>199777</c:v>
                </c:pt>
                <c:pt idx="8103">
                  <c:v>199798</c:v>
                </c:pt>
                <c:pt idx="8104">
                  <c:v>199820</c:v>
                </c:pt>
                <c:pt idx="8105">
                  <c:v>199842</c:v>
                </c:pt>
                <c:pt idx="8106">
                  <c:v>199867</c:v>
                </c:pt>
                <c:pt idx="8107">
                  <c:v>199960</c:v>
                </c:pt>
                <c:pt idx="8108">
                  <c:v>199996</c:v>
                </c:pt>
                <c:pt idx="8109">
                  <c:v>200017</c:v>
                </c:pt>
                <c:pt idx="8110">
                  <c:v>200040</c:v>
                </c:pt>
                <c:pt idx="8111">
                  <c:v>200061</c:v>
                </c:pt>
                <c:pt idx="8112">
                  <c:v>200083</c:v>
                </c:pt>
                <c:pt idx="8113">
                  <c:v>200104</c:v>
                </c:pt>
                <c:pt idx="8114">
                  <c:v>200127</c:v>
                </c:pt>
                <c:pt idx="8115">
                  <c:v>200148</c:v>
                </c:pt>
                <c:pt idx="8116">
                  <c:v>200170</c:v>
                </c:pt>
                <c:pt idx="8117">
                  <c:v>200193</c:v>
                </c:pt>
                <c:pt idx="8118">
                  <c:v>200214</c:v>
                </c:pt>
                <c:pt idx="8119">
                  <c:v>200236</c:v>
                </c:pt>
                <c:pt idx="8120">
                  <c:v>200258</c:v>
                </c:pt>
                <c:pt idx="8121">
                  <c:v>200280</c:v>
                </c:pt>
                <c:pt idx="8122">
                  <c:v>200301</c:v>
                </c:pt>
                <c:pt idx="8123">
                  <c:v>200324</c:v>
                </c:pt>
                <c:pt idx="8124">
                  <c:v>200345</c:v>
                </c:pt>
                <c:pt idx="8125">
                  <c:v>200367</c:v>
                </c:pt>
                <c:pt idx="8126">
                  <c:v>200388</c:v>
                </c:pt>
                <c:pt idx="8127">
                  <c:v>200412</c:v>
                </c:pt>
                <c:pt idx="8128">
                  <c:v>200433</c:v>
                </c:pt>
                <c:pt idx="8129">
                  <c:v>200455</c:v>
                </c:pt>
                <c:pt idx="8130">
                  <c:v>200477</c:v>
                </c:pt>
                <c:pt idx="8131">
                  <c:v>200499</c:v>
                </c:pt>
                <c:pt idx="8132">
                  <c:v>200520</c:v>
                </c:pt>
                <c:pt idx="8133">
                  <c:v>200543</c:v>
                </c:pt>
                <c:pt idx="8134">
                  <c:v>200564</c:v>
                </c:pt>
                <c:pt idx="8135">
                  <c:v>200586</c:v>
                </c:pt>
                <c:pt idx="8136">
                  <c:v>200608</c:v>
                </c:pt>
                <c:pt idx="8137">
                  <c:v>200630</c:v>
                </c:pt>
                <c:pt idx="8138">
                  <c:v>200651</c:v>
                </c:pt>
                <c:pt idx="8139">
                  <c:v>200674</c:v>
                </c:pt>
                <c:pt idx="8140">
                  <c:v>200695</c:v>
                </c:pt>
                <c:pt idx="8141">
                  <c:v>200717</c:v>
                </c:pt>
                <c:pt idx="8142">
                  <c:v>200741</c:v>
                </c:pt>
                <c:pt idx="8143">
                  <c:v>200763</c:v>
                </c:pt>
                <c:pt idx="8144">
                  <c:v>200785</c:v>
                </c:pt>
                <c:pt idx="8145">
                  <c:v>200807</c:v>
                </c:pt>
                <c:pt idx="8146">
                  <c:v>200828</c:v>
                </c:pt>
                <c:pt idx="8147">
                  <c:v>200851</c:v>
                </c:pt>
                <c:pt idx="8148">
                  <c:v>200872</c:v>
                </c:pt>
                <c:pt idx="8149">
                  <c:v>200978</c:v>
                </c:pt>
                <c:pt idx="8150">
                  <c:v>201000</c:v>
                </c:pt>
                <c:pt idx="8151">
                  <c:v>201022</c:v>
                </c:pt>
                <c:pt idx="8152">
                  <c:v>201043</c:v>
                </c:pt>
                <c:pt idx="8153">
                  <c:v>201066</c:v>
                </c:pt>
                <c:pt idx="8154">
                  <c:v>201088</c:v>
                </c:pt>
                <c:pt idx="8155">
                  <c:v>201109</c:v>
                </c:pt>
                <c:pt idx="8156">
                  <c:v>201132</c:v>
                </c:pt>
                <c:pt idx="8157">
                  <c:v>201153</c:v>
                </c:pt>
                <c:pt idx="8158">
                  <c:v>201176</c:v>
                </c:pt>
                <c:pt idx="8159">
                  <c:v>201198</c:v>
                </c:pt>
                <c:pt idx="8160">
                  <c:v>201220</c:v>
                </c:pt>
                <c:pt idx="8161">
                  <c:v>201241</c:v>
                </c:pt>
                <c:pt idx="8162">
                  <c:v>201264</c:v>
                </c:pt>
                <c:pt idx="8163">
                  <c:v>201285</c:v>
                </c:pt>
                <c:pt idx="8164">
                  <c:v>201307</c:v>
                </c:pt>
                <c:pt idx="8165">
                  <c:v>201329</c:v>
                </c:pt>
                <c:pt idx="8166">
                  <c:v>201351</c:v>
                </c:pt>
                <c:pt idx="8167">
                  <c:v>201372</c:v>
                </c:pt>
                <c:pt idx="8168">
                  <c:v>201395</c:v>
                </c:pt>
                <c:pt idx="8169">
                  <c:v>201416</c:v>
                </c:pt>
                <c:pt idx="8170">
                  <c:v>201438</c:v>
                </c:pt>
                <c:pt idx="8171">
                  <c:v>201459</c:v>
                </c:pt>
                <c:pt idx="8172">
                  <c:v>201482</c:v>
                </c:pt>
                <c:pt idx="8173">
                  <c:v>201503</c:v>
                </c:pt>
                <c:pt idx="8174">
                  <c:v>201525</c:v>
                </c:pt>
                <c:pt idx="8175">
                  <c:v>201547</c:v>
                </c:pt>
                <c:pt idx="8176">
                  <c:v>201569</c:v>
                </c:pt>
                <c:pt idx="8177">
                  <c:v>201590</c:v>
                </c:pt>
                <c:pt idx="8178">
                  <c:v>201613</c:v>
                </c:pt>
                <c:pt idx="8179">
                  <c:v>201636</c:v>
                </c:pt>
                <c:pt idx="8180">
                  <c:v>201659</c:v>
                </c:pt>
                <c:pt idx="8181">
                  <c:v>201680</c:v>
                </c:pt>
                <c:pt idx="8182">
                  <c:v>201702</c:v>
                </c:pt>
                <c:pt idx="8183">
                  <c:v>201723</c:v>
                </c:pt>
                <c:pt idx="8184">
                  <c:v>201745</c:v>
                </c:pt>
                <c:pt idx="8185">
                  <c:v>201767</c:v>
                </c:pt>
                <c:pt idx="8186">
                  <c:v>201789</c:v>
                </c:pt>
                <c:pt idx="8187">
                  <c:v>201810</c:v>
                </c:pt>
                <c:pt idx="8188">
                  <c:v>201833</c:v>
                </c:pt>
                <c:pt idx="8189">
                  <c:v>201854</c:v>
                </c:pt>
                <c:pt idx="8190">
                  <c:v>201876</c:v>
                </c:pt>
                <c:pt idx="8191">
                  <c:v>201984</c:v>
                </c:pt>
                <c:pt idx="8192">
                  <c:v>202005</c:v>
                </c:pt>
                <c:pt idx="8193">
                  <c:v>202027</c:v>
                </c:pt>
                <c:pt idx="8194">
                  <c:v>202048</c:v>
                </c:pt>
                <c:pt idx="8195">
                  <c:v>202070</c:v>
                </c:pt>
                <c:pt idx="8196">
                  <c:v>202092</c:v>
                </c:pt>
                <c:pt idx="8197">
                  <c:v>202114</c:v>
                </c:pt>
                <c:pt idx="8198">
                  <c:v>202135</c:v>
                </c:pt>
                <c:pt idx="8199">
                  <c:v>202157</c:v>
                </c:pt>
                <c:pt idx="8200">
                  <c:v>202178</c:v>
                </c:pt>
                <c:pt idx="8201">
                  <c:v>202201</c:v>
                </c:pt>
                <c:pt idx="8202">
                  <c:v>202222</c:v>
                </c:pt>
                <c:pt idx="8203">
                  <c:v>202244</c:v>
                </c:pt>
                <c:pt idx="8204">
                  <c:v>202265</c:v>
                </c:pt>
                <c:pt idx="8205">
                  <c:v>202287</c:v>
                </c:pt>
                <c:pt idx="8206">
                  <c:v>202308</c:v>
                </c:pt>
                <c:pt idx="8207">
                  <c:v>202331</c:v>
                </c:pt>
                <c:pt idx="8208">
                  <c:v>202352</c:v>
                </c:pt>
                <c:pt idx="8209">
                  <c:v>202374</c:v>
                </c:pt>
                <c:pt idx="8210">
                  <c:v>202395</c:v>
                </c:pt>
                <c:pt idx="8211">
                  <c:v>202417</c:v>
                </c:pt>
                <c:pt idx="8212">
                  <c:v>202439</c:v>
                </c:pt>
                <c:pt idx="8213">
                  <c:v>202461</c:v>
                </c:pt>
                <c:pt idx="8214">
                  <c:v>202482</c:v>
                </c:pt>
                <c:pt idx="8215">
                  <c:v>202507</c:v>
                </c:pt>
                <c:pt idx="8216">
                  <c:v>202528</c:v>
                </c:pt>
                <c:pt idx="8217">
                  <c:v>202550</c:v>
                </c:pt>
                <c:pt idx="8218">
                  <c:v>202571</c:v>
                </c:pt>
                <c:pt idx="8219">
                  <c:v>202595</c:v>
                </c:pt>
                <c:pt idx="8220">
                  <c:v>202616</c:v>
                </c:pt>
                <c:pt idx="8221">
                  <c:v>202638</c:v>
                </c:pt>
                <c:pt idx="8222">
                  <c:v>202659</c:v>
                </c:pt>
                <c:pt idx="8223">
                  <c:v>202681</c:v>
                </c:pt>
                <c:pt idx="8224">
                  <c:v>202703</c:v>
                </c:pt>
                <c:pt idx="8225">
                  <c:v>202725</c:v>
                </c:pt>
                <c:pt idx="8226">
                  <c:v>202746</c:v>
                </c:pt>
                <c:pt idx="8227">
                  <c:v>202768</c:v>
                </c:pt>
                <c:pt idx="8228">
                  <c:v>202789</c:v>
                </c:pt>
                <c:pt idx="8229">
                  <c:v>202811</c:v>
                </c:pt>
                <c:pt idx="8230">
                  <c:v>202833</c:v>
                </c:pt>
                <c:pt idx="8231">
                  <c:v>202855</c:v>
                </c:pt>
                <c:pt idx="8232">
                  <c:v>202876</c:v>
                </c:pt>
                <c:pt idx="8233">
                  <c:v>202898</c:v>
                </c:pt>
                <c:pt idx="8234">
                  <c:v>202919</c:v>
                </c:pt>
                <c:pt idx="8235">
                  <c:v>203027</c:v>
                </c:pt>
                <c:pt idx="8236">
                  <c:v>203048</c:v>
                </c:pt>
                <c:pt idx="8237">
                  <c:v>203070</c:v>
                </c:pt>
                <c:pt idx="8238">
                  <c:v>203091</c:v>
                </c:pt>
                <c:pt idx="8239">
                  <c:v>203113</c:v>
                </c:pt>
                <c:pt idx="8240">
                  <c:v>203136</c:v>
                </c:pt>
                <c:pt idx="8241">
                  <c:v>203157</c:v>
                </c:pt>
                <c:pt idx="8242">
                  <c:v>203179</c:v>
                </c:pt>
                <c:pt idx="8243">
                  <c:v>203200</c:v>
                </c:pt>
                <c:pt idx="8244">
                  <c:v>203222</c:v>
                </c:pt>
                <c:pt idx="8245">
                  <c:v>203243</c:v>
                </c:pt>
                <c:pt idx="8246">
                  <c:v>203266</c:v>
                </c:pt>
                <c:pt idx="8247">
                  <c:v>203287</c:v>
                </c:pt>
                <c:pt idx="8248">
                  <c:v>203309</c:v>
                </c:pt>
                <c:pt idx="8249">
                  <c:v>203330</c:v>
                </c:pt>
                <c:pt idx="8250">
                  <c:v>203353</c:v>
                </c:pt>
                <c:pt idx="8251">
                  <c:v>203374</c:v>
                </c:pt>
                <c:pt idx="8252">
                  <c:v>203399</c:v>
                </c:pt>
                <c:pt idx="8253">
                  <c:v>203420</c:v>
                </c:pt>
                <c:pt idx="8254">
                  <c:v>203443</c:v>
                </c:pt>
                <c:pt idx="8255">
                  <c:v>203464</c:v>
                </c:pt>
                <c:pt idx="8256">
                  <c:v>203486</c:v>
                </c:pt>
                <c:pt idx="8257">
                  <c:v>203508</c:v>
                </c:pt>
                <c:pt idx="8258">
                  <c:v>203530</c:v>
                </c:pt>
                <c:pt idx="8259">
                  <c:v>203551</c:v>
                </c:pt>
                <c:pt idx="8260">
                  <c:v>203573</c:v>
                </c:pt>
                <c:pt idx="8261">
                  <c:v>203595</c:v>
                </c:pt>
                <c:pt idx="8262">
                  <c:v>203617</c:v>
                </c:pt>
                <c:pt idx="8263">
                  <c:v>203638</c:v>
                </c:pt>
                <c:pt idx="8264">
                  <c:v>203661</c:v>
                </c:pt>
                <c:pt idx="8265">
                  <c:v>203682</c:v>
                </c:pt>
                <c:pt idx="8266">
                  <c:v>203704</c:v>
                </c:pt>
                <c:pt idx="8267">
                  <c:v>203726</c:v>
                </c:pt>
                <c:pt idx="8268">
                  <c:v>203748</c:v>
                </c:pt>
                <c:pt idx="8269">
                  <c:v>203769</c:v>
                </c:pt>
                <c:pt idx="8270">
                  <c:v>203791</c:v>
                </c:pt>
                <c:pt idx="8271">
                  <c:v>203813</c:v>
                </c:pt>
                <c:pt idx="8272">
                  <c:v>203835</c:v>
                </c:pt>
                <c:pt idx="8273">
                  <c:v>203856</c:v>
                </c:pt>
                <c:pt idx="8274">
                  <c:v>203879</c:v>
                </c:pt>
                <c:pt idx="8275">
                  <c:v>203985</c:v>
                </c:pt>
                <c:pt idx="8276">
                  <c:v>204008</c:v>
                </c:pt>
                <c:pt idx="8277">
                  <c:v>204029</c:v>
                </c:pt>
                <c:pt idx="8278">
                  <c:v>204051</c:v>
                </c:pt>
                <c:pt idx="8279">
                  <c:v>204072</c:v>
                </c:pt>
                <c:pt idx="8280">
                  <c:v>204095</c:v>
                </c:pt>
                <c:pt idx="8281">
                  <c:v>204118</c:v>
                </c:pt>
                <c:pt idx="8282">
                  <c:v>204139</c:v>
                </c:pt>
                <c:pt idx="8283">
                  <c:v>204162</c:v>
                </c:pt>
                <c:pt idx="8284">
                  <c:v>204183</c:v>
                </c:pt>
                <c:pt idx="8285">
                  <c:v>204205</c:v>
                </c:pt>
                <c:pt idx="8286">
                  <c:v>204227</c:v>
                </c:pt>
                <c:pt idx="8287">
                  <c:v>204249</c:v>
                </c:pt>
                <c:pt idx="8288">
                  <c:v>204270</c:v>
                </c:pt>
                <c:pt idx="8289">
                  <c:v>204291</c:v>
                </c:pt>
                <c:pt idx="8290">
                  <c:v>204312</c:v>
                </c:pt>
                <c:pt idx="8291">
                  <c:v>204334</c:v>
                </c:pt>
                <c:pt idx="8292">
                  <c:v>204355</c:v>
                </c:pt>
                <c:pt idx="8293">
                  <c:v>204378</c:v>
                </c:pt>
                <c:pt idx="8294">
                  <c:v>204399</c:v>
                </c:pt>
                <c:pt idx="8295">
                  <c:v>204421</c:v>
                </c:pt>
                <c:pt idx="8296">
                  <c:v>204443</c:v>
                </c:pt>
                <c:pt idx="8297">
                  <c:v>204465</c:v>
                </c:pt>
                <c:pt idx="8298">
                  <c:v>204486</c:v>
                </c:pt>
                <c:pt idx="8299">
                  <c:v>204509</c:v>
                </c:pt>
                <c:pt idx="8300">
                  <c:v>204530</c:v>
                </c:pt>
                <c:pt idx="8301">
                  <c:v>204552</c:v>
                </c:pt>
                <c:pt idx="8302">
                  <c:v>204574</c:v>
                </c:pt>
                <c:pt idx="8303">
                  <c:v>204596</c:v>
                </c:pt>
                <c:pt idx="8304">
                  <c:v>204617</c:v>
                </c:pt>
                <c:pt idx="8305">
                  <c:v>204640</c:v>
                </c:pt>
                <c:pt idx="8306">
                  <c:v>204661</c:v>
                </c:pt>
                <c:pt idx="8307">
                  <c:v>204683</c:v>
                </c:pt>
                <c:pt idx="8308">
                  <c:v>204704</c:v>
                </c:pt>
                <c:pt idx="8309">
                  <c:v>204727</c:v>
                </c:pt>
                <c:pt idx="8310">
                  <c:v>204748</c:v>
                </c:pt>
                <c:pt idx="8311">
                  <c:v>204770</c:v>
                </c:pt>
                <c:pt idx="8312">
                  <c:v>204793</c:v>
                </c:pt>
                <c:pt idx="8313">
                  <c:v>204815</c:v>
                </c:pt>
                <c:pt idx="8314">
                  <c:v>204836</c:v>
                </c:pt>
                <c:pt idx="8315">
                  <c:v>204859</c:v>
                </c:pt>
                <c:pt idx="8316">
                  <c:v>204880</c:v>
                </c:pt>
                <c:pt idx="8317">
                  <c:v>204987</c:v>
                </c:pt>
                <c:pt idx="8318">
                  <c:v>205008</c:v>
                </c:pt>
                <c:pt idx="8319">
                  <c:v>205031</c:v>
                </c:pt>
                <c:pt idx="8320">
                  <c:v>205052</c:v>
                </c:pt>
                <c:pt idx="8321">
                  <c:v>205074</c:v>
                </c:pt>
                <c:pt idx="8322">
                  <c:v>205095</c:v>
                </c:pt>
                <c:pt idx="8323">
                  <c:v>205118</c:v>
                </c:pt>
                <c:pt idx="8324">
                  <c:v>205139</c:v>
                </c:pt>
                <c:pt idx="8325">
                  <c:v>205164</c:v>
                </c:pt>
                <c:pt idx="8326">
                  <c:v>205186</c:v>
                </c:pt>
                <c:pt idx="8327">
                  <c:v>205208</c:v>
                </c:pt>
                <c:pt idx="8328">
                  <c:v>205230</c:v>
                </c:pt>
                <c:pt idx="8329">
                  <c:v>205251</c:v>
                </c:pt>
                <c:pt idx="8330">
                  <c:v>205273</c:v>
                </c:pt>
                <c:pt idx="8331">
                  <c:v>205295</c:v>
                </c:pt>
                <c:pt idx="8332">
                  <c:v>205317</c:v>
                </c:pt>
                <c:pt idx="8333">
                  <c:v>205338</c:v>
                </c:pt>
                <c:pt idx="8334">
                  <c:v>205361</c:v>
                </c:pt>
                <c:pt idx="8335">
                  <c:v>205382</c:v>
                </c:pt>
                <c:pt idx="8336">
                  <c:v>205404</c:v>
                </c:pt>
                <c:pt idx="8337">
                  <c:v>205426</c:v>
                </c:pt>
                <c:pt idx="8338">
                  <c:v>205448</c:v>
                </c:pt>
                <c:pt idx="8339">
                  <c:v>205469</c:v>
                </c:pt>
                <c:pt idx="8340">
                  <c:v>205491</c:v>
                </c:pt>
                <c:pt idx="8341">
                  <c:v>205513</c:v>
                </c:pt>
                <c:pt idx="8342">
                  <c:v>205536</c:v>
                </c:pt>
                <c:pt idx="8343">
                  <c:v>205557</c:v>
                </c:pt>
                <c:pt idx="8344">
                  <c:v>205580</c:v>
                </c:pt>
                <c:pt idx="8345">
                  <c:v>205601</c:v>
                </c:pt>
                <c:pt idx="8346">
                  <c:v>205623</c:v>
                </c:pt>
                <c:pt idx="8347">
                  <c:v>205645</c:v>
                </c:pt>
                <c:pt idx="8348">
                  <c:v>205667</c:v>
                </c:pt>
                <c:pt idx="8349">
                  <c:v>205688</c:v>
                </c:pt>
                <c:pt idx="8350">
                  <c:v>205710</c:v>
                </c:pt>
                <c:pt idx="8351">
                  <c:v>205732</c:v>
                </c:pt>
                <c:pt idx="8352">
                  <c:v>205754</c:v>
                </c:pt>
                <c:pt idx="8353">
                  <c:v>205775</c:v>
                </c:pt>
                <c:pt idx="8354">
                  <c:v>205798</c:v>
                </c:pt>
                <c:pt idx="8355">
                  <c:v>205819</c:v>
                </c:pt>
                <c:pt idx="8356">
                  <c:v>205841</c:v>
                </c:pt>
                <c:pt idx="8357">
                  <c:v>205863</c:v>
                </c:pt>
                <c:pt idx="8358">
                  <c:v>205937</c:v>
                </c:pt>
                <c:pt idx="8359">
                  <c:v>205992</c:v>
                </c:pt>
                <c:pt idx="8360">
                  <c:v>206014</c:v>
                </c:pt>
                <c:pt idx="8361">
                  <c:v>206035</c:v>
                </c:pt>
                <c:pt idx="8362">
                  <c:v>206060</c:v>
                </c:pt>
                <c:pt idx="8363">
                  <c:v>206083</c:v>
                </c:pt>
                <c:pt idx="8364">
                  <c:v>206104</c:v>
                </c:pt>
                <c:pt idx="8365">
                  <c:v>206126</c:v>
                </c:pt>
                <c:pt idx="8366">
                  <c:v>206148</c:v>
                </c:pt>
                <c:pt idx="8367">
                  <c:v>206170</c:v>
                </c:pt>
                <c:pt idx="8368">
                  <c:v>206191</c:v>
                </c:pt>
                <c:pt idx="8369">
                  <c:v>206213</c:v>
                </c:pt>
                <c:pt idx="8370">
                  <c:v>206235</c:v>
                </c:pt>
                <c:pt idx="8371">
                  <c:v>206257</c:v>
                </c:pt>
                <c:pt idx="8372">
                  <c:v>206278</c:v>
                </c:pt>
                <c:pt idx="8373">
                  <c:v>206302</c:v>
                </c:pt>
                <c:pt idx="8374">
                  <c:v>206323</c:v>
                </c:pt>
                <c:pt idx="8375">
                  <c:v>206345</c:v>
                </c:pt>
                <c:pt idx="8376">
                  <c:v>206367</c:v>
                </c:pt>
                <c:pt idx="8377">
                  <c:v>206389</c:v>
                </c:pt>
                <c:pt idx="8378">
                  <c:v>206410</c:v>
                </c:pt>
                <c:pt idx="8379">
                  <c:v>206432</c:v>
                </c:pt>
                <c:pt idx="8380">
                  <c:v>206454</c:v>
                </c:pt>
                <c:pt idx="8381">
                  <c:v>206476</c:v>
                </c:pt>
                <c:pt idx="8382">
                  <c:v>206497</c:v>
                </c:pt>
                <c:pt idx="8383">
                  <c:v>206520</c:v>
                </c:pt>
                <c:pt idx="8384">
                  <c:v>206541</c:v>
                </c:pt>
                <c:pt idx="8385">
                  <c:v>206563</c:v>
                </c:pt>
                <c:pt idx="8386">
                  <c:v>206585</c:v>
                </c:pt>
                <c:pt idx="8387">
                  <c:v>206607</c:v>
                </c:pt>
                <c:pt idx="8388">
                  <c:v>206628</c:v>
                </c:pt>
                <c:pt idx="8389">
                  <c:v>206650</c:v>
                </c:pt>
                <c:pt idx="8390">
                  <c:v>206672</c:v>
                </c:pt>
                <c:pt idx="8391">
                  <c:v>206694</c:v>
                </c:pt>
                <c:pt idx="8392">
                  <c:v>206715</c:v>
                </c:pt>
                <c:pt idx="8393">
                  <c:v>206738</c:v>
                </c:pt>
                <c:pt idx="8394">
                  <c:v>206759</c:v>
                </c:pt>
                <c:pt idx="8395">
                  <c:v>206781</c:v>
                </c:pt>
                <c:pt idx="8396">
                  <c:v>206803</c:v>
                </c:pt>
                <c:pt idx="8397">
                  <c:v>206825</c:v>
                </c:pt>
                <c:pt idx="8398">
                  <c:v>206850</c:v>
                </c:pt>
                <c:pt idx="8399">
                  <c:v>206871</c:v>
                </c:pt>
                <c:pt idx="8400">
                  <c:v>206978</c:v>
                </c:pt>
                <c:pt idx="8401">
                  <c:v>206999</c:v>
                </c:pt>
                <c:pt idx="8402">
                  <c:v>207021</c:v>
                </c:pt>
                <c:pt idx="8403">
                  <c:v>207044</c:v>
                </c:pt>
                <c:pt idx="8404">
                  <c:v>207066</c:v>
                </c:pt>
                <c:pt idx="8405">
                  <c:v>207087</c:v>
                </c:pt>
                <c:pt idx="8406">
                  <c:v>207109</c:v>
                </c:pt>
                <c:pt idx="8407">
                  <c:v>207131</c:v>
                </c:pt>
                <c:pt idx="8408">
                  <c:v>207153</c:v>
                </c:pt>
                <c:pt idx="8409">
                  <c:v>207174</c:v>
                </c:pt>
                <c:pt idx="8410">
                  <c:v>207197</c:v>
                </c:pt>
                <c:pt idx="8411">
                  <c:v>207218</c:v>
                </c:pt>
                <c:pt idx="8412">
                  <c:v>207240</c:v>
                </c:pt>
                <c:pt idx="8413">
                  <c:v>207262</c:v>
                </c:pt>
                <c:pt idx="8414">
                  <c:v>207284</c:v>
                </c:pt>
                <c:pt idx="8415">
                  <c:v>207305</c:v>
                </c:pt>
                <c:pt idx="8416">
                  <c:v>207328</c:v>
                </c:pt>
                <c:pt idx="8417">
                  <c:v>207349</c:v>
                </c:pt>
                <c:pt idx="8418">
                  <c:v>207371</c:v>
                </c:pt>
                <c:pt idx="8419">
                  <c:v>207392</c:v>
                </c:pt>
                <c:pt idx="8420">
                  <c:v>207415</c:v>
                </c:pt>
                <c:pt idx="8421">
                  <c:v>207436</c:v>
                </c:pt>
                <c:pt idx="8422">
                  <c:v>207458</c:v>
                </c:pt>
                <c:pt idx="8423">
                  <c:v>207480</c:v>
                </c:pt>
                <c:pt idx="8424">
                  <c:v>207502</c:v>
                </c:pt>
                <c:pt idx="8425">
                  <c:v>207523</c:v>
                </c:pt>
                <c:pt idx="8426">
                  <c:v>207546</c:v>
                </c:pt>
                <c:pt idx="8427">
                  <c:v>207567</c:v>
                </c:pt>
                <c:pt idx="8428">
                  <c:v>207589</c:v>
                </c:pt>
                <c:pt idx="8429">
                  <c:v>207611</c:v>
                </c:pt>
                <c:pt idx="8430">
                  <c:v>207633</c:v>
                </c:pt>
                <c:pt idx="8431">
                  <c:v>207654</c:v>
                </c:pt>
                <c:pt idx="8432">
                  <c:v>207677</c:v>
                </c:pt>
                <c:pt idx="8433">
                  <c:v>207698</c:v>
                </c:pt>
                <c:pt idx="8434">
                  <c:v>207721</c:v>
                </c:pt>
                <c:pt idx="8435">
                  <c:v>207746</c:v>
                </c:pt>
                <c:pt idx="8436">
                  <c:v>207767</c:v>
                </c:pt>
                <c:pt idx="8437">
                  <c:v>207790</c:v>
                </c:pt>
                <c:pt idx="8438">
                  <c:v>207811</c:v>
                </c:pt>
                <c:pt idx="8439">
                  <c:v>207833</c:v>
                </c:pt>
                <c:pt idx="8440">
                  <c:v>207855</c:v>
                </c:pt>
                <c:pt idx="8441">
                  <c:v>207877</c:v>
                </c:pt>
                <c:pt idx="8442">
                  <c:v>207983</c:v>
                </c:pt>
                <c:pt idx="8443">
                  <c:v>208005</c:v>
                </c:pt>
                <c:pt idx="8444">
                  <c:v>208026</c:v>
                </c:pt>
                <c:pt idx="8445">
                  <c:v>208048</c:v>
                </c:pt>
                <c:pt idx="8446">
                  <c:v>208070</c:v>
                </c:pt>
                <c:pt idx="8447">
                  <c:v>208092</c:v>
                </c:pt>
                <c:pt idx="8448">
                  <c:v>208113</c:v>
                </c:pt>
                <c:pt idx="8449">
                  <c:v>208136</c:v>
                </c:pt>
                <c:pt idx="8450">
                  <c:v>208157</c:v>
                </c:pt>
                <c:pt idx="8451">
                  <c:v>208179</c:v>
                </c:pt>
                <c:pt idx="8452">
                  <c:v>208201</c:v>
                </c:pt>
                <c:pt idx="8453">
                  <c:v>208223</c:v>
                </c:pt>
                <c:pt idx="8454">
                  <c:v>208244</c:v>
                </c:pt>
                <c:pt idx="8455">
                  <c:v>208267</c:v>
                </c:pt>
                <c:pt idx="8456">
                  <c:v>208288</c:v>
                </c:pt>
                <c:pt idx="8457">
                  <c:v>208310</c:v>
                </c:pt>
                <c:pt idx="8458">
                  <c:v>208331</c:v>
                </c:pt>
                <c:pt idx="8459">
                  <c:v>208354</c:v>
                </c:pt>
                <c:pt idx="8460">
                  <c:v>208375</c:v>
                </c:pt>
                <c:pt idx="8461">
                  <c:v>208397</c:v>
                </c:pt>
                <c:pt idx="8462">
                  <c:v>208419</c:v>
                </c:pt>
                <c:pt idx="8463">
                  <c:v>208441</c:v>
                </c:pt>
                <c:pt idx="8464">
                  <c:v>208462</c:v>
                </c:pt>
                <c:pt idx="8465">
                  <c:v>208486</c:v>
                </c:pt>
                <c:pt idx="8466">
                  <c:v>208507</c:v>
                </c:pt>
                <c:pt idx="8467">
                  <c:v>208529</c:v>
                </c:pt>
                <c:pt idx="8468">
                  <c:v>208550</c:v>
                </c:pt>
                <c:pt idx="8469">
                  <c:v>208573</c:v>
                </c:pt>
                <c:pt idx="8470">
                  <c:v>208594</c:v>
                </c:pt>
                <c:pt idx="8471">
                  <c:v>208619</c:v>
                </c:pt>
                <c:pt idx="8472">
                  <c:v>208641</c:v>
                </c:pt>
                <c:pt idx="8473">
                  <c:v>208662</c:v>
                </c:pt>
                <c:pt idx="8474">
                  <c:v>208684</c:v>
                </c:pt>
                <c:pt idx="8475">
                  <c:v>208705</c:v>
                </c:pt>
                <c:pt idx="8476">
                  <c:v>208728</c:v>
                </c:pt>
                <c:pt idx="8477">
                  <c:v>208749</c:v>
                </c:pt>
                <c:pt idx="8478">
                  <c:v>208771</c:v>
                </c:pt>
                <c:pt idx="8479">
                  <c:v>208792</c:v>
                </c:pt>
                <c:pt idx="8480">
                  <c:v>208814</c:v>
                </c:pt>
                <c:pt idx="8481">
                  <c:v>208836</c:v>
                </c:pt>
                <c:pt idx="8482">
                  <c:v>208858</c:v>
                </c:pt>
                <c:pt idx="8483">
                  <c:v>208884</c:v>
                </c:pt>
                <c:pt idx="8484">
                  <c:v>208986</c:v>
                </c:pt>
                <c:pt idx="8485">
                  <c:v>209007</c:v>
                </c:pt>
                <c:pt idx="8486">
                  <c:v>209030</c:v>
                </c:pt>
                <c:pt idx="8487">
                  <c:v>209051</c:v>
                </c:pt>
                <c:pt idx="8488">
                  <c:v>209073</c:v>
                </c:pt>
                <c:pt idx="8489">
                  <c:v>209094</c:v>
                </c:pt>
                <c:pt idx="8490">
                  <c:v>209116</c:v>
                </c:pt>
                <c:pt idx="8491">
                  <c:v>209137</c:v>
                </c:pt>
                <c:pt idx="8492">
                  <c:v>209160</c:v>
                </c:pt>
                <c:pt idx="8493">
                  <c:v>209181</c:v>
                </c:pt>
                <c:pt idx="8494">
                  <c:v>209203</c:v>
                </c:pt>
                <c:pt idx="8495">
                  <c:v>209225</c:v>
                </c:pt>
                <c:pt idx="8496">
                  <c:v>209247</c:v>
                </c:pt>
                <c:pt idx="8497">
                  <c:v>209269</c:v>
                </c:pt>
                <c:pt idx="8498">
                  <c:v>209291</c:v>
                </c:pt>
                <c:pt idx="8499">
                  <c:v>209312</c:v>
                </c:pt>
                <c:pt idx="8500">
                  <c:v>209334</c:v>
                </c:pt>
                <c:pt idx="8501">
                  <c:v>209355</c:v>
                </c:pt>
                <c:pt idx="8502">
                  <c:v>209378</c:v>
                </c:pt>
                <c:pt idx="8503">
                  <c:v>209399</c:v>
                </c:pt>
                <c:pt idx="8504">
                  <c:v>209421</c:v>
                </c:pt>
                <c:pt idx="8505">
                  <c:v>209442</c:v>
                </c:pt>
                <c:pt idx="8506">
                  <c:v>209469</c:v>
                </c:pt>
                <c:pt idx="8507">
                  <c:v>209496</c:v>
                </c:pt>
                <c:pt idx="8508">
                  <c:v>209527</c:v>
                </c:pt>
                <c:pt idx="8509">
                  <c:v>209550</c:v>
                </c:pt>
                <c:pt idx="8510">
                  <c:v>209571</c:v>
                </c:pt>
                <c:pt idx="8511">
                  <c:v>209593</c:v>
                </c:pt>
                <c:pt idx="8512">
                  <c:v>209614</c:v>
                </c:pt>
                <c:pt idx="8513">
                  <c:v>209637</c:v>
                </c:pt>
                <c:pt idx="8514">
                  <c:v>209658</c:v>
                </c:pt>
                <c:pt idx="8515">
                  <c:v>209681</c:v>
                </c:pt>
                <c:pt idx="8516">
                  <c:v>209702</c:v>
                </c:pt>
                <c:pt idx="8517">
                  <c:v>209724</c:v>
                </c:pt>
                <c:pt idx="8518">
                  <c:v>209745</c:v>
                </c:pt>
                <c:pt idx="8519">
                  <c:v>209768</c:v>
                </c:pt>
                <c:pt idx="8520">
                  <c:v>209789</c:v>
                </c:pt>
                <c:pt idx="8521">
                  <c:v>209811</c:v>
                </c:pt>
                <c:pt idx="8522">
                  <c:v>209832</c:v>
                </c:pt>
                <c:pt idx="8523">
                  <c:v>209855</c:v>
                </c:pt>
                <c:pt idx="8524">
                  <c:v>209876</c:v>
                </c:pt>
                <c:pt idx="8525">
                  <c:v>209986</c:v>
                </c:pt>
                <c:pt idx="8526">
                  <c:v>210008</c:v>
                </c:pt>
                <c:pt idx="8527">
                  <c:v>210029</c:v>
                </c:pt>
                <c:pt idx="8528">
                  <c:v>210051</c:v>
                </c:pt>
                <c:pt idx="8529">
                  <c:v>210073</c:v>
                </c:pt>
                <c:pt idx="8530">
                  <c:v>210095</c:v>
                </c:pt>
                <c:pt idx="8531">
                  <c:v>210116</c:v>
                </c:pt>
                <c:pt idx="8532">
                  <c:v>210138</c:v>
                </c:pt>
                <c:pt idx="8533">
                  <c:v>210160</c:v>
                </c:pt>
                <c:pt idx="8534">
                  <c:v>210182</c:v>
                </c:pt>
                <c:pt idx="8535">
                  <c:v>210203</c:v>
                </c:pt>
                <c:pt idx="8536">
                  <c:v>210225</c:v>
                </c:pt>
                <c:pt idx="8537">
                  <c:v>210247</c:v>
                </c:pt>
                <c:pt idx="8538">
                  <c:v>210269</c:v>
                </c:pt>
                <c:pt idx="8539">
                  <c:v>210290</c:v>
                </c:pt>
                <c:pt idx="8540">
                  <c:v>210312</c:v>
                </c:pt>
                <c:pt idx="8541">
                  <c:v>210333</c:v>
                </c:pt>
                <c:pt idx="8542">
                  <c:v>210356</c:v>
                </c:pt>
                <c:pt idx="8543">
                  <c:v>210377</c:v>
                </c:pt>
                <c:pt idx="8544">
                  <c:v>210399</c:v>
                </c:pt>
                <c:pt idx="8545">
                  <c:v>210418</c:v>
                </c:pt>
                <c:pt idx="8546">
                  <c:v>210441</c:v>
                </c:pt>
                <c:pt idx="8547">
                  <c:v>210462</c:v>
                </c:pt>
                <c:pt idx="8548">
                  <c:v>210485</c:v>
                </c:pt>
                <c:pt idx="8549">
                  <c:v>210506</c:v>
                </c:pt>
                <c:pt idx="8550">
                  <c:v>210528</c:v>
                </c:pt>
                <c:pt idx="8551">
                  <c:v>210550</c:v>
                </c:pt>
                <c:pt idx="8552">
                  <c:v>210572</c:v>
                </c:pt>
                <c:pt idx="8553">
                  <c:v>210594</c:v>
                </c:pt>
                <c:pt idx="8554">
                  <c:v>210616</c:v>
                </c:pt>
                <c:pt idx="8555">
                  <c:v>210637</c:v>
                </c:pt>
                <c:pt idx="8556">
                  <c:v>210661</c:v>
                </c:pt>
                <c:pt idx="8557">
                  <c:v>210682</c:v>
                </c:pt>
                <c:pt idx="8558">
                  <c:v>210705</c:v>
                </c:pt>
                <c:pt idx="8559">
                  <c:v>210726</c:v>
                </c:pt>
                <c:pt idx="8560">
                  <c:v>210748</c:v>
                </c:pt>
                <c:pt idx="8561">
                  <c:v>210770</c:v>
                </c:pt>
                <c:pt idx="8562">
                  <c:v>210792</c:v>
                </c:pt>
                <c:pt idx="8563">
                  <c:v>210814</c:v>
                </c:pt>
                <c:pt idx="8564">
                  <c:v>210836</c:v>
                </c:pt>
                <c:pt idx="8565">
                  <c:v>210857</c:v>
                </c:pt>
                <c:pt idx="8566">
                  <c:v>210880</c:v>
                </c:pt>
                <c:pt idx="8567">
                  <c:v>210985</c:v>
                </c:pt>
                <c:pt idx="8568">
                  <c:v>211008</c:v>
                </c:pt>
                <c:pt idx="8569">
                  <c:v>211030</c:v>
                </c:pt>
                <c:pt idx="8570">
                  <c:v>211051</c:v>
                </c:pt>
                <c:pt idx="8571">
                  <c:v>211074</c:v>
                </c:pt>
                <c:pt idx="8572">
                  <c:v>211095</c:v>
                </c:pt>
                <c:pt idx="8573">
                  <c:v>211118</c:v>
                </c:pt>
                <c:pt idx="8574">
                  <c:v>211139</c:v>
                </c:pt>
                <c:pt idx="8575">
                  <c:v>211161</c:v>
                </c:pt>
                <c:pt idx="8576">
                  <c:v>211183</c:v>
                </c:pt>
                <c:pt idx="8577">
                  <c:v>211205</c:v>
                </c:pt>
                <c:pt idx="8578">
                  <c:v>211226</c:v>
                </c:pt>
                <c:pt idx="8579">
                  <c:v>211249</c:v>
                </c:pt>
                <c:pt idx="8580">
                  <c:v>211270</c:v>
                </c:pt>
                <c:pt idx="8581">
                  <c:v>211295</c:v>
                </c:pt>
                <c:pt idx="8582">
                  <c:v>211317</c:v>
                </c:pt>
                <c:pt idx="8583">
                  <c:v>211339</c:v>
                </c:pt>
                <c:pt idx="8584">
                  <c:v>211360</c:v>
                </c:pt>
                <c:pt idx="8585">
                  <c:v>211383</c:v>
                </c:pt>
                <c:pt idx="8586">
                  <c:v>211405</c:v>
                </c:pt>
                <c:pt idx="8587">
                  <c:v>211428</c:v>
                </c:pt>
                <c:pt idx="8588">
                  <c:v>211449</c:v>
                </c:pt>
                <c:pt idx="8589">
                  <c:v>211472</c:v>
                </c:pt>
                <c:pt idx="8590">
                  <c:v>211493</c:v>
                </c:pt>
                <c:pt idx="8591">
                  <c:v>211515</c:v>
                </c:pt>
                <c:pt idx="8592">
                  <c:v>211537</c:v>
                </c:pt>
                <c:pt idx="8593">
                  <c:v>211559</c:v>
                </c:pt>
                <c:pt idx="8594">
                  <c:v>211581</c:v>
                </c:pt>
                <c:pt idx="8595">
                  <c:v>211603</c:v>
                </c:pt>
                <c:pt idx="8596">
                  <c:v>211624</c:v>
                </c:pt>
                <c:pt idx="8597">
                  <c:v>211647</c:v>
                </c:pt>
                <c:pt idx="8598">
                  <c:v>211668</c:v>
                </c:pt>
                <c:pt idx="8599">
                  <c:v>211690</c:v>
                </c:pt>
                <c:pt idx="8600">
                  <c:v>211713</c:v>
                </c:pt>
                <c:pt idx="8601">
                  <c:v>211734</c:v>
                </c:pt>
                <c:pt idx="8602">
                  <c:v>211757</c:v>
                </c:pt>
                <c:pt idx="8603">
                  <c:v>211778</c:v>
                </c:pt>
                <c:pt idx="8604">
                  <c:v>211800</c:v>
                </c:pt>
                <c:pt idx="8605">
                  <c:v>211822</c:v>
                </c:pt>
                <c:pt idx="8606">
                  <c:v>211844</c:v>
                </c:pt>
                <c:pt idx="8607">
                  <c:v>211865</c:v>
                </c:pt>
                <c:pt idx="8608">
                  <c:v>211973</c:v>
                </c:pt>
                <c:pt idx="8609">
                  <c:v>211994</c:v>
                </c:pt>
                <c:pt idx="8610">
                  <c:v>212017</c:v>
                </c:pt>
                <c:pt idx="8611">
                  <c:v>212038</c:v>
                </c:pt>
                <c:pt idx="8612">
                  <c:v>212060</c:v>
                </c:pt>
                <c:pt idx="8613">
                  <c:v>212082</c:v>
                </c:pt>
                <c:pt idx="8614">
                  <c:v>212104</c:v>
                </c:pt>
                <c:pt idx="8615">
                  <c:v>212126</c:v>
                </c:pt>
                <c:pt idx="8616">
                  <c:v>212148</c:v>
                </c:pt>
                <c:pt idx="8617">
                  <c:v>212171</c:v>
                </c:pt>
                <c:pt idx="8618">
                  <c:v>212196</c:v>
                </c:pt>
                <c:pt idx="8619">
                  <c:v>212217</c:v>
                </c:pt>
                <c:pt idx="8620">
                  <c:v>212240</c:v>
                </c:pt>
                <c:pt idx="8621">
                  <c:v>212261</c:v>
                </c:pt>
                <c:pt idx="8622">
                  <c:v>212283</c:v>
                </c:pt>
                <c:pt idx="8623">
                  <c:v>212305</c:v>
                </c:pt>
                <c:pt idx="8624">
                  <c:v>212327</c:v>
                </c:pt>
                <c:pt idx="8625">
                  <c:v>212348</c:v>
                </c:pt>
                <c:pt idx="8626">
                  <c:v>212371</c:v>
                </c:pt>
                <c:pt idx="8627">
                  <c:v>212392</c:v>
                </c:pt>
                <c:pt idx="8628">
                  <c:v>212414</c:v>
                </c:pt>
                <c:pt idx="8629">
                  <c:v>212436</c:v>
                </c:pt>
                <c:pt idx="8630">
                  <c:v>212458</c:v>
                </c:pt>
                <c:pt idx="8631">
                  <c:v>212480</c:v>
                </c:pt>
                <c:pt idx="8632">
                  <c:v>212502</c:v>
                </c:pt>
                <c:pt idx="8633">
                  <c:v>212524</c:v>
                </c:pt>
                <c:pt idx="8634">
                  <c:v>212546</c:v>
                </c:pt>
                <c:pt idx="8635">
                  <c:v>212568</c:v>
                </c:pt>
                <c:pt idx="8636">
                  <c:v>212589</c:v>
                </c:pt>
                <c:pt idx="8637">
                  <c:v>212612</c:v>
                </c:pt>
                <c:pt idx="8638">
                  <c:v>212633</c:v>
                </c:pt>
                <c:pt idx="8639">
                  <c:v>212655</c:v>
                </c:pt>
                <c:pt idx="8640">
                  <c:v>212677</c:v>
                </c:pt>
                <c:pt idx="8641">
                  <c:v>212699</c:v>
                </c:pt>
                <c:pt idx="8642">
                  <c:v>212720</c:v>
                </c:pt>
                <c:pt idx="8643">
                  <c:v>212743</c:v>
                </c:pt>
                <c:pt idx="8644">
                  <c:v>212764</c:v>
                </c:pt>
                <c:pt idx="8645">
                  <c:v>212786</c:v>
                </c:pt>
                <c:pt idx="8646">
                  <c:v>212808</c:v>
                </c:pt>
                <c:pt idx="8647">
                  <c:v>212830</c:v>
                </c:pt>
                <c:pt idx="8648">
                  <c:v>212853</c:v>
                </c:pt>
                <c:pt idx="8649">
                  <c:v>212875</c:v>
                </c:pt>
                <c:pt idx="8650">
                  <c:v>212982</c:v>
                </c:pt>
                <c:pt idx="8651">
                  <c:v>213004</c:v>
                </c:pt>
                <c:pt idx="8652">
                  <c:v>213026</c:v>
                </c:pt>
                <c:pt idx="8653">
                  <c:v>213048</c:v>
                </c:pt>
                <c:pt idx="8654">
                  <c:v>213072</c:v>
                </c:pt>
                <c:pt idx="8655">
                  <c:v>213094</c:v>
                </c:pt>
                <c:pt idx="8656">
                  <c:v>213116</c:v>
                </c:pt>
                <c:pt idx="8657">
                  <c:v>213138</c:v>
                </c:pt>
                <c:pt idx="8658">
                  <c:v>213159</c:v>
                </c:pt>
                <c:pt idx="8659">
                  <c:v>213182</c:v>
                </c:pt>
                <c:pt idx="8660">
                  <c:v>213203</c:v>
                </c:pt>
                <c:pt idx="8661">
                  <c:v>213225</c:v>
                </c:pt>
                <c:pt idx="8662">
                  <c:v>213248</c:v>
                </c:pt>
                <c:pt idx="8663">
                  <c:v>213269</c:v>
                </c:pt>
                <c:pt idx="8664">
                  <c:v>213291</c:v>
                </c:pt>
                <c:pt idx="8665">
                  <c:v>213313</c:v>
                </c:pt>
                <c:pt idx="8666">
                  <c:v>213335</c:v>
                </c:pt>
                <c:pt idx="8667">
                  <c:v>213357</c:v>
                </c:pt>
                <c:pt idx="8668">
                  <c:v>213379</c:v>
                </c:pt>
                <c:pt idx="8669">
                  <c:v>213400</c:v>
                </c:pt>
                <c:pt idx="8670">
                  <c:v>213423</c:v>
                </c:pt>
                <c:pt idx="8671">
                  <c:v>213444</c:v>
                </c:pt>
                <c:pt idx="8672">
                  <c:v>213466</c:v>
                </c:pt>
                <c:pt idx="8673">
                  <c:v>213488</c:v>
                </c:pt>
                <c:pt idx="8674">
                  <c:v>213510</c:v>
                </c:pt>
                <c:pt idx="8675">
                  <c:v>213532</c:v>
                </c:pt>
                <c:pt idx="8676">
                  <c:v>213554</c:v>
                </c:pt>
                <c:pt idx="8677">
                  <c:v>213575</c:v>
                </c:pt>
                <c:pt idx="8678">
                  <c:v>213599</c:v>
                </c:pt>
                <c:pt idx="8679">
                  <c:v>213620</c:v>
                </c:pt>
                <c:pt idx="8680">
                  <c:v>213643</c:v>
                </c:pt>
                <c:pt idx="8681">
                  <c:v>213664</c:v>
                </c:pt>
                <c:pt idx="8682">
                  <c:v>213686</c:v>
                </c:pt>
                <c:pt idx="8683">
                  <c:v>213708</c:v>
                </c:pt>
                <c:pt idx="8684">
                  <c:v>213730</c:v>
                </c:pt>
                <c:pt idx="8685">
                  <c:v>213752</c:v>
                </c:pt>
                <c:pt idx="8686">
                  <c:v>213774</c:v>
                </c:pt>
                <c:pt idx="8687">
                  <c:v>213795</c:v>
                </c:pt>
                <c:pt idx="8688">
                  <c:v>213818</c:v>
                </c:pt>
                <c:pt idx="8689">
                  <c:v>213839</c:v>
                </c:pt>
                <c:pt idx="8690">
                  <c:v>213861</c:v>
                </c:pt>
                <c:pt idx="8691">
                  <c:v>213906</c:v>
                </c:pt>
                <c:pt idx="8692">
                  <c:v>213993</c:v>
                </c:pt>
                <c:pt idx="8693">
                  <c:v>214014</c:v>
                </c:pt>
                <c:pt idx="8694">
                  <c:v>214037</c:v>
                </c:pt>
                <c:pt idx="8695">
                  <c:v>214059</c:v>
                </c:pt>
                <c:pt idx="8696">
                  <c:v>214080</c:v>
                </c:pt>
                <c:pt idx="8697">
                  <c:v>214103</c:v>
                </c:pt>
                <c:pt idx="8698">
                  <c:v>214124</c:v>
                </c:pt>
                <c:pt idx="8699">
                  <c:v>214147</c:v>
                </c:pt>
                <c:pt idx="8700">
                  <c:v>214168</c:v>
                </c:pt>
                <c:pt idx="8701">
                  <c:v>214190</c:v>
                </c:pt>
                <c:pt idx="8702">
                  <c:v>214212</c:v>
                </c:pt>
                <c:pt idx="8703">
                  <c:v>214234</c:v>
                </c:pt>
                <c:pt idx="8704">
                  <c:v>214255</c:v>
                </c:pt>
                <c:pt idx="8705">
                  <c:v>214278</c:v>
                </c:pt>
                <c:pt idx="8706">
                  <c:v>214299</c:v>
                </c:pt>
                <c:pt idx="8707">
                  <c:v>214322</c:v>
                </c:pt>
                <c:pt idx="8708">
                  <c:v>214343</c:v>
                </c:pt>
                <c:pt idx="8709">
                  <c:v>214367</c:v>
                </c:pt>
                <c:pt idx="8710">
                  <c:v>214388</c:v>
                </c:pt>
                <c:pt idx="8711">
                  <c:v>214411</c:v>
                </c:pt>
                <c:pt idx="8712">
                  <c:v>214432</c:v>
                </c:pt>
                <c:pt idx="8713">
                  <c:v>214455</c:v>
                </c:pt>
                <c:pt idx="8714">
                  <c:v>214476</c:v>
                </c:pt>
                <c:pt idx="8715">
                  <c:v>214498</c:v>
                </c:pt>
                <c:pt idx="8716">
                  <c:v>214520</c:v>
                </c:pt>
                <c:pt idx="8717">
                  <c:v>214542</c:v>
                </c:pt>
                <c:pt idx="8718">
                  <c:v>214563</c:v>
                </c:pt>
                <c:pt idx="8719">
                  <c:v>214586</c:v>
                </c:pt>
                <c:pt idx="8720">
                  <c:v>214607</c:v>
                </c:pt>
                <c:pt idx="8721">
                  <c:v>214630</c:v>
                </c:pt>
                <c:pt idx="8722">
                  <c:v>214651</c:v>
                </c:pt>
                <c:pt idx="8723">
                  <c:v>214673</c:v>
                </c:pt>
                <c:pt idx="8724">
                  <c:v>214695</c:v>
                </c:pt>
                <c:pt idx="8725">
                  <c:v>214717</c:v>
                </c:pt>
                <c:pt idx="8726">
                  <c:v>214739</c:v>
                </c:pt>
                <c:pt idx="8727">
                  <c:v>214764</c:v>
                </c:pt>
                <c:pt idx="8728">
                  <c:v>214786</c:v>
                </c:pt>
                <c:pt idx="8729">
                  <c:v>214807</c:v>
                </c:pt>
                <c:pt idx="8730">
                  <c:v>214830</c:v>
                </c:pt>
                <c:pt idx="8731">
                  <c:v>214851</c:v>
                </c:pt>
                <c:pt idx="8732">
                  <c:v>214873</c:v>
                </c:pt>
                <c:pt idx="8733">
                  <c:v>214981</c:v>
                </c:pt>
                <c:pt idx="8734">
                  <c:v>215003</c:v>
                </c:pt>
                <c:pt idx="8735">
                  <c:v>215025</c:v>
                </c:pt>
                <c:pt idx="8736">
                  <c:v>215047</c:v>
                </c:pt>
                <c:pt idx="8737">
                  <c:v>215069</c:v>
                </c:pt>
                <c:pt idx="8738">
                  <c:v>215091</c:v>
                </c:pt>
                <c:pt idx="8739">
                  <c:v>215114</c:v>
                </c:pt>
                <c:pt idx="8740">
                  <c:v>215136</c:v>
                </c:pt>
                <c:pt idx="8741">
                  <c:v>215157</c:v>
                </c:pt>
                <c:pt idx="8742">
                  <c:v>215180</c:v>
                </c:pt>
                <c:pt idx="8743">
                  <c:v>215201</c:v>
                </c:pt>
                <c:pt idx="8744">
                  <c:v>215224</c:v>
                </c:pt>
                <c:pt idx="8745">
                  <c:v>215245</c:v>
                </c:pt>
                <c:pt idx="8746">
                  <c:v>215267</c:v>
                </c:pt>
                <c:pt idx="8747">
                  <c:v>215289</c:v>
                </c:pt>
                <c:pt idx="8748">
                  <c:v>215311</c:v>
                </c:pt>
                <c:pt idx="8749">
                  <c:v>215332</c:v>
                </c:pt>
                <c:pt idx="8750">
                  <c:v>215355</c:v>
                </c:pt>
                <c:pt idx="8751">
                  <c:v>215376</c:v>
                </c:pt>
                <c:pt idx="8752">
                  <c:v>215399</c:v>
                </c:pt>
                <c:pt idx="8753">
                  <c:v>215420</c:v>
                </c:pt>
                <c:pt idx="8754">
                  <c:v>215442</c:v>
                </c:pt>
                <c:pt idx="8755">
                  <c:v>215464</c:v>
                </c:pt>
                <c:pt idx="8756">
                  <c:v>215486</c:v>
                </c:pt>
                <c:pt idx="8757">
                  <c:v>215507</c:v>
                </c:pt>
                <c:pt idx="8758">
                  <c:v>215530</c:v>
                </c:pt>
                <c:pt idx="8759">
                  <c:v>215552</c:v>
                </c:pt>
                <c:pt idx="8760">
                  <c:v>215573</c:v>
                </c:pt>
                <c:pt idx="8761">
                  <c:v>215596</c:v>
                </c:pt>
                <c:pt idx="8762">
                  <c:v>215617</c:v>
                </c:pt>
                <c:pt idx="8763">
                  <c:v>215640</c:v>
                </c:pt>
                <c:pt idx="8764">
                  <c:v>215663</c:v>
                </c:pt>
                <c:pt idx="8765">
                  <c:v>215686</c:v>
                </c:pt>
                <c:pt idx="8766">
                  <c:v>215707</c:v>
                </c:pt>
                <c:pt idx="8767">
                  <c:v>215729</c:v>
                </c:pt>
                <c:pt idx="8768">
                  <c:v>215750</c:v>
                </c:pt>
                <c:pt idx="8769">
                  <c:v>215773</c:v>
                </c:pt>
                <c:pt idx="8770">
                  <c:v>215796</c:v>
                </c:pt>
                <c:pt idx="8771">
                  <c:v>215818</c:v>
                </c:pt>
                <c:pt idx="8772">
                  <c:v>215839</c:v>
                </c:pt>
                <c:pt idx="8773">
                  <c:v>215861</c:v>
                </c:pt>
                <c:pt idx="8774">
                  <c:v>215955</c:v>
                </c:pt>
                <c:pt idx="8775">
                  <c:v>215990</c:v>
                </c:pt>
                <c:pt idx="8776">
                  <c:v>216012</c:v>
                </c:pt>
                <c:pt idx="8777">
                  <c:v>216034</c:v>
                </c:pt>
                <c:pt idx="8778">
                  <c:v>216055</c:v>
                </c:pt>
                <c:pt idx="8779">
                  <c:v>216078</c:v>
                </c:pt>
                <c:pt idx="8780">
                  <c:v>216099</c:v>
                </c:pt>
                <c:pt idx="8781">
                  <c:v>216121</c:v>
                </c:pt>
                <c:pt idx="8782">
                  <c:v>216142</c:v>
                </c:pt>
                <c:pt idx="8783">
                  <c:v>216165</c:v>
                </c:pt>
                <c:pt idx="8784">
                  <c:v>216186</c:v>
                </c:pt>
                <c:pt idx="8785">
                  <c:v>216208</c:v>
                </c:pt>
                <c:pt idx="8786">
                  <c:v>216229</c:v>
                </c:pt>
                <c:pt idx="8787">
                  <c:v>216252</c:v>
                </c:pt>
                <c:pt idx="8788">
                  <c:v>216273</c:v>
                </c:pt>
                <c:pt idx="8789">
                  <c:v>216295</c:v>
                </c:pt>
                <c:pt idx="8790">
                  <c:v>216316</c:v>
                </c:pt>
                <c:pt idx="8791">
                  <c:v>216339</c:v>
                </c:pt>
                <c:pt idx="8792">
                  <c:v>216360</c:v>
                </c:pt>
                <c:pt idx="8793">
                  <c:v>216382</c:v>
                </c:pt>
                <c:pt idx="8794">
                  <c:v>216403</c:v>
                </c:pt>
                <c:pt idx="8795">
                  <c:v>216426</c:v>
                </c:pt>
                <c:pt idx="8796">
                  <c:v>216448</c:v>
                </c:pt>
                <c:pt idx="8797">
                  <c:v>216469</c:v>
                </c:pt>
                <c:pt idx="8798">
                  <c:v>216491</c:v>
                </c:pt>
                <c:pt idx="8799">
                  <c:v>216513</c:v>
                </c:pt>
                <c:pt idx="8800">
                  <c:v>216535</c:v>
                </c:pt>
                <c:pt idx="8801">
                  <c:v>216556</c:v>
                </c:pt>
                <c:pt idx="8802">
                  <c:v>216578</c:v>
                </c:pt>
                <c:pt idx="8803">
                  <c:v>216599</c:v>
                </c:pt>
                <c:pt idx="8804">
                  <c:v>216621</c:v>
                </c:pt>
                <c:pt idx="8805">
                  <c:v>216643</c:v>
                </c:pt>
                <c:pt idx="8806">
                  <c:v>216665</c:v>
                </c:pt>
                <c:pt idx="8807">
                  <c:v>216686</c:v>
                </c:pt>
                <c:pt idx="8808">
                  <c:v>216708</c:v>
                </c:pt>
                <c:pt idx="8809">
                  <c:v>216730</c:v>
                </c:pt>
                <c:pt idx="8810">
                  <c:v>216752</c:v>
                </c:pt>
                <c:pt idx="8811">
                  <c:v>216773</c:v>
                </c:pt>
                <c:pt idx="8812">
                  <c:v>216795</c:v>
                </c:pt>
                <c:pt idx="8813">
                  <c:v>216817</c:v>
                </c:pt>
                <c:pt idx="8814">
                  <c:v>216839</c:v>
                </c:pt>
                <c:pt idx="8815">
                  <c:v>216860</c:v>
                </c:pt>
                <c:pt idx="8816">
                  <c:v>216882</c:v>
                </c:pt>
                <c:pt idx="8817">
                  <c:v>216989</c:v>
                </c:pt>
                <c:pt idx="8818">
                  <c:v>217011</c:v>
                </c:pt>
                <c:pt idx="8819">
                  <c:v>217033</c:v>
                </c:pt>
                <c:pt idx="8820">
                  <c:v>217055</c:v>
                </c:pt>
                <c:pt idx="8821">
                  <c:v>217076</c:v>
                </c:pt>
                <c:pt idx="8822">
                  <c:v>217098</c:v>
                </c:pt>
                <c:pt idx="8823">
                  <c:v>217120</c:v>
                </c:pt>
                <c:pt idx="8824">
                  <c:v>217142</c:v>
                </c:pt>
                <c:pt idx="8825">
                  <c:v>217163</c:v>
                </c:pt>
                <c:pt idx="8826">
                  <c:v>217185</c:v>
                </c:pt>
                <c:pt idx="8827">
                  <c:v>217207</c:v>
                </c:pt>
                <c:pt idx="8828">
                  <c:v>217229</c:v>
                </c:pt>
                <c:pt idx="8829">
                  <c:v>217250</c:v>
                </c:pt>
                <c:pt idx="8830">
                  <c:v>217272</c:v>
                </c:pt>
                <c:pt idx="8831">
                  <c:v>217294</c:v>
                </c:pt>
                <c:pt idx="8832">
                  <c:v>217317</c:v>
                </c:pt>
                <c:pt idx="8833">
                  <c:v>217338</c:v>
                </c:pt>
                <c:pt idx="8834">
                  <c:v>217360</c:v>
                </c:pt>
                <c:pt idx="8835">
                  <c:v>217382</c:v>
                </c:pt>
                <c:pt idx="8836">
                  <c:v>217404</c:v>
                </c:pt>
                <c:pt idx="8837">
                  <c:v>217428</c:v>
                </c:pt>
                <c:pt idx="8838">
                  <c:v>217450</c:v>
                </c:pt>
                <c:pt idx="8839">
                  <c:v>217473</c:v>
                </c:pt>
                <c:pt idx="8840">
                  <c:v>217494</c:v>
                </c:pt>
                <c:pt idx="8841">
                  <c:v>217516</c:v>
                </c:pt>
                <c:pt idx="8842">
                  <c:v>217538</c:v>
                </c:pt>
                <c:pt idx="8843">
                  <c:v>217560</c:v>
                </c:pt>
                <c:pt idx="8844">
                  <c:v>217582</c:v>
                </c:pt>
                <c:pt idx="8845">
                  <c:v>217604</c:v>
                </c:pt>
                <c:pt idx="8846">
                  <c:v>217625</c:v>
                </c:pt>
                <c:pt idx="8847">
                  <c:v>217648</c:v>
                </c:pt>
                <c:pt idx="8848">
                  <c:v>217669</c:v>
                </c:pt>
                <c:pt idx="8849">
                  <c:v>217691</c:v>
                </c:pt>
                <c:pt idx="8850">
                  <c:v>217713</c:v>
                </c:pt>
                <c:pt idx="8851">
                  <c:v>217735</c:v>
                </c:pt>
                <c:pt idx="8852">
                  <c:v>217756</c:v>
                </c:pt>
                <c:pt idx="8853">
                  <c:v>217779</c:v>
                </c:pt>
                <c:pt idx="8854">
                  <c:v>217800</c:v>
                </c:pt>
                <c:pt idx="8855">
                  <c:v>217823</c:v>
                </c:pt>
                <c:pt idx="8856">
                  <c:v>217844</c:v>
                </c:pt>
                <c:pt idx="8857">
                  <c:v>217866</c:v>
                </c:pt>
                <c:pt idx="8858">
                  <c:v>217972</c:v>
                </c:pt>
                <c:pt idx="8859">
                  <c:v>217994</c:v>
                </c:pt>
                <c:pt idx="8860">
                  <c:v>218016</c:v>
                </c:pt>
                <c:pt idx="8861">
                  <c:v>218038</c:v>
                </c:pt>
                <c:pt idx="8862">
                  <c:v>218061</c:v>
                </c:pt>
                <c:pt idx="8863">
                  <c:v>218083</c:v>
                </c:pt>
                <c:pt idx="8864">
                  <c:v>218105</c:v>
                </c:pt>
                <c:pt idx="8865">
                  <c:v>218127</c:v>
                </c:pt>
                <c:pt idx="8866">
                  <c:v>218148</c:v>
                </c:pt>
                <c:pt idx="8867">
                  <c:v>218171</c:v>
                </c:pt>
                <c:pt idx="8868">
                  <c:v>218192</c:v>
                </c:pt>
                <c:pt idx="8869">
                  <c:v>218215</c:v>
                </c:pt>
                <c:pt idx="8870">
                  <c:v>218236</c:v>
                </c:pt>
                <c:pt idx="8871">
                  <c:v>218258</c:v>
                </c:pt>
                <c:pt idx="8872">
                  <c:v>218280</c:v>
                </c:pt>
                <c:pt idx="8873">
                  <c:v>218302</c:v>
                </c:pt>
                <c:pt idx="8874">
                  <c:v>218327</c:v>
                </c:pt>
                <c:pt idx="8875">
                  <c:v>218349</c:v>
                </c:pt>
                <c:pt idx="8876">
                  <c:v>218371</c:v>
                </c:pt>
                <c:pt idx="8877">
                  <c:v>218392</c:v>
                </c:pt>
                <c:pt idx="8878">
                  <c:v>218415</c:v>
                </c:pt>
                <c:pt idx="8879">
                  <c:v>218436</c:v>
                </c:pt>
                <c:pt idx="8880">
                  <c:v>218459</c:v>
                </c:pt>
                <c:pt idx="8881">
                  <c:v>218480</c:v>
                </c:pt>
                <c:pt idx="8882">
                  <c:v>218502</c:v>
                </c:pt>
                <c:pt idx="8883">
                  <c:v>218524</c:v>
                </c:pt>
                <c:pt idx="8884">
                  <c:v>218546</c:v>
                </c:pt>
                <c:pt idx="8885">
                  <c:v>218567</c:v>
                </c:pt>
                <c:pt idx="8886">
                  <c:v>218590</c:v>
                </c:pt>
                <c:pt idx="8887">
                  <c:v>218611</c:v>
                </c:pt>
                <c:pt idx="8888">
                  <c:v>218634</c:v>
                </c:pt>
                <c:pt idx="8889">
                  <c:v>218655</c:v>
                </c:pt>
                <c:pt idx="8890">
                  <c:v>218677</c:v>
                </c:pt>
                <c:pt idx="8891">
                  <c:v>218699</c:v>
                </c:pt>
                <c:pt idx="8892">
                  <c:v>218721</c:v>
                </c:pt>
                <c:pt idx="8893">
                  <c:v>218744</c:v>
                </c:pt>
                <c:pt idx="8894">
                  <c:v>218767</c:v>
                </c:pt>
                <c:pt idx="8895">
                  <c:v>218788</c:v>
                </c:pt>
                <c:pt idx="8896">
                  <c:v>218810</c:v>
                </c:pt>
                <c:pt idx="8897">
                  <c:v>218832</c:v>
                </c:pt>
                <c:pt idx="8898">
                  <c:v>218854</c:v>
                </c:pt>
                <c:pt idx="8899">
                  <c:v>218882</c:v>
                </c:pt>
                <c:pt idx="8900">
                  <c:v>218983</c:v>
                </c:pt>
                <c:pt idx="8901">
                  <c:v>219004</c:v>
                </c:pt>
                <c:pt idx="8902">
                  <c:v>219027</c:v>
                </c:pt>
                <c:pt idx="8903">
                  <c:v>219048</c:v>
                </c:pt>
                <c:pt idx="8904">
                  <c:v>219070</c:v>
                </c:pt>
                <c:pt idx="8905">
                  <c:v>219092</c:v>
                </c:pt>
                <c:pt idx="8906">
                  <c:v>219114</c:v>
                </c:pt>
                <c:pt idx="8907">
                  <c:v>219137</c:v>
                </c:pt>
                <c:pt idx="8908">
                  <c:v>219158</c:v>
                </c:pt>
                <c:pt idx="8909">
                  <c:v>219180</c:v>
                </c:pt>
                <c:pt idx="8910">
                  <c:v>219204</c:v>
                </c:pt>
                <c:pt idx="8911">
                  <c:v>219227</c:v>
                </c:pt>
                <c:pt idx="8912">
                  <c:v>219248</c:v>
                </c:pt>
                <c:pt idx="8913">
                  <c:v>219270</c:v>
                </c:pt>
                <c:pt idx="8914">
                  <c:v>219292</c:v>
                </c:pt>
                <c:pt idx="8915">
                  <c:v>219314</c:v>
                </c:pt>
                <c:pt idx="8916">
                  <c:v>219336</c:v>
                </c:pt>
                <c:pt idx="8917">
                  <c:v>219358</c:v>
                </c:pt>
                <c:pt idx="8918">
                  <c:v>219379</c:v>
                </c:pt>
                <c:pt idx="8919">
                  <c:v>219402</c:v>
                </c:pt>
                <c:pt idx="8920">
                  <c:v>219423</c:v>
                </c:pt>
                <c:pt idx="8921">
                  <c:v>219445</c:v>
                </c:pt>
                <c:pt idx="8922">
                  <c:v>219467</c:v>
                </c:pt>
                <c:pt idx="8923">
                  <c:v>219490</c:v>
                </c:pt>
                <c:pt idx="8924">
                  <c:v>219512</c:v>
                </c:pt>
                <c:pt idx="8925">
                  <c:v>219534</c:v>
                </c:pt>
                <c:pt idx="8926">
                  <c:v>219555</c:v>
                </c:pt>
                <c:pt idx="8927">
                  <c:v>219578</c:v>
                </c:pt>
                <c:pt idx="8928">
                  <c:v>219599</c:v>
                </c:pt>
                <c:pt idx="8929">
                  <c:v>219621</c:v>
                </c:pt>
                <c:pt idx="8930">
                  <c:v>219643</c:v>
                </c:pt>
                <c:pt idx="8931">
                  <c:v>219665</c:v>
                </c:pt>
                <c:pt idx="8932">
                  <c:v>219687</c:v>
                </c:pt>
                <c:pt idx="8933">
                  <c:v>219709</c:v>
                </c:pt>
                <c:pt idx="8934">
                  <c:v>219730</c:v>
                </c:pt>
                <c:pt idx="8935">
                  <c:v>219753</c:v>
                </c:pt>
                <c:pt idx="8936">
                  <c:v>219774</c:v>
                </c:pt>
                <c:pt idx="8937">
                  <c:v>219796</c:v>
                </c:pt>
                <c:pt idx="8938">
                  <c:v>219819</c:v>
                </c:pt>
                <c:pt idx="8939">
                  <c:v>219840</c:v>
                </c:pt>
                <c:pt idx="8940">
                  <c:v>219863</c:v>
                </c:pt>
                <c:pt idx="8941">
                  <c:v>219884</c:v>
                </c:pt>
                <c:pt idx="8942">
                  <c:v>219990</c:v>
                </c:pt>
                <c:pt idx="8943">
                  <c:v>220012</c:v>
                </c:pt>
                <c:pt idx="8944">
                  <c:v>220034</c:v>
                </c:pt>
                <c:pt idx="8945">
                  <c:v>220055</c:v>
                </c:pt>
                <c:pt idx="8946">
                  <c:v>220078</c:v>
                </c:pt>
                <c:pt idx="8947">
                  <c:v>220102</c:v>
                </c:pt>
                <c:pt idx="8948">
                  <c:v>220124</c:v>
                </c:pt>
                <c:pt idx="8949">
                  <c:v>220146</c:v>
                </c:pt>
                <c:pt idx="8950">
                  <c:v>220168</c:v>
                </c:pt>
                <c:pt idx="8951">
                  <c:v>220189</c:v>
                </c:pt>
                <c:pt idx="8952">
                  <c:v>220212</c:v>
                </c:pt>
                <c:pt idx="8953">
                  <c:v>220233</c:v>
                </c:pt>
                <c:pt idx="8954">
                  <c:v>220257</c:v>
                </c:pt>
                <c:pt idx="8955">
                  <c:v>220278</c:v>
                </c:pt>
                <c:pt idx="8956">
                  <c:v>220301</c:v>
                </c:pt>
                <c:pt idx="8957">
                  <c:v>220322</c:v>
                </c:pt>
                <c:pt idx="8958">
                  <c:v>220345</c:v>
                </c:pt>
                <c:pt idx="8959">
                  <c:v>220366</c:v>
                </c:pt>
                <c:pt idx="8960">
                  <c:v>220388</c:v>
                </c:pt>
                <c:pt idx="8961">
                  <c:v>220410</c:v>
                </c:pt>
                <c:pt idx="8962">
                  <c:v>220432</c:v>
                </c:pt>
                <c:pt idx="8963">
                  <c:v>220453</c:v>
                </c:pt>
                <c:pt idx="8964">
                  <c:v>220476</c:v>
                </c:pt>
                <c:pt idx="8965">
                  <c:v>220497</c:v>
                </c:pt>
                <c:pt idx="8966">
                  <c:v>220519</c:v>
                </c:pt>
                <c:pt idx="8967">
                  <c:v>220541</c:v>
                </c:pt>
                <c:pt idx="8968">
                  <c:v>220563</c:v>
                </c:pt>
                <c:pt idx="8969">
                  <c:v>220584</c:v>
                </c:pt>
                <c:pt idx="8970">
                  <c:v>220607</c:v>
                </c:pt>
                <c:pt idx="8971">
                  <c:v>220628</c:v>
                </c:pt>
                <c:pt idx="8972">
                  <c:v>220651</c:v>
                </c:pt>
                <c:pt idx="8973">
                  <c:v>220673</c:v>
                </c:pt>
                <c:pt idx="8974">
                  <c:v>220694</c:v>
                </c:pt>
                <c:pt idx="8975">
                  <c:v>220717</c:v>
                </c:pt>
                <c:pt idx="8976">
                  <c:v>220738</c:v>
                </c:pt>
                <c:pt idx="8977">
                  <c:v>220760</c:v>
                </c:pt>
                <c:pt idx="8978">
                  <c:v>220782</c:v>
                </c:pt>
                <c:pt idx="8979">
                  <c:v>220804</c:v>
                </c:pt>
                <c:pt idx="8980">
                  <c:v>220825</c:v>
                </c:pt>
                <c:pt idx="8981">
                  <c:v>220848</c:v>
                </c:pt>
                <c:pt idx="8982">
                  <c:v>220869</c:v>
                </c:pt>
                <c:pt idx="8983">
                  <c:v>220981</c:v>
                </c:pt>
                <c:pt idx="8984">
                  <c:v>221004</c:v>
                </c:pt>
                <c:pt idx="8985">
                  <c:v>221026</c:v>
                </c:pt>
                <c:pt idx="8986">
                  <c:v>221048</c:v>
                </c:pt>
                <c:pt idx="8987">
                  <c:v>221070</c:v>
                </c:pt>
                <c:pt idx="8988">
                  <c:v>221091</c:v>
                </c:pt>
                <c:pt idx="8989">
                  <c:v>221114</c:v>
                </c:pt>
                <c:pt idx="8990">
                  <c:v>221135</c:v>
                </c:pt>
                <c:pt idx="8991">
                  <c:v>221158</c:v>
                </c:pt>
                <c:pt idx="8992">
                  <c:v>221179</c:v>
                </c:pt>
                <c:pt idx="8993">
                  <c:v>221201</c:v>
                </c:pt>
                <c:pt idx="8994">
                  <c:v>221223</c:v>
                </c:pt>
                <c:pt idx="8995">
                  <c:v>221245</c:v>
                </c:pt>
                <c:pt idx="8996">
                  <c:v>221266</c:v>
                </c:pt>
                <c:pt idx="8997">
                  <c:v>221289</c:v>
                </c:pt>
                <c:pt idx="8998">
                  <c:v>221310</c:v>
                </c:pt>
                <c:pt idx="8999">
                  <c:v>221333</c:v>
                </c:pt>
                <c:pt idx="9000">
                  <c:v>221355</c:v>
                </c:pt>
                <c:pt idx="9001">
                  <c:v>221376</c:v>
                </c:pt>
                <c:pt idx="9002">
                  <c:v>221399</c:v>
                </c:pt>
                <c:pt idx="9003">
                  <c:v>221420</c:v>
                </c:pt>
                <c:pt idx="9004">
                  <c:v>221443</c:v>
                </c:pt>
                <c:pt idx="9005">
                  <c:v>221464</c:v>
                </c:pt>
                <c:pt idx="9006">
                  <c:v>221486</c:v>
                </c:pt>
                <c:pt idx="9007">
                  <c:v>221508</c:v>
                </c:pt>
                <c:pt idx="9008">
                  <c:v>221530</c:v>
                </c:pt>
                <c:pt idx="9009">
                  <c:v>221552</c:v>
                </c:pt>
                <c:pt idx="9010">
                  <c:v>221574</c:v>
                </c:pt>
                <c:pt idx="9011">
                  <c:v>221600</c:v>
                </c:pt>
                <c:pt idx="9012">
                  <c:v>221622</c:v>
                </c:pt>
                <c:pt idx="9013">
                  <c:v>221644</c:v>
                </c:pt>
                <c:pt idx="9014">
                  <c:v>221666</c:v>
                </c:pt>
                <c:pt idx="9015">
                  <c:v>221689</c:v>
                </c:pt>
                <c:pt idx="9016">
                  <c:v>221711</c:v>
                </c:pt>
                <c:pt idx="9017">
                  <c:v>221732</c:v>
                </c:pt>
                <c:pt idx="9018">
                  <c:v>221755</c:v>
                </c:pt>
                <c:pt idx="9019">
                  <c:v>221776</c:v>
                </c:pt>
                <c:pt idx="9020">
                  <c:v>221801</c:v>
                </c:pt>
                <c:pt idx="9021">
                  <c:v>221824</c:v>
                </c:pt>
                <c:pt idx="9022">
                  <c:v>221845</c:v>
                </c:pt>
                <c:pt idx="9023">
                  <c:v>221868</c:v>
                </c:pt>
                <c:pt idx="9024">
                  <c:v>221973</c:v>
                </c:pt>
                <c:pt idx="9025">
                  <c:v>221996</c:v>
                </c:pt>
                <c:pt idx="9026">
                  <c:v>222017</c:v>
                </c:pt>
                <c:pt idx="9027">
                  <c:v>222040</c:v>
                </c:pt>
                <c:pt idx="9028">
                  <c:v>222061</c:v>
                </c:pt>
                <c:pt idx="9029">
                  <c:v>222083</c:v>
                </c:pt>
                <c:pt idx="9030">
                  <c:v>222105</c:v>
                </c:pt>
                <c:pt idx="9031">
                  <c:v>222127</c:v>
                </c:pt>
                <c:pt idx="9032">
                  <c:v>222149</c:v>
                </c:pt>
                <c:pt idx="9033">
                  <c:v>222171</c:v>
                </c:pt>
                <c:pt idx="9034">
                  <c:v>222192</c:v>
                </c:pt>
                <c:pt idx="9035">
                  <c:v>222215</c:v>
                </c:pt>
                <c:pt idx="9036">
                  <c:v>222236</c:v>
                </c:pt>
                <c:pt idx="9037">
                  <c:v>222259</c:v>
                </c:pt>
                <c:pt idx="9038">
                  <c:v>222280</c:v>
                </c:pt>
                <c:pt idx="9039">
                  <c:v>222302</c:v>
                </c:pt>
                <c:pt idx="9040">
                  <c:v>222324</c:v>
                </c:pt>
                <c:pt idx="9041">
                  <c:v>222346</c:v>
                </c:pt>
                <c:pt idx="9042">
                  <c:v>222368</c:v>
                </c:pt>
                <c:pt idx="9043">
                  <c:v>222390</c:v>
                </c:pt>
                <c:pt idx="9044">
                  <c:v>222411</c:v>
                </c:pt>
                <c:pt idx="9045">
                  <c:v>222434</c:v>
                </c:pt>
                <c:pt idx="9046">
                  <c:v>222456</c:v>
                </c:pt>
                <c:pt idx="9047">
                  <c:v>222479</c:v>
                </c:pt>
                <c:pt idx="9048">
                  <c:v>222500</c:v>
                </c:pt>
                <c:pt idx="9049">
                  <c:v>222522</c:v>
                </c:pt>
                <c:pt idx="9050">
                  <c:v>222544</c:v>
                </c:pt>
                <c:pt idx="9051">
                  <c:v>222566</c:v>
                </c:pt>
                <c:pt idx="9052">
                  <c:v>222588</c:v>
                </c:pt>
                <c:pt idx="9053">
                  <c:v>222610</c:v>
                </c:pt>
                <c:pt idx="9054">
                  <c:v>222631</c:v>
                </c:pt>
                <c:pt idx="9055">
                  <c:v>222654</c:v>
                </c:pt>
                <c:pt idx="9056">
                  <c:v>222675</c:v>
                </c:pt>
                <c:pt idx="9057">
                  <c:v>222695</c:v>
                </c:pt>
                <c:pt idx="9058">
                  <c:v>222717</c:v>
                </c:pt>
                <c:pt idx="9059">
                  <c:v>222739</c:v>
                </c:pt>
                <c:pt idx="9060">
                  <c:v>222760</c:v>
                </c:pt>
                <c:pt idx="9061">
                  <c:v>222782</c:v>
                </c:pt>
                <c:pt idx="9062">
                  <c:v>222804</c:v>
                </c:pt>
                <c:pt idx="9063">
                  <c:v>222826</c:v>
                </c:pt>
                <c:pt idx="9064">
                  <c:v>222848</c:v>
                </c:pt>
                <c:pt idx="9065">
                  <c:v>222869</c:v>
                </c:pt>
                <c:pt idx="9066">
                  <c:v>222976</c:v>
                </c:pt>
                <c:pt idx="9067">
                  <c:v>222998</c:v>
                </c:pt>
                <c:pt idx="9068">
                  <c:v>223020</c:v>
                </c:pt>
                <c:pt idx="9069">
                  <c:v>223041</c:v>
                </c:pt>
                <c:pt idx="9070">
                  <c:v>223063</c:v>
                </c:pt>
                <c:pt idx="9071">
                  <c:v>223085</c:v>
                </c:pt>
                <c:pt idx="9072">
                  <c:v>223107</c:v>
                </c:pt>
                <c:pt idx="9073">
                  <c:v>223128</c:v>
                </c:pt>
                <c:pt idx="9074">
                  <c:v>223150</c:v>
                </c:pt>
                <c:pt idx="9075">
                  <c:v>223172</c:v>
                </c:pt>
                <c:pt idx="9076">
                  <c:v>223194</c:v>
                </c:pt>
                <c:pt idx="9077">
                  <c:v>223217</c:v>
                </c:pt>
                <c:pt idx="9078">
                  <c:v>223239</c:v>
                </c:pt>
                <c:pt idx="9079">
                  <c:v>223260</c:v>
                </c:pt>
                <c:pt idx="9080">
                  <c:v>223283</c:v>
                </c:pt>
                <c:pt idx="9081">
                  <c:v>223304</c:v>
                </c:pt>
                <c:pt idx="9082">
                  <c:v>223326</c:v>
                </c:pt>
                <c:pt idx="9083">
                  <c:v>223347</c:v>
                </c:pt>
                <c:pt idx="9084">
                  <c:v>223370</c:v>
                </c:pt>
                <c:pt idx="9085">
                  <c:v>223391</c:v>
                </c:pt>
                <c:pt idx="9086">
                  <c:v>223413</c:v>
                </c:pt>
                <c:pt idx="9087">
                  <c:v>223434</c:v>
                </c:pt>
                <c:pt idx="9088">
                  <c:v>223457</c:v>
                </c:pt>
                <c:pt idx="9089">
                  <c:v>223478</c:v>
                </c:pt>
                <c:pt idx="9090">
                  <c:v>223500</c:v>
                </c:pt>
                <c:pt idx="9091">
                  <c:v>223521</c:v>
                </c:pt>
                <c:pt idx="9092">
                  <c:v>223544</c:v>
                </c:pt>
                <c:pt idx="9093">
                  <c:v>223576</c:v>
                </c:pt>
                <c:pt idx="9094">
                  <c:v>223597</c:v>
                </c:pt>
                <c:pt idx="9095">
                  <c:v>223620</c:v>
                </c:pt>
                <c:pt idx="9096">
                  <c:v>223641</c:v>
                </c:pt>
                <c:pt idx="9097">
                  <c:v>223663</c:v>
                </c:pt>
                <c:pt idx="9098">
                  <c:v>223684</c:v>
                </c:pt>
                <c:pt idx="9099">
                  <c:v>223707</c:v>
                </c:pt>
                <c:pt idx="9100">
                  <c:v>223728</c:v>
                </c:pt>
                <c:pt idx="9101">
                  <c:v>223750</c:v>
                </c:pt>
                <c:pt idx="9102">
                  <c:v>223772</c:v>
                </c:pt>
                <c:pt idx="9103">
                  <c:v>223794</c:v>
                </c:pt>
                <c:pt idx="9104">
                  <c:v>223815</c:v>
                </c:pt>
                <c:pt idx="9105">
                  <c:v>223837</c:v>
                </c:pt>
                <c:pt idx="9106">
                  <c:v>223868</c:v>
                </c:pt>
                <c:pt idx="9107">
                  <c:v>224023</c:v>
                </c:pt>
                <c:pt idx="9108">
                  <c:v>224112</c:v>
                </c:pt>
                <c:pt idx="9109">
                  <c:v>224201</c:v>
                </c:pt>
                <c:pt idx="9110">
                  <c:v>224248</c:v>
                </c:pt>
                <c:pt idx="9111">
                  <c:v>224270</c:v>
                </c:pt>
                <c:pt idx="9112">
                  <c:v>224291</c:v>
                </c:pt>
                <c:pt idx="9113">
                  <c:v>224313</c:v>
                </c:pt>
                <c:pt idx="9114">
                  <c:v>224335</c:v>
                </c:pt>
                <c:pt idx="9115">
                  <c:v>224357</c:v>
                </c:pt>
                <c:pt idx="9116">
                  <c:v>224378</c:v>
                </c:pt>
                <c:pt idx="9117">
                  <c:v>224401</c:v>
                </c:pt>
                <c:pt idx="9118">
                  <c:v>224422</c:v>
                </c:pt>
                <c:pt idx="9119">
                  <c:v>224444</c:v>
                </c:pt>
                <c:pt idx="9120">
                  <c:v>224465</c:v>
                </c:pt>
                <c:pt idx="9121">
                  <c:v>224488</c:v>
                </c:pt>
                <c:pt idx="9122">
                  <c:v>224509</c:v>
                </c:pt>
                <c:pt idx="9123">
                  <c:v>224531</c:v>
                </c:pt>
                <c:pt idx="9124">
                  <c:v>224552</c:v>
                </c:pt>
                <c:pt idx="9125">
                  <c:v>224575</c:v>
                </c:pt>
                <c:pt idx="9126">
                  <c:v>224596</c:v>
                </c:pt>
                <c:pt idx="9127">
                  <c:v>224618</c:v>
                </c:pt>
                <c:pt idx="9128">
                  <c:v>224640</c:v>
                </c:pt>
                <c:pt idx="9129">
                  <c:v>224662</c:v>
                </c:pt>
                <c:pt idx="9130">
                  <c:v>224687</c:v>
                </c:pt>
                <c:pt idx="9131">
                  <c:v>224708</c:v>
                </c:pt>
                <c:pt idx="9132">
                  <c:v>224730</c:v>
                </c:pt>
                <c:pt idx="9133">
                  <c:v>224752</c:v>
                </c:pt>
                <c:pt idx="9134">
                  <c:v>224774</c:v>
                </c:pt>
                <c:pt idx="9135">
                  <c:v>224796</c:v>
                </c:pt>
                <c:pt idx="9136">
                  <c:v>224818</c:v>
                </c:pt>
                <c:pt idx="9137">
                  <c:v>224839</c:v>
                </c:pt>
                <c:pt idx="9138">
                  <c:v>224862</c:v>
                </c:pt>
                <c:pt idx="9139">
                  <c:v>224968</c:v>
                </c:pt>
                <c:pt idx="9140">
                  <c:v>224991</c:v>
                </c:pt>
                <c:pt idx="9141">
                  <c:v>225013</c:v>
                </c:pt>
                <c:pt idx="9142">
                  <c:v>225035</c:v>
                </c:pt>
                <c:pt idx="9143">
                  <c:v>225057</c:v>
                </c:pt>
                <c:pt idx="9144">
                  <c:v>225079</c:v>
                </c:pt>
                <c:pt idx="9145">
                  <c:v>225101</c:v>
                </c:pt>
                <c:pt idx="9146">
                  <c:v>225123</c:v>
                </c:pt>
                <c:pt idx="9147">
                  <c:v>225144</c:v>
                </c:pt>
                <c:pt idx="9148">
                  <c:v>225167</c:v>
                </c:pt>
                <c:pt idx="9149">
                  <c:v>225188</c:v>
                </c:pt>
                <c:pt idx="9150">
                  <c:v>225211</c:v>
                </c:pt>
                <c:pt idx="9151">
                  <c:v>225232</c:v>
                </c:pt>
                <c:pt idx="9152">
                  <c:v>225255</c:v>
                </c:pt>
                <c:pt idx="9153">
                  <c:v>225276</c:v>
                </c:pt>
                <c:pt idx="9154">
                  <c:v>225298</c:v>
                </c:pt>
                <c:pt idx="9155">
                  <c:v>225320</c:v>
                </c:pt>
                <c:pt idx="9156">
                  <c:v>225342</c:v>
                </c:pt>
                <c:pt idx="9157">
                  <c:v>225364</c:v>
                </c:pt>
                <c:pt idx="9158">
                  <c:v>225386</c:v>
                </c:pt>
                <c:pt idx="9159">
                  <c:v>225408</c:v>
                </c:pt>
                <c:pt idx="9160">
                  <c:v>225430</c:v>
                </c:pt>
                <c:pt idx="9161">
                  <c:v>225452</c:v>
                </c:pt>
                <c:pt idx="9162">
                  <c:v>225473</c:v>
                </c:pt>
                <c:pt idx="9163">
                  <c:v>225496</c:v>
                </c:pt>
                <c:pt idx="9164">
                  <c:v>225517</c:v>
                </c:pt>
                <c:pt idx="9165">
                  <c:v>225540</c:v>
                </c:pt>
                <c:pt idx="9166">
                  <c:v>225564</c:v>
                </c:pt>
                <c:pt idx="9167">
                  <c:v>225586</c:v>
                </c:pt>
                <c:pt idx="9168">
                  <c:v>225607</c:v>
                </c:pt>
                <c:pt idx="9169">
                  <c:v>225630</c:v>
                </c:pt>
                <c:pt idx="9170">
                  <c:v>225651</c:v>
                </c:pt>
                <c:pt idx="9171">
                  <c:v>225675</c:v>
                </c:pt>
                <c:pt idx="9172">
                  <c:v>225696</c:v>
                </c:pt>
                <c:pt idx="9173">
                  <c:v>225719</c:v>
                </c:pt>
                <c:pt idx="9174">
                  <c:v>225740</c:v>
                </c:pt>
                <c:pt idx="9175">
                  <c:v>225762</c:v>
                </c:pt>
                <c:pt idx="9176">
                  <c:v>225784</c:v>
                </c:pt>
                <c:pt idx="9177">
                  <c:v>225806</c:v>
                </c:pt>
                <c:pt idx="9178">
                  <c:v>225827</c:v>
                </c:pt>
                <c:pt idx="9179">
                  <c:v>225850</c:v>
                </c:pt>
                <c:pt idx="9180">
                  <c:v>225871</c:v>
                </c:pt>
                <c:pt idx="9181">
                  <c:v>225978</c:v>
                </c:pt>
                <c:pt idx="9182">
                  <c:v>225999</c:v>
                </c:pt>
                <c:pt idx="9183">
                  <c:v>226022</c:v>
                </c:pt>
                <c:pt idx="9184">
                  <c:v>226043</c:v>
                </c:pt>
                <c:pt idx="9185">
                  <c:v>226065</c:v>
                </c:pt>
                <c:pt idx="9186">
                  <c:v>226087</c:v>
                </c:pt>
                <c:pt idx="9187">
                  <c:v>226109</c:v>
                </c:pt>
                <c:pt idx="9188">
                  <c:v>226131</c:v>
                </c:pt>
                <c:pt idx="9189">
                  <c:v>226153</c:v>
                </c:pt>
                <c:pt idx="9190">
                  <c:v>226174</c:v>
                </c:pt>
                <c:pt idx="9191">
                  <c:v>226197</c:v>
                </c:pt>
                <c:pt idx="9192">
                  <c:v>226219</c:v>
                </c:pt>
                <c:pt idx="9193">
                  <c:v>226240</c:v>
                </c:pt>
                <c:pt idx="9194">
                  <c:v>226263</c:v>
                </c:pt>
                <c:pt idx="9195">
                  <c:v>226284</c:v>
                </c:pt>
                <c:pt idx="9196">
                  <c:v>226307</c:v>
                </c:pt>
                <c:pt idx="9197">
                  <c:v>226328</c:v>
                </c:pt>
                <c:pt idx="9198">
                  <c:v>226350</c:v>
                </c:pt>
                <c:pt idx="9199">
                  <c:v>226372</c:v>
                </c:pt>
                <c:pt idx="9200">
                  <c:v>226394</c:v>
                </c:pt>
                <c:pt idx="9201">
                  <c:v>226416</c:v>
                </c:pt>
                <c:pt idx="9202">
                  <c:v>226439</c:v>
                </c:pt>
                <c:pt idx="9203">
                  <c:v>226463</c:v>
                </c:pt>
                <c:pt idx="9204">
                  <c:v>226486</c:v>
                </c:pt>
                <c:pt idx="9205">
                  <c:v>226507</c:v>
                </c:pt>
                <c:pt idx="9206">
                  <c:v>226529</c:v>
                </c:pt>
                <c:pt idx="9207">
                  <c:v>226551</c:v>
                </c:pt>
                <c:pt idx="9208">
                  <c:v>226573</c:v>
                </c:pt>
                <c:pt idx="9209">
                  <c:v>226594</c:v>
                </c:pt>
                <c:pt idx="9210">
                  <c:v>226617</c:v>
                </c:pt>
                <c:pt idx="9211">
                  <c:v>226638</c:v>
                </c:pt>
                <c:pt idx="9212">
                  <c:v>226661</c:v>
                </c:pt>
                <c:pt idx="9213">
                  <c:v>226682</c:v>
                </c:pt>
                <c:pt idx="9214">
                  <c:v>226704</c:v>
                </c:pt>
                <c:pt idx="9215">
                  <c:v>226726</c:v>
                </c:pt>
                <c:pt idx="9216">
                  <c:v>226748</c:v>
                </c:pt>
                <c:pt idx="9217">
                  <c:v>226769</c:v>
                </c:pt>
                <c:pt idx="9218">
                  <c:v>226792</c:v>
                </c:pt>
                <c:pt idx="9219">
                  <c:v>226813</c:v>
                </c:pt>
                <c:pt idx="9220">
                  <c:v>226836</c:v>
                </c:pt>
                <c:pt idx="9221">
                  <c:v>226857</c:v>
                </c:pt>
                <c:pt idx="9222">
                  <c:v>226965</c:v>
                </c:pt>
                <c:pt idx="9223">
                  <c:v>226987</c:v>
                </c:pt>
                <c:pt idx="9224">
                  <c:v>227009</c:v>
                </c:pt>
                <c:pt idx="9225">
                  <c:v>227031</c:v>
                </c:pt>
                <c:pt idx="9226">
                  <c:v>227053</c:v>
                </c:pt>
                <c:pt idx="9227">
                  <c:v>227075</c:v>
                </c:pt>
                <c:pt idx="9228">
                  <c:v>227096</c:v>
                </c:pt>
                <c:pt idx="9229">
                  <c:v>227119</c:v>
                </c:pt>
                <c:pt idx="9230">
                  <c:v>227140</c:v>
                </c:pt>
                <c:pt idx="9231">
                  <c:v>227163</c:v>
                </c:pt>
                <c:pt idx="9232">
                  <c:v>227184</c:v>
                </c:pt>
                <c:pt idx="9233">
                  <c:v>227207</c:v>
                </c:pt>
                <c:pt idx="9234">
                  <c:v>227229</c:v>
                </c:pt>
                <c:pt idx="9235">
                  <c:v>227251</c:v>
                </c:pt>
                <c:pt idx="9236">
                  <c:v>227272</c:v>
                </c:pt>
                <c:pt idx="9237">
                  <c:v>227295</c:v>
                </c:pt>
                <c:pt idx="9238">
                  <c:v>227316</c:v>
                </c:pt>
                <c:pt idx="9239">
                  <c:v>227341</c:v>
                </c:pt>
                <c:pt idx="9240">
                  <c:v>227362</c:v>
                </c:pt>
                <c:pt idx="9241">
                  <c:v>227385</c:v>
                </c:pt>
                <c:pt idx="9242">
                  <c:v>227406</c:v>
                </c:pt>
                <c:pt idx="9243">
                  <c:v>227429</c:v>
                </c:pt>
                <c:pt idx="9244">
                  <c:v>227450</c:v>
                </c:pt>
                <c:pt idx="9245">
                  <c:v>227472</c:v>
                </c:pt>
                <c:pt idx="9246">
                  <c:v>227494</c:v>
                </c:pt>
                <c:pt idx="9247">
                  <c:v>227516</c:v>
                </c:pt>
                <c:pt idx="9248">
                  <c:v>227537</c:v>
                </c:pt>
                <c:pt idx="9249">
                  <c:v>227560</c:v>
                </c:pt>
                <c:pt idx="9250">
                  <c:v>227581</c:v>
                </c:pt>
                <c:pt idx="9251">
                  <c:v>227604</c:v>
                </c:pt>
                <c:pt idx="9252">
                  <c:v>227625</c:v>
                </c:pt>
                <c:pt idx="9253">
                  <c:v>227647</c:v>
                </c:pt>
                <c:pt idx="9254">
                  <c:v>227670</c:v>
                </c:pt>
                <c:pt idx="9255">
                  <c:v>227691</c:v>
                </c:pt>
                <c:pt idx="9256">
                  <c:v>227713</c:v>
                </c:pt>
                <c:pt idx="9257">
                  <c:v>227735</c:v>
                </c:pt>
                <c:pt idx="9258">
                  <c:v>227757</c:v>
                </c:pt>
                <c:pt idx="9259">
                  <c:v>227779</c:v>
                </c:pt>
                <c:pt idx="9260">
                  <c:v>227801</c:v>
                </c:pt>
                <c:pt idx="9261">
                  <c:v>227822</c:v>
                </c:pt>
                <c:pt idx="9262">
                  <c:v>227845</c:v>
                </c:pt>
                <c:pt idx="9263">
                  <c:v>227867</c:v>
                </c:pt>
                <c:pt idx="9264">
                  <c:v>227976</c:v>
                </c:pt>
                <c:pt idx="9265">
                  <c:v>227998</c:v>
                </c:pt>
                <c:pt idx="9266">
                  <c:v>228020</c:v>
                </c:pt>
                <c:pt idx="9267">
                  <c:v>228041</c:v>
                </c:pt>
                <c:pt idx="9268">
                  <c:v>228064</c:v>
                </c:pt>
                <c:pt idx="9269">
                  <c:v>228085</c:v>
                </c:pt>
                <c:pt idx="9270">
                  <c:v>228108</c:v>
                </c:pt>
                <c:pt idx="9271">
                  <c:v>228129</c:v>
                </c:pt>
                <c:pt idx="9272">
                  <c:v>228151</c:v>
                </c:pt>
                <c:pt idx="9273">
                  <c:v>228173</c:v>
                </c:pt>
                <c:pt idx="9274">
                  <c:v>228195</c:v>
                </c:pt>
                <c:pt idx="9275">
                  <c:v>228217</c:v>
                </c:pt>
                <c:pt idx="9276">
                  <c:v>228242</c:v>
                </c:pt>
                <c:pt idx="9277">
                  <c:v>228263</c:v>
                </c:pt>
                <c:pt idx="9278">
                  <c:v>228285</c:v>
                </c:pt>
                <c:pt idx="9279">
                  <c:v>228307</c:v>
                </c:pt>
                <c:pt idx="9280">
                  <c:v>228329</c:v>
                </c:pt>
                <c:pt idx="9281">
                  <c:v>228352</c:v>
                </c:pt>
                <c:pt idx="9282">
                  <c:v>228373</c:v>
                </c:pt>
                <c:pt idx="9283">
                  <c:v>228395</c:v>
                </c:pt>
                <c:pt idx="9284">
                  <c:v>228417</c:v>
                </c:pt>
                <c:pt idx="9285">
                  <c:v>228439</c:v>
                </c:pt>
                <c:pt idx="9286">
                  <c:v>228461</c:v>
                </c:pt>
                <c:pt idx="9287">
                  <c:v>228483</c:v>
                </c:pt>
                <c:pt idx="9288">
                  <c:v>228504</c:v>
                </c:pt>
                <c:pt idx="9289">
                  <c:v>228527</c:v>
                </c:pt>
                <c:pt idx="9290">
                  <c:v>228548</c:v>
                </c:pt>
                <c:pt idx="9291">
                  <c:v>228570</c:v>
                </c:pt>
                <c:pt idx="9292">
                  <c:v>228592</c:v>
                </c:pt>
                <c:pt idx="9293">
                  <c:v>228614</c:v>
                </c:pt>
                <c:pt idx="9294">
                  <c:v>228637</c:v>
                </c:pt>
                <c:pt idx="9295">
                  <c:v>228659</c:v>
                </c:pt>
                <c:pt idx="9296">
                  <c:v>228680</c:v>
                </c:pt>
                <c:pt idx="9297">
                  <c:v>228703</c:v>
                </c:pt>
                <c:pt idx="9298">
                  <c:v>228724</c:v>
                </c:pt>
                <c:pt idx="9299">
                  <c:v>228747</c:v>
                </c:pt>
                <c:pt idx="9300">
                  <c:v>228768</c:v>
                </c:pt>
                <c:pt idx="9301">
                  <c:v>228790</c:v>
                </c:pt>
                <c:pt idx="9302">
                  <c:v>228812</c:v>
                </c:pt>
                <c:pt idx="9303">
                  <c:v>228834</c:v>
                </c:pt>
                <c:pt idx="9304">
                  <c:v>228856</c:v>
                </c:pt>
                <c:pt idx="9305">
                  <c:v>228878</c:v>
                </c:pt>
                <c:pt idx="9306">
                  <c:v>228987</c:v>
                </c:pt>
                <c:pt idx="9307">
                  <c:v>229009</c:v>
                </c:pt>
                <c:pt idx="9308">
                  <c:v>229030</c:v>
                </c:pt>
                <c:pt idx="9309">
                  <c:v>229053</c:v>
                </c:pt>
                <c:pt idx="9310">
                  <c:v>229074</c:v>
                </c:pt>
                <c:pt idx="9311">
                  <c:v>229096</c:v>
                </c:pt>
                <c:pt idx="9312">
                  <c:v>229118</c:v>
                </c:pt>
                <c:pt idx="9313">
                  <c:v>229138</c:v>
                </c:pt>
                <c:pt idx="9314">
                  <c:v>229160</c:v>
                </c:pt>
                <c:pt idx="9315">
                  <c:v>229182</c:v>
                </c:pt>
                <c:pt idx="9316">
                  <c:v>229203</c:v>
                </c:pt>
                <c:pt idx="9317">
                  <c:v>229226</c:v>
                </c:pt>
                <c:pt idx="9318">
                  <c:v>229248</c:v>
                </c:pt>
                <c:pt idx="9319">
                  <c:v>229270</c:v>
                </c:pt>
                <c:pt idx="9320">
                  <c:v>229292</c:v>
                </c:pt>
                <c:pt idx="9321">
                  <c:v>229313</c:v>
                </c:pt>
                <c:pt idx="9322">
                  <c:v>229336</c:v>
                </c:pt>
                <c:pt idx="9323">
                  <c:v>229357</c:v>
                </c:pt>
                <c:pt idx="9324">
                  <c:v>229380</c:v>
                </c:pt>
                <c:pt idx="9325">
                  <c:v>229402</c:v>
                </c:pt>
                <c:pt idx="9326">
                  <c:v>229424</c:v>
                </c:pt>
                <c:pt idx="9327">
                  <c:v>229446</c:v>
                </c:pt>
                <c:pt idx="9328">
                  <c:v>229468</c:v>
                </c:pt>
                <c:pt idx="9329">
                  <c:v>229490</c:v>
                </c:pt>
                <c:pt idx="9330">
                  <c:v>229512</c:v>
                </c:pt>
                <c:pt idx="9331">
                  <c:v>229533</c:v>
                </c:pt>
                <c:pt idx="9332">
                  <c:v>229556</c:v>
                </c:pt>
                <c:pt idx="9333">
                  <c:v>229577</c:v>
                </c:pt>
                <c:pt idx="9334">
                  <c:v>229600</c:v>
                </c:pt>
                <c:pt idx="9335">
                  <c:v>229621</c:v>
                </c:pt>
                <c:pt idx="9336">
                  <c:v>229643</c:v>
                </c:pt>
                <c:pt idx="9337">
                  <c:v>229665</c:v>
                </c:pt>
                <c:pt idx="9338">
                  <c:v>229687</c:v>
                </c:pt>
                <c:pt idx="9339">
                  <c:v>229709</c:v>
                </c:pt>
                <c:pt idx="9340">
                  <c:v>229731</c:v>
                </c:pt>
                <c:pt idx="9341">
                  <c:v>229752</c:v>
                </c:pt>
                <c:pt idx="9342">
                  <c:v>229775</c:v>
                </c:pt>
                <c:pt idx="9343">
                  <c:v>229796</c:v>
                </c:pt>
                <c:pt idx="9344">
                  <c:v>229819</c:v>
                </c:pt>
                <c:pt idx="9345">
                  <c:v>229840</c:v>
                </c:pt>
                <c:pt idx="9346">
                  <c:v>229862</c:v>
                </c:pt>
                <c:pt idx="9347">
                  <c:v>229968</c:v>
                </c:pt>
                <c:pt idx="9348">
                  <c:v>229990</c:v>
                </c:pt>
                <c:pt idx="9349">
                  <c:v>230014</c:v>
                </c:pt>
                <c:pt idx="9350">
                  <c:v>230036</c:v>
                </c:pt>
                <c:pt idx="9351">
                  <c:v>230059</c:v>
                </c:pt>
                <c:pt idx="9352">
                  <c:v>230080</c:v>
                </c:pt>
                <c:pt idx="9353">
                  <c:v>230102</c:v>
                </c:pt>
                <c:pt idx="9354">
                  <c:v>230123</c:v>
                </c:pt>
                <c:pt idx="9355">
                  <c:v>230147</c:v>
                </c:pt>
                <c:pt idx="9356">
                  <c:v>230168</c:v>
                </c:pt>
                <c:pt idx="9357">
                  <c:v>230190</c:v>
                </c:pt>
                <c:pt idx="9358">
                  <c:v>230211</c:v>
                </c:pt>
                <c:pt idx="9359">
                  <c:v>230234</c:v>
                </c:pt>
                <c:pt idx="9360">
                  <c:v>230255</c:v>
                </c:pt>
                <c:pt idx="9361">
                  <c:v>230277</c:v>
                </c:pt>
                <c:pt idx="9362">
                  <c:v>230299</c:v>
                </c:pt>
                <c:pt idx="9363">
                  <c:v>230321</c:v>
                </c:pt>
                <c:pt idx="9364">
                  <c:v>230342</c:v>
                </c:pt>
                <c:pt idx="9365">
                  <c:v>230364</c:v>
                </c:pt>
                <c:pt idx="9366">
                  <c:v>230386</c:v>
                </c:pt>
                <c:pt idx="9367">
                  <c:v>230408</c:v>
                </c:pt>
                <c:pt idx="9368">
                  <c:v>230429</c:v>
                </c:pt>
                <c:pt idx="9369">
                  <c:v>230451</c:v>
                </c:pt>
                <c:pt idx="9370">
                  <c:v>230473</c:v>
                </c:pt>
                <c:pt idx="9371">
                  <c:v>230495</c:v>
                </c:pt>
                <c:pt idx="9372">
                  <c:v>230516</c:v>
                </c:pt>
                <c:pt idx="9373">
                  <c:v>230538</c:v>
                </c:pt>
                <c:pt idx="9374">
                  <c:v>230560</c:v>
                </c:pt>
                <c:pt idx="9375">
                  <c:v>230582</c:v>
                </c:pt>
                <c:pt idx="9376">
                  <c:v>230603</c:v>
                </c:pt>
                <c:pt idx="9377">
                  <c:v>230626</c:v>
                </c:pt>
                <c:pt idx="9378">
                  <c:v>230647</c:v>
                </c:pt>
                <c:pt idx="9379">
                  <c:v>230669</c:v>
                </c:pt>
                <c:pt idx="9380">
                  <c:v>230690</c:v>
                </c:pt>
                <c:pt idx="9381">
                  <c:v>230713</c:v>
                </c:pt>
                <c:pt idx="9382">
                  <c:v>230734</c:v>
                </c:pt>
                <c:pt idx="9383">
                  <c:v>230756</c:v>
                </c:pt>
                <c:pt idx="9384">
                  <c:v>230777</c:v>
                </c:pt>
                <c:pt idx="9385">
                  <c:v>230800</c:v>
                </c:pt>
                <c:pt idx="9386">
                  <c:v>230824</c:v>
                </c:pt>
                <c:pt idx="9387">
                  <c:v>230847</c:v>
                </c:pt>
                <c:pt idx="9388">
                  <c:v>230868</c:v>
                </c:pt>
                <c:pt idx="9389">
                  <c:v>230977</c:v>
                </c:pt>
                <c:pt idx="9390">
                  <c:v>230999</c:v>
                </c:pt>
                <c:pt idx="9391">
                  <c:v>231020</c:v>
                </c:pt>
                <c:pt idx="9392">
                  <c:v>231043</c:v>
                </c:pt>
                <c:pt idx="9393">
                  <c:v>231064</c:v>
                </c:pt>
                <c:pt idx="9394">
                  <c:v>231086</c:v>
                </c:pt>
                <c:pt idx="9395">
                  <c:v>231107</c:v>
                </c:pt>
                <c:pt idx="9396">
                  <c:v>231130</c:v>
                </c:pt>
                <c:pt idx="9397">
                  <c:v>231151</c:v>
                </c:pt>
                <c:pt idx="9398">
                  <c:v>231173</c:v>
                </c:pt>
                <c:pt idx="9399">
                  <c:v>231195</c:v>
                </c:pt>
                <c:pt idx="9400">
                  <c:v>231217</c:v>
                </c:pt>
                <c:pt idx="9401">
                  <c:v>231238</c:v>
                </c:pt>
                <c:pt idx="9402">
                  <c:v>231260</c:v>
                </c:pt>
                <c:pt idx="9403">
                  <c:v>231282</c:v>
                </c:pt>
                <c:pt idx="9404">
                  <c:v>231304</c:v>
                </c:pt>
                <c:pt idx="9405">
                  <c:v>231325</c:v>
                </c:pt>
                <c:pt idx="9406">
                  <c:v>231347</c:v>
                </c:pt>
                <c:pt idx="9407">
                  <c:v>231369</c:v>
                </c:pt>
                <c:pt idx="9408">
                  <c:v>231391</c:v>
                </c:pt>
                <c:pt idx="9409">
                  <c:v>231412</c:v>
                </c:pt>
                <c:pt idx="9410">
                  <c:v>231434</c:v>
                </c:pt>
                <c:pt idx="9411">
                  <c:v>231456</c:v>
                </c:pt>
                <c:pt idx="9412">
                  <c:v>231478</c:v>
                </c:pt>
                <c:pt idx="9413">
                  <c:v>231499</c:v>
                </c:pt>
                <c:pt idx="9414">
                  <c:v>231521</c:v>
                </c:pt>
                <c:pt idx="9415">
                  <c:v>231543</c:v>
                </c:pt>
                <c:pt idx="9416">
                  <c:v>231565</c:v>
                </c:pt>
                <c:pt idx="9417">
                  <c:v>231587</c:v>
                </c:pt>
                <c:pt idx="9418">
                  <c:v>231610</c:v>
                </c:pt>
                <c:pt idx="9419">
                  <c:v>231631</c:v>
                </c:pt>
                <c:pt idx="9420">
                  <c:v>231653</c:v>
                </c:pt>
                <c:pt idx="9421">
                  <c:v>231674</c:v>
                </c:pt>
                <c:pt idx="9422">
                  <c:v>231699</c:v>
                </c:pt>
                <c:pt idx="9423">
                  <c:v>231721</c:v>
                </c:pt>
                <c:pt idx="9424">
                  <c:v>231743</c:v>
                </c:pt>
                <c:pt idx="9425">
                  <c:v>231766</c:v>
                </c:pt>
                <c:pt idx="9426">
                  <c:v>231787</c:v>
                </c:pt>
                <c:pt idx="9427">
                  <c:v>231809</c:v>
                </c:pt>
                <c:pt idx="9428">
                  <c:v>231831</c:v>
                </c:pt>
                <c:pt idx="9429">
                  <c:v>231853</c:v>
                </c:pt>
                <c:pt idx="9430">
                  <c:v>231874</c:v>
                </c:pt>
                <c:pt idx="9431">
                  <c:v>231984</c:v>
                </c:pt>
                <c:pt idx="9432">
                  <c:v>232005</c:v>
                </c:pt>
                <c:pt idx="9433">
                  <c:v>232027</c:v>
                </c:pt>
                <c:pt idx="9434">
                  <c:v>232049</c:v>
                </c:pt>
                <c:pt idx="9435">
                  <c:v>232071</c:v>
                </c:pt>
                <c:pt idx="9436">
                  <c:v>232093</c:v>
                </c:pt>
                <c:pt idx="9437">
                  <c:v>232115</c:v>
                </c:pt>
                <c:pt idx="9438">
                  <c:v>232136</c:v>
                </c:pt>
                <c:pt idx="9439">
                  <c:v>232159</c:v>
                </c:pt>
                <c:pt idx="9440">
                  <c:v>232180</c:v>
                </c:pt>
                <c:pt idx="9441">
                  <c:v>232203</c:v>
                </c:pt>
                <c:pt idx="9442">
                  <c:v>232224</c:v>
                </c:pt>
                <c:pt idx="9443">
                  <c:v>232246</c:v>
                </c:pt>
                <c:pt idx="9444">
                  <c:v>232268</c:v>
                </c:pt>
                <c:pt idx="9445">
                  <c:v>232290</c:v>
                </c:pt>
                <c:pt idx="9446">
                  <c:v>232312</c:v>
                </c:pt>
                <c:pt idx="9447">
                  <c:v>232335</c:v>
                </c:pt>
                <c:pt idx="9448">
                  <c:v>232356</c:v>
                </c:pt>
                <c:pt idx="9449">
                  <c:v>232379</c:v>
                </c:pt>
                <c:pt idx="9450">
                  <c:v>232400</c:v>
                </c:pt>
                <c:pt idx="9451">
                  <c:v>232423</c:v>
                </c:pt>
                <c:pt idx="9452">
                  <c:v>232444</c:v>
                </c:pt>
                <c:pt idx="9453">
                  <c:v>232466</c:v>
                </c:pt>
                <c:pt idx="9454">
                  <c:v>232488</c:v>
                </c:pt>
                <c:pt idx="9455">
                  <c:v>232510</c:v>
                </c:pt>
                <c:pt idx="9456">
                  <c:v>232532</c:v>
                </c:pt>
                <c:pt idx="9457">
                  <c:v>232554</c:v>
                </c:pt>
                <c:pt idx="9458">
                  <c:v>232576</c:v>
                </c:pt>
                <c:pt idx="9459">
                  <c:v>232600</c:v>
                </c:pt>
                <c:pt idx="9460">
                  <c:v>232623</c:v>
                </c:pt>
                <c:pt idx="9461">
                  <c:v>232644</c:v>
                </c:pt>
                <c:pt idx="9462">
                  <c:v>232667</c:v>
                </c:pt>
                <c:pt idx="9463">
                  <c:v>232688</c:v>
                </c:pt>
                <c:pt idx="9464">
                  <c:v>232710</c:v>
                </c:pt>
                <c:pt idx="9465">
                  <c:v>232732</c:v>
                </c:pt>
                <c:pt idx="9466">
                  <c:v>232754</c:v>
                </c:pt>
                <c:pt idx="9467">
                  <c:v>232776</c:v>
                </c:pt>
                <c:pt idx="9468">
                  <c:v>232798</c:v>
                </c:pt>
                <c:pt idx="9469">
                  <c:v>232819</c:v>
                </c:pt>
                <c:pt idx="9470">
                  <c:v>232842</c:v>
                </c:pt>
                <c:pt idx="9471">
                  <c:v>232863</c:v>
                </c:pt>
                <c:pt idx="9472">
                  <c:v>232970</c:v>
                </c:pt>
                <c:pt idx="9473">
                  <c:v>232991</c:v>
                </c:pt>
                <c:pt idx="9474">
                  <c:v>233014</c:v>
                </c:pt>
                <c:pt idx="9475">
                  <c:v>233035</c:v>
                </c:pt>
                <c:pt idx="9476">
                  <c:v>233057</c:v>
                </c:pt>
                <c:pt idx="9477">
                  <c:v>233079</c:v>
                </c:pt>
                <c:pt idx="9478">
                  <c:v>233102</c:v>
                </c:pt>
                <c:pt idx="9479">
                  <c:v>233124</c:v>
                </c:pt>
                <c:pt idx="9480">
                  <c:v>233146</c:v>
                </c:pt>
                <c:pt idx="9481">
                  <c:v>233167</c:v>
                </c:pt>
                <c:pt idx="9482">
                  <c:v>233190</c:v>
                </c:pt>
                <c:pt idx="9483">
                  <c:v>233211</c:v>
                </c:pt>
                <c:pt idx="9484">
                  <c:v>233234</c:v>
                </c:pt>
                <c:pt idx="9485">
                  <c:v>233255</c:v>
                </c:pt>
                <c:pt idx="9486">
                  <c:v>233277</c:v>
                </c:pt>
                <c:pt idx="9487">
                  <c:v>233299</c:v>
                </c:pt>
                <c:pt idx="9488">
                  <c:v>233321</c:v>
                </c:pt>
                <c:pt idx="9489">
                  <c:v>233344</c:v>
                </c:pt>
                <c:pt idx="9490">
                  <c:v>233365</c:v>
                </c:pt>
                <c:pt idx="9491">
                  <c:v>233387</c:v>
                </c:pt>
                <c:pt idx="9492">
                  <c:v>233409</c:v>
                </c:pt>
                <c:pt idx="9493">
                  <c:v>233431</c:v>
                </c:pt>
                <c:pt idx="9494">
                  <c:v>233453</c:v>
                </c:pt>
                <c:pt idx="9495">
                  <c:v>233478</c:v>
                </c:pt>
                <c:pt idx="9496">
                  <c:v>233499</c:v>
                </c:pt>
                <c:pt idx="9497">
                  <c:v>233521</c:v>
                </c:pt>
                <c:pt idx="9498">
                  <c:v>233543</c:v>
                </c:pt>
                <c:pt idx="9499">
                  <c:v>233565</c:v>
                </c:pt>
                <c:pt idx="9500">
                  <c:v>233587</c:v>
                </c:pt>
                <c:pt idx="9501">
                  <c:v>233609</c:v>
                </c:pt>
                <c:pt idx="9502">
                  <c:v>233630</c:v>
                </c:pt>
                <c:pt idx="9503">
                  <c:v>233653</c:v>
                </c:pt>
                <c:pt idx="9504">
                  <c:v>233674</c:v>
                </c:pt>
                <c:pt idx="9505">
                  <c:v>233696</c:v>
                </c:pt>
                <c:pt idx="9506">
                  <c:v>233718</c:v>
                </c:pt>
                <c:pt idx="9507">
                  <c:v>233740</c:v>
                </c:pt>
                <c:pt idx="9508">
                  <c:v>233763</c:v>
                </c:pt>
                <c:pt idx="9509">
                  <c:v>233785</c:v>
                </c:pt>
                <c:pt idx="9510">
                  <c:v>233806</c:v>
                </c:pt>
                <c:pt idx="9511">
                  <c:v>233829</c:v>
                </c:pt>
                <c:pt idx="9512">
                  <c:v>233850</c:v>
                </c:pt>
                <c:pt idx="9513">
                  <c:v>233899</c:v>
                </c:pt>
                <c:pt idx="9514">
                  <c:v>233979</c:v>
                </c:pt>
                <c:pt idx="9515">
                  <c:v>234002</c:v>
                </c:pt>
                <c:pt idx="9516">
                  <c:v>234028</c:v>
                </c:pt>
                <c:pt idx="9517">
                  <c:v>234050</c:v>
                </c:pt>
                <c:pt idx="9518">
                  <c:v>234072</c:v>
                </c:pt>
                <c:pt idx="9519">
                  <c:v>234093</c:v>
                </c:pt>
                <c:pt idx="9520">
                  <c:v>234116</c:v>
                </c:pt>
                <c:pt idx="9521">
                  <c:v>234137</c:v>
                </c:pt>
                <c:pt idx="9522">
                  <c:v>234160</c:v>
                </c:pt>
                <c:pt idx="9523">
                  <c:v>234181</c:v>
                </c:pt>
                <c:pt idx="9524">
                  <c:v>234203</c:v>
                </c:pt>
                <c:pt idx="9525">
                  <c:v>234225</c:v>
                </c:pt>
                <c:pt idx="9526">
                  <c:v>234247</c:v>
                </c:pt>
                <c:pt idx="9527">
                  <c:v>234269</c:v>
                </c:pt>
                <c:pt idx="9528">
                  <c:v>234291</c:v>
                </c:pt>
                <c:pt idx="9529">
                  <c:v>234312</c:v>
                </c:pt>
                <c:pt idx="9530">
                  <c:v>234335</c:v>
                </c:pt>
                <c:pt idx="9531">
                  <c:v>234356</c:v>
                </c:pt>
                <c:pt idx="9532">
                  <c:v>234381</c:v>
                </c:pt>
                <c:pt idx="9533">
                  <c:v>234403</c:v>
                </c:pt>
                <c:pt idx="9534">
                  <c:v>234425</c:v>
                </c:pt>
                <c:pt idx="9535">
                  <c:v>234447</c:v>
                </c:pt>
                <c:pt idx="9536">
                  <c:v>234469</c:v>
                </c:pt>
                <c:pt idx="9537">
                  <c:v>234490</c:v>
                </c:pt>
                <c:pt idx="9538">
                  <c:v>234513</c:v>
                </c:pt>
                <c:pt idx="9539">
                  <c:v>234535</c:v>
                </c:pt>
                <c:pt idx="9540">
                  <c:v>234558</c:v>
                </c:pt>
                <c:pt idx="9541">
                  <c:v>234579</c:v>
                </c:pt>
                <c:pt idx="9542">
                  <c:v>234601</c:v>
                </c:pt>
                <c:pt idx="9543">
                  <c:v>234624</c:v>
                </c:pt>
                <c:pt idx="9544">
                  <c:v>234645</c:v>
                </c:pt>
                <c:pt idx="9545">
                  <c:v>234668</c:v>
                </c:pt>
                <c:pt idx="9546">
                  <c:v>234689</c:v>
                </c:pt>
                <c:pt idx="9547">
                  <c:v>234711</c:v>
                </c:pt>
                <c:pt idx="9548">
                  <c:v>234733</c:v>
                </c:pt>
                <c:pt idx="9549">
                  <c:v>234755</c:v>
                </c:pt>
                <c:pt idx="9550">
                  <c:v>234776</c:v>
                </c:pt>
                <c:pt idx="9551">
                  <c:v>234799</c:v>
                </c:pt>
                <c:pt idx="9552">
                  <c:v>234820</c:v>
                </c:pt>
                <c:pt idx="9553">
                  <c:v>234843</c:v>
                </c:pt>
                <c:pt idx="9554">
                  <c:v>234864</c:v>
                </c:pt>
                <c:pt idx="9555">
                  <c:v>234972</c:v>
                </c:pt>
                <c:pt idx="9556">
                  <c:v>234993</c:v>
                </c:pt>
                <c:pt idx="9557">
                  <c:v>235015</c:v>
                </c:pt>
                <c:pt idx="9558">
                  <c:v>235037</c:v>
                </c:pt>
                <c:pt idx="9559">
                  <c:v>235059</c:v>
                </c:pt>
                <c:pt idx="9560">
                  <c:v>235081</c:v>
                </c:pt>
                <c:pt idx="9561">
                  <c:v>235103</c:v>
                </c:pt>
                <c:pt idx="9562">
                  <c:v>235124</c:v>
                </c:pt>
                <c:pt idx="9563">
                  <c:v>235147</c:v>
                </c:pt>
                <c:pt idx="9564">
                  <c:v>235168</c:v>
                </c:pt>
                <c:pt idx="9565">
                  <c:v>235190</c:v>
                </c:pt>
                <c:pt idx="9566">
                  <c:v>235212</c:v>
                </c:pt>
                <c:pt idx="9567">
                  <c:v>235234</c:v>
                </c:pt>
                <c:pt idx="9568">
                  <c:v>235256</c:v>
                </c:pt>
                <c:pt idx="9569">
                  <c:v>235276</c:v>
                </c:pt>
                <c:pt idx="9570">
                  <c:v>235298</c:v>
                </c:pt>
                <c:pt idx="9571">
                  <c:v>235321</c:v>
                </c:pt>
                <c:pt idx="9572">
                  <c:v>235342</c:v>
                </c:pt>
                <c:pt idx="9573">
                  <c:v>235365</c:v>
                </c:pt>
                <c:pt idx="9574">
                  <c:v>235386</c:v>
                </c:pt>
                <c:pt idx="9575">
                  <c:v>235408</c:v>
                </c:pt>
                <c:pt idx="9576">
                  <c:v>235430</c:v>
                </c:pt>
                <c:pt idx="9577">
                  <c:v>235452</c:v>
                </c:pt>
                <c:pt idx="9578">
                  <c:v>235474</c:v>
                </c:pt>
                <c:pt idx="9579">
                  <c:v>235496</c:v>
                </c:pt>
                <c:pt idx="9580">
                  <c:v>235517</c:v>
                </c:pt>
                <c:pt idx="9581">
                  <c:v>235540</c:v>
                </c:pt>
                <c:pt idx="9582">
                  <c:v>235561</c:v>
                </c:pt>
                <c:pt idx="9583">
                  <c:v>235584</c:v>
                </c:pt>
                <c:pt idx="9584">
                  <c:v>235606</c:v>
                </c:pt>
                <c:pt idx="9585">
                  <c:v>235627</c:v>
                </c:pt>
                <c:pt idx="9586">
                  <c:v>235650</c:v>
                </c:pt>
                <c:pt idx="9587">
                  <c:v>235671</c:v>
                </c:pt>
                <c:pt idx="9588">
                  <c:v>235694</c:v>
                </c:pt>
                <c:pt idx="9589">
                  <c:v>235715</c:v>
                </c:pt>
                <c:pt idx="9590">
                  <c:v>235737</c:v>
                </c:pt>
                <c:pt idx="9591">
                  <c:v>235759</c:v>
                </c:pt>
                <c:pt idx="9592">
                  <c:v>235781</c:v>
                </c:pt>
                <c:pt idx="9593">
                  <c:v>235803</c:v>
                </c:pt>
                <c:pt idx="9594">
                  <c:v>235825</c:v>
                </c:pt>
                <c:pt idx="9595">
                  <c:v>235846</c:v>
                </c:pt>
                <c:pt idx="9596">
                  <c:v>235869</c:v>
                </c:pt>
                <c:pt idx="9597">
                  <c:v>235975</c:v>
                </c:pt>
                <c:pt idx="9598">
                  <c:v>235998</c:v>
                </c:pt>
                <c:pt idx="9599">
                  <c:v>236019</c:v>
                </c:pt>
                <c:pt idx="9600">
                  <c:v>236041</c:v>
                </c:pt>
                <c:pt idx="9601">
                  <c:v>236064</c:v>
                </c:pt>
                <c:pt idx="9602">
                  <c:v>236086</c:v>
                </c:pt>
                <c:pt idx="9603">
                  <c:v>236108</c:v>
                </c:pt>
                <c:pt idx="9604">
                  <c:v>236130</c:v>
                </c:pt>
                <c:pt idx="9605">
                  <c:v>236154</c:v>
                </c:pt>
                <c:pt idx="9606">
                  <c:v>236176</c:v>
                </c:pt>
                <c:pt idx="9607">
                  <c:v>236198</c:v>
                </c:pt>
                <c:pt idx="9608">
                  <c:v>236220</c:v>
                </c:pt>
                <c:pt idx="9609">
                  <c:v>236242</c:v>
                </c:pt>
                <c:pt idx="9610">
                  <c:v>236264</c:v>
                </c:pt>
                <c:pt idx="9611">
                  <c:v>236285</c:v>
                </c:pt>
                <c:pt idx="9612">
                  <c:v>236308</c:v>
                </c:pt>
                <c:pt idx="9613">
                  <c:v>236329</c:v>
                </c:pt>
                <c:pt idx="9614">
                  <c:v>236352</c:v>
                </c:pt>
                <c:pt idx="9615">
                  <c:v>236374</c:v>
                </c:pt>
                <c:pt idx="9616">
                  <c:v>236395</c:v>
                </c:pt>
                <c:pt idx="9617">
                  <c:v>236418</c:v>
                </c:pt>
                <c:pt idx="9618">
                  <c:v>236439</c:v>
                </c:pt>
                <c:pt idx="9619">
                  <c:v>236462</c:v>
                </c:pt>
                <c:pt idx="9620">
                  <c:v>236483</c:v>
                </c:pt>
                <c:pt idx="9621">
                  <c:v>236505</c:v>
                </c:pt>
                <c:pt idx="9622">
                  <c:v>236527</c:v>
                </c:pt>
                <c:pt idx="9623">
                  <c:v>236549</c:v>
                </c:pt>
                <c:pt idx="9624">
                  <c:v>236571</c:v>
                </c:pt>
                <c:pt idx="9625">
                  <c:v>236593</c:v>
                </c:pt>
                <c:pt idx="9626">
                  <c:v>236614</c:v>
                </c:pt>
                <c:pt idx="9627">
                  <c:v>236637</c:v>
                </c:pt>
                <c:pt idx="9628">
                  <c:v>236658</c:v>
                </c:pt>
                <c:pt idx="9629">
                  <c:v>236681</c:v>
                </c:pt>
                <c:pt idx="9630">
                  <c:v>236702</c:v>
                </c:pt>
                <c:pt idx="9631">
                  <c:v>236725</c:v>
                </c:pt>
                <c:pt idx="9632">
                  <c:v>236747</c:v>
                </c:pt>
                <c:pt idx="9633">
                  <c:v>236769</c:v>
                </c:pt>
                <c:pt idx="9634">
                  <c:v>236791</c:v>
                </c:pt>
                <c:pt idx="9635">
                  <c:v>236813</c:v>
                </c:pt>
                <c:pt idx="9636">
                  <c:v>236834</c:v>
                </c:pt>
                <c:pt idx="9637">
                  <c:v>236857</c:v>
                </c:pt>
                <c:pt idx="9638">
                  <c:v>236963</c:v>
                </c:pt>
                <c:pt idx="9639">
                  <c:v>236986</c:v>
                </c:pt>
                <c:pt idx="9640">
                  <c:v>237007</c:v>
                </c:pt>
                <c:pt idx="9641">
                  <c:v>237030</c:v>
                </c:pt>
                <c:pt idx="9642">
                  <c:v>237054</c:v>
                </c:pt>
                <c:pt idx="9643">
                  <c:v>237076</c:v>
                </c:pt>
                <c:pt idx="9644">
                  <c:v>237097</c:v>
                </c:pt>
                <c:pt idx="9645">
                  <c:v>237119</c:v>
                </c:pt>
                <c:pt idx="9646">
                  <c:v>237142</c:v>
                </c:pt>
                <c:pt idx="9647">
                  <c:v>237163</c:v>
                </c:pt>
                <c:pt idx="9648">
                  <c:v>237185</c:v>
                </c:pt>
                <c:pt idx="9649">
                  <c:v>237206</c:v>
                </c:pt>
                <c:pt idx="9650">
                  <c:v>237229</c:v>
                </c:pt>
                <c:pt idx="9651">
                  <c:v>237250</c:v>
                </c:pt>
                <c:pt idx="9652">
                  <c:v>237272</c:v>
                </c:pt>
                <c:pt idx="9653">
                  <c:v>237293</c:v>
                </c:pt>
                <c:pt idx="9654">
                  <c:v>237316</c:v>
                </c:pt>
                <c:pt idx="9655">
                  <c:v>237337</c:v>
                </c:pt>
                <c:pt idx="9656">
                  <c:v>237359</c:v>
                </c:pt>
                <c:pt idx="9657">
                  <c:v>237381</c:v>
                </c:pt>
                <c:pt idx="9658">
                  <c:v>237403</c:v>
                </c:pt>
                <c:pt idx="9659">
                  <c:v>237424</c:v>
                </c:pt>
                <c:pt idx="9660">
                  <c:v>237446</c:v>
                </c:pt>
                <c:pt idx="9661">
                  <c:v>237468</c:v>
                </c:pt>
                <c:pt idx="9662">
                  <c:v>237491</c:v>
                </c:pt>
                <c:pt idx="9663">
                  <c:v>237512</c:v>
                </c:pt>
                <c:pt idx="9664">
                  <c:v>237534</c:v>
                </c:pt>
                <c:pt idx="9665">
                  <c:v>237556</c:v>
                </c:pt>
                <c:pt idx="9666">
                  <c:v>237578</c:v>
                </c:pt>
                <c:pt idx="9667">
                  <c:v>237599</c:v>
                </c:pt>
                <c:pt idx="9668">
                  <c:v>237622</c:v>
                </c:pt>
                <c:pt idx="9669">
                  <c:v>237643</c:v>
                </c:pt>
                <c:pt idx="9670">
                  <c:v>237665</c:v>
                </c:pt>
                <c:pt idx="9671">
                  <c:v>237686</c:v>
                </c:pt>
                <c:pt idx="9672">
                  <c:v>237709</c:v>
                </c:pt>
                <c:pt idx="9673">
                  <c:v>237730</c:v>
                </c:pt>
                <c:pt idx="9674">
                  <c:v>237752</c:v>
                </c:pt>
                <c:pt idx="9675">
                  <c:v>237773</c:v>
                </c:pt>
                <c:pt idx="9676">
                  <c:v>237796</c:v>
                </c:pt>
                <c:pt idx="9677">
                  <c:v>237817</c:v>
                </c:pt>
                <c:pt idx="9678">
                  <c:v>237849</c:v>
                </c:pt>
                <c:pt idx="9679">
                  <c:v>237871</c:v>
                </c:pt>
                <c:pt idx="9680">
                  <c:v>237976</c:v>
                </c:pt>
                <c:pt idx="9681">
                  <c:v>237999</c:v>
                </c:pt>
                <c:pt idx="9682">
                  <c:v>238020</c:v>
                </c:pt>
                <c:pt idx="9683">
                  <c:v>238042</c:v>
                </c:pt>
                <c:pt idx="9684">
                  <c:v>238064</c:v>
                </c:pt>
                <c:pt idx="9685">
                  <c:v>238086</c:v>
                </c:pt>
                <c:pt idx="9686">
                  <c:v>238107</c:v>
                </c:pt>
                <c:pt idx="9687">
                  <c:v>238129</c:v>
                </c:pt>
                <c:pt idx="9688">
                  <c:v>238151</c:v>
                </c:pt>
                <c:pt idx="9689">
                  <c:v>238173</c:v>
                </c:pt>
                <c:pt idx="9690">
                  <c:v>238194</c:v>
                </c:pt>
                <c:pt idx="9691">
                  <c:v>238217</c:v>
                </c:pt>
                <c:pt idx="9692">
                  <c:v>238239</c:v>
                </c:pt>
                <c:pt idx="9693">
                  <c:v>238261</c:v>
                </c:pt>
                <c:pt idx="9694">
                  <c:v>238282</c:v>
                </c:pt>
                <c:pt idx="9695">
                  <c:v>238305</c:v>
                </c:pt>
                <c:pt idx="9696">
                  <c:v>238326</c:v>
                </c:pt>
                <c:pt idx="9697">
                  <c:v>238348</c:v>
                </c:pt>
                <c:pt idx="9698">
                  <c:v>238369</c:v>
                </c:pt>
                <c:pt idx="9699">
                  <c:v>238392</c:v>
                </c:pt>
                <c:pt idx="9700">
                  <c:v>238413</c:v>
                </c:pt>
                <c:pt idx="9701">
                  <c:v>238435</c:v>
                </c:pt>
                <c:pt idx="9702">
                  <c:v>238456</c:v>
                </c:pt>
                <c:pt idx="9703">
                  <c:v>238479</c:v>
                </c:pt>
                <c:pt idx="9704">
                  <c:v>238500</c:v>
                </c:pt>
                <c:pt idx="9705">
                  <c:v>238522</c:v>
                </c:pt>
                <c:pt idx="9706">
                  <c:v>238544</c:v>
                </c:pt>
                <c:pt idx="9707">
                  <c:v>238566</c:v>
                </c:pt>
                <c:pt idx="9708">
                  <c:v>238587</c:v>
                </c:pt>
                <c:pt idx="9709">
                  <c:v>238609</c:v>
                </c:pt>
                <c:pt idx="9710">
                  <c:v>238631</c:v>
                </c:pt>
                <c:pt idx="9711">
                  <c:v>238653</c:v>
                </c:pt>
                <c:pt idx="9712">
                  <c:v>238674</c:v>
                </c:pt>
                <c:pt idx="9713">
                  <c:v>238697</c:v>
                </c:pt>
                <c:pt idx="9714">
                  <c:v>238718</c:v>
                </c:pt>
                <c:pt idx="9715">
                  <c:v>238743</c:v>
                </c:pt>
                <c:pt idx="9716">
                  <c:v>238765</c:v>
                </c:pt>
                <c:pt idx="9717">
                  <c:v>238787</c:v>
                </c:pt>
                <c:pt idx="9718">
                  <c:v>238809</c:v>
                </c:pt>
                <c:pt idx="9719">
                  <c:v>238830</c:v>
                </c:pt>
                <c:pt idx="9720">
                  <c:v>238853</c:v>
                </c:pt>
                <c:pt idx="9721">
                  <c:v>238937</c:v>
                </c:pt>
                <c:pt idx="9722">
                  <c:v>238983</c:v>
                </c:pt>
                <c:pt idx="9723">
                  <c:v>239004</c:v>
                </c:pt>
                <c:pt idx="9724">
                  <c:v>239027</c:v>
                </c:pt>
                <c:pt idx="9725">
                  <c:v>239048</c:v>
                </c:pt>
                <c:pt idx="9726">
                  <c:v>239071</c:v>
                </c:pt>
                <c:pt idx="9727">
                  <c:v>239092</c:v>
                </c:pt>
                <c:pt idx="9728">
                  <c:v>239115</c:v>
                </c:pt>
                <c:pt idx="9729">
                  <c:v>239136</c:v>
                </c:pt>
                <c:pt idx="9730">
                  <c:v>239158</c:v>
                </c:pt>
                <c:pt idx="9731">
                  <c:v>239180</c:v>
                </c:pt>
                <c:pt idx="9732">
                  <c:v>239202</c:v>
                </c:pt>
                <c:pt idx="9733">
                  <c:v>239224</c:v>
                </c:pt>
                <c:pt idx="9734">
                  <c:v>239246</c:v>
                </c:pt>
                <c:pt idx="9735">
                  <c:v>239267</c:v>
                </c:pt>
                <c:pt idx="9736">
                  <c:v>239290</c:v>
                </c:pt>
                <c:pt idx="9737">
                  <c:v>239311</c:v>
                </c:pt>
                <c:pt idx="9738">
                  <c:v>239334</c:v>
                </c:pt>
                <c:pt idx="9739">
                  <c:v>239355</c:v>
                </c:pt>
                <c:pt idx="9740">
                  <c:v>239377</c:v>
                </c:pt>
                <c:pt idx="9741">
                  <c:v>239399</c:v>
                </c:pt>
                <c:pt idx="9742">
                  <c:v>239421</c:v>
                </c:pt>
                <c:pt idx="9743">
                  <c:v>239443</c:v>
                </c:pt>
                <c:pt idx="9744">
                  <c:v>239465</c:v>
                </c:pt>
                <c:pt idx="9745">
                  <c:v>239488</c:v>
                </c:pt>
                <c:pt idx="9746">
                  <c:v>239509</c:v>
                </c:pt>
                <c:pt idx="9747">
                  <c:v>239531</c:v>
                </c:pt>
                <c:pt idx="9748">
                  <c:v>239553</c:v>
                </c:pt>
                <c:pt idx="9749">
                  <c:v>239575</c:v>
                </c:pt>
                <c:pt idx="9750">
                  <c:v>239597</c:v>
                </c:pt>
                <c:pt idx="9751">
                  <c:v>239622</c:v>
                </c:pt>
                <c:pt idx="9752">
                  <c:v>239644</c:v>
                </c:pt>
                <c:pt idx="9753">
                  <c:v>239666</c:v>
                </c:pt>
                <c:pt idx="9754">
                  <c:v>239688</c:v>
                </c:pt>
                <c:pt idx="9755">
                  <c:v>239710</c:v>
                </c:pt>
                <c:pt idx="9756">
                  <c:v>239731</c:v>
                </c:pt>
                <c:pt idx="9757">
                  <c:v>239754</c:v>
                </c:pt>
                <c:pt idx="9758">
                  <c:v>239775</c:v>
                </c:pt>
                <c:pt idx="9759">
                  <c:v>239798</c:v>
                </c:pt>
                <c:pt idx="9760">
                  <c:v>239819</c:v>
                </c:pt>
                <c:pt idx="9761">
                  <c:v>239842</c:v>
                </c:pt>
                <c:pt idx="9762">
                  <c:v>239863</c:v>
                </c:pt>
                <c:pt idx="9763">
                  <c:v>239969</c:v>
                </c:pt>
                <c:pt idx="9764">
                  <c:v>239990</c:v>
                </c:pt>
                <c:pt idx="9765">
                  <c:v>240013</c:v>
                </c:pt>
                <c:pt idx="9766">
                  <c:v>240034</c:v>
                </c:pt>
                <c:pt idx="9767">
                  <c:v>240057</c:v>
                </c:pt>
                <c:pt idx="9768">
                  <c:v>240078</c:v>
                </c:pt>
                <c:pt idx="9769">
                  <c:v>240101</c:v>
                </c:pt>
                <c:pt idx="9770">
                  <c:v>240122</c:v>
                </c:pt>
                <c:pt idx="9771">
                  <c:v>240144</c:v>
                </c:pt>
                <c:pt idx="9772">
                  <c:v>240166</c:v>
                </c:pt>
                <c:pt idx="9773">
                  <c:v>240188</c:v>
                </c:pt>
                <c:pt idx="9774">
                  <c:v>240210</c:v>
                </c:pt>
                <c:pt idx="9775">
                  <c:v>240232</c:v>
                </c:pt>
                <c:pt idx="9776">
                  <c:v>240253</c:v>
                </c:pt>
                <c:pt idx="9777">
                  <c:v>240276</c:v>
                </c:pt>
                <c:pt idx="9778">
                  <c:v>240297</c:v>
                </c:pt>
                <c:pt idx="9779">
                  <c:v>240320</c:v>
                </c:pt>
                <c:pt idx="9780">
                  <c:v>240342</c:v>
                </c:pt>
                <c:pt idx="9781">
                  <c:v>240363</c:v>
                </c:pt>
                <c:pt idx="9782">
                  <c:v>240386</c:v>
                </c:pt>
                <c:pt idx="9783">
                  <c:v>240408</c:v>
                </c:pt>
                <c:pt idx="9784">
                  <c:v>240431</c:v>
                </c:pt>
                <c:pt idx="9785">
                  <c:v>240452</c:v>
                </c:pt>
                <c:pt idx="9786">
                  <c:v>240474</c:v>
                </c:pt>
                <c:pt idx="9787">
                  <c:v>240496</c:v>
                </c:pt>
                <c:pt idx="9788">
                  <c:v>240521</c:v>
                </c:pt>
                <c:pt idx="9789">
                  <c:v>240542</c:v>
                </c:pt>
                <c:pt idx="9790">
                  <c:v>240565</c:v>
                </c:pt>
                <c:pt idx="9791">
                  <c:v>240586</c:v>
                </c:pt>
                <c:pt idx="9792">
                  <c:v>240608</c:v>
                </c:pt>
                <c:pt idx="9793">
                  <c:v>240630</c:v>
                </c:pt>
                <c:pt idx="9794">
                  <c:v>240652</c:v>
                </c:pt>
                <c:pt idx="9795">
                  <c:v>240674</c:v>
                </c:pt>
                <c:pt idx="9796">
                  <c:v>240696</c:v>
                </c:pt>
                <c:pt idx="9797">
                  <c:v>240717</c:v>
                </c:pt>
                <c:pt idx="9798">
                  <c:v>240740</c:v>
                </c:pt>
                <c:pt idx="9799">
                  <c:v>240761</c:v>
                </c:pt>
                <c:pt idx="9800">
                  <c:v>240784</c:v>
                </c:pt>
                <c:pt idx="9801">
                  <c:v>240805</c:v>
                </c:pt>
                <c:pt idx="9802">
                  <c:v>240827</c:v>
                </c:pt>
                <c:pt idx="9803">
                  <c:v>240849</c:v>
                </c:pt>
                <c:pt idx="9804">
                  <c:v>240871</c:v>
                </c:pt>
                <c:pt idx="9805">
                  <c:v>240978</c:v>
                </c:pt>
                <c:pt idx="9806">
                  <c:v>241000</c:v>
                </c:pt>
                <c:pt idx="9807">
                  <c:v>241022</c:v>
                </c:pt>
                <c:pt idx="9808">
                  <c:v>241044</c:v>
                </c:pt>
                <c:pt idx="9809">
                  <c:v>241067</c:v>
                </c:pt>
                <c:pt idx="9810">
                  <c:v>241088</c:v>
                </c:pt>
                <c:pt idx="9811">
                  <c:v>241110</c:v>
                </c:pt>
                <c:pt idx="9812">
                  <c:v>241132</c:v>
                </c:pt>
                <c:pt idx="9813">
                  <c:v>241154</c:v>
                </c:pt>
                <c:pt idx="9814">
                  <c:v>241176</c:v>
                </c:pt>
                <c:pt idx="9815">
                  <c:v>241199</c:v>
                </c:pt>
                <c:pt idx="9816">
                  <c:v>241220</c:v>
                </c:pt>
                <c:pt idx="9817">
                  <c:v>241242</c:v>
                </c:pt>
                <c:pt idx="9818">
                  <c:v>241264</c:v>
                </c:pt>
                <c:pt idx="9819">
                  <c:v>241286</c:v>
                </c:pt>
                <c:pt idx="9820">
                  <c:v>241308</c:v>
                </c:pt>
                <c:pt idx="9821">
                  <c:v>241330</c:v>
                </c:pt>
                <c:pt idx="9822">
                  <c:v>241351</c:v>
                </c:pt>
                <c:pt idx="9823">
                  <c:v>241374</c:v>
                </c:pt>
                <c:pt idx="9824">
                  <c:v>241395</c:v>
                </c:pt>
                <c:pt idx="9825">
                  <c:v>241416</c:v>
                </c:pt>
                <c:pt idx="9826">
                  <c:v>241437</c:v>
                </c:pt>
                <c:pt idx="9827">
                  <c:v>241459</c:v>
                </c:pt>
                <c:pt idx="9828">
                  <c:v>241481</c:v>
                </c:pt>
                <c:pt idx="9829">
                  <c:v>241503</c:v>
                </c:pt>
                <c:pt idx="9830">
                  <c:v>241525</c:v>
                </c:pt>
                <c:pt idx="9831">
                  <c:v>241547</c:v>
                </c:pt>
                <c:pt idx="9832">
                  <c:v>241568</c:v>
                </c:pt>
                <c:pt idx="9833">
                  <c:v>241591</c:v>
                </c:pt>
                <c:pt idx="9834">
                  <c:v>241612</c:v>
                </c:pt>
                <c:pt idx="9835">
                  <c:v>241634</c:v>
                </c:pt>
                <c:pt idx="9836">
                  <c:v>241656</c:v>
                </c:pt>
                <c:pt idx="9837">
                  <c:v>241678</c:v>
                </c:pt>
                <c:pt idx="9838">
                  <c:v>241700</c:v>
                </c:pt>
                <c:pt idx="9839">
                  <c:v>241722</c:v>
                </c:pt>
                <c:pt idx="9840">
                  <c:v>241743</c:v>
                </c:pt>
                <c:pt idx="9841">
                  <c:v>241766</c:v>
                </c:pt>
                <c:pt idx="9842">
                  <c:v>241787</c:v>
                </c:pt>
                <c:pt idx="9843">
                  <c:v>241810</c:v>
                </c:pt>
                <c:pt idx="9844">
                  <c:v>241831</c:v>
                </c:pt>
                <c:pt idx="9845">
                  <c:v>241854</c:v>
                </c:pt>
                <c:pt idx="9846">
                  <c:v>241961</c:v>
                </c:pt>
                <c:pt idx="9847">
                  <c:v>241984</c:v>
                </c:pt>
                <c:pt idx="9848">
                  <c:v>242006</c:v>
                </c:pt>
                <c:pt idx="9849">
                  <c:v>242027</c:v>
                </c:pt>
                <c:pt idx="9850">
                  <c:v>242050</c:v>
                </c:pt>
                <c:pt idx="9851">
                  <c:v>242071</c:v>
                </c:pt>
                <c:pt idx="9852">
                  <c:v>242094</c:v>
                </c:pt>
                <c:pt idx="9853">
                  <c:v>242115</c:v>
                </c:pt>
                <c:pt idx="9854">
                  <c:v>242137</c:v>
                </c:pt>
                <c:pt idx="9855">
                  <c:v>242159</c:v>
                </c:pt>
                <c:pt idx="9856">
                  <c:v>242181</c:v>
                </c:pt>
                <c:pt idx="9857">
                  <c:v>242202</c:v>
                </c:pt>
                <c:pt idx="9858">
                  <c:v>242225</c:v>
                </c:pt>
                <c:pt idx="9859">
                  <c:v>242246</c:v>
                </c:pt>
                <c:pt idx="9860">
                  <c:v>242269</c:v>
                </c:pt>
                <c:pt idx="9861">
                  <c:v>242293</c:v>
                </c:pt>
                <c:pt idx="9862">
                  <c:v>242315</c:v>
                </c:pt>
                <c:pt idx="9863">
                  <c:v>242337</c:v>
                </c:pt>
                <c:pt idx="9864">
                  <c:v>242359</c:v>
                </c:pt>
                <c:pt idx="9865">
                  <c:v>242380</c:v>
                </c:pt>
                <c:pt idx="9866">
                  <c:v>242403</c:v>
                </c:pt>
                <c:pt idx="9867">
                  <c:v>242424</c:v>
                </c:pt>
                <c:pt idx="9868">
                  <c:v>242447</c:v>
                </c:pt>
                <c:pt idx="9869">
                  <c:v>242468</c:v>
                </c:pt>
                <c:pt idx="9870">
                  <c:v>242490</c:v>
                </c:pt>
                <c:pt idx="9871">
                  <c:v>242512</c:v>
                </c:pt>
                <c:pt idx="9872">
                  <c:v>242534</c:v>
                </c:pt>
                <c:pt idx="9873">
                  <c:v>242556</c:v>
                </c:pt>
                <c:pt idx="9874">
                  <c:v>242578</c:v>
                </c:pt>
                <c:pt idx="9875">
                  <c:v>242600</c:v>
                </c:pt>
                <c:pt idx="9876">
                  <c:v>242623</c:v>
                </c:pt>
                <c:pt idx="9877">
                  <c:v>242644</c:v>
                </c:pt>
                <c:pt idx="9878">
                  <c:v>242666</c:v>
                </c:pt>
                <c:pt idx="9879">
                  <c:v>242689</c:v>
                </c:pt>
                <c:pt idx="9880">
                  <c:v>242710</c:v>
                </c:pt>
                <c:pt idx="9881">
                  <c:v>242733</c:v>
                </c:pt>
                <c:pt idx="9882">
                  <c:v>242754</c:v>
                </c:pt>
                <c:pt idx="9883">
                  <c:v>242777</c:v>
                </c:pt>
                <c:pt idx="9884">
                  <c:v>242798</c:v>
                </c:pt>
                <c:pt idx="9885">
                  <c:v>242820</c:v>
                </c:pt>
                <c:pt idx="9886">
                  <c:v>242842</c:v>
                </c:pt>
                <c:pt idx="9887">
                  <c:v>242864</c:v>
                </c:pt>
                <c:pt idx="9888">
                  <c:v>242972</c:v>
                </c:pt>
                <c:pt idx="9889">
                  <c:v>242995</c:v>
                </c:pt>
                <c:pt idx="9890">
                  <c:v>243016</c:v>
                </c:pt>
                <c:pt idx="9891">
                  <c:v>243038</c:v>
                </c:pt>
                <c:pt idx="9892">
                  <c:v>243060</c:v>
                </c:pt>
                <c:pt idx="9893">
                  <c:v>243082</c:v>
                </c:pt>
                <c:pt idx="9894">
                  <c:v>243104</c:v>
                </c:pt>
                <c:pt idx="9895">
                  <c:v>243126</c:v>
                </c:pt>
                <c:pt idx="9896">
                  <c:v>243147</c:v>
                </c:pt>
                <c:pt idx="9897">
                  <c:v>243170</c:v>
                </c:pt>
                <c:pt idx="9898">
                  <c:v>243194</c:v>
                </c:pt>
                <c:pt idx="9899">
                  <c:v>243216</c:v>
                </c:pt>
                <c:pt idx="9900">
                  <c:v>243238</c:v>
                </c:pt>
                <c:pt idx="9901">
                  <c:v>243260</c:v>
                </c:pt>
                <c:pt idx="9902">
                  <c:v>243282</c:v>
                </c:pt>
                <c:pt idx="9903">
                  <c:v>243304</c:v>
                </c:pt>
                <c:pt idx="9904">
                  <c:v>243325</c:v>
                </c:pt>
                <c:pt idx="9905">
                  <c:v>243348</c:v>
                </c:pt>
                <c:pt idx="9906">
                  <c:v>243371</c:v>
                </c:pt>
                <c:pt idx="9907">
                  <c:v>243392</c:v>
                </c:pt>
                <c:pt idx="9908">
                  <c:v>243415</c:v>
                </c:pt>
                <c:pt idx="9909">
                  <c:v>243436</c:v>
                </c:pt>
                <c:pt idx="9910">
                  <c:v>243459</c:v>
                </c:pt>
                <c:pt idx="9911">
                  <c:v>243480</c:v>
                </c:pt>
                <c:pt idx="9912">
                  <c:v>243502</c:v>
                </c:pt>
                <c:pt idx="9913">
                  <c:v>243524</c:v>
                </c:pt>
                <c:pt idx="9914">
                  <c:v>243546</c:v>
                </c:pt>
                <c:pt idx="9915">
                  <c:v>243568</c:v>
                </c:pt>
                <c:pt idx="9916">
                  <c:v>243590</c:v>
                </c:pt>
                <c:pt idx="9917">
                  <c:v>243612</c:v>
                </c:pt>
                <c:pt idx="9918">
                  <c:v>243634</c:v>
                </c:pt>
                <c:pt idx="9919">
                  <c:v>243655</c:v>
                </c:pt>
                <c:pt idx="9920">
                  <c:v>243678</c:v>
                </c:pt>
                <c:pt idx="9921">
                  <c:v>243699</c:v>
                </c:pt>
                <c:pt idx="9922">
                  <c:v>243722</c:v>
                </c:pt>
                <c:pt idx="9923">
                  <c:v>243743</c:v>
                </c:pt>
                <c:pt idx="9924">
                  <c:v>243765</c:v>
                </c:pt>
                <c:pt idx="9925">
                  <c:v>243787</c:v>
                </c:pt>
                <c:pt idx="9926">
                  <c:v>243809</c:v>
                </c:pt>
                <c:pt idx="9927">
                  <c:v>243831</c:v>
                </c:pt>
                <c:pt idx="9928">
                  <c:v>243853</c:v>
                </c:pt>
                <c:pt idx="9929">
                  <c:v>243875</c:v>
                </c:pt>
                <c:pt idx="9930">
                  <c:v>243981</c:v>
                </c:pt>
                <c:pt idx="9931">
                  <c:v>244002</c:v>
                </c:pt>
                <c:pt idx="9932">
                  <c:v>244025</c:v>
                </c:pt>
                <c:pt idx="9933">
                  <c:v>244046</c:v>
                </c:pt>
                <c:pt idx="9934">
                  <c:v>244071</c:v>
                </c:pt>
                <c:pt idx="9935">
                  <c:v>244093</c:v>
                </c:pt>
                <c:pt idx="9936">
                  <c:v>244116</c:v>
                </c:pt>
                <c:pt idx="9937">
                  <c:v>244137</c:v>
                </c:pt>
                <c:pt idx="9938">
                  <c:v>244159</c:v>
                </c:pt>
                <c:pt idx="9939">
                  <c:v>244180</c:v>
                </c:pt>
                <c:pt idx="9940">
                  <c:v>244203</c:v>
                </c:pt>
                <c:pt idx="9941">
                  <c:v>244225</c:v>
                </c:pt>
                <c:pt idx="9942">
                  <c:v>244246</c:v>
                </c:pt>
                <c:pt idx="9943">
                  <c:v>244269</c:v>
                </c:pt>
                <c:pt idx="9944">
                  <c:v>244290</c:v>
                </c:pt>
                <c:pt idx="9945">
                  <c:v>244312</c:v>
                </c:pt>
                <c:pt idx="9946">
                  <c:v>244333</c:v>
                </c:pt>
                <c:pt idx="9947">
                  <c:v>244356</c:v>
                </c:pt>
                <c:pt idx="9948">
                  <c:v>244377</c:v>
                </c:pt>
                <c:pt idx="9949">
                  <c:v>244399</c:v>
                </c:pt>
                <c:pt idx="9950">
                  <c:v>244420</c:v>
                </c:pt>
                <c:pt idx="9951">
                  <c:v>244443</c:v>
                </c:pt>
                <c:pt idx="9952">
                  <c:v>244464</c:v>
                </c:pt>
                <c:pt idx="9953">
                  <c:v>244486</c:v>
                </c:pt>
                <c:pt idx="9954">
                  <c:v>244508</c:v>
                </c:pt>
                <c:pt idx="9955">
                  <c:v>244530</c:v>
                </c:pt>
                <c:pt idx="9956">
                  <c:v>244551</c:v>
                </c:pt>
                <c:pt idx="9957">
                  <c:v>244573</c:v>
                </c:pt>
                <c:pt idx="9958">
                  <c:v>244595</c:v>
                </c:pt>
                <c:pt idx="9959">
                  <c:v>244617</c:v>
                </c:pt>
                <c:pt idx="9960">
                  <c:v>244638</c:v>
                </c:pt>
                <c:pt idx="9961">
                  <c:v>244660</c:v>
                </c:pt>
                <c:pt idx="9962">
                  <c:v>244682</c:v>
                </c:pt>
                <c:pt idx="9963">
                  <c:v>244704</c:v>
                </c:pt>
                <c:pt idx="9964">
                  <c:v>244725</c:v>
                </c:pt>
                <c:pt idx="9965">
                  <c:v>244748</c:v>
                </c:pt>
                <c:pt idx="9966">
                  <c:v>244769</c:v>
                </c:pt>
                <c:pt idx="9967">
                  <c:v>244792</c:v>
                </c:pt>
                <c:pt idx="9968">
                  <c:v>244813</c:v>
                </c:pt>
                <c:pt idx="9969">
                  <c:v>244836</c:v>
                </c:pt>
                <c:pt idx="9970">
                  <c:v>244857</c:v>
                </c:pt>
                <c:pt idx="9971">
                  <c:v>244882</c:v>
                </c:pt>
                <c:pt idx="9972">
                  <c:v>244903</c:v>
                </c:pt>
                <c:pt idx="9973">
                  <c:v>245011</c:v>
                </c:pt>
                <c:pt idx="9974">
                  <c:v>245032</c:v>
                </c:pt>
                <c:pt idx="9975">
                  <c:v>245054</c:v>
                </c:pt>
                <c:pt idx="9976">
                  <c:v>245076</c:v>
                </c:pt>
                <c:pt idx="9977">
                  <c:v>245098</c:v>
                </c:pt>
                <c:pt idx="9978">
                  <c:v>245120</c:v>
                </c:pt>
                <c:pt idx="9979">
                  <c:v>245141</c:v>
                </c:pt>
                <c:pt idx="9980">
                  <c:v>245164</c:v>
                </c:pt>
                <c:pt idx="9981">
                  <c:v>245185</c:v>
                </c:pt>
                <c:pt idx="9982">
                  <c:v>245207</c:v>
                </c:pt>
                <c:pt idx="9983">
                  <c:v>245228</c:v>
                </c:pt>
                <c:pt idx="9984">
                  <c:v>245251</c:v>
                </c:pt>
                <c:pt idx="9985">
                  <c:v>245272</c:v>
                </c:pt>
                <c:pt idx="9986">
                  <c:v>245294</c:v>
                </c:pt>
                <c:pt idx="9987">
                  <c:v>245316</c:v>
                </c:pt>
                <c:pt idx="9988">
                  <c:v>245338</c:v>
                </c:pt>
                <c:pt idx="9989">
                  <c:v>245359</c:v>
                </c:pt>
                <c:pt idx="9990">
                  <c:v>245381</c:v>
                </c:pt>
                <c:pt idx="9991">
                  <c:v>245403</c:v>
                </c:pt>
                <c:pt idx="9992">
                  <c:v>245425</c:v>
                </c:pt>
                <c:pt idx="9993">
                  <c:v>245446</c:v>
                </c:pt>
                <c:pt idx="9994">
                  <c:v>245469</c:v>
                </c:pt>
                <c:pt idx="9995">
                  <c:v>245490</c:v>
                </c:pt>
                <c:pt idx="9996">
                  <c:v>245512</c:v>
                </c:pt>
                <c:pt idx="9997">
                  <c:v>245533</c:v>
                </c:pt>
                <c:pt idx="9998">
                  <c:v>245556</c:v>
                </c:pt>
                <c:pt idx="9999">
                  <c:v>245578</c:v>
                </c:pt>
                <c:pt idx="10000">
                  <c:v>245600</c:v>
                </c:pt>
                <c:pt idx="10001">
                  <c:v>245621</c:v>
                </c:pt>
                <c:pt idx="10002">
                  <c:v>245644</c:v>
                </c:pt>
                <c:pt idx="10003">
                  <c:v>245665</c:v>
                </c:pt>
                <c:pt idx="10004">
                  <c:v>245687</c:v>
                </c:pt>
                <c:pt idx="10005">
                  <c:v>245708</c:v>
                </c:pt>
                <c:pt idx="10006">
                  <c:v>245731</c:v>
                </c:pt>
                <c:pt idx="10007">
                  <c:v>245755</c:v>
                </c:pt>
                <c:pt idx="10008">
                  <c:v>245777</c:v>
                </c:pt>
                <c:pt idx="10009">
                  <c:v>245798</c:v>
                </c:pt>
                <c:pt idx="10010">
                  <c:v>245821</c:v>
                </c:pt>
                <c:pt idx="10011">
                  <c:v>245842</c:v>
                </c:pt>
                <c:pt idx="10012">
                  <c:v>245865</c:v>
                </c:pt>
                <c:pt idx="10013">
                  <c:v>245971</c:v>
                </c:pt>
                <c:pt idx="10014">
                  <c:v>245994</c:v>
                </c:pt>
                <c:pt idx="10015">
                  <c:v>246016</c:v>
                </c:pt>
                <c:pt idx="10016">
                  <c:v>246037</c:v>
                </c:pt>
                <c:pt idx="10017">
                  <c:v>246060</c:v>
                </c:pt>
                <c:pt idx="10018">
                  <c:v>246081</c:v>
                </c:pt>
                <c:pt idx="10019">
                  <c:v>246104</c:v>
                </c:pt>
                <c:pt idx="10020">
                  <c:v>246125</c:v>
                </c:pt>
                <c:pt idx="10021">
                  <c:v>246152</c:v>
                </c:pt>
                <c:pt idx="10022">
                  <c:v>246173</c:v>
                </c:pt>
                <c:pt idx="10023">
                  <c:v>246196</c:v>
                </c:pt>
                <c:pt idx="10024">
                  <c:v>246217</c:v>
                </c:pt>
                <c:pt idx="10025">
                  <c:v>246240</c:v>
                </c:pt>
                <c:pt idx="10026">
                  <c:v>246261</c:v>
                </c:pt>
                <c:pt idx="10027">
                  <c:v>246283</c:v>
                </c:pt>
                <c:pt idx="10028">
                  <c:v>246305</c:v>
                </c:pt>
                <c:pt idx="10029">
                  <c:v>246328</c:v>
                </c:pt>
                <c:pt idx="10030">
                  <c:v>246350</c:v>
                </c:pt>
                <c:pt idx="10031">
                  <c:v>246372</c:v>
                </c:pt>
                <c:pt idx="10032">
                  <c:v>246394</c:v>
                </c:pt>
                <c:pt idx="10033">
                  <c:v>246416</c:v>
                </c:pt>
                <c:pt idx="10034">
                  <c:v>246438</c:v>
                </c:pt>
                <c:pt idx="10035">
                  <c:v>246460</c:v>
                </c:pt>
                <c:pt idx="10036">
                  <c:v>246481</c:v>
                </c:pt>
                <c:pt idx="10037">
                  <c:v>246504</c:v>
                </c:pt>
                <c:pt idx="10038">
                  <c:v>246525</c:v>
                </c:pt>
                <c:pt idx="10039">
                  <c:v>246548</c:v>
                </c:pt>
                <c:pt idx="10040">
                  <c:v>246569</c:v>
                </c:pt>
                <c:pt idx="10041">
                  <c:v>246591</c:v>
                </c:pt>
                <c:pt idx="10042">
                  <c:v>246614</c:v>
                </c:pt>
                <c:pt idx="10043">
                  <c:v>246635</c:v>
                </c:pt>
                <c:pt idx="10044">
                  <c:v>246660</c:v>
                </c:pt>
                <c:pt idx="10045">
                  <c:v>246682</c:v>
                </c:pt>
                <c:pt idx="10046">
                  <c:v>246704</c:v>
                </c:pt>
                <c:pt idx="10047">
                  <c:v>246726</c:v>
                </c:pt>
                <c:pt idx="10048">
                  <c:v>246748</c:v>
                </c:pt>
                <c:pt idx="10049">
                  <c:v>246769</c:v>
                </c:pt>
                <c:pt idx="10050">
                  <c:v>246792</c:v>
                </c:pt>
                <c:pt idx="10051">
                  <c:v>246813</c:v>
                </c:pt>
                <c:pt idx="10052">
                  <c:v>246836</c:v>
                </c:pt>
                <c:pt idx="10053">
                  <c:v>246857</c:v>
                </c:pt>
                <c:pt idx="10054">
                  <c:v>246952</c:v>
                </c:pt>
                <c:pt idx="10055">
                  <c:v>246987</c:v>
                </c:pt>
                <c:pt idx="10056">
                  <c:v>247009</c:v>
                </c:pt>
                <c:pt idx="10057">
                  <c:v>247031</c:v>
                </c:pt>
                <c:pt idx="10058">
                  <c:v>247053</c:v>
                </c:pt>
                <c:pt idx="10059">
                  <c:v>247075</c:v>
                </c:pt>
                <c:pt idx="10060">
                  <c:v>247098</c:v>
                </c:pt>
                <c:pt idx="10061">
                  <c:v>247119</c:v>
                </c:pt>
                <c:pt idx="10062">
                  <c:v>247141</c:v>
                </c:pt>
                <c:pt idx="10063">
                  <c:v>247163</c:v>
                </c:pt>
                <c:pt idx="10064">
                  <c:v>247185</c:v>
                </c:pt>
                <c:pt idx="10065">
                  <c:v>247207</c:v>
                </c:pt>
                <c:pt idx="10066">
                  <c:v>247229</c:v>
                </c:pt>
                <c:pt idx="10067">
                  <c:v>247250</c:v>
                </c:pt>
                <c:pt idx="10068">
                  <c:v>247273</c:v>
                </c:pt>
                <c:pt idx="10069">
                  <c:v>247294</c:v>
                </c:pt>
                <c:pt idx="10070">
                  <c:v>247317</c:v>
                </c:pt>
                <c:pt idx="10071">
                  <c:v>247339</c:v>
                </c:pt>
                <c:pt idx="10072">
                  <c:v>247361</c:v>
                </c:pt>
                <c:pt idx="10073">
                  <c:v>247383</c:v>
                </c:pt>
                <c:pt idx="10074">
                  <c:v>247404</c:v>
                </c:pt>
                <c:pt idx="10075">
                  <c:v>247427</c:v>
                </c:pt>
                <c:pt idx="10076">
                  <c:v>247448</c:v>
                </c:pt>
                <c:pt idx="10077">
                  <c:v>247471</c:v>
                </c:pt>
                <c:pt idx="10078">
                  <c:v>247492</c:v>
                </c:pt>
                <c:pt idx="10079">
                  <c:v>247514</c:v>
                </c:pt>
                <c:pt idx="10080">
                  <c:v>247536</c:v>
                </c:pt>
                <c:pt idx="10081">
                  <c:v>247556</c:v>
                </c:pt>
                <c:pt idx="10082">
                  <c:v>247577</c:v>
                </c:pt>
                <c:pt idx="10083">
                  <c:v>247600</c:v>
                </c:pt>
                <c:pt idx="10084">
                  <c:v>247621</c:v>
                </c:pt>
                <c:pt idx="10085">
                  <c:v>247644</c:v>
                </c:pt>
                <c:pt idx="10086">
                  <c:v>247665</c:v>
                </c:pt>
                <c:pt idx="10087">
                  <c:v>247687</c:v>
                </c:pt>
                <c:pt idx="10088">
                  <c:v>247709</c:v>
                </c:pt>
                <c:pt idx="10089">
                  <c:v>247731</c:v>
                </c:pt>
                <c:pt idx="10090">
                  <c:v>247753</c:v>
                </c:pt>
                <c:pt idx="10091">
                  <c:v>247776</c:v>
                </c:pt>
                <c:pt idx="10092">
                  <c:v>247797</c:v>
                </c:pt>
                <c:pt idx="10093">
                  <c:v>247820</c:v>
                </c:pt>
                <c:pt idx="10094">
                  <c:v>247841</c:v>
                </c:pt>
                <c:pt idx="10095">
                  <c:v>247863</c:v>
                </c:pt>
                <c:pt idx="10096">
                  <c:v>247970</c:v>
                </c:pt>
                <c:pt idx="10097">
                  <c:v>247992</c:v>
                </c:pt>
                <c:pt idx="10098">
                  <c:v>248014</c:v>
                </c:pt>
                <c:pt idx="10099">
                  <c:v>248036</c:v>
                </c:pt>
                <c:pt idx="10100">
                  <c:v>248058</c:v>
                </c:pt>
                <c:pt idx="10101">
                  <c:v>248080</c:v>
                </c:pt>
                <c:pt idx="10102">
                  <c:v>248101</c:v>
                </c:pt>
                <c:pt idx="10103">
                  <c:v>248124</c:v>
                </c:pt>
                <c:pt idx="10104">
                  <c:v>248145</c:v>
                </c:pt>
                <c:pt idx="10105">
                  <c:v>248167</c:v>
                </c:pt>
                <c:pt idx="10106">
                  <c:v>248189</c:v>
                </c:pt>
                <c:pt idx="10107">
                  <c:v>248211</c:v>
                </c:pt>
                <c:pt idx="10108">
                  <c:v>248233</c:v>
                </c:pt>
                <c:pt idx="10109">
                  <c:v>248255</c:v>
                </c:pt>
                <c:pt idx="10110">
                  <c:v>248276</c:v>
                </c:pt>
                <c:pt idx="10111">
                  <c:v>248299</c:v>
                </c:pt>
                <c:pt idx="10112">
                  <c:v>248321</c:v>
                </c:pt>
                <c:pt idx="10113">
                  <c:v>248343</c:v>
                </c:pt>
                <c:pt idx="10114">
                  <c:v>248365</c:v>
                </c:pt>
                <c:pt idx="10115">
                  <c:v>248386</c:v>
                </c:pt>
                <c:pt idx="10116">
                  <c:v>248409</c:v>
                </c:pt>
                <c:pt idx="10117">
                  <c:v>248433</c:v>
                </c:pt>
                <c:pt idx="10118">
                  <c:v>248455</c:v>
                </c:pt>
                <c:pt idx="10119">
                  <c:v>248477</c:v>
                </c:pt>
                <c:pt idx="10120">
                  <c:v>248499</c:v>
                </c:pt>
                <c:pt idx="10121">
                  <c:v>248521</c:v>
                </c:pt>
                <c:pt idx="10122">
                  <c:v>248544</c:v>
                </c:pt>
                <c:pt idx="10123">
                  <c:v>248565</c:v>
                </c:pt>
                <c:pt idx="10124">
                  <c:v>248587</c:v>
                </c:pt>
                <c:pt idx="10125">
                  <c:v>248609</c:v>
                </c:pt>
                <c:pt idx="10126">
                  <c:v>248631</c:v>
                </c:pt>
                <c:pt idx="10127">
                  <c:v>248653</c:v>
                </c:pt>
                <c:pt idx="10128">
                  <c:v>248675</c:v>
                </c:pt>
                <c:pt idx="10129">
                  <c:v>248696</c:v>
                </c:pt>
                <c:pt idx="10130">
                  <c:v>248719</c:v>
                </c:pt>
                <c:pt idx="10131">
                  <c:v>248740</c:v>
                </c:pt>
                <c:pt idx="10132">
                  <c:v>248763</c:v>
                </c:pt>
                <c:pt idx="10133">
                  <c:v>248784</c:v>
                </c:pt>
                <c:pt idx="10134">
                  <c:v>248806</c:v>
                </c:pt>
                <c:pt idx="10135">
                  <c:v>248828</c:v>
                </c:pt>
                <c:pt idx="10136">
                  <c:v>248850</c:v>
                </c:pt>
                <c:pt idx="10137">
                  <c:v>248883</c:v>
                </c:pt>
                <c:pt idx="10138">
                  <c:v>248979</c:v>
                </c:pt>
                <c:pt idx="10139">
                  <c:v>249000</c:v>
                </c:pt>
                <c:pt idx="10140">
                  <c:v>249023</c:v>
                </c:pt>
                <c:pt idx="10141">
                  <c:v>249044</c:v>
                </c:pt>
                <c:pt idx="10142">
                  <c:v>249067</c:v>
                </c:pt>
                <c:pt idx="10143">
                  <c:v>249089</c:v>
                </c:pt>
                <c:pt idx="10144">
                  <c:v>249110</c:v>
                </c:pt>
                <c:pt idx="10145">
                  <c:v>249133</c:v>
                </c:pt>
                <c:pt idx="10146">
                  <c:v>249154</c:v>
                </c:pt>
                <c:pt idx="10147">
                  <c:v>249176</c:v>
                </c:pt>
                <c:pt idx="10148">
                  <c:v>249198</c:v>
                </c:pt>
                <c:pt idx="10149">
                  <c:v>249220</c:v>
                </c:pt>
                <c:pt idx="10150">
                  <c:v>249242</c:v>
                </c:pt>
                <c:pt idx="10151">
                  <c:v>249264</c:v>
                </c:pt>
                <c:pt idx="10152">
                  <c:v>249332</c:v>
                </c:pt>
                <c:pt idx="10153">
                  <c:v>249421</c:v>
                </c:pt>
                <c:pt idx="10154">
                  <c:v>249547</c:v>
                </c:pt>
                <c:pt idx="10155">
                  <c:v>249595</c:v>
                </c:pt>
                <c:pt idx="10156">
                  <c:v>249617</c:v>
                </c:pt>
                <c:pt idx="10157">
                  <c:v>249639</c:v>
                </c:pt>
                <c:pt idx="10158">
                  <c:v>249661</c:v>
                </c:pt>
                <c:pt idx="10159">
                  <c:v>249682</c:v>
                </c:pt>
                <c:pt idx="10160">
                  <c:v>249705</c:v>
                </c:pt>
                <c:pt idx="10161">
                  <c:v>249726</c:v>
                </c:pt>
                <c:pt idx="10162">
                  <c:v>249749</c:v>
                </c:pt>
                <c:pt idx="10163">
                  <c:v>249771</c:v>
                </c:pt>
                <c:pt idx="10164">
                  <c:v>249793</c:v>
                </c:pt>
                <c:pt idx="10165">
                  <c:v>249815</c:v>
                </c:pt>
                <c:pt idx="10166">
                  <c:v>249836</c:v>
                </c:pt>
                <c:pt idx="10167">
                  <c:v>249859</c:v>
                </c:pt>
                <c:pt idx="10168">
                  <c:v>249966</c:v>
                </c:pt>
                <c:pt idx="10169">
                  <c:v>249988</c:v>
                </c:pt>
                <c:pt idx="10170">
                  <c:v>250010</c:v>
                </c:pt>
                <c:pt idx="10171">
                  <c:v>250032</c:v>
                </c:pt>
                <c:pt idx="10172">
                  <c:v>250053</c:v>
                </c:pt>
                <c:pt idx="10173">
                  <c:v>250076</c:v>
                </c:pt>
                <c:pt idx="10174">
                  <c:v>250097</c:v>
                </c:pt>
                <c:pt idx="10175">
                  <c:v>250120</c:v>
                </c:pt>
                <c:pt idx="10176">
                  <c:v>250141</c:v>
                </c:pt>
                <c:pt idx="10177">
                  <c:v>250164</c:v>
                </c:pt>
                <c:pt idx="10178">
                  <c:v>250185</c:v>
                </c:pt>
                <c:pt idx="10179">
                  <c:v>250207</c:v>
                </c:pt>
                <c:pt idx="10180">
                  <c:v>250229</c:v>
                </c:pt>
                <c:pt idx="10181">
                  <c:v>250251</c:v>
                </c:pt>
                <c:pt idx="10182">
                  <c:v>250273</c:v>
                </c:pt>
                <c:pt idx="10183">
                  <c:v>250295</c:v>
                </c:pt>
                <c:pt idx="10184">
                  <c:v>250316</c:v>
                </c:pt>
                <c:pt idx="10185">
                  <c:v>250339</c:v>
                </c:pt>
                <c:pt idx="10186">
                  <c:v>250361</c:v>
                </c:pt>
                <c:pt idx="10187">
                  <c:v>250384</c:v>
                </c:pt>
                <c:pt idx="10188">
                  <c:v>250405</c:v>
                </c:pt>
                <c:pt idx="10189">
                  <c:v>250428</c:v>
                </c:pt>
                <c:pt idx="10190">
                  <c:v>250452</c:v>
                </c:pt>
                <c:pt idx="10191">
                  <c:v>250474</c:v>
                </c:pt>
                <c:pt idx="10192">
                  <c:v>250496</c:v>
                </c:pt>
                <c:pt idx="10193">
                  <c:v>250518</c:v>
                </c:pt>
                <c:pt idx="10194">
                  <c:v>250540</c:v>
                </c:pt>
                <c:pt idx="10195">
                  <c:v>250562</c:v>
                </c:pt>
                <c:pt idx="10196">
                  <c:v>250584</c:v>
                </c:pt>
                <c:pt idx="10197">
                  <c:v>250605</c:v>
                </c:pt>
                <c:pt idx="10198">
                  <c:v>250628</c:v>
                </c:pt>
                <c:pt idx="10199">
                  <c:v>250649</c:v>
                </c:pt>
                <c:pt idx="10200">
                  <c:v>250672</c:v>
                </c:pt>
                <c:pt idx="10201">
                  <c:v>250693</c:v>
                </c:pt>
                <c:pt idx="10202">
                  <c:v>250716</c:v>
                </c:pt>
                <c:pt idx="10203">
                  <c:v>250737</c:v>
                </c:pt>
                <c:pt idx="10204">
                  <c:v>250759</c:v>
                </c:pt>
                <c:pt idx="10205">
                  <c:v>250781</c:v>
                </c:pt>
                <c:pt idx="10206">
                  <c:v>250803</c:v>
                </c:pt>
                <c:pt idx="10207">
                  <c:v>250825</c:v>
                </c:pt>
                <c:pt idx="10208">
                  <c:v>250847</c:v>
                </c:pt>
                <c:pt idx="10209">
                  <c:v>250915</c:v>
                </c:pt>
                <c:pt idx="10210">
                  <c:v>250977</c:v>
                </c:pt>
                <c:pt idx="10211">
                  <c:v>250998</c:v>
                </c:pt>
                <c:pt idx="10212">
                  <c:v>251020</c:v>
                </c:pt>
                <c:pt idx="10213">
                  <c:v>251042</c:v>
                </c:pt>
                <c:pt idx="10214">
                  <c:v>251064</c:v>
                </c:pt>
                <c:pt idx="10215">
                  <c:v>251086</c:v>
                </c:pt>
                <c:pt idx="10216">
                  <c:v>251108</c:v>
                </c:pt>
                <c:pt idx="10217">
                  <c:v>251130</c:v>
                </c:pt>
                <c:pt idx="10218">
                  <c:v>251153</c:v>
                </c:pt>
                <c:pt idx="10219">
                  <c:v>251174</c:v>
                </c:pt>
                <c:pt idx="10220">
                  <c:v>251197</c:v>
                </c:pt>
                <c:pt idx="10221">
                  <c:v>251218</c:v>
                </c:pt>
                <c:pt idx="10222">
                  <c:v>251240</c:v>
                </c:pt>
                <c:pt idx="10223">
                  <c:v>251262</c:v>
                </c:pt>
                <c:pt idx="10224">
                  <c:v>251284</c:v>
                </c:pt>
                <c:pt idx="10225">
                  <c:v>251307</c:v>
                </c:pt>
                <c:pt idx="10226">
                  <c:v>251328</c:v>
                </c:pt>
                <c:pt idx="10227">
                  <c:v>251353</c:v>
                </c:pt>
                <c:pt idx="10228">
                  <c:v>251374</c:v>
                </c:pt>
                <c:pt idx="10229">
                  <c:v>251397</c:v>
                </c:pt>
                <c:pt idx="10230">
                  <c:v>251418</c:v>
                </c:pt>
                <c:pt idx="10231">
                  <c:v>251440</c:v>
                </c:pt>
                <c:pt idx="10232">
                  <c:v>251461</c:v>
                </c:pt>
                <c:pt idx="10233">
                  <c:v>251484</c:v>
                </c:pt>
                <c:pt idx="10234">
                  <c:v>251505</c:v>
                </c:pt>
                <c:pt idx="10235">
                  <c:v>251527</c:v>
                </c:pt>
                <c:pt idx="10236">
                  <c:v>251549</c:v>
                </c:pt>
                <c:pt idx="10237">
                  <c:v>251571</c:v>
                </c:pt>
                <c:pt idx="10238">
                  <c:v>251592</c:v>
                </c:pt>
                <c:pt idx="10239">
                  <c:v>251614</c:v>
                </c:pt>
                <c:pt idx="10240">
                  <c:v>251636</c:v>
                </c:pt>
                <c:pt idx="10241">
                  <c:v>251658</c:v>
                </c:pt>
                <c:pt idx="10242">
                  <c:v>251679</c:v>
                </c:pt>
                <c:pt idx="10243">
                  <c:v>251701</c:v>
                </c:pt>
                <c:pt idx="10244">
                  <c:v>251723</c:v>
                </c:pt>
                <c:pt idx="10245">
                  <c:v>251745</c:v>
                </c:pt>
                <c:pt idx="10246">
                  <c:v>251766</c:v>
                </c:pt>
                <c:pt idx="10247">
                  <c:v>251790</c:v>
                </c:pt>
                <c:pt idx="10248">
                  <c:v>251811</c:v>
                </c:pt>
                <c:pt idx="10249">
                  <c:v>251833</c:v>
                </c:pt>
                <c:pt idx="10250">
                  <c:v>251854</c:v>
                </c:pt>
                <c:pt idx="10251">
                  <c:v>251934</c:v>
                </c:pt>
                <c:pt idx="10252">
                  <c:v>251984</c:v>
                </c:pt>
                <c:pt idx="10253">
                  <c:v>252006</c:v>
                </c:pt>
                <c:pt idx="10254">
                  <c:v>252027</c:v>
                </c:pt>
                <c:pt idx="10255">
                  <c:v>252050</c:v>
                </c:pt>
                <c:pt idx="10256">
                  <c:v>252071</c:v>
                </c:pt>
                <c:pt idx="10257">
                  <c:v>252093</c:v>
                </c:pt>
                <c:pt idx="10258">
                  <c:v>252114</c:v>
                </c:pt>
                <c:pt idx="10259">
                  <c:v>252137</c:v>
                </c:pt>
                <c:pt idx="10260">
                  <c:v>252158</c:v>
                </c:pt>
                <c:pt idx="10261">
                  <c:v>252180</c:v>
                </c:pt>
                <c:pt idx="10262">
                  <c:v>252201</c:v>
                </c:pt>
                <c:pt idx="10263">
                  <c:v>252234</c:v>
                </c:pt>
                <c:pt idx="10264">
                  <c:v>252256</c:v>
                </c:pt>
                <c:pt idx="10265">
                  <c:v>252278</c:v>
                </c:pt>
                <c:pt idx="10266">
                  <c:v>252300</c:v>
                </c:pt>
                <c:pt idx="10267">
                  <c:v>252321</c:v>
                </c:pt>
                <c:pt idx="10268">
                  <c:v>252343</c:v>
                </c:pt>
                <c:pt idx="10269">
                  <c:v>252365</c:v>
                </c:pt>
                <c:pt idx="10270">
                  <c:v>252387</c:v>
                </c:pt>
                <c:pt idx="10271">
                  <c:v>252408</c:v>
                </c:pt>
                <c:pt idx="10272">
                  <c:v>252430</c:v>
                </c:pt>
                <c:pt idx="10273">
                  <c:v>252452</c:v>
                </c:pt>
                <c:pt idx="10274">
                  <c:v>252474</c:v>
                </c:pt>
                <c:pt idx="10275">
                  <c:v>252495</c:v>
                </c:pt>
                <c:pt idx="10276">
                  <c:v>252518</c:v>
                </c:pt>
                <c:pt idx="10277">
                  <c:v>252540</c:v>
                </c:pt>
                <c:pt idx="10278">
                  <c:v>252562</c:v>
                </c:pt>
                <c:pt idx="10279">
                  <c:v>252583</c:v>
                </c:pt>
                <c:pt idx="10280">
                  <c:v>252606</c:v>
                </c:pt>
                <c:pt idx="10281">
                  <c:v>252627</c:v>
                </c:pt>
                <c:pt idx="10282">
                  <c:v>252649</c:v>
                </c:pt>
                <c:pt idx="10283">
                  <c:v>252670</c:v>
                </c:pt>
                <c:pt idx="10284">
                  <c:v>252693</c:v>
                </c:pt>
                <c:pt idx="10285">
                  <c:v>252715</c:v>
                </c:pt>
                <c:pt idx="10286">
                  <c:v>252736</c:v>
                </c:pt>
                <c:pt idx="10287">
                  <c:v>252759</c:v>
                </c:pt>
                <c:pt idx="10288">
                  <c:v>252780</c:v>
                </c:pt>
                <c:pt idx="10289">
                  <c:v>252802</c:v>
                </c:pt>
                <c:pt idx="10290">
                  <c:v>252823</c:v>
                </c:pt>
                <c:pt idx="10291">
                  <c:v>252846</c:v>
                </c:pt>
                <c:pt idx="10292">
                  <c:v>252867</c:v>
                </c:pt>
                <c:pt idx="10293">
                  <c:v>252976</c:v>
                </c:pt>
                <c:pt idx="10294">
                  <c:v>252997</c:v>
                </c:pt>
                <c:pt idx="10295">
                  <c:v>253019</c:v>
                </c:pt>
                <c:pt idx="10296">
                  <c:v>253040</c:v>
                </c:pt>
                <c:pt idx="10297">
                  <c:v>253063</c:v>
                </c:pt>
                <c:pt idx="10298">
                  <c:v>253084</c:v>
                </c:pt>
                <c:pt idx="10299">
                  <c:v>253106</c:v>
                </c:pt>
                <c:pt idx="10300">
                  <c:v>253130</c:v>
                </c:pt>
                <c:pt idx="10301">
                  <c:v>253153</c:v>
                </c:pt>
                <c:pt idx="10302">
                  <c:v>253174</c:v>
                </c:pt>
                <c:pt idx="10303">
                  <c:v>253197</c:v>
                </c:pt>
                <c:pt idx="10304">
                  <c:v>253218</c:v>
                </c:pt>
                <c:pt idx="10305">
                  <c:v>253240</c:v>
                </c:pt>
                <c:pt idx="10306">
                  <c:v>253262</c:v>
                </c:pt>
                <c:pt idx="10307">
                  <c:v>253285</c:v>
                </c:pt>
                <c:pt idx="10308">
                  <c:v>253306</c:v>
                </c:pt>
                <c:pt idx="10309">
                  <c:v>253329</c:v>
                </c:pt>
                <c:pt idx="10310">
                  <c:v>253350</c:v>
                </c:pt>
                <c:pt idx="10311">
                  <c:v>253373</c:v>
                </c:pt>
                <c:pt idx="10312">
                  <c:v>253394</c:v>
                </c:pt>
                <c:pt idx="10313">
                  <c:v>253417</c:v>
                </c:pt>
                <c:pt idx="10314">
                  <c:v>253438</c:v>
                </c:pt>
                <c:pt idx="10315">
                  <c:v>253460</c:v>
                </c:pt>
                <c:pt idx="10316">
                  <c:v>253483</c:v>
                </c:pt>
                <c:pt idx="10317">
                  <c:v>253504</c:v>
                </c:pt>
                <c:pt idx="10318">
                  <c:v>253527</c:v>
                </c:pt>
                <c:pt idx="10319">
                  <c:v>253548</c:v>
                </c:pt>
                <c:pt idx="10320">
                  <c:v>253570</c:v>
                </c:pt>
                <c:pt idx="10321">
                  <c:v>253592</c:v>
                </c:pt>
                <c:pt idx="10322">
                  <c:v>253614</c:v>
                </c:pt>
                <c:pt idx="10323">
                  <c:v>253636</c:v>
                </c:pt>
                <c:pt idx="10324">
                  <c:v>253658</c:v>
                </c:pt>
                <c:pt idx="10325">
                  <c:v>253680</c:v>
                </c:pt>
                <c:pt idx="10326">
                  <c:v>253702</c:v>
                </c:pt>
                <c:pt idx="10327">
                  <c:v>253723</c:v>
                </c:pt>
                <c:pt idx="10328">
                  <c:v>253746</c:v>
                </c:pt>
                <c:pt idx="10329">
                  <c:v>253767</c:v>
                </c:pt>
                <c:pt idx="10330">
                  <c:v>253790</c:v>
                </c:pt>
                <c:pt idx="10331">
                  <c:v>253811</c:v>
                </c:pt>
                <c:pt idx="10332">
                  <c:v>253834</c:v>
                </c:pt>
                <c:pt idx="10333">
                  <c:v>253855</c:v>
                </c:pt>
                <c:pt idx="10334">
                  <c:v>253962</c:v>
                </c:pt>
                <c:pt idx="10335">
                  <c:v>253983</c:v>
                </c:pt>
                <c:pt idx="10336">
                  <c:v>254005</c:v>
                </c:pt>
                <c:pt idx="10337">
                  <c:v>254025</c:v>
                </c:pt>
                <c:pt idx="10338">
                  <c:v>254048</c:v>
                </c:pt>
                <c:pt idx="10339">
                  <c:v>254069</c:v>
                </c:pt>
                <c:pt idx="10340">
                  <c:v>254092</c:v>
                </c:pt>
                <c:pt idx="10341">
                  <c:v>254113</c:v>
                </c:pt>
                <c:pt idx="10342">
                  <c:v>254136</c:v>
                </c:pt>
                <c:pt idx="10343">
                  <c:v>254157</c:v>
                </c:pt>
                <c:pt idx="10344">
                  <c:v>254179</c:v>
                </c:pt>
                <c:pt idx="10345">
                  <c:v>254201</c:v>
                </c:pt>
                <c:pt idx="10346">
                  <c:v>254223</c:v>
                </c:pt>
                <c:pt idx="10347">
                  <c:v>254245</c:v>
                </c:pt>
                <c:pt idx="10348">
                  <c:v>254267</c:v>
                </c:pt>
                <c:pt idx="10349">
                  <c:v>254289</c:v>
                </c:pt>
                <c:pt idx="10350">
                  <c:v>254311</c:v>
                </c:pt>
                <c:pt idx="10351">
                  <c:v>254332</c:v>
                </c:pt>
                <c:pt idx="10352">
                  <c:v>254355</c:v>
                </c:pt>
                <c:pt idx="10353">
                  <c:v>254376</c:v>
                </c:pt>
                <c:pt idx="10354">
                  <c:v>254399</c:v>
                </c:pt>
                <c:pt idx="10355">
                  <c:v>254420</c:v>
                </c:pt>
                <c:pt idx="10356">
                  <c:v>254443</c:v>
                </c:pt>
                <c:pt idx="10357">
                  <c:v>254465</c:v>
                </c:pt>
                <c:pt idx="10358">
                  <c:v>254486</c:v>
                </c:pt>
                <c:pt idx="10359">
                  <c:v>254509</c:v>
                </c:pt>
                <c:pt idx="10360">
                  <c:v>254530</c:v>
                </c:pt>
                <c:pt idx="10361">
                  <c:v>254553</c:v>
                </c:pt>
                <c:pt idx="10362">
                  <c:v>254574</c:v>
                </c:pt>
                <c:pt idx="10363">
                  <c:v>254596</c:v>
                </c:pt>
                <c:pt idx="10364">
                  <c:v>254618</c:v>
                </c:pt>
                <c:pt idx="10365">
                  <c:v>254640</c:v>
                </c:pt>
                <c:pt idx="10366">
                  <c:v>254662</c:v>
                </c:pt>
                <c:pt idx="10367">
                  <c:v>254684</c:v>
                </c:pt>
                <c:pt idx="10368">
                  <c:v>254706</c:v>
                </c:pt>
                <c:pt idx="10369">
                  <c:v>254729</c:v>
                </c:pt>
                <c:pt idx="10370">
                  <c:v>254750</c:v>
                </c:pt>
                <c:pt idx="10371">
                  <c:v>254773</c:v>
                </c:pt>
                <c:pt idx="10372">
                  <c:v>254794</c:v>
                </c:pt>
                <c:pt idx="10373">
                  <c:v>254819</c:v>
                </c:pt>
                <c:pt idx="10374">
                  <c:v>254841</c:v>
                </c:pt>
                <c:pt idx="10375">
                  <c:v>254863</c:v>
                </c:pt>
                <c:pt idx="10376">
                  <c:v>254969</c:v>
                </c:pt>
                <c:pt idx="10377">
                  <c:v>254991</c:v>
                </c:pt>
                <c:pt idx="10378">
                  <c:v>255013</c:v>
                </c:pt>
                <c:pt idx="10379">
                  <c:v>255035</c:v>
                </c:pt>
                <c:pt idx="10380">
                  <c:v>255056</c:v>
                </c:pt>
                <c:pt idx="10381">
                  <c:v>255079</c:v>
                </c:pt>
                <c:pt idx="10382">
                  <c:v>255100</c:v>
                </c:pt>
                <c:pt idx="10383">
                  <c:v>255123</c:v>
                </c:pt>
                <c:pt idx="10384">
                  <c:v>255144</c:v>
                </c:pt>
                <c:pt idx="10385">
                  <c:v>255166</c:v>
                </c:pt>
                <c:pt idx="10386">
                  <c:v>255188</c:v>
                </c:pt>
                <c:pt idx="10387">
                  <c:v>255210</c:v>
                </c:pt>
                <c:pt idx="10388">
                  <c:v>255233</c:v>
                </c:pt>
                <c:pt idx="10389">
                  <c:v>255254</c:v>
                </c:pt>
                <c:pt idx="10390">
                  <c:v>255276</c:v>
                </c:pt>
                <c:pt idx="10391">
                  <c:v>255298</c:v>
                </c:pt>
                <c:pt idx="10392">
                  <c:v>255320</c:v>
                </c:pt>
                <c:pt idx="10393">
                  <c:v>255342</c:v>
                </c:pt>
                <c:pt idx="10394">
                  <c:v>255364</c:v>
                </c:pt>
                <c:pt idx="10395">
                  <c:v>255385</c:v>
                </c:pt>
                <c:pt idx="10396">
                  <c:v>255408</c:v>
                </c:pt>
                <c:pt idx="10397">
                  <c:v>255429</c:v>
                </c:pt>
                <c:pt idx="10398">
                  <c:v>255452</c:v>
                </c:pt>
                <c:pt idx="10399">
                  <c:v>255473</c:v>
                </c:pt>
                <c:pt idx="10400">
                  <c:v>255496</c:v>
                </c:pt>
                <c:pt idx="10401">
                  <c:v>255518</c:v>
                </c:pt>
                <c:pt idx="10402">
                  <c:v>255540</c:v>
                </c:pt>
                <c:pt idx="10403">
                  <c:v>255561</c:v>
                </c:pt>
                <c:pt idx="10404">
                  <c:v>255584</c:v>
                </c:pt>
                <c:pt idx="10405">
                  <c:v>255605</c:v>
                </c:pt>
                <c:pt idx="10406">
                  <c:v>255628</c:v>
                </c:pt>
                <c:pt idx="10407">
                  <c:v>255649</c:v>
                </c:pt>
                <c:pt idx="10408">
                  <c:v>255672</c:v>
                </c:pt>
                <c:pt idx="10409">
                  <c:v>255693</c:v>
                </c:pt>
                <c:pt idx="10410">
                  <c:v>255718</c:v>
                </c:pt>
                <c:pt idx="10411">
                  <c:v>255739</c:v>
                </c:pt>
                <c:pt idx="10412">
                  <c:v>255762</c:v>
                </c:pt>
                <c:pt idx="10413">
                  <c:v>255783</c:v>
                </c:pt>
                <c:pt idx="10414">
                  <c:v>255806</c:v>
                </c:pt>
                <c:pt idx="10415">
                  <c:v>255827</c:v>
                </c:pt>
                <c:pt idx="10416">
                  <c:v>255849</c:v>
                </c:pt>
                <c:pt idx="10417">
                  <c:v>255887</c:v>
                </c:pt>
                <c:pt idx="10418">
                  <c:v>255978</c:v>
                </c:pt>
                <c:pt idx="10419">
                  <c:v>256001</c:v>
                </c:pt>
                <c:pt idx="10420">
                  <c:v>256022</c:v>
                </c:pt>
                <c:pt idx="10421">
                  <c:v>256044</c:v>
                </c:pt>
                <c:pt idx="10422">
                  <c:v>256066</c:v>
                </c:pt>
                <c:pt idx="10423">
                  <c:v>256088</c:v>
                </c:pt>
                <c:pt idx="10424">
                  <c:v>256110</c:v>
                </c:pt>
                <c:pt idx="10425">
                  <c:v>256132</c:v>
                </c:pt>
                <c:pt idx="10426">
                  <c:v>256153</c:v>
                </c:pt>
                <c:pt idx="10427">
                  <c:v>256176</c:v>
                </c:pt>
                <c:pt idx="10428">
                  <c:v>256197</c:v>
                </c:pt>
                <c:pt idx="10429">
                  <c:v>256219</c:v>
                </c:pt>
                <c:pt idx="10430">
                  <c:v>256242</c:v>
                </c:pt>
                <c:pt idx="10431">
                  <c:v>256264</c:v>
                </c:pt>
                <c:pt idx="10432">
                  <c:v>256285</c:v>
                </c:pt>
                <c:pt idx="10433">
                  <c:v>256308</c:v>
                </c:pt>
                <c:pt idx="10434">
                  <c:v>256329</c:v>
                </c:pt>
                <c:pt idx="10435">
                  <c:v>256352</c:v>
                </c:pt>
                <c:pt idx="10436">
                  <c:v>256373</c:v>
                </c:pt>
                <c:pt idx="10437">
                  <c:v>256395</c:v>
                </c:pt>
                <c:pt idx="10438">
                  <c:v>256417</c:v>
                </c:pt>
                <c:pt idx="10439">
                  <c:v>256439</c:v>
                </c:pt>
                <c:pt idx="10440">
                  <c:v>256461</c:v>
                </c:pt>
                <c:pt idx="10441">
                  <c:v>256483</c:v>
                </c:pt>
                <c:pt idx="10442">
                  <c:v>256504</c:v>
                </c:pt>
                <c:pt idx="10443">
                  <c:v>256527</c:v>
                </c:pt>
                <c:pt idx="10444">
                  <c:v>256548</c:v>
                </c:pt>
                <c:pt idx="10445">
                  <c:v>256571</c:v>
                </c:pt>
                <c:pt idx="10446">
                  <c:v>256595</c:v>
                </c:pt>
                <c:pt idx="10447">
                  <c:v>256617</c:v>
                </c:pt>
                <c:pt idx="10448">
                  <c:v>256638</c:v>
                </c:pt>
                <c:pt idx="10449">
                  <c:v>256661</c:v>
                </c:pt>
                <c:pt idx="10450">
                  <c:v>256683</c:v>
                </c:pt>
                <c:pt idx="10451">
                  <c:v>256705</c:v>
                </c:pt>
                <c:pt idx="10452">
                  <c:v>256727</c:v>
                </c:pt>
                <c:pt idx="10453">
                  <c:v>256749</c:v>
                </c:pt>
                <c:pt idx="10454">
                  <c:v>256771</c:v>
                </c:pt>
                <c:pt idx="10455">
                  <c:v>256792</c:v>
                </c:pt>
                <c:pt idx="10456">
                  <c:v>256815</c:v>
                </c:pt>
                <c:pt idx="10457">
                  <c:v>256836</c:v>
                </c:pt>
                <c:pt idx="10458">
                  <c:v>256859</c:v>
                </c:pt>
                <c:pt idx="10459">
                  <c:v>256963</c:v>
                </c:pt>
                <c:pt idx="10460">
                  <c:v>256986</c:v>
                </c:pt>
                <c:pt idx="10461">
                  <c:v>257008</c:v>
                </c:pt>
                <c:pt idx="10462">
                  <c:v>257030</c:v>
                </c:pt>
                <c:pt idx="10463">
                  <c:v>257052</c:v>
                </c:pt>
                <c:pt idx="10464">
                  <c:v>257074</c:v>
                </c:pt>
                <c:pt idx="10465">
                  <c:v>257096</c:v>
                </c:pt>
                <c:pt idx="10466">
                  <c:v>257118</c:v>
                </c:pt>
                <c:pt idx="10467">
                  <c:v>257139</c:v>
                </c:pt>
                <c:pt idx="10468">
                  <c:v>257162</c:v>
                </c:pt>
                <c:pt idx="10469">
                  <c:v>257183</c:v>
                </c:pt>
                <c:pt idx="10470">
                  <c:v>257206</c:v>
                </c:pt>
                <c:pt idx="10471">
                  <c:v>257227</c:v>
                </c:pt>
                <c:pt idx="10472">
                  <c:v>257250</c:v>
                </c:pt>
                <c:pt idx="10473">
                  <c:v>257271</c:v>
                </c:pt>
                <c:pt idx="10474">
                  <c:v>257293</c:v>
                </c:pt>
                <c:pt idx="10475">
                  <c:v>257315</c:v>
                </c:pt>
                <c:pt idx="10476">
                  <c:v>257337</c:v>
                </c:pt>
                <c:pt idx="10477">
                  <c:v>257359</c:v>
                </c:pt>
                <c:pt idx="10478">
                  <c:v>257381</c:v>
                </c:pt>
                <c:pt idx="10479">
                  <c:v>257403</c:v>
                </c:pt>
                <c:pt idx="10480">
                  <c:v>257425</c:v>
                </c:pt>
                <c:pt idx="10481">
                  <c:v>257446</c:v>
                </c:pt>
                <c:pt idx="10482">
                  <c:v>257469</c:v>
                </c:pt>
                <c:pt idx="10483">
                  <c:v>257494</c:v>
                </c:pt>
                <c:pt idx="10484">
                  <c:v>257515</c:v>
                </c:pt>
                <c:pt idx="10485">
                  <c:v>257538</c:v>
                </c:pt>
                <c:pt idx="10486">
                  <c:v>257559</c:v>
                </c:pt>
                <c:pt idx="10487">
                  <c:v>257582</c:v>
                </c:pt>
                <c:pt idx="10488">
                  <c:v>257603</c:v>
                </c:pt>
                <c:pt idx="10489">
                  <c:v>257626</c:v>
                </c:pt>
                <c:pt idx="10490">
                  <c:v>257647</c:v>
                </c:pt>
                <c:pt idx="10491">
                  <c:v>257670</c:v>
                </c:pt>
                <c:pt idx="10492">
                  <c:v>257692</c:v>
                </c:pt>
                <c:pt idx="10493">
                  <c:v>257714</c:v>
                </c:pt>
                <c:pt idx="10494">
                  <c:v>257735</c:v>
                </c:pt>
                <c:pt idx="10495">
                  <c:v>257758</c:v>
                </c:pt>
                <c:pt idx="10496">
                  <c:v>257779</c:v>
                </c:pt>
                <c:pt idx="10497">
                  <c:v>257802</c:v>
                </c:pt>
                <c:pt idx="10498">
                  <c:v>257823</c:v>
                </c:pt>
                <c:pt idx="10499">
                  <c:v>257846</c:v>
                </c:pt>
                <c:pt idx="10500">
                  <c:v>257867</c:v>
                </c:pt>
                <c:pt idx="10501">
                  <c:v>257977</c:v>
                </c:pt>
                <c:pt idx="10502">
                  <c:v>257998</c:v>
                </c:pt>
                <c:pt idx="10503">
                  <c:v>258020</c:v>
                </c:pt>
                <c:pt idx="10504">
                  <c:v>258042</c:v>
                </c:pt>
                <c:pt idx="10505">
                  <c:v>258064</c:v>
                </c:pt>
                <c:pt idx="10506">
                  <c:v>258086</c:v>
                </c:pt>
                <c:pt idx="10507">
                  <c:v>258108</c:v>
                </c:pt>
                <c:pt idx="10508">
                  <c:v>258130</c:v>
                </c:pt>
                <c:pt idx="10509">
                  <c:v>258152</c:v>
                </c:pt>
                <c:pt idx="10510">
                  <c:v>258173</c:v>
                </c:pt>
                <c:pt idx="10511">
                  <c:v>258196</c:v>
                </c:pt>
                <c:pt idx="10512">
                  <c:v>258217</c:v>
                </c:pt>
                <c:pt idx="10513">
                  <c:v>258240</c:v>
                </c:pt>
                <c:pt idx="10514">
                  <c:v>258262</c:v>
                </c:pt>
                <c:pt idx="10515">
                  <c:v>258284</c:v>
                </c:pt>
                <c:pt idx="10516">
                  <c:v>258306</c:v>
                </c:pt>
                <c:pt idx="10517">
                  <c:v>258327</c:v>
                </c:pt>
                <c:pt idx="10518">
                  <c:v>258350</c:v>
                </c:pt>
                <c:pt idx="10519">
                  <c:v>258374</c:v>
                </c:pt>
                <c:pt idx="10520">
                  <c:v>258396</c:v>
                </c:pt>
                <c:pt idx="10521">
                  <c:v>258417</c:v>
                </c:pt>
                <c:pt idx="10522">
                  <c:v>258440</c:v>
                </c:pt>
                <c:pt idx="10523">
                  <c:v>258462</c:v>
                </c:pt>
                <c:pt idx="10524">
                  <c:v>258484</c:v>
                </c:pt>
                <c:pt idx="10525">
                  <c:v>258506</c:v>
                </c:pt>
                <c:pt idx="10526">
                  <c:v>258532</c:v>
                </c:pt>
                <c:pt idx="10527">
                  <c:v>258553</c:v>
                </c:pt>
                <c:pt idx="10528">
                  <c:v>258576</c:v>
                </c:pt>
                <c:pt idx="10529">
                  <c:v>258597</c:v>
                </c:pt>
                <c:pt idx="10530">
                  <c:v>258619</c:v>
                </c:pt>
                <c:pt idx="10531">
                  <c:v>258641</c:v>
                </c:pt>
                <c:pt idx="10532">
                  <c:v>258663</c:v>
                </c:pt>
                <c:pt idx="10533">
                  <c:v>258684</c:v>
                </c:pt>
                <c:pt idx="10534">
                  <c:v>258707</c:v>
                </c:pt>
                <c:pt idx="10535">
                  <c:v>258728</c:v>
                </c:pt>
                <c:pt idx="10536">
                  <c:v>258750</c:v>
                </c:pt>
                <c:pt idx="10537">
                  <c:v>258772</c:v>
                </c:pt>
                <c:pt idx="10538">
                  <c:v>258794</c:v>
                </c:pt>
                <c:pt idx="10539">
                  <c:v>258816</c:v>
                </c:pt>
                <c:pt idx="10540">
                  <c:v>258838</c:v>
                </c:pt>
                <c:pt idx="10541">
                  <c:v>258860</c:v>
                </c:pt>
                <c:pt idx="10542">
                  <c:v>258965</c:v>
                </c:pt>
                <c:pt idx="10543">
                  <c:v>258988</c:v>
                </c:pt>
                <c:pt idx="10544">
                  <c:v>259009</c:v>
                </c:pt>
                <c:pt idx="10545">
                  <c:v>259031</c:v>
                </c:pt>
                <c:pt idx="10546">
                  <c:v>259053</c:v>
                </c:pt>
                <c:pt idx="10547">
                  <c:v>259075</c:v>
                </c:pt>
                <c:pt idx="10548">
                  <c:v>259096</c:v>
                </c:pt>
                <c:pt idx="10549">
                  <c:v>259119</c:v>
                </c:pt>
                <c:pt idx="10550">
                  <c:v>259140</c:v>
                </c:pt>
                <c:pt idx="10551">
                  <c:v>259162</c:v>
                </c:pt>
                <c:pt idx="10552">
                  <c:v>259183</c:v>
                </c:pt>
                <c:pt idx="10553">
                  <c:v>259207</c:v>
                </c:pt>
                <c:pt idx="10554">
                  <c:v>259228</c:v>
                </c:pt>
                <c:pt idx="10555">
                  <c:v>259250</c:v>
                </c:pt>
                <c:pt idx="10556">
                  <c:v>259274</c:v>
                </c:pt>
                <c:pt idx="10557">
                  <c:v>259296</c:v>
                </c:pt>
                <c:pt idx="10558">
                  <c:v>259318</c:v>
                </c:pt>
                <c:pt idx="10559">
                  <c:v>259340</c:v>
                </c:pt>
                <c:pt idx="10560">
                  <c:v>259361</c:v>
                </c:pt>
                <c:pt idx="10561">
                  <c:v>259384</c:v>
                </c:pt>
                <c:pt idx="10562">
                  <c:v>259405</c:v>
                </c:pt>
                <c:pt idx="10563">
                  <c:v>259427</c:v>
                </c:pt>
                <c:pt idx="10564">
                  <c:v>259448</c:v>
                </c:pt>
                <c:pt idx="10565">
                  <c:v>259471</c:v>
                </c:pt>
                <c:pt idx="10566">
                  <c:v>259492</c:v>
                </c:pt>
                <c:pt idx="10567">
                  <c:v>259514</c:v>
                </c:pt>
                <c:pt idx="10568">
                  <c:v>259536</c:v>
                </c:pt>
                <c:pt idx="10569">
                  <c:v>259558</c:v>
                </c:pt>
                <c:pt idx="10570">
                  <c:v>259579</c:v>
                </c:pt>
                <c:pt idx="10571">
                  <c:v>259601</c:v>
                </c:pt>
                <c:pt idx="10572">
                  <c:v>259623</c:v>
                </c:pt>
                <c:pt idx="10573">
                  <c:v>259645</c:v>
                </c:pt>
                <c:pt idx="10574">
                  <c:v>259666</c:v>
                </c:pt>
                <c:pt idx="10575">
                  <c:v>259689</c:v>
                </c:pt>
                <c:pt idx="10576">
                  <c:v>259710</c:v>
                </c:pt>
                <c:pt idx="10577">
                  <c:v>259732</c:v>
                </c:pt>
                <c:pt idx="10578">
                  <c:v>259753</c:v>
                </c:pt>
                <c:pt idx="10579">
                  <c:v>259776</c:v>
                </c:pt>
                <c:pt idx="10580">
                  <c:v>259798</c:v>
                </c:pt>
                <c:pt idx="10581">
                  <c:v>259819</c:v>
                </c:pt>
                <c:pt idx="10582">
                  <c:v>259842</c:v>
                </c:pt>
                <c:pt idx="10583">
                  <c:v>259879</c:v>
                </c:pt>
                <c:pt idx="10584">
                  <c:v>259970</c:v>
                </c:pt>
                <c:pt idx="10585">
                  <c:v>259992</c:v>
                </c:pt>
                <c:pt idx="10586">
                  <c:v>260014</c:v>
                </c:pt>
                <c:pt idx="10587">
                  <c:v>260035</c:v>
                </c:pt>
                <c:pt idx="10588">
                  <c:v>260058</c:v>
                </c:pt>
                <c:pt idx="10589">
                  <c:v>260079</c:v>
                </c:pt>
                <c:pt idx="10590">
                  <c:v>260101</c:v>
                </c:pt>
                <c:pt idx="10591">
                  <c:v>260122</c:v>
                </c:pt>
                <c:pt idx="10592">
                  <c:v>260145</c:v>
                </c:pt>
                <c:pt idx="10593">
                  <c:v>260164</c:v>
                </c:pt>
                <c:pt idx="10594">
                  <c:v>260186</c:v>
                </c:pt>
                <c:pt idx="10595">
                  <c:v>260208</c:v>
                </c:pt>
                <c:pt idx="10596">
                  <c:v>260230</c:v>
                </c:pt>
                <c:pt idx="10597">
                  <c:v>260252</c:v>
                </c:pt>
                <c:pt idx="10598">
                  <c:v>260274</c:v>
                </c:pt>
                <c:pt idx="10599">
                  <c:v>260295</c:v>
                </c:pt>
                <c:pt idx="10600">
                  <c:v>260318</c:v>
                </c:pt>
                <c:pt idx="10601">
                  <c:v>260339</c:v>
                </c:pt>
                <c:pt idx="10602">
                  <c:v>260362</c:v>
                </c:pt>
                <c:pt idx="10603">
                  <c:v>260383</c:v>
                </c:pt>
                <c:pt idx="10604">
                  <c:v>260405</c:v>
                </c:pt>
                <c:pt idx="10605">
                  <c:v>260427</c:v>
                </c:pt>
                <c:pt idx="10606">
                  <c:v>260449</c:v>
                </c:pt>
                <c:pt idx="10607">
                  <c:v>260471</c:v>
                </c:pt>
                <c:pt idx="10608">
                  <c:v>260493</c:v>
                </c:pt>
                <c:pt idx="10609">
                  <c:v>260515</c:v>
                </c:pt>
                <c:pt idx="10610">
                  <c:v>260537</c:v>
                </c:pt>
                <c:pt idx="10611">
                  <c:v>260558</c:v>
                </c:pt>
                <c:pt idx="10612">
                  <c:v>260581</c:v>
                </c:pt>
                <c:pt idx="10613">
                  <c:v>260602</c:v>
                </c:pt>
                <c:pt idx="10614">
                  <c:v>260625</c:v>
                </c:pt>
                <c:pt idx="10615">
                  <c:v>260647</c:v>
                </c:pt>
                <c:pt idx="10616">
                  <c:v>260669</c:v>
                </c:pt>
                <c:pt idx="10617">
                  <c:v>260691</c:v>
                </c:pt>
                <c:pt idx="10618">
                  <c:v>260713</c:v>
                </c:pt>
                <c:pt idx="10619">
                  <c:v>260734</c:v>
                </c:pt>
                <c:pt idx="10620">
                  <c:v>260757</c:v>
                </c:pt>
                <c:pt idx="10621">
                  <c:v>260779</c:v>
                </c:pt>
                <c:pt idx="10622">
                  <c:v>260801</c:v>
                </c:pt>
                <c:pt idx="10623">
                  <c:v>260823</c:v>
                </c:pt>
                <c:pt idx="10624">
                  <c:v>260845</c:v>
                </c:pt>
                <c:pt idx="10625">
                  <c:v>260867</c:v>
                </c:pt>
                <c:pt idx="10626">
                  <c:v>260974</c:v>
                </c:pt>
                <c:pt idx="10627">
                  <c:v>260996</c:v>
                </c:pt>
                <c:pt idx="10628">
                  <c:v>261017</c:v>
                </c:pt>
                <c:pt idx="10629">
                  <c:v>261043</c:v>
                </c:pt>
                <c:pt idx="10630">
                  <c:v>261064</c:v>
                </c:pt>
                <c:pt idx="10631">
                  <c:v>261086</c:v>
                </c:pt>
                <c:pt idx="10632">
                  <c:v>261108</c:v>
                </c:pt>
                <c:pt idx="10633">
                  <c:v>261130</c:v>
                </c:pt>
                <c:pt idx="10634">
                  <c:v>261152</c:v>
                </c:pt>
                <c:pt idx="10635">
                  <c:v>261174</c:v>
                </c:pt>
                <c:pt idx="10636">
                  <c:v>261196</c:v>
                </c:pt>
                <c:pt idx="10637">
                  <c:v>261218</c:v>
                </c:pt>
                <c:pt idx="10638">
                  <c:v>261239</c:v>
                </c:pt>
                <c:pt idx="10639">
                  <c:v>261262</c:v>
                </c:pt>
                <c:pt idx="10640">
                  <c:v>261283</c:v>
                </c:pt>
                <c:pt idx="10641">
                  <c:v>261306</c:v>
                </c:pt>
                <c:pt idx="10642">
                  <c:v>261327</c:v>
                </c:pt>
                <c:pt idx="10643">
                  <c:v>261349</c:v>
                </c:pt>
                <c:pt idx="10644">
                  <c:v>261371</c:v>
                </c:pt>
                <c:pt idx="10645">
                  <c:v>261394</c:v>
                </c:pt>
                <c:pt idx="10646">
                  <c:v>261416</c:v>
                </c:pt>
                <c:pt idx="10647">
                  <c:v>261438</c:v>
                </c:pt>
                <c:pt idx="10648">
                  <c:v>261459</c:v>
                </c:pt>
                <c:pt idx="10649">
                  <c:v>261482</c:v>
                </c:pt>
                <c:pt idx="10650">
                  <c:v>261504</c:v>
                </c:pt>
                <c:pt idx="10651">
                  <c:v>261526</c:v>
                </c:pt>
                <c:pt idx="10652">
                  <c:v>261548</c:v>
                </c:pt>
                <c:pt idx="10653">
                  <c:v>261569</c:v>
                </c:pt>
                <c:pt idx="10654">
                  <c:v>261592</c:v>
                </c:pt>
                <c:pt idx="10655">
                  <c:v>261613</c:v>
                </c:pt>
                <c:pt idx="10656">
                  <c:v>261636</c:v>
                </c:pt>
                <c:pt idx="10657">
                  <c:v>261657</c:v>
                </c:pt>
                <c:pt idx="10658">
                  <c:v>261680</c:v>
                </c:pt>
                <c:pt idx="10659">
                  <c:v>261701</c:v>
                </c:pt>
                <c:pt idx="10660">
                  <c:v>261723</c:v>
                </c:pt>
                <c:pt idx="10661">
                  <c:v>261745</c:v>
                </c:pt>
                <c:pt idx="10662">
                  <c:v>261767</c:v>
                </c:pt>
                <c:pt idx="10663">
                  <c:v>261789</c:v>
                </c:pt>
                <c:pt idx="10664">
                  <c:v>261811</c:v>
                </c:pt>
                <c:pt idx="10665">
                  <c:v>261832</c:v>
                </c:pt>
                <c:pt idx="10666">
                  <c:v>261858</c:v>
                </c:pt>
                <c:pt idx="10667">
                  <c:v>261964</c:v>
                </c:pt>
                <c:pt idx="10668">
                  <c:v>261986</c:v>
                </c:pt>
                <c:pt idx="10669">
                  <c:v>262008</c:v>
                </c:pt>
                <c:pt idx="10670">
                  <c:v>262030</c:v>
                </c:pt>
                <c:pt idx="10671">
                  <c:v>262051</c:v>
                </c:pt>
                <c:pt idx="10672">
                  <c:v>262074</c:v>
                </c:pt>
                <c:pt idx="10673">
                  <c:v>262095</c:v>
                </c:pt>
                <c:pt idx="10674">
                  <c:v>262118</c:v>
                </c:pt>
                <c:pt idx="10675">
                  <c:v>262139</c:v>
                </c:pt>
                <c:pt idx="10676">
                  <c:v>262162</c:v>
                </c:pt>
                <c:pt idx="10677">
                  <c:v>262184</c:v>
                </c:pt>
                <c:pt idx="10678">
                  <c:v>262206</c:v>
                </c:pt>
                <c:pt idx="10679">
                  <c:v>262227</c:v>
                </c:pt>
                <c:pt idx="10680">
                  <c:v>262250</c:v>
                </c:pt>
                <c:pt idx="10681">
                  <c:v>262272</c:v>
                </c:pt>
                <c:pt idx="10682">
                  <c:v>262294</c:v>
                </c:pt>
                <c:pt idx="10683">
                  <c:v>262316</c:v>
                </c:pt>
                <c:pt idx="10684">
                  <c:v>262337</c:v>
                </c:pt>
                <c:pt idx="10685">
                  <c:v>262360</c:v>
                </c:pt>
                <c:pt idx="10686">
                  <c:v>262381</c:v>
                </c:pt>
                <c:pt idx="10687">
                  <c:v>262404</c:v>
                </c:pt>
                <c:pt idx="10688">
                  <c:v>262425</c:v>
                </c:pt>
                <c:pt idx="10689">
                  <c:v>262447</c:v>
                </c:pt>
                <c:pt idx="10690">
                  <c:v>262469</c:v>
                </c:pt>
                <c:pt idx="10691">
                  <c:v>262491</c:v>
                </c:pt>
                <c:pt idx="10692">
                  <c:v>262513</c:v>
                </c:pt>
                <c:pt idx="10693">
                  <c:v>262535</c:v>
                </c:pt>
                <c:pt idx="10694">
                  <c:v>262556</c:v>
                </c:pt>
                <c:pt idx="10695">
                  <c:v>262579</c:v>
                </c:pt>
                <c:pt idx="10696">
                  <c:v>262600</c:v>
                </c:pt>
                <c:pt idx="10697">
                  <c:v>262622</c:v>
                </c:pt>
                <c:pt idx="10698">
                  <c:v>262644</c:v>
                </c:pt>
                <c:pt idx="10699">
                  <c:v>262666</c:v>
                </c:pt>
                <c:pt idx="10700">
                  <c:v>262688</c:v>
                </c:pt>
                <c:pt idx="10701">
                  <c:v>262710</c:v>
                </c:pt>
                <c:pt idx="10702">
                  <c:v>262734</c:v>
                </c:pt>
                <c:pt idx="10703">
                  <c:v>262756</c:v>
                </c:pt>
                <c:pt idx="10704">
                  <c:v>262778</c:v>
                </c:pt>
                <c:pt idx="10705">
                  <c:v>262800</c:v>
                </c:pt>
                <c:pt idx="10706">
                  <c:v>262823</c:v>
                </c:pt>
                <c:pt idx="10707">
                  <c:v>262845</c:v>
                </c:pt>
                <c:pt idx="10708">
                  <c:v>262945</c:v>
                </c:pt>
                <c:pt idx="10709">
                  <c:v>262974</c:v>
                </c:pt>
                <c:pt idx="10710">
                  <c:v>262996</c:v>
                </c:pt>
                <c:pt idx="10711">
                  <c:v>263018</c:v>
                </c:pt>
                <c:pt idx="10712">
                  <c:v>263041</c:v>
                </c:pt>
                <c:pt idx="10713">
                  <c:v>263062</c:v>
                </c:pt>
                <c:pt idx="10714">
                  <c:v>263084</c:v>
                </c:pt>
                <c:pt idx="10715">
                  <c:v>263106</c:v>
                </c:pt>
                <c:pt idx="10716">
                  <c:v>263128</c:v>
                </c:pt>
                <c:pt idx="10717">
                  <c:v>263150</c:v>
                </c:pt>
                <c:pt idx="10718">
                  <c:v>263172</c:v>
                </c:pt>
                <c:pt idx="10719">
                  <c:v>263193</c:v>
                </c:pt>
                <c:pt idx="10720">
                  <c:v>263216</c:v>
                </c:pt>
                <c:pt idx="10721">
                  <c:v>263237</c:v>
                </c:pt>
                <c:pt idx="10722">
                  <c:v>263260</c:v>
                </c:pt>
                <c:pt idx="10723">
                  <c:v>263281</c:v>
                </c:pt>
                <c:pt idx="10724">
                  <c:v>263303</c:v>
                </c:pt>
                <c:pt idx="10725">
                  <c:v>263325</c:v>
                </c:pt>
                <c:pt idx="10726">
                  <c:v>263347</c:v>
                </c:pt>
                <c:pt idx="10727">
                  <c:v>263369</c:v>
                </c:pt>
                <c:pt idx="10728">
                  <c:v>263391</c:v>
                </c:pt>
                <c:pt idx="10729">
                  <c:v>263412</c:v>
                </c:pt>
                <c:pt idx="10730">
                  <c:v>263435</c:v>
                </c:pt>
                <c:pt idx="10731">
                  <c:v>263456</c:v>
                </c:pt>
                <c:pt idx="10732">
                  <c:v>263479</c:v>
                </c:pt>
                <c:pt idx="10733">
                  <c:v>263500</c:v>
                </c:pt>
                <c:pt idx="10734">
                  <c:v>263522</c:v>
                </c:pt>
                <c:pt idx="10735">
                  <c:v>263544</c:v>
                </c:pt>
                <c:pt idx="10736">
                  <c:v>263566</c:v>
                </c:pt>
                <c:pt idx="10737">
                  <c:v>263589</c:v>
                </c:pt>
                <c:pt idx="10738">
                  <c:v>263611</c:v>
                </c:pt>
                <c:pt idx="10739">
                  <c:v>263635</c:v>
                </c:pt>
                <c:pt idx="10740">
                  <c:v>263657</c:v>
                </c:pt>
                <c:pt idx="10741">
                  <c:v>263680</c:v>
                </c:pt>
                <c:pt idx="10742">
                  <c:v>263701</c:v>
                </c:pt>
                <c:pt idx="10743">
                  <c:v>263724</c:v>
                </c:pt>
                <c:pt idx="10744">
                  <c:v>263745</c:v>
                </c:pt>
                <c:pt idx="10745">
                  <c:v>263768</c:v>
                </c:pt>
                <c:pt idx="10746">
                  <c:v>263789</c:v>
                </c:pt>
                <c:pt idx="10747">
                  <c:v>263811</c:v>
                </c:pt>
                <c:pt idx="10748">
                  <c:v>263833</c:v>
                </c:pt>
                <c:pt idx="10749">
                  <c:v>263855</c:v>
                </c:pt>
                <c:pt idx="10750">
                  <c:v>263961</c:v>
                </c:pt>
                <c:pt idx="10751">
                  <c:v>263983</c:v>
                </c:pt>
                <c:pt idx="10752">
                  <c:v>264005</c:v>
                </c:pt>
                <c:pt idx="10753">
                  <c:v>264027</c:v>
                </c:pt>
                <c:pt idx="10754">
                  <c:v>264049</c:v>
                </c:pt>
                <c:pt idx="10755">
                  <c:v>264071</c:v>
                </c:pt>
                <c:pt idx="10756">
                  <c:v>264092</c:v>
                </c:pt>
                <c:pt idx="10757">
                  <c:v>264115</c:v>
                </c:pt>
                <c:pt idx="10758">
                  <c:v>264136</c:v>
                </c:pt>
                <c:pt idx="10759">
                  <c:v>264159</c:v>
                </c:pt>
                <c:pt idx="10760">
                  <c:v>264180</c:v>
                </c:pt>
                <c:pt idx="10761">
                  <c:v>264203</c:v>
                </c:pt>
                <c:pt idx="10762">
                  <c:v>264224</c:v>
                </c:pt>
                <c:pt idx="10763">
                  <c:v>264246</c:v>
                </c:pt>
                <c:pt idx="10764">
                  <c:v>264268</c:v>
                </c:pt>
                <c:pt idx="10765">
                  <c:v>264290</c:v>
                </c:pt>
                <c:pt idx="10766">
                  <c:v>264312</c:v>
                </c:pt>
                <c:pt idx="10767">
                  <c:v>264334</c:v>
                </c:pt>
                <c:pt idx="10768">
                  <c:v>264356</c:v>
                </c:pt>
                <c:pt idx="10769">
                  <c:v>264379</c:v>
                </c:pt>
                <c:pt idx="10770">
                  <c:v>264400</c:v>
                </c:pt>
                <c:pt idx="10771">
                  <c:v>264423</c:v>
                </c:pt>
                <c:pt idx="10772">
                  <c:v>264444</c:v>
                </c:pt>
                <c:pt idx="10773">
                  <c:v>264466</c:v>
                </c:pt>
                <c:pt idx="10774">
                  <c:v>264488</c:v>
                </c:pt>
                <c:pt idx="10775">
                  <c:v>264513</c:v>
                </c:pt>
                <c:pt idx="10776">
                  <c:v>264535</c:v>
                </c:pt>
                <c:pt idx="10777">
                  <c:v>264557</c:v>
                </c:pt>
                <c:pt idx="10778">
                  <c:v>264579</c:v>
                </c:pt>
                <c:pt idx="10779">
                  <c:v>264601</c:v>
                </c:pt>
                <c:pt idx="10780">
                  <c:v>264623</c:v>
                </c:pt>
                <c:pt idx="10781">
                  <c:v>264644</c:v>
                </c:pt>
                <c:pt idx="10782">
                  <c:v>264667</c:v>
                </c:pt>
                <c:pt idx="10783">
                  <c:v>264688</c:v>
                </c:pt>
                <c:pt idx="10784">
                  <c:v>264711</c:v>
                </c:pt>
                <c:pt idx="10785">
                  <c:v>264732</c:v>
                </c:pt>
                <c:pt idx="10786">
                  <c:v>264755</c:v>
                </c:pt>
                <c:pt idx="10787">
                  <c:v>264776</c:v>
                </c:pt>
                <c:pt idx="10788">
                  <c:v>264798</c:v>
                </c:pt>
                <c:pt idx="10789">
                  <c:v>264820</c:v>
                </c:pt>
                <c:pt idx="10790">
                  <c:v>264842</c:v>
                </c:pt>
                <c:pt idx="10791">
                  <c:v>264910</c:v>
                </c:pt>
                <c:pt idx="10792">
                  <c:v>264972</c:v>
                </c:pt>
                <c:pt idx="10793">
                  <c:v>264993</c:v>
                </c:pt>
                <c:pt idx="10794">
                  <c:v>265016</c:v>
                </c:pt>
                <c:pt idx="10795">
                  <c:v>265037</c:v>
                </c:pt>
                <c:pt idx="10796">
                  <c:v>265059</c:v>
                </c:pt>
                <c:pt idx="10797">
                  <c:v>265081</c:v>
                </c:pt>
                <c:pt idx="10798">
                  <c:v>265104</c:v>
                </c:pt>
                <c:pt idx="10799">
                  <c:v>265125</c:v>
                </c:pt>
                <c:pt idx="10800">
                  <c:v>265148</c:v>
                </c:pt>
                <c:pt idx="10801">
                  <c:v>265169</c:v>
                </c:pt>
                <c:pt idx="10802">
                  <c:v>265192</c:v>
                </c:pt>
                <c:pt idx="10803">
                  <c:v>265213</c:v>
                </c:pt>
                <c:pt idx="10804">
                  <c:v>265236</c:v>
                </c:pt>
                <c:pt idx="10805">
                  <c:v>265257</c:v>
                </c:pt>
                <c:pt idx="10806">
                  <c:v>265279</c:v>
                </c:pt>
                <c:pt idx="10807">
                  <c:v>265302</c:v>
                </c:pt>
                <c:pt idx="10808">
                  <c:v>265323</c:v>
                </c:pt>
                <c:pt idx="10809">
                  <c:v>265346</c:v>
                </c:pt>
                <c:pt idx="10810">
                  <c:v>265367</c:v>
                </c:pt>
                <c:pt idx="10811">
                  <c:v>265389</c:v>
                </c:pt>
                <c:pt idx="10812">
                  <c:v>265413</c:v>
                </c:pt>
                <c:pt idx="10813">
                  <c:v>265436</c:v>
                </c:pt>
                <c:pt idx="10814">
                  <c:v>265457</c:v>
                </c:pt>
                <c:pt idx="10815">
                  <c:v>265479</c:v>
                </c:pt>
                <c:pt idx="10816">
                  <c:v>265500</c:v>
                </c:pt>
                <c:pt idx="10817">
                  <c:v>265523</c:v>
                </c:pt>
                <c:pt idx="10818">
                  <c:v>265544</c:v>
                </c:pt>
                <c:pt idx="10819">
                  <c:v>265566</c:v>
                </c:pt>
                <c:pt idx="10820">
                  <c:v>265588</c:v>
                </c:pt>
                <c:pt idx="10821">
                  <c:v>265610</c:v>
                </c:pt>
                <c:pt idx="10822">
                  <c:v>265631</c:v>
                </c:pt>
                <c:pt idx="10823">
                  <c:v>265653</c:v>
                </c:pt>
                <c:pt idx="10824">
                  <c:v>265675</c:v>
                </c:pt>
                <c:pt idx="10825">
                  <c:v>265697</c:v>
                </c:pt>
                <c:pt idx="10826">
                  <c:v>265718</c:v>
                </c:pt>
                <c:pt idx="10827">
                  <c:v>265741</c:v>
                </c:pt>
                <c:pt idx="10828">
                  <c:v>265762</c:v>
                </c:pt>
                <c:pt idx="10829">
                  <c:v>265785</c:v>
                </c:pt>
                <c:pt idx="10830">
                  <c:v>265806</c:v>
                </c:pt>
                <c:pt idx="10831">
                  <c:v>265828</c:v>
                </c:pt>
                <c:pt idx="10832">
                  <c:v>265850</c:v>
                </c:pt>
                <c:pt idx="10833">
                  <c:v>265872</c:v>
                </c:pt>
                <c:pt idx="10834">
                  <c:v>265893</c:v>
                </c:pt>
                <c:pt idx="10835">
                  <c:v>265968</c:v>
                </c:pt>
                <c:pt idx="10836">
                  <c:v>266023</c:v>
                </c:pt>
                <c:pt idx="10837">
                  <c:v>266045</c:v>
                </c:pt>
                <c:pt idx="10838">
                  <c:v>266066</c:v>
                </c:pt>
                <c:pt idx="10839">
                  <c:v>266088</c:v>
                </c:pt>
                <c:pt idx="10840">
                  <c:v>266110</c:v>
                </c:pt>
                <c:pt idx="10841">
                  <c:v>266132</c:v>
                </c:pt>
                <c:pt idx="10842">
                  <c:v>266153</c:v>
                </c:pt>
                <c:pt idx="10843">
                  <c:v>266176</c:v>
                </c:pt>
                <c:pt idx="10844">
                  <c:v>266198</c:v>
                </c:pt>
                <c:pt idx="10845">
                  <c:v>266219</c:v>
                </c:pt>
                <c:pt idx="10846">
                  <c:v>266241</c:v>
                </c:pt>
                <c:pt idx="10847">
                  <c:v>266263</c:v>
                </c:pt>
                <c:pt idx="10848">
                  <c:v>266285</c:v>
                </c:pt>
                <c:pt idx="10849">
                  <c:v>266309</c:v>
                </c:pt>
                <c:pt idx="10850">
                  <c:v>266332</c:v>
                </c:pt>
                <c:pt idx="10851">
                  <c:v>266353</c:v>
                </c:pt>
                <c:pt idx="10852">
                  <c:v>266375</c:v>
                </c:pt>
                <c:pt idx="10853">
                  <c:v>266396</c:v>
                </c:pt>
                <c:pt idx="10854">
                  <c:v>266419</c:v>
                </c:pt>
                <c:pt idx="10855">
                  <c:v>266440</c:v>
                </c:pt>
                <c:pt idx="10856">
                  <c:v>266462</c:v>
                </c:pt>
                <c:pt idx="10857">
                  <c:v>266484</c:v>
                </c:pt>
                <c:pt idx="10858">
                  <c:v>266506</c:v>
                </c:pt>
                <c:pt idx="10859">
                  <c:v>266528</c:v>
                </c:pt>
                <c:pt idx="10860">
                  <c:v>266550</c:v>
                </c:pt>
                <c:pt idx="10861">
                  <c:v>266572</c:v>
                </c:pt>
                <c:pt idx="10862">
                  <c:v>266594</c:v>
                </c:pt>
                <c:pt idx="10863">
                  <c:v>266615</c:v>
                </c:pt>
                <c:pt idx="10864">
                  <c:v>266638</c:v>
                </c:pt>
                <c:pt idx="10865">
                  <c:v>266659</c:v>
                </c:pt>
                <c:pt idx="10866">
                  <c:v>266681</c:v>
                </c:pt>
                <c:pt idx="10867">
                  <c:v>266703</c:v>
                </c:pt>
                <c:pt idx="10868">
                  <c:v>266725</c:v>
                </c:pt>
                <c:pt idx="10869">
                  <c:v>266746</c:v>
                </c:pt>
                <c:pt idx="10870">
                  <c:v>266768</c:v>
                </c:pt>
                <c:pt idx="10871">
                  <c:v>266790</c:v>
                </c:pt>
                <c:pt idx="10872">
                  <c:v>266812</c:v>
                </c:pt>
                <c:pt idx="10873">
                  <c:v>266833</c:v>
                </c:pt>
                <c:pt idx="10874">
                  <c:v>266856</c:v>
                </c:pt>
                <c:pt idx="10875">
                  <c:v>266963</c:v>
                </c:pt>
                <c:pt idx="10876">
                  <c:v>266986</c:v>
                </c:pt>
                <c:pt idx="10877">
                  <c:v>267008</c:v>
                </c:pt>
                <c:pt idx="10878">
                  <c:v>267029</c:v>
                </c:pt>
                <c:pt idx="10879">
                  <c:v>267052</c:v>
                </c:pt>
                <c:pt idx="10880">
                  <c:v>267073</c:v>
                </c:pt>
                <c:pt idx="10881">
                  <c:v>267095</c:v>
                </c:pt>
                <c:pt idx="10882">
                  <c:v>267116</c:v>
                </c:pt>
                <c:pt idx="10883">
                  <c:v>267139</c:v>
                </c:pt>
                <c:pt idx="10884">
                  <c:v>267160</c:v>
                </c:pt>
                <c:pt idx="10885">
                  <c:v>267185</c:v>
                </c:pt>
                <c:pt idx="10886">
                  <c:v>267206</c:v>
                </c:pt>
                <c:pt idx="10887">
                  <c:v>267229</c:v>
                </c:pt>
                <c:pt idx="10888">
                  <c:v>267250</c:v>
                </c:pt>
                <c:pt idx="10889">
                  <c:v>267274</c:v>
                </c:pt>
                <c:pt idx="10890">
                  <c:v>267295</c:v>
                </c:pt>
                <c:pt idx="10891">
                  <c:v>267317</c:v>
                </c:pt>
                <c:pt idx="10892">
                  <c:v>267339</c:v>
                </c:pt>
                <c:pt idx="10893">
                  <c:v>267361</c:v>
                </c:pt>
                <c:pt idx="10894">
                  <c:v>267383</c:v>
                </c:pt>
                <c:pt idx="10895">
                  <c:v>267405</c:v>
                </c:pt>
                <c:pt idx="10896">
                  <c:v>267427</c:v>
                </c:pt>
                <c:pt idx="10897">
                  <c:v>267449</c:v>
                </c:pt>
                <c:pt idx="10898">
                  <c:v>267471</c:v>
                </c:pt>
                <c:pt idx="10899">
                  <c:v>267493</c:v>
                </c:pt>
                <c:pt idx="10900">
                  <c:v>267514</c:v>
                </c:pt>
                <c:pt idx="10901">
                  <c:v>267537</c:v>
                </c:pt>
                <c:pt idx="10902">
                  <c:v>267558</c:v>
                </c:pt>
                <c:pt idx="10903">
                  <c:v>267581</c:v>
                </c:pt>
                <c:pt idx="10904">
                  <c:v>267602</c:v>
                </c:pt>
                <c:pt idx="10905">
                  <c:v>267625</c:v>
                </c:pt>
                <c:pt idx="10906">
                  <c:v>267646</c:v>
                </c:pt>
                <c:pt idx="10907">
                  <c:v>267668</c:v>
                </c:pt>
                <c:pt idx="10908">
                  <c:v>267691</c:v>
                </c:pt>
                <c:pt idx="10909">
                  <c:v>267712</c:v>
                </c:pt>
                <c:pt idx="10910">
                  <c:v>267735</c:v>
                </c:pt>
                <c:pt idx="10911">
                  <c:v>267756</c:v>
                </c:pt>
                <c:pt idx="10912">
                  <c:v>267779</c:v>
                </c:pt>
                <c:pt idx="10913">
                  <c:v>267800</c:v>
                </c:pt>
                <c:pt idx="10914">
                  <c:v>267823</c:v>
                </c:pt>
                <c:pt idx="10915">
                  <c:v>267844</c:v>
                </c:pt>
                <c:pt idx="10916">
                  <c:v>267943</c:v>
                </c:pt>
                <c:pt idx="10917">
                  <c:v>267973</c:v>
                </c:pt>
                <c:pt idx="10918">
                  <c:v>267996</c:v>
                </c:pt>
                <c:pt idx="10919">
                  <c:v>268017</c:v>
                </c:pt>
                <c:pt idx="10920">
                  <c:v>268040</c:v>
                </c:pt>
                <c:pt idx="10921">
                  <c:v>268062</c:v>
                </c:pt>
                <c:pt idx="10922">
                  <c:v>268087</c:v>
                </c:pt>
                <c:pt idx="10923">
                  <c:v>268108</c:v>
                </c:pt>
                <c:pt idx="10924">
                  <c:v>268131</c:v>
                </c:pt>
                <c:pt idx="10925">
                  <c:v>268152</c:v>
                </c:pt>
                <c:pt idx="10926">
                  <c:v>268175</c:v>
                </c:pt>
                <c:pt idx="10927">
                  <c:v>268196</c:v>
                </c:pt>
                <c:pt idx="10928">
                  <c:v>268219</c:v>
                </c:pt>
                <c:pt idx="10929">
                  <c:v>268240</c:v>
                </c:pt>
                <c:pt idx="10930">
                  <c:v>268263</c:v>
                </c:pt>
                <c:pt idx="10931">
                  <c:v>268284</c:v>
                </c:pt>
                <c:pt idx="10932">
                  <c:v>268306</c:v>
                </c:pt>
                <c:pt idx="10933">
                  <c:v>268328</c:v>
                </c:pt>
                <c:pt idx="10934">
                  <c:v>268350</c:v>
                </c:pt>
                <c:pt idx="10935">
                  <c:v>268372</c:v>
                </c:pt>
                <c:pt idx="10936">
                  <c:v>268394</c:v>
                </c:pt>
                <c:pt idx="10937">
                  <c:v>268417</c:v>
                </c:pt>
                <c:pt idx="10938">
                  <c:v>268438</c:v>
                </c:pt>
                <c:pt idx="10939">
                  <c:v>268461</c:v>
                </c:pt>
                <c:pt idx="10940">
                  <c:v>268482</c:v>
                </c:pt>
                <c:pt idx="10941">
                  <c:v>268504</c:v>
                </c:pt>
                <c:pt idx="10942">
                  <c:v>268526</c:v>
                </c:pt>
                <c:pt idx="10943">
                  <c:v>268548</c:v>
                </c:pt>
                <c:pt idx="10944">
                  <c:v>268570</c:v>
                </c:pt>
                <c:pt idx="10945">
                  <c:v>268592</c:v>
                </c:pt>
                <c:pt idx="10946">
                  <c:v>268614</c:v>
                </c:pt>
                <c:pt idx="10947">
                  <c:v>268636</c:v>
                </c:pt>
                <c:pt idx="10948">
                  <c:v>268657</c:v>
                </c:pt>
                <c:pt idx="10949">
                  <c:v>268680</c:v>
                </c:pt>
                <c:pt idx="10950">
                  <c:v>268701</c:v>
                </c:pt>
                <c:pt idx="10951">
                  <c:v>268725</c:v>
                </c:pt>
                <c:pt idx="10952">
                  <c:v>268746</c:v>
                </c:pt>
                <c:pt idx="10953">
                  <c:v>268768</c:v>
                </c:pt>
                <c:pt idx="10954">
                  <c:v>268790</c:v>
                </c:pt>
                <c:pt idx="10955">
                  <c:v>268812</c:v>
                </c:pt>
                <c:pt idx="10956">
                  <c:v>268834</c:v>
                </c:pt>
                <c:pt idx="10957">
                  <c:v>268856</c:v>
                </c:pt>
                <c:pt idx="10958">
                  <c:v>268965</c:v>
                </c:pt>
                <c:pt idx="10959">
                  <c:v>268987</c:v>
                </c:pt>
                <c:pt idx="10960">
                  <c:v>269009</c:v>
                </c:pt>
                <c:pt idx="10961">
                  <c:v>269031</c:v>
                </c:pt>
                <c:pt idx="10962">
                  <c:v>269052</c:v>
                </c:pt>
                <c:pt idx="10963">
                  <c:v>269075</c:v>
                </c:pt>
                <c:pt idx="10964">
                  <c:v>269096</c:v>
                </c:pt>
                <c:pt idx="10965">
                  <c:v>269119</c:v>
                </c:pt>
                <c:pt idx="10966">
                  <c:v>269140</c:v>
                </c:pt>
                <c:pt idx="10967">
                  <c:v>269162</c:v>
                </c:pt>
                <c:pt idx="10968">
                  <c:v>269185</c:v>
                </c:pt>
                <c:pt idx="10969">
                  <c:v>269206</c:v>
                </c:pt>
                <c:pt idx="10970">
                  <c:v>269229</c:v>
                </c:pt>
                <c:pt idx="10971">
                  <c:v>269250</c:v>
                </c:pt>
                <c:pt idx="10972">
                  <c:v>269273</c:v>
                </c:pt>
                <c:pt idx="10973">
                  <c:v>269294</c:v>
                </c:pt>
                <c:pt idx="10974">
                  <c:v>269316</c:v>
                </c:pt>
                <c:pt idx="10975">
                  <c:v>269338</c:v>
                </c:pt>
                <c:pt idx="10976">
                  <c:v>269360</c:v>
                </c:pt>
                <c:pt idx="10977">
                  <c:v>269382</c:v>
                </c:pt>
                <c:pt idx="10978">
                  <c:v>269404</c:v>
                </c:pt>
                <c:pt idx="10979">
                  <c:v>269426</c:v>
                </c:pt>
                <c:pt idx="10980">
                  <c:v>269448</c:v>
                </c:pt>
                <c:pt idx="10981">
                  <c:v>269470</c:v>
                </c:pt>
                <c:pt idx="10982">
                  <c:v>269493</c:v>
                </c:pt>
                <c:pt idx="10983">
                  <c:v>269514</c:v>
                </c:pt>
                <c:pt idx="10984">
                  <c:v>269536</c:v>
                </c:pt>
                <c:pt idx="10985">
                  <c:v>269558</c:v>
                </c:pt>
                <c:pt idx="10986">
                  <c:v>269580</c:v>
                </c:pt>
                <c:pt idx="10987">
                  <c:v>269602</c:v>
                </c:pt>
                <c:pt idx="10988">
                  <c:v>269624</c:v>
                </c:pt>
                <c:pt idx="10989">
                  <c:v>269645</c:v>
                </c:pt>
                <c:pt idx="10990">
                  <c:v>269668</c:v>
                </c:pt>
                <c:pt idx="10991">
                  <c:v>269689</c:v>
                </c:pt>
                <c:pt idx="10992">
                  <c:v>269712</c:v>
                </c:pt>
                <c:pt idx="10993">
                  <c:v>269733</c:v>
                </c:pt>
                <c:pt idx="10994">
                  <c:v>269756</c:v>
                </c:pt>
                <c:pt idx="10995">
                  <c:v>269780</c:v>
                </c:pt>
                <c:pt idx="10996">
                  <c:v>269802</c:v>
                </c:pt>
                <c:pt idx="10997">
                  <c:v>269824</c:v>
                </c:pt>
                <c:pt idx="10998">
                  <c:v>269846</c:v>
                </c:pt>
                <c:pt idx="10999">
                  <c:v>269953</c:v>
                </c:pt>
                <c:pt idx="11000">
                  <c:v>269975</c:v>
                </c:pt>
                <c:pt idx="11001">
                  <c:v>269997</c:v>
                </c:pt>
                <c:pt idx="11002">
                  <c:v>270019</c:v>
                </c:pt>
                <c:pt idx="11003">
                  <c:v>270041</c:v>
                </c:pt>
                <c:pt idx="11004">
                  <c:v>270063</c:v>
                </c:pt>
                <c:pt idx="11005">
                  <c:v>270085</c:v>
                </c:pt>
                <c:pt idx="11006">
                  <c:v>270106</c:v>
                </c:pt>
                <c:pt idx="11007">
                  <c:v>270129</c:v>
                </c:pt>
                <c:pt idx="11008">
                  <c:v>270150</c:v>
                </c:pt>
                <c:pt idx="11009">
                  <c:v>270173</c:v>
                </c:pt>
                <c:pt idx="11010">
                  <c:v>270194</c:v>
                </c:pt>
                <c:pt idx="11011">
                  <c:v>270216</c:v>
                </c:pt>
                <c:pt idx="11012">
                  <c:v>270239</c:v>
                </c:pt>
                <c:pt idx="11013">
                  <c:v>270261</c:v>
                </c:pt>
                <c:pt idx="11014">
                  <c:v>270283</c:v>
                </c:pt>
                <c:pt idx="11015">
                  <c:v>270305</c:v>
                </c:pt>
                <c:pt idx="11016">
                  <c:v>270326</c:v>
                </c:pt>
                <c:pt idx="11017">
                  <c:v>270349</c:v>
                </c:pt>
                <c:pt idx="11018">
                  <c:v>270370</c:v>
                </c:pt>
                <c:pt idx="11019">
                  <c:v>270393</c:v>
                </c:pt>
                <c:pt idx="11020">
                  <c:v>270414</c:v>
                </c:pt>
                <c:pt idx="11021">
                  <c:v>270437</c:v>
                </c:pt>
                <c:pt idx="11022">
                  <c:v>270458</c:v>
                </c:pt>
                <c:pt idx="11023">
                  <c:v>270480</c:v>
                </c:pt>
                <c:pt idx="11024">
                  <c:v>270502</c:v>
                </c:pt>
                <c:pt idx="11025">
                  <c:v>270524</c:v>
                </c:pt>
                <c:pt idx="11026">
                  <c:v>270546</c:v>
                </c:pt>
                <c:pt idx="11027">
                  <c:v>270568</c:v>
                </c:pt>
                <c:pt idx="11028">
                  <c:v>270590</c:v>
                </c:pt>
                <c:pt idx="11029">
                  <c:v>270612</c:v>
                </c:pt>
                <c:pt idx="11030">
                  <c:v>270635</c:v>
                </c:pt>
                <c:pt idx="11031">
                  <c:v>270663</c:v>
                </c:pt>
                <c:pt idx="11032">
                  <c:v>270685</c:v>
                </c:pt>
                <c:pt idx="11033">
                  <c:v>270707</c:v>
                </c:pt>
                <c:pt idx="11034">
                  <c:v>270729</c:v>
                </c:pt>
                <c:pt idx="11035">
                  <c:v>270751</c:v>
                </c:pt>
                <c:pt idx="11036">
                  <c:v>270773</c:v>
                </c:pt>
                <c:pt idx="11037">
                  <c:v>270795</c:v>
                </c:pt>
                <c:pt idx="11038">
                  <c:v>270817</c:v>
                </c:pt>
                <c:pt idx="11039">
                  <c:v>270839</c:v>
                </c:pt>
                <c:pt idx="11040">
                  <c:v>270896</c:v>
                </c:pt>
                <c:pt idx="11041">
                  <c:v>270968</c:v>
                </c:pt>
                <c:pt idx="11042">
                  <c:v>270992</c:v>
                </c:pt>
                <c:pt idx="11043">
                  <c:v>271013</c:v>
                </c:pt>
                <c:pt idx="11044">
                  <c:v>271036</c:v>
                </c:pt>
                <c:pt idx="11045">
                  <c:v>271057</c:v>
                </c:pt>
                <c:pt idx="11046">
                  <c:v>271079</c:v>
                </c:pt>
                <c:pt idx="11047">
                  <c:v>271101</c:v>
                </c:pt>
                <c:pt idx="11048">
                  <c:v>271123</c:v>
                </c:pt>
                <c:pt idx="11049">
                  <c:v>271145</c:v>
                </c:pt>
                <c:pt idx="11050">
                  <c:v>271167</c:v>
                </c:pt>
                <c:pt idx="11051">
                  <c:v>271190</c:v>
                </c:pt>
                <c:pt idx="11052">
                  <c:v>271211</c:v>
                </c:pt>
                <c:pt idx="11053">
                  <c:v>271234</c:v>
                </c:pt>
                <c:pt idx="11054">
                  <c:v>271255</c:v>
                </c:pt>
                <c:pt idx="11055">
                  <c:v>271278</c:v>
                </c:pt>
                <c:pt idx="11056">
                  <c:v>271299</c:v>
                </c:pt>
                <c:pt idx="11057">
                  <c:v>271321</c:v>
                </c:pt>
                <c:pt idx="11058">
                  <c:v>271343</c:v>
                </c:pt>
                <c:pt idx="11059">
                  <c:v>271365</c:v>
                </c:pt>
                <c:pt idx="11060">
                  <c:v>271387</c:v>
                </c:pt>
                <c:pt idx="11061">
                  <c:v>271409</c:v>
                </c:pt>
                <c:pt idx="11062">
                  <c:v>271431</c:v>
                </c:pt>
                <c:pt idx="11063">
                  <c:v>271453</c:v>
                </c:pt>
                <c:pt idx="11064">
                  <c:v>271475</c:v>
                </c:pt>
                <c:pt idx="11065">
                  <c:v>271497</c:v>
                </c:pt>
                <c:pt idx="11066">
                  <c:v>271518</c:v>
                </c:pt>
                <c:pt idx="11067">
                  <c:v>271541</c:v>
                </c:pt>
                <c:pt idx="11068">
                  <c:v>271565</c:v>
                </c:pt>
                <c:pt idx="11069">
                  <c:v>271587</c:v>
                </c:pt>
                <c:pt idx="11070">
                  <c:v>271609</c:v>
                </c:pt>
                <c:pt idx="11071">
                  <c:v>271631</c:v>
                </c:pt>
                <c:pt idx="11072">
                  <c:v>271653</c:v>
                </c:pt>
                <c:pt idx="11073">
                  <c:v>271676</c:v>
                </c:pt>
                <c:pt idx="11074">
                  <c:v>271697</c:v>
                </c:pt>
                <c:pt idx="11075">
                  <c:v>271720</c:v>
                </c:pt>
                <c:pt idx="11076">
                  <c:v>271741</c:v>
                </c:pt>
                <c:pt idx="11077">
                  <c:v>271764</c:v>
                </c:pt>
                <c:pt idx="11078">
                  <c:v>271785</c:v>
                </c:pt>
                <c:pt idx="11079">
                  <c:v>271808</c:v>
                </c:pt>
                <c:pt idx="11080">
                  <c:v>271830</c:v>
                </c:pt>
                <c:pt idx="11081">
                  <c:v>271852</c:v>
                </c:pt>
                <c:pt idx="11082">
                  <c:v>271958</c:v>
                </c:pt>
                <c:pt idx="11083">
                  <c:v>271980</c:v>
                </c:pt>
                <c:pt idx="11084">
                  <c:v>272002</c:v>
                </c:pt>
                <c:pt idx="11085">
                  <c:v>272023</c:v>
                </c:pt>
                <c:pt idx="11086">
                  <c:v>272046</c:v>
                </c:pt>
                <c:pt idx="11087">
                  <c:v>272067</c:v>
                </c:pt>
                <c:pt idx="11088">
                  <c:v>272090</c:v>
                </c:pt>
                <c:pt idx="11089">
                  <c:v>272111</c:v>
                </c:pt>
                <c:pt idx="11090">
                  <c:v>272134</c:v>
                </c:pt>
                <c:pt idx="11091">
                  <c:v>272155</c:v>
                </c:pt>
                <c:pt idx="11092">
                  <c:v>272178</c:v>
                </c:pt>
                <c:pt idx="11093">
                  <c:v>272199</c:v>
                </c:pt>
                <c:pt idx="11094">
                  <c:v>272221</c:v>
                </c:pt>
                <c:pt idx="11095">
                  <c:v>272243</c:v>
                </c:pt>
                <c:pt idx="11096">
                  <c:v>272265</c:v>
                </c:pt>
                <c:pt idx="11097">
                  <c:v>272287</c:v>
                </c:pt>
                <c:pt idx="11098">
                  <c:v>272309</c:v>
                </c:pt>
                <c:pt idx="11099">
                  <c:v>272331</c:v>
                </c:pt>
                <c:pt idx="11100">
                  <c:v>272353</c:v>
                </c:pt>
                <c:pt idx="11101">
                  <c:v>272375</c:v>
                </c:pt>
                <c:pt idx="11102">
                  <c:v>272397</c:v>
                </c:pt>
                <c:pt idx="11103">
                  <c:v>272418</c:v>
                </c:pt>
                <c:pt idx="11104">
                  <c:v>272442</c:v>
                </c:pt>
                <c:pt idx="11105">
                  <c:v>272461</c:v>
                </c:pt>
                <c:pt idx="11106">
                  <c:v>272483</c:v>
                </c:pt>
                <c:pt idx="11107">
                  <c:v>272505</c:v>
                </c:pt>
                <c:pt idx="11108">
                  <c:v>272527</c:v>
                </c:pt>
                <c:pt idx="11109">
                  <c:v>272548</c:v>
                </c:pt>
                <c:pt idx="11110">
                  <c:v>272570</c:v>
                </c:pt>
                <c:pt idx="11111">
                  <c:v>272592</c:v>
                </c:pt>
                <c:pt idx="11112">
                  <c:v>272614</c:v>
                </c:pt>
                <c:pt idx="11113">
                  <c:v>272635</c:v>
                </c:pt>
                <c:pt idx="11114">
                  <c:v>272658</c:v>
                </c:pt>
                <c:pt idx="11115">
                  <c:v>272679</c:v>
                </c:pt>
                <c:pt idx="11116">
                  <c:v>272701</c:v>
                </c:pt>
                <c:pt idx="11117">
                  <c:v>272723</c:v>
                </c:pt>
                <c:pt idx="11118">
                  <c:v>272745</c:v>
                </c:pt>
                <c:pt idx="11119">
                  <c:v>272766</c:v>
                </c:pt>
                <c:pt idx="11120">
                  <c:v>272788</c:v>
                </c:pt>
                <c:pt idx="11121">
                  <c:v>272811</c:v>
                </c:pt>
                <c:pt idx="11122">
                  <c:v>272832</c:v>
                </c:pt>
                <c:pt idx="11123">
                  <c:v>272854</c:v>
                </c:pt>
                <c:pt idx="11124">
                  <c:v>272961</c:v>
                </c:pt>
                <c:pt idx="11125">
                  <c:v>272983</c:v>
                </c:pt>
                <c:pt idx="11126">
                  <c:v>273005</c:v>
                </c:pt>
                <c:pt idx="11127">
                  <c:v>273027</c:v>
                </c:pt>
                <c:pt idx="11128">
                  <c:v>273048</c:v>
                </c:pt>
                <c:pt idx="11129">
                  <c:v>273071</c:v>
                </c:pt>
                <c:pt idx="11130">
                  <c:v>273092</c:v>
                </c:pt>
                <c:pt idx="11131">
                  <c:v>273114</c:v>
                </c:pt>
                <c:pt idx="11132">
                  <c:v>273136</c:v>
                </c:pt>
                <c:pt idx="11133">
                  <c:v>273158</c:v>
                </c:pt>
                <c:pt idx="11134">
                  <c:v>273179</c:v>
                </c:pt>
                <c:pt idx="11135">
                  <c:v>273202</c:v>
                </c:pt>
                <c:pt idx="11136">
                  <c:v>273224</c:v>
                </c:pt>
                <c:pt idx="11137">
                  <c:v>273246</c:v>
                </c:pt>
                <c:pt idx="11138">
                  <c:v>273267</c:v>
                </c:pt>
                <c:pt idx="11139">
                  <c:v>273290</c:v>
                </c:pt>
                <c:pt idx="11140">
                  <c:v>273311</c:v>
                </c:pt>
                <c:pt idx="11141">
                  <c:v>273336</c:v>
                </c:pt>
                <c:pt idx="11142">
                  <c:v>273357</c:v>
                </c:pt>
                <c:pt idx="11143">
                  <c:v>273379</c:v>
                </c:pt>
                <c:pt idx="11144">
                  <c:v>273401</c:v>
                </c:pt>
                <c:pt idx="11145">
                  <c:v>273423</c:v>
                </c:pt>
                <c:pt idx="11146">
                  <c:v>273444</c:v>
                </c:pt>
                <c:pt idx="11147">
                  <c:v>273467</c:v>
                </c:pt>
                <c:pt idx="11148">
                  <c:v>273488</c:v>
                </c:pt>
                <c:pt idx="11149">
                  <c:v>273510</c:v>
                </c:pt>
                <c:pt idx="11150">
                  <c:v>273532</c:v>
                </c:pt>
                <c:pt idx="11151">
                  <c:v>273554</c:v>
                </c:pt>
                <c:pt idx="11152">
                  <c:v>273575</c:v>
                </c:pt>
                <c:pt idx="11153">
                  <c:v>273598</c:v>
                </c:pt>
                <c:pt idx="11154">
                  <c:v>273619</c:v>
                </c:pt>
                <c:pt idx="11155">
                  <c:v>273641</c:v>
                </c:pt>
                <c:pt idx="11156">
                  <c:v>273662</c:v>
                </c:pt>
                <c:pt idx="11157">
                  <c:v>273685</c:v>
                </c:pt>
                <c:pt idx="11158">
                  <c:v>273707</c:v>
                </c:pt>
                <c:pt idx="11159">
                  <c:v>273728</c:v>
                </c:pt>
                <c:pt idx="11160">
                  <c:v>273751</c:v>
                </c:pt>
                <c:pt idx="11161">
                  <c:v>273772</c:v>
                </c:pt>
                <c:pt idx="11162">
                  <c:v>273794</c:v>
                </c:pt>
                <c:pt idx="11163">
                  <c:v>273816</c:v>
                </c:pt>
                <c:pt idx="11164">
                  <c:v>273838</c:v>
                </c:pt>
                <c:pt idx="11165">
                  <c:v>273889</c:v>
                </c:pt>
                <c:pt idx="11166">
                  <c:v>274009</c:v>
                </c:pt>
                <c:pt idx="11167">
                  <c:v>274098</c:v>
                </c:pt>
                <c:pt idx="11168">
                  <c:v>274187</c:v>
                </c:pt>
                <c:pt idx="11169">
                  <c:v>274269</c:v>
                </c:pt>
                <c:pt idx="11170">
                  <c:v>274290</c:v>
                </c:pt>
                <c:pt idx="11171">
                  <c:v>274313</c:v>
                </c:pt>
                <c:pt idx="11172">
                  <c:v>274334</c:v>
                </c:pt>
                <c:pt idx="11173">
                  <c:v>274356</c:v>
                </c:pt>
                <c:pt idx="11174">
                  <c:v>274378</c:v>
                </c:pt>
                <c:pt idx="11175">
                  <c:v>274400</c:v>
                </c:pt>
                <c:pt idx="11176">
                  <c:v>274421</c:v>
                </c:pt>
                <c:pt idx="11177">
                  <c:v>274443</c:v>
                </c:pt>
                <c:pt idx="11178">
                  <c:v>274467</c:v>
                </c:pt>
                <c:pt idx="11179">
                  <c:v>274490</c:v>
                </c:pt>
                <c:pt idx="11180">
                  <c:v>274511</c:v>
                </c:pt>
                <c:pt idx="11181">
                  <c:v>274534</c:v>
                </c:pt>
                <c:pt idx="11182">
                  <c:v>274555</c:v>
                </c:pt>
                <c:pt idx="11183">
                  <c:v>274578</c:v>
                </c:pt>
                <c:pt idx="11184">
                  <c:v>274599</c:v>
                </c:pt>
                <c:pt idx="11185">
                  <c:v>274622</c:v>
                </c:pt>
                <c:pt idx="11186">
                  <c:v>274643</c:v>
                </c:pt>
                <c:pt idx="11187">
                  <c:v>274665</c:v>
                </c:pt>
                <c:pt idx="11188">
                  <c:v>274688</c:v>
                </c:pt>
                <c:pt idx="11189">
                  <c:v>274709</c:v>
                </c:pt>
                <c:pt idx="11190">
                  <c:v>274732</c:v>
                </c:pt>
                <c:pt idx="11191">
                  <c:v>274753</c:v>
                </c:pt>
                <c:pt idx="11192">
                  <c:v>274776</c:v>
                </c:pt>
                <c:pt idx="11193">
                  <c:v>274797</c:v>
                </c:pt>
                <c:pt idx="11194">
                  <c:v>274819</c:v>
                </c:pt>
                <c:pt idx="11195">
                  <c:v>274841</c:v>
                </c:pt>
                <c:pt idx="11196">
                  <c:v>274940</c:v>
                </c:pt>
                <c:pt idx="11197">
                  <c:v>274970</c:v>
                </c:pt>
                <c:pt idx="11198">
                  <c:v>274993</c:v>
                </c:pt>
                <c:pt idx="11199">
                  <c:v>275014</c:v>
                </c:pt>
                <c:pt idx="11200">
                  <c:v>275038</c:v>
                </c:pt>
                <c:pt idx="11201">
                  <c:v>275059</c:v>
                </c:pt>
                <c:pt idx="11202">
                  <c:v>275082</c:v>
                </c:pt>
                <c:pt idx="11203">
                  <c:v>275103</c:v>
                </c:pt>
                <c:pt idx="11204">
                  <c:v>275126</c:v>
                </c:pt>
                <c:pt idx="11205">
                  <c:v>275147</c:v>
                </c:pt>
                <c:pt idx="11206">
                  <c:v>275169</c:v>
                </c:pt>
                <c:pt idx="11207">
                  <c:v>275191</c:v>
                </c:pt>
                <c:pt idx="11208">
                  <c:v>275213</c:v>
                </c:pt>
                <c:pt idx="11209">
                  <c:v>275235</c:v>
                </c:pt>
                <c:pt idx="11210">
                  <c:v>275257</c:v>
                </c:pt>
                <c:pt idx="11211">
                  <c:v>275279</c:v>
                </c:pt>
                <c:pt idx="11212">
                  <c:v>275301</c:v>
                </c:pt>
                <c:pt idx="11213">
                  <c:v>275323</c:v>
                </c:pt>
                <c:pt idx="11214">
                  <c:v>275348</c:v>
                </c:pt>
                <c:pt idx="11215">
                  <c:v>275369</c:v>
                </c:pt>
                <c:pt idx="11216">
                  <c:v>275391</c:v>
                </c:pt>
                <c:pt idx="11217">
                  <c:v>275414</c:v>
                </c:pt>
                <c:pt idx="11218">
                  <c:v>275435</c:v>
                </c:pt>
                <c:pt idx="11219">
                  <c:v>275458</c:v>
                </c:pt>
                <c:pt idx="11220">
                  <c:v>275479</c:v>
                </c:pt>
                <c:pt idx="11221">
                  <c:v>275502</c:v>
                </c:pt>
                <c:pt idx="11222">
                  <c:v>275523</c:v>
                </c:pt>
                <c:pt idx="11223">
                  <c:v>275546</c:v>
                </c:pt>
                <c:pt idx="11224">
                  <c:v>275567</c:v>
                </c:pt>
                <c:pt idx="11225">
                  <c:v>275589</c:v>
                </c:pt>
                <c:pt idx="11226">
                  <c:v>275611</c:v>
                </c:pt>
                <c:pt idx="11227">
                  <c:v>275633</c:v>
                </c:pt>
                <c:pt idx="11228">
                  <c:v>275655</c:v>
                </c:pt>
                <c:pt idx="11229">
                  <c:v>275677</c:v>
                </c:pt>
                <c:pt idx="11230">
                  <c:v>275699</c:v>
                </c:pt>
                <c:pt idx="11231">
                  <c:v>275722</c:v>
                </c:pt>
                <c:pt idx="11232">
                  <c:v>275744</c:v>
                </c:pt>
                <c:pt idx="11233">
                  <c:v>275766</c:v>
                </c:pt>
                <c:pt idx="11234">
                  <c:v>275787</c:v>
                </c:pt>
                <c:pt idx="11235">
                  <c:v>275810</c:v>
                </c:pt>
                <c:pt idx="11236">
                  <c:v>275831</c:v>
                </c:pt>
                <c:pt idx="11237">
                  <c:v>275854</c:v>
                </c:pt>
                <c:pt idx="11238">
                  <c:v>275962</c:v>
                </c:pt>
                <c:pt idx="11239">
                  <c:v>275984</c:v>
                </c:pt>
                <c:pt idx="11240">
                  <c:v>276006</c:v>
                </c:pt>
                <c:pt idx="11241">
                  <c:v>276028</c:v>
                </c:pt>
                <c:pt idx="11242">
                  <c:v>276050</c:v>
                </c:pt>
                <c:pt idx="11243">
                  <c:v>276072</c:v>
                </c:pt>
                <c:pt idx="11244">
                  <c:v>276094</c:v>
                </c:pt>
                <c:pt idx="11245">
                  <c:v>276116</c:v>
                </c:pt>
                <c:pt idx="11246">
                  <c:v>276137</c:v>
                </c:pt>
                <c:pt idx="11247">
                  <c:v>276160</c:v>
                </c:pt>
                <c:pt idx="11248">
                  <c:v>276182</c:v>
                </c:pt>
                <c:pt idx="11249">
                  <c:v>276204</c:v>
                </c:pt>
                <c:pt idx="11250">
                  <c:v>276226</c:v>
                </c:pt>
                <c:pt idx="11251">
                  <c:v>276250</c:v>
                </c:pt>
                <c:pt idx="11252">
                  <c:v>276273</c:v>
                </c:pt>
                <c:pt idx="11253">
                  <c:v>276294</c:v>
                </c:pt>
                <c:pt idx="11254">
                  <c:v>276317</c:v>
                </c:pt>
                <c:pt idx="11255">
                  <c:v>276338</c:v>
                </c:pt>
                <c:pt idx="11256">
                  <c:v>276360</c:v>
                </c:pt>
                <c:pt idx="11257">
                  <c:v>276382</c:v>
                </c:pt>
                <c:pt idx="11258">
                  <c:v>276404</c:v>
                </c:pt>
                <c:pt idx="11259">
                  <c:v>276426</c:v>
                </c:pt>
                <c:pt idx="11260">
                  <c:v>276448</c:v>
                </c:pt>
                <c:pt idx="11261">
                  <c:v>276471</c:v>
                </c:pt>
                <c:pt idx="11262">
                  <c:v>276493</c:v>
                </c:pt>
                <c:pt idx="11263">
                  <c:v>276514</c:v>
                </c:pt>
                <c:pt idx="11264">
                  <c:v>276537</c:v>
                </c:pt>
                <c:pt idx="11265">
                  <c:v>276558</c:v>
                </c:pt>
                <c:pt idx="11266">
                  <c:v>276581</c:v>
                </c:pt>
                <c:pt idx="11267">
                  <c:v>276602</c:v>
                </c:pt>
                <c:pt idx="11268">
                  <c:v>276624</c:v>
                </c:pt>
                <c:pt idx="11269">
                  <c:v>276646</c:v>
                </c:pt>
                <c:pt idx="11270">
                  <c:v>276668</c:v>
                </c:pt>
                <c:pt idx="11271">
                  <c:v>276690</c:v>
                </c:pt>
                <c:pt idx="11272">
                  <c:v>276712</c:v>
                </c:pt>
                <c:pt idx="11273">
                  <c:v>276734</c:v>
                </c:pt>
                <c:pt idx="11274">
                  <c:v>276756</c:v>
                </c:pt>
                <c:pt idx="11275">
                  <c:v>276777</c:v>
                </c:pt>
                <c:pt idx="11276">
                  <c:v>276800</c:v>
                </c:pt>
                <c:pt idx="11277">
                  <c:v>276822</c:v>
                </c:pt>
                <c:pt idx="11278">
                  <c:v>276844</c:v>
                </c:pt>
                <c:pt idx="11279">
                  <c:v>276952</c:v>
                </c:pt>
                <c:pt idx="11280">
                  <c:v>276973</c:v>
                </c:pt>
                <c:pt idx="11281">
                  <c:v>276995</c:v>
                </c:pt>
                <c:pt idx="11282">
                  <c:v>277017</c:v>
                </c:pt>
                <c:pt idx="11283">
                  <c:v>277039</c:v>
                </c:pt>
                <c:pt idx="11284">
                  <c:v>277061</c:v>
                </c:pt>
                <c:pt idx="11285">
                  <c:v>277083</c:v>
                </c:pt>
                <c:pt idx="11286">
                  <c:v>277105</c:v>
                </c:pt>
                <c:pt idx="11287">
                  <c:v>277130</c:v>
                </c:pt>
                <c:pt idx="11288">
                  <c:v>277151</c:v>
                </c:pt>
                <c:pt idx="11289">
                  <c:v>277173</c:v>
                </c:pt>
                <c:pt idx="11290">
                  <c:v>277195</c:v>
                </c:pt>
                <c:pt idx="11291">
                  <c:v>277217</c:v>
                </c:pt>
                <c:pt idx="11292">
                  <c:v>277240</c:v>
                </c:pt>
                <c:pt idx="11293">
                  <c:v>277262</c:v>
                </c:pt>
                <c:pt idx="11294">
                  <c:v>277284</c:v>
                </c:pt>
                <c:pt idx="11295">
                  <c:v>277306</c:v>
                </c:pt>
                <c:pt idx="11296">
                  <c:v>277327</c:v>
                </c:pt>
                <c:pt idx="11297">
                  <c:v>277350</c:v>
                </c:pt>
                <c:pt idx="11298">
                  <c:v>277371</c:v>
                </c:pt>
                <c:pt idx="11299">
                  <c:v>277394</c:v>
                </c:pt>
                <c:pt idx="11300">
                  <c:v>277415</c:v>
                </c:pt>
                <c:pt idx="11301">
                  <c:v>277438</c:v>
                </c:pt>
                <c:pt idx="11302">
                  <c:v>277459</c:v>
                </c:pt>
                <c:pt idx="11303">
                  <c:v>277481</c:v>
                </c:pt>
                <c:pt idx="11304">
                  <c:v>277504</c:v>
                </c:pt>
                <c:pt idx="11305">
                  <c:v>277525</c:v>
                </c:pt>
                <c:pt idx="11306">
                  <c:v>277548</c:v>
                </c:pt>
                <c:pt idx="11307">
                  <c:v>277569</c:v>
                </c:pt>
                <c:pt idx="11308">
                  <c:v>277591</c:v>
                </c:pt>
                <c:pt idx="11309">
                  <c:v>277613</c:v>
                </c:pt>
                <c:pt idx="11310">
                  <c:v>277635</c:v>
                </c:pt>
                <c:pt idx="11311">
                  <c:v>277657</c:v>
                </c:pt>
                <c:pt idx="11312">
                  <c:v>277679</c:v>
                </c:pt>
                <c:pt idx="11313">
                  <c:v>277701</c:v>
                </c:pt>
                <c:pt idx="11314">
                  <c:v>277723</c:v>
                </c:pt>
                <c:pt idx="11315">
                  <c:v>277744</c:v>
                </c:pt>
                <c:pt idx="11316">
                  <c:v>277767</c:v>
                </c:pt>
                <c:pt idx="11317">
                  <c:v>277788</c:v>
                </c:pt>
                <c:pt idx="11318">
                  <c:v>277811</c:v>
                </c:pt>
                <c:pt idx="11319">
                  <c:v>277832</c:v>
                </c:pt>
                <c:pt idx="11320">
                  <c:v>277854</c:v>
                </c:pt>
                <c:pt idx="11321">
                  <c:v>277960</c:v>
                </c:pt>
                <c:pt idx="11322">
                  <c:v>277983</c:v>
                </c:pt>
                <c:pt idx="11323">
                  <c:v>278005</c:v>
                </c:pt>
                <c:pt idx="11324">
                  <c:v>278030</c:v>
                </c:pt>
                <c:pt idx="11325">
                  <c:v>278052</c:v>
                </c:pt>
                <c:pt idx="11326">
                  <c:v>278074</c:v>
                </c:pt>
                <c:pt idx="11327">
                  <c:v>278096</c:v>
                </c:pt>
                <c:pt idx="11328">
                  <c:v>278118</c:v>
                </c:pt>
                <c:pt idx="11329">
                  <c:v>278139</c:v>
                </c:pt>
                <c:pt idx="11330">
                  <c:v>278162</c:v>
                </c:pt>
                <c:pt idx="11331">
                  <c:v>278183</c:v>
                </c:pt>
                <c:pt idx="11332">
                  <c:v>278206</c:v>
                </c:pt>
                <c:pt idx="11333">
                  <c:v>278227</c:v>
                </c:pt>
                <c:pt idx="11334">
                  <c:v>278250</c:v>
                </c:pt>
                <c:pt idx="11335">
                  <c:v>278272</c:v>
                </c:pt>
                <c:pt idx="11336">
                  <c:v>278294</c:v>
                </c:pt>
                <c:pt idx="11337">
                  <c:v>278316</c:v>
                </c:pt>
                <c:pt idx="11338">
                  <c:v>278337</c:v>
                </c:pt>
                <c:pt idx="11339">
                  <c:v>278360</c:v>
                </c:pt>
                <c:pt idx="11340">
                  <c:v>278381</c:v>
                </c:pt>
                <c:pt idx="11341">
                  <c:v>278404</c:v>
                </c:pt>
                <c:pt idx="11342">
                  <c:v>278425</c:v>
                </c:pt>
                <c:pt idx="11343">
                  <c:v>278448</c:v>
                </c:pt>
                <c:pt idx="11344">
                  <c:v>278469</c:v>
                </c:pt>
                <c:pt idx="11345">
                  <c:v>278491</c:v>
                </c:pt>
                <c:pt idx="11346">
                  <c:v>278513</c:v>
                </c:pt>
                <c:pt idx="11347">
                  <c:v>278535</c:v>
                </c:pt>
                <c:pt idx="11348">
                  <c:v>278557</c:v>
                </c:pt>
                <c:pt idx="11349">
                  <c:v>278579</c:v>
                </c:pt>
                <c:pt idx="11350">
                  <c:v>278601</c:v>
                </c:pt>
                <c:pt idx="11351">
                  <c:v>278623</c:v>
                </c:pt>
                <c:pt idx="11352">
                  <c:v>278645</c:v>
                </c:pt>
                <c:pt idx="11353">
                  <c:v>278668</c:v>
                </c:pt>
                <c:pt idx="11354">
                  <c:v>278689</c:v>
                </c:pt>
                <c:pt idx="11355">
                  <c:v>278712</c:v>
                </c:pt>
                <c:pt idx="11356">
                  <c:v>278733</c:v>
                </c:pt>
                <c:pt idx="11357">
                  <c:v>278756</c:v>
                </c:pt>
                <c:pt idx="11358">
                  <c:v>278777</c:v>
                </c:pt>
                <c:pt idx="11359">
                  <c:v>278800</c:v>
                </c:pt>
                <c:pt idx="11360">
                  <c:v>278821</c:v>
                </c:pt>
                <c:pt idx="11361">
                  <c:v>278841</c:v>
                </c:pt>
                <c:pt idx="11362">
                  <c:v>278948</c:v>
                </c:pt>
                <c:pt idx="11363">
                  <c:v>278971</c:v>
                </c:pt>
                <c:pt idx="11364">
                  <c:v>278992</c:v>
                </c:pt>
                <c:pt idx="11365">
                  <c:v>279015</c:v>
                </c:pt>
                <c:pt idx="11366">
                  <c:v>279036</c:v>
                </c:pt>
                <c:pt idx="11367">
                  <c:v>279059</c:v>
                </c:pt>
                <c:pt idx="11368">
                  <c:v>279080</c:v>
                </c:pt>
                <c:pt idx="11369">
                  <c:v>279102</c:v>
                </c:pt>
                <c:pt idx="11370">
                  <c:v>279124</c:v>
                </c:pt>
                <c:pt idx="11371">
                  <c:v>279146</c:v>
                </c:pt>
                <c:pt idx="11372">
                  <c:v>279169</c:v>
                </c:pt>
                <c:pt idx="11373">
                  <c:v>279190</c:v>
                </c:pt>
                <c:pt idx="11374">
                  <c:v>279213</c:v>
                </c:pt>
                <c:pt idx="11375">
                  <c:v>279234</c:v>
                </c:pt>
                <c:pt idx="11376">
                  <c:v>279256</c:v>
                </c:pt>
                <c:pt idx="11377">
                  <c:v>279278</c:v>
                </c:pt>
                <c:pt idx="11378">
                  <c:v>279300</c:v>
                </c:pt>
                <c:pt idx="11379">
                  <c:v>279322</c:v>
                </c:pt>
                <c:pt idx="11380">
                  <c:v>279344</c:v>
                </c:pt>
                <c:pt idx="11381">
                  <c:v>279366</c:v>
                </c:pt>
                <c:pt idx="11382">
                  <c:v>279388</c:v>
                </c:pt>
                <c:pt idx="11383">
                  <c:v>279410</c:v>
                </c:pt>
                <c:pt idx="11384">
                  <c:v>279433</c:v>
                </c:pt>
                <c:pt idx="11385">
                  <c:v>279454</c:v>
                </c:pt>
                <c:pt idx="11386">
                  <c:v>279477</c:v>
                </c:pt>
                <c:pt idx="11387">
                  <c:v>279498</c:v>
                </c:pt>
                <c:pt idx="11388">
                  <c:v>279521</c:v>
                </c:pt>
                <c:pt idx="11389">
                  <c:v>279542</c:v>
                </c:pt>
                <c:pt idx="11390">
                  <c:v>279565</c:v>
                </c:pt>
                <c:pt idx="11391">
                  <c:v>279586</c:v>
                </c:pt>
                <c:pt idx="11392">
                  <c:v>279609</c:v>
                </c:pt>
                <c:pt idx="11393">
                  <c:v>279630</c:v>
                </c:pt>
                <c:pt idx="11394">
                  <c:v>279652</c:v>
                </c:pt>
                <c:pt idx="11395">
                  <c:v>279674</c:v>
                </c:pt>
                <c:pt idx="11396">
                  <c:v>279696</c:v>
                </c:pt>
                <c:pt idx="11397">
                  <c:v>279720</c:v>
                </c:pt>
                <c:pt idx="11398">
                  <c:v>279743</c:v>
                </c:pt>
                <c:pt idx="11399">
                  <c:v>279764</c:v>
                </c:pt>
                <c:pt idx="11400">
                  <c:v>279786</c:v>
                </c:pt>
                <c:pt idx="11401">
                  <c:v>279809</c:v>
                </c:pt>
                <c:pt idx="11402">
                  <c:v>279830</c:v>
                </c:pt>
                <c:pt idx="11403">
                  <c:v>279852</c:v>
                </c:pt>
                <c:pt idx="11404">
                  <c:v>279960</c:v>
                </c:pt>
                <c:pt idx="11405">
                  <c:v>279982</c:v>
                </c:pt>
                <c:pt idx="11406">
                  <c:v>280003</c:v>
                </c:pt>
                <c:pt idx="11407">
                  <c:v>280026</c:v>
                </c:pt>
                <c:pt idx="11408">
                  <c:v>280047</c:v>
                </c:pt>
                <c:pt idx="11409">
                  <c:v>280069</c:v>
                </c:pt>
                <c:pt idx="11410">
                  <c:v>280091</c:v>
                </c:pt>
                <c:pt idx="11411">
                  <c:v>280113</c:v>
                </c:pt>
                <c:pt idx="11412">
                  <c:v>280134</c:v>
                </c:pt>
                <c:pt idx="11413">
                  <c:v>280156</c:v>
                </c:pt>
                <c:pt idx="11414">
                  <c:v>280178</c:v>
                </c:pt>
                <c:pt idx="11415">
                  <c:v>280201</c:v>
                </c:pt>
                <c:pt idx="11416">
                  <c:v>280222</c:v>
                </c:pt>
                <c:pt idx="11417">
                  <c:v>280245</c:v>
                </c:pt>
                <c:pt idx="11418">
                  <c:v>280266</c:v>
                </c:pt>
                <c:pt idx="11419">
                  <c:v>280288</c:v>
                </c:pt>
                <c:pt idx="11420">
                  <c:v>280310</c:v>
                </c:pt>
                <c:pt idx="11421">
                  <c:v>280332</c:v>
                </c:pt>
                <c:pt idx="11422">
                  <c:v>280353</c:v>
                </c:pt>
                <c:pt idx="11423">
                  <c:v>280376</c:v>
                </c:pt>
                <c:pt idx="11424">
                  <c:v>280397</c:v>
                </c:pt>
                <c:pt idx="11425">
                  <c:v>280419</c:v>
                </c:pt>
                <c:pt idx="11426">
                  <c:v>280441</c:v>
                </c:pt>
                <c:pt idx="11427">
                  <c:v>280463</c:v>
                </c:pt>
                <c:pt idx="11428">
                  <c:v>280484</c:v>
                </c:pt>
                <c:pt idx="11429">
                  <c:v>280506</c:v>
                </c:pt>
                <c:pt idx="11430">
                  <c:v>280528</c:v>
                </c:pt>
                <c:pt idx="11431">
                  <c:v>280550</c:v>
                </c:pt>
                <c:pt idx="11432">
                  <c:v>280571</c:v>
                </c:pt>
                <c:pt idx="11433">
                  <c:v>280594</c:v>
                </c:pt>
                <c:pt idx="11434">
                  <c:v>280636</c:v>
                </c:pt>
                <c:pt idx="11435">
                  <c:v>280657</c:v>
                </c:pt>
                <c:pt idx="11436">
                  <c:v>280679</c:v>
                </c:pt>
                <c:pt idx="11437">
                  <c:v>280701</c:v>
                </c:pt>
                <c:pt idx="11438">
                  <c:v>280723</c:v>
                </c:pt>
                <c:pt idx="11439">
                  <c:v>280744</c:v>
                </c:pt>
                <c:pt idx="11440">
                  <c:v>280767</c:v>
                </c:pt>
                <c:pt idx="11441">
                  <c:v>280788</c:v>
                </c:pt>
                <c:pt idx="11442">
                  <c:v>280810</c:v>
                </c:pt>
                <c:pt idx="11443">
                  <c:v>280833</c:v>
                </c:pt>
                <c:pt idx="11444">
                  <c:v>280855</c:v>
                </c:pt>
                <c:pt idx="11445">
                  <c:v>280962</c:v>
                </c:pt>
                <c:pt idx="11446">
                  <c:v>280984</c:v>
                </c:pt>
                <c:pt idx="11447">
                  <c:v>281006</c:v>
                </c:pt>
                <c:pt idx="11448">
                  <c:v>281027</c:v>
                </c:pt>
                <c:pt idx="11449">
                  <c:v>281050</c:v>
                </c:pt>
                <c:pt idx="11450">
                  <c:v>281071</c:v>
                </c:pt>
                <c:pt idx="11451">
                  <c:v>281093</c:v>
                </c:pt>
                <c:pt idx="11452">
                  <c:v>281115</c:v>
                </c:pt>
                <c:pt idx="11453">
                  <c:v>281137</c:v>
                </c:pt>
                <c:pt idx="11454">
                  <c:v>281158</c:v>
                </c:pt>
                <c:pt idx="11455">
                  <c:v>281181</c:v>
                </c:pt>
                <c:pt idx="11456">
                  <c:v>281202</c:v>
                </c:pt>
                <c:pt idx="11457">
                  <c:v>281224</c:v>
                </c:pt>
                <c:pt idx="11458">
                  <c:v>281245</c:v>
                </c:pt>
                <c:pt idx="11459">
                  <c:v>281268</c:v>
                </c:pt>
                <c:pt idx="11460">
                  <c:v>281289</c:v>
                </c:pt>
                <c:pt idx="11461">
                  <c:v>281311</c:v>
                </c:pt>
                <c:pt idx="11462">
                  <c:v>281333</c:v>
                </c:pt>
                <c:pt idx="11463">
                  <c:v>281355</c:v>
                </c:pt>
                <c:pt idx="11464">
                  <c:v>281376</c:v>
                </c:pt>
                <c:pt idx="11465">
                  <c:v>281399</c:v>
                </c:pt>
                <c:pt idx="11466">
                  <c:v>281420</c:v>
                </c:pt>
                <c:pt idx="11467">
                  <c:v>281442</c:v>
                </c:pt>
                <c:pt idx="11468">
                  <c:v>281464</c:v>
                </c:pt>
                <c:pt idx="11469">
                  <c:v>281486</c:v>
                </c:pt>
                <c:pt idx="11470">
                  <c:v>281510</c:v>
                </c:pt>
                <c:pt idx="11471">
                  <c:v>281532</c:v>
                </c:pt>
                <c:pt idx="11472">
                  <c:v>281554</c:v>
                </c:pt>
                <c:pt idx="11473">
                  <c:v>281576</c:v>
                </c:pt>
                <c:pt idx="11474">
                  <c:v>281600</c:v>
                </c:pt>
                <c:pt idx="11475">
                  <c:v>281621</c:v>
                </c:pt>
                <c:pt idx="11476">
                  <c:v>281643</c:v>
                </c:pt>
                <c:pt idx="11477">
                  <c:v>281665</c:v>
                </c:pt>
                <c:pt idx="11478">
                  <c:v>281687</c:v>
                </c:pt>
                <c:pt idx="11479">
                  <c:v>281709</c:v>
                </c:pt>
                <c:pt idx="11480">
                  <c:v>281731</c:v>
                </c:pt>
                <c:pt idx="11481">
                  <c:v>281753</c:v>
                </c:pt>
                <c:pt idx="11482">
                  <c:v>281775</c:v>
                </c:pt>
                <c:pt idx="11483">
                  <c:v>281797</c:v>
                </c:pt>
                <c:pt idx="11484">
                  <c:v>281819</c:v>
                </c:pt>
                <c:pt idx="11485">
                  <c:v>281840</c:v>
                </c:pt>
                <c:pt idx="11486">
                  <c:v>281948</c:v>
                </c:pt>
                <c:pt idx="11487">
                  <c:v>281970</c:v>
                </c:pt>
                <c:pt idx="11488">
                  <c:v>281992</c:v>
                </c:pt>
                <c:pt idx="11489">
                  <c:v>282014</c:v>
                </c:pt>
                <c:pt idx="11490">
                  <c:v>282036</c:v>
                </c:pt>
                <c:pt idx="11491">
                  <c:v>282058</c:v>
                </c:pt>
                <c:pt idx="11492">
                  <c:v>282080</c:v>
                </c:pt>
                <c:pt idx="11493">
                  <c:v>282101</c:v>
                </c:pt>
                <c:pt idx="11494">
                  <c:v>282124</c:v>
                </c:pt>
                <c:pt idx="11495">
                  <c:v>282145</c:v>
                </c:pt>
                <c:pt idx="11496">
                  <c:v>282168</c:v>
                </c:pt>
                <c:pt idx="11497">
                  <c:v>282189</c:v>
                </c:pt>
                <c:pt idx="11498">
                  <c:v>282212</c:v>
                </c:pt>
                <c:pt idx="11499">
                  <c:v>282233</c:v>
                </c:pt>
                <c:pt idx="11500">
                  <c:v>282256</c:v>
                </c:pt>
                <c:pt idx="11501">
                  <c:v>282277</c:v>
                </c:pt>
                <c:pt idx="11502">
                  <c:v>282299</c:v>
                </c:pt>
                <c:pt idx="11503">
                  <c:v>282321</c:v>
                </c:pt>
                <c:pt idx="11504">
                  <c:v>282343</c:v>
                </c:pt>
                <c:pt idx="11505">
                  <c:v>282366</c:v>
                </c:pt>
                <c:pt idx="11506">
                  <c:v>282388</c:v>
                </c:pt>
                <c:pt idx="11507">
                  <c:v>282413</c:v>
                </c:pt>
                <c:pt idx="11508">
                  <c:v>282435</c:v>
                </c:pt>
                <c:pt idx="11509">
                  <c:v>282457</c:v>
                </c:pt>
                <c:pt idx="11510">
                  <c:v>282479</c:v>
                </c:pt>
                <c:pt idx="11511">
                  <c:v>282501</c:v>
                </c:pt>
                <c:pt idx="11512">
                  <c:v>282523</c:v>
                </c:pt>
                <c:pt idx="11513">
                  <c:v>282545</c:v>
                </c:pt>
                <c:pt idx="11514">
                  <c:v>282566</c:v>
                </c:pt>
                <c:pt idx="11515">
                  <c:v>282589</c:v>
                </c:pt>
                <c:pt idx="11516">
                  <c:v>282610</c:v>
                </c:pt>
                <c:pt idx="11517">
                  <c:v>282633</c:v>
                </c:pt>
                <c:pt idx="11518">
                  <c:v>282654</c:v>
                </c:pt>
                <c:pt idx="11519">
                  <c:v>282677</c:v>
                </c:pt>
                <c:pt idx="11520">
                  <c:v>282698</c:v>
                </c:pt>
                <c:pt idx="11521">
                  <c:v>282721</c:v>
                </c:pt>
                <c:pt idx="11522">
                  <c:v>282742</c:v>
                </c:pt>
                <c:pt idx="11523">
                  <c:v>282764</c:v>
                </c:pt>
                <c:pt idx="11524">
                  <c:v>282786</c:v>
                </c:pt>
                <c:pt idx="11525">
                  <c:v>282808</c:v>
                </c:pt>
                <c:pt idx="11526">
                  <c:v>282830</c:v>
                </c:pt>
                <c:pt idx="11527">
                  <c:v>282852</c:v>
                </c:pt>
                <c:pt idx="11528">
                  <c:v>282961</c:v>
                </c:pt>
                <c:pt idx="11529">
                  <c:v>282983</c:v>
                </c:pt>
                <c:pt idx="11530">
                  <c:v>283005</c:v>
                </c:pt>
                <c:pt idx="11531">
                  <c:v>283027</c:v>
                </c:pt>
                <c:pt idx="11532">
                  <c:v>283049</c:v>
                </c:pt>
                <c:pt idx="11533">
                  <c:v>283071</c:v>
                </c:pt>
                <c:pt idx="11534">
                  <c:v>283094</c:v>
                </c:pt>
                <c:pt idx="11535">
                  <c:v>283116</c:v>
                </c:pt>
                <c:pt idx="11536">
                  <c:v>283143</c:v>
                </c:pt>
                <c:pt idx="11537">
                  <c:v>283164</c:v>
                </c:pt>
                <c:pt idx="11538">
                  <c:v>283187</c:v>
                </c:pt>
                <c:pt idx="11539">
                  <c:v>283208</c:v>
                </c:pt>
                <c:pt idx="11540">
                  <c:v>283230</c:v>
                </c:pt>
                <c:pt idx="11541">
                  <c:v>283252</c:v>
                </c:pt>
                <c:pt idx="11542">
                  <c:v>283274</c:v>
                </c:pt>
                <c:pt idx="11543">
                  <c:v>283299</c:v>
                </c:pt>
                <c:pt idx="11544">
                  <c:v>283321</c:v>
                </c:pt>
                <c:pt idx="11545">
                  <c:v>283343</c:v>
                </c:pt>
                <c:pt idx="11546">
                  <c:v>283365</c:v>
                </c:pt>
                <c:pt idx="11547">
                  <c:v>283387</c:v>
                </c:pt>
                <c:pt idx="11548">
                  <c:v>283409</c:v>
                </c:pt>
                <c:pt idx="11549">
                  <c:v>283431</c:v>
                </c:pt>
                <c:pt idx="11550">
                  <c:v>283453</c:v>
                </c:pt>
                <c:pt idx="11551">
                  <c:v>283474</c:v>
                </c:pt>
                <c:pt idx="11552">
                  <c:v>283497</c:v>
                </c:pt>
                <c:pt idx="11553">
                  <c:v>283518</c:v>
                </c:pt>
                <c:pt idx="11554">
                  <c:v>283541</c:v>
                </c:pt>
                <c:pt idx="11555">
                  <c:v>283563</c:v>
                </c:pt>
                <c:pt idx="11556">
                  <c:v>283585</c:v>
                </c:pt>
                <c:pt idx="11557">
                  <c:v>283607</c:v>
                </c:pt>
                <c:pt idx="11558">
                  <c:v>283629</c:v>
                </c:pt>
                <c:pt idx="11559">
                  <c:v>283651</c:v>
                </c:pt>
                <c:pt idx="11560">
                  <c:v>283673</c:v>
                </c:pt>
                <c:pt idx="11561">
                  <c:v>283695</c:v>
                </c:pt>
                <c:pt idx="11562">
                  <c:v>283716</c:v>
                </c:pt>
                <c:pt idx="11563">
                  <c:v>283739</c:v>
                </c:pt>
                <c:pt idx="11564">
                  <c:v>283760</c:v>
                </c:pt>
                <c:pt idx="11565">
                  <c:v>283783</c:v>
                </c:pt>
                <c:pt idx="11566">
                  <c:v>283805</c:v>
                </c:pt>
                <c:pt idx="11567">
                  <c:v>283827</c:v>
                </c:pt>
                <c:pt idx="11568">
                  <c:v>283849</c:v>
                </c:pt>
                <c:pt idx="11569">
                  <c:v>283959</c:v>
                </c:pt>
                <c:pt idx="11570">
                  <c:v>283980</c:v>
                </c:pt>
                <c:pt idx="11571">
                  <c:v>284003</c:v>
                </c:pt>
                <c:pt idx="11572">
                  <c:v>284024</c:v>
                </c:pt>
                <c:pt idx="11573">
                  <c:v>284047</c:v>
                </c:pt>
                <c:pt idx="11574">
                  <c:v>284068</c:v>
                </c:pt>
                <c:pt idx="11575">
                  <c:v>284091</c:v>
                </c:pt>
                <c:pt idx="11576">
                  <c:v>284112</c:v>
                </c:pt>
                <c:pt idx="11577">
                  <c:v>284135</c:v>
                </c:pt>
                <c:pt idx="11578">
                  <c:v>284156</c:v>
                </c:pt>
                <c:pt idx="11579">
                  <c:v>284178</c:v>
                </c:pt>
                <c:pt idx="11580">
                  <c:v>284203</c:v>
                </c:pt>
                <c:pt idx="11581">
                  <c:v>284225</c:v>
                </c:pt>
                <c:pt idx="11582">
                  <c:v>284247</c:v>
                </c:pt>
                <c:pt idx="11583">
                  <c:v>284269</c:v>
                </c:pt>
                <c:pt idx="11584">
                  <c:v>284291</c:v>
                </c:pt>
                <c:pt idx="11585">
                  <c:v>284313</c:v>
                </c:pt>
                <c:pt idx="11586">
                  <c:v>284335</c:v>
                </c:pt>
                <c:pt idx="11587">
                  <c:v>284357</c:v>
                </c:pt>
                <c:pt idx="11588">
                  <c:v>284379</c:v>
                </c:pt>
                <c:pt idx="11589">
                  <c:v>284400</c:v>
                </c:pt>
                <c:pt idx="11590">
                  <c:v>284423</c:v>
                </c:pt>
                <c:pt idx="11591">
                  <c:v>284444</c:v>
                </c:pt>
                <c:pt idx="11592">
                  <c:v>284467</c:v>
                </c:pt>
                <c:pt idx="11593">
                  <c:v>284488</c:v>
                </c:pt>
                <c:pt idx="11594">
                  <c:v>284511</c:v>
                </c:pt>
                <c:pt idx="11595">
                  <c:v>284532</c:v>
                </c:pt>
                <c:pt idx="11596">
                  <c:v>284556</c:v>
                </c:pt>
                <c:pt idx="11597">
                  <c:v>284578</c:v>
                </c:pt>
                <c:pt idx="11598">
                  <c:v>284600</c:v>
                </c:pt>
                <c:pt idx="11599">
                  <c:v>284622</c:v>
                </c:pt>
                <c:pt idx="11600">
                  <c:v>284644</c:v>
                </c:pt>
                <c:pt idx="11601">
                  <c:v>284665</c:v>
                </c:pt>
                <c:pt idx="11602">
                  <c:v>284688</c:v>
                </c:pt>
                <c:pt idx="11603">
                  <c:v>284709</c:v>
                </c:pt>
                <c:pt idx="11604">
                  <c:v>284732</c:v>
                </c:pt>
                <c:pt idx="11605">
                  <c:v>284753</c:v>
                </c:pt>
                <c:pt idx="11606">
                  <c:v>284776</c:v>
                </c:pt>
                <c:pt idx="11607">
                  <c:v>284797</c:v>
                </c:pt>
                <c:pt idx="11608">
                  <c:v>284819</c:v>
                </c:pt>
                <c:pt idx="11609">
                  <c:v>284841</c:v>
                </c:pt>
                <c:pt idx="11610">
                  <c:v>284948</c:v>
                </c:pt>
                <c:pt idx="11611">
                  <c:v>284971</c:v>
                </c:pt>
                <c:pt idx="11612">
                  <c:v>284992</c:v>
                </c:pt>
                <c:pt idx="11613">
                  <c:v>285015</c:v>
                </c:pt>
                <c:pt idx="11614">
                  <c:v>285036</c:v>
                </c:pt>
                <c:pt idx="11615">
                  <c:v>285058</c:v>
                </c:pt>
                <c:pt idx="11616">
                  <c:v>285080</c:v>
                </c:pt>
                <c:pt idx="11617">
                  <c:v>285100</c:v>
                </c:pt>
                <c:pt idx="11618">
                  <c:v>285122</c:v>
                </c:pt>
                <c:pt idx="11619">
                  <c:v>285144</c:v>
                </c:pt>
                <c:pt idx="11620">
                  <c:v>285166</c:v>
                </c:pt>
                <c:pt idx="11621">
                  <c:v>285188</c:v>
                </c:pt>
                <c:pt idx="11622">
                  <c:v>285209</c:v>
                </c:pt>
                <c:pt idx="11623">
                  <c:v>285232</c:v>
                </c:pt>
                <c:pt idx="11624">
                  <c:v>285253</c:v>
                </c:pt>
                <c:pt idx="11625">
                  <c:v>285276</c:v>
                </c:pt>
                <c:pt idx="11626">
                  <c:v>285297</c:v>
                </c:pt>
                <c:pt idx="11627">
                  <c:v>285321</c:v>
                </c:pt>
                <c:pt idx="11628">
                  <c:v>285343</c:v>
                </c:pt>
                <c:pt idx="11629">
                  <c:v>285365</c:v>
                </c:pt>
                <c:pt idx="11630">
                  <c:v>285387</c:v>
                </c:pt>
                <c:pt idx="11631">
                  <c:v>285409</c:v>
                </c:pt>
                <c:pt idx="11632">
                  <c:v>285431</c:v>
                </c:pt>
                <c:pt idx="11633">
                  <c:v>285453</c:v>
                </c:pt>
                <c:pt idx="11634">
                  <c:v>285475</c:v>
                </c:pt>
                <c:pt idx="11635">
                  <c:v>285497</c:v>
                </c:pt>
                <c:pt idx="11636">
                  <c:v>285518</c:v>
                </c:pt>
                <c:pt idx="11637">
                  <c:v>285541</c:v>
                </c:pt>
                <c:pt idx="11638">
                  <c:v>285562</c:v>
                </c:pt>
                <c:pt idx="11639">
                  <c:v>285585</c:v>
                </c:pt>
                <c:pt idx="11640">
                  <c:v>285606</c:v>
                </c:pt>
                <c:pt idx="11641">
                  <c:v>285629</c:v>
                </c:pt>
                <c:pt idx="11642">
                  <c:v>285650</c:v>
                </c:pt>
                <c:pt idx="11643">
                  <c:v>285673</c:v>
                </c:pt>
                <c:pt idx="11644">
                  <c:v>285694</c:v>
                </c:pt>
                <c:pt idx="11645">
                  <c:v>285716</c:v>
                </c:pt>
                <c:pt idx="11646">
                  <c:v>285739</c:v>
                </c:pt>
                <c:pt idx="11647">
                  <c:v>285760</c:v>
                </c:pt>
                <c:pt idx="11648">
                  <c:v>285783</c:v>
                </c:pt>
                <c:pt idx="11649">
                  <c:v>285804</c:v>
                </c:pt>
                <c:pt idx="11650">
                  <c:v>285827</c:v>
                </c:pt>
                <c:pt idx="11651">
                  <c:v>285848</c:v>
                </c:pt>
                <c:pt idx="11652">
                  <c:v>285956</c:v>
                </c:pt>
                <c:pt idx="11653">
                  <c:v>285980</c:v>
                </c:pt>
                <c:pt idx="11654">
                  <c:v>286002</c:v>
                </c:pt>
                <c:pt idx="11655">
                  <c:v>286024</c:v>
                </c:pt>
                <c:pt idx="11656">
                  <c:v>286046</c:v>
                </c:pt>
                <c:pt idx="11657">
                  <c:v>286068</c:v>
                </c:pt>
                <c:pt idx="11658">
                  <c:v>286092</c:v>
                </c:pt>
                <c:pt idx="11659">
                  <c:v>286113</c:v>
                </c:pt>
                <c:pt idx="11660">
                  <c:v>286136</c:v>
                </c:pt>
                <c:pt idx="11661">
                  <c:v>286157</c:v>
                </c:pt>
                <c:pt idx="11662">
                  <c:v>286180</c:v>
                </c:pt>
                <c:pt idx="11663">
                  <c:v>286201</c:v>
                </c:pt>
                <c:pt idx="11664">
                  <c:v>286224</c:v>
                </c:pt>
                <c:pt idx="11665">
                  <c:v>286245</c:v>
                </c:pt>
                <c:pt idx="11666">
                  <c:v>286268</c:v>
                </c:pt>
                <c:pt idx="11667">
                  <c:v>286289</c:v>
                </c:pt>
                <c:pt idx="11668">
                  <c:v>286311</c:v>
                </c:pt>
                <c:pt idx="11669">
                  <c:v>286333</c:v>
                </c:pt>
                <c:pt idx="11670">
                  <c:v>286355</c:v>
                </c:pt>
                <c:pt idx="11671">
                  <c:v>286377</c:v>
                </c:pt>
                <c:pt idx="11672">
                  <c:v>286399</c:v>
                </c:pt>
                <c:pt idx="11673">
                  <c:v>286422</c:v>
                </c:pt>
                <c:pt idx="11674">
                  <c:v>286443</c:v>
                </c:pt>
                <c:pt idx="11675">
                  <c:v>286466</c:v>
                </c:pt>
                <c:pt idx="11676">
                  <c:v>286487</c:v>
                </c:pt>
                <c:pt idx="11677">
                  <c:v>286510</c:v>
                </c:pt>
                <c:pt idx="11678">
                  <c:v>286531</c:v>
                </c:pt>
                <c:pt idx="11679">
                  <c:v>286554</c:v>
                </c:pt>
                <c:pt idx="11680">
                  <c:v>286575</c:v>
                </c:pt>
                <c:pt idx="11681">
                  <c:v>286598</c:v>
                </c:pt>
                <c:pt idx="11682">
                  <c:v>286619</c:v>
                </c:pt>
                <c:pt idx="11683">
                  <c:v>286641</c:v>
                </c:pt>
                <c:pt idx="11684">
                  <c:v>286663</c:v>
                </c:pt>
                <c:pt idx="11685">
                  <c:v>286685</c:v>
                </c:pt>
                <c:pt idx="11686">
                  <c:v>286707</c:v>
                </c:pt>
                <c:pt idx="11687">
                  <c:v>286729</c:v>
                </c:pt>
                <c:pt idx="11688">
                  <c:v>286751</c:v>
                </c:pt>
                <c:pt idx="11689">
                  <c:v>286774</c:v>
                </c:pt>
                <c:pt idx="11690">
                  <c:v>286798</c:v>
                </c:pt>
                <c:pt idx="11691">
                  <c:v>286821</c:v>
                </c:pt>
                <c:pt idx="11692">
                  <c:v>286842</c:v>
                </c:pt>
                <c:pt idx="11693">
                  <c:v>286864</c:v>
                </c:pt>
                <c:pt idx="11694">
                  <c:v>286886</c:v>
                </c:pt>
                <c:pt idx="11695">
                  <c:v>286957</c:v>
                </c:pt>
                <c:pt idx="11696">
                  <c:v>287015</c:v>
                </c:pt>
                <c:pt idx="11697">
                  <c:v>287038</c:v>
                </c:pt>
                <c:pt idx="11698">
                  <c:v>287059</c:v>
                </c:pt>
                <c:pt idx="11699">
                  <c:v>287081</c:v>
                </c:pt>
                <c:pt idx="11700">
                  <c:v>287102</c:v>
                </c:pt>
                <c:pt idx="11701">
                  <c:v>287125</c:v>
                </c:pt>
                <c:pt idx="11702">
                  <c:v>287147</c:v>
                </c:pt>
                <c:pt idx="11703">
                  <c:v>287168</c:v>
                </c:pt>
                <c:pt idx="11704">
                  <c:v>287191</c:v>
                </c:pt>
                <c:pt idx="11705">
                  <c:v>287212</c:v>
                </c:pt>
                <c:pt idx="11706">
                  <c:v>287234</c:v>
                </c:pt>
                <c:pt idx="11707">
                  <c:v>287256</c:v>
                </c:pt>
                <c:pt idx="11708">
                  <c:v>287278</c:v>
                </c:pt>
                <c:pt idx="11709">
                  <c:v>287299</c:v>
                </c:pt>
                <c:pt idx="11710">
                  <c:v>287322</c:v>
                </c:pt>
                <c:pt idx="11711">
                  <c:v>287343</c:v>
                </c:pt>
                <c:pt idx="11712">
                  <c:v>287365</c:v>
                </c:pt>
                <c:pt idx="11713">
                  <c:v>287387</c:v>
                </c:pt>
                <c:pt idx="11714">
                  <c:v>287409</c:v>
                </c:pt>
                <c:pt idx="11715">
                  <c:v>287430</c:v>
                </c:pt>
                <c:pt idx="11716">
                  <c:v>287453</c:v>
                </c:pt>
                <c:pt idx="11717">
                  <c:v>287474</c:v>
                </c:pt>
                <c:pt idx="11718">
                  <c:v>287496</c:v>
                </c:pt>
                <c:pt idx="11719">
                  <c:v>287519</c:v>
                </c:pt>
                <c:pt idx="11720">
                  <c:v>287542</c:v>
                </c:pt>
                <c:pt idx="11721">
                  <c:v>287563</c:v>
                </c:pt>
                <c:pt idx="11722">
                  <c:v>287585</c:v>
                </c:pt>
                <c:pt idx="11723">
                  <c:v>287607</c:v>
                </c:pt>
                <c:pt idx="11724">
                  <c:v>287629</c:v>
                </c:pt>
                <c:pt idx="11725">
                  <c:v>287650</c:v>
                </c:pt>
                <c:pt idx="11726">
                  <c:v>287675</c:v>
                </c:pt>
                <c:pt idx="11727">
                  <c:v>287697</c:v>
                </c:pt>
                <c:pt idx="11728">
                  <c:v>287719</c:v>
                </c:pt>
                <c:pt idx="11729">
                  <c:v>287740</c:v>
                </c:pt>
                <c:pt idx="11730">
                  <c:v>287763</c:v>
                </c:pt>
                <c:pt idx="11731">
                  <c:v>287784</c:v>
                </c:pt>
                <c:pt idx="11732">
                  <c:v>287806</c:v>
                </c:pt>
                <c:pt idx="11733">
                  <c:v>287828</c:v>
                </c:pt>
                <c:pt idx="11734">
                  <c:v>287850</c:v>
                </c:pt>
                <c:pt idx="11735">
                  <c:v>287960</c:v>
                </c:pt>
                <c:pt idx="11736">
                  <c:v>287981</c:v>
                </c:pt>
                <c:pt idx="11737">
                  <c:v>288003</c:v>
                </c:pt>
                <c:pt idx="11738">
                  <c:v>288025</c:v>
                </c:pt>
                <c:pt idx="11739">
                  <c:v>288047</c:v>
                </c:pt>
                <c:pt idx="11740">
                  <c:v>288068</c:v>
                </c:pt>
                <c:pt idx="11741">
                  <c:v>288091</c:v>
                </c:pt>
                <c:pt idx="11742">
                  <c:v>288112</c:v>
                </c:pt>
                <c:pt idx="11743">
                  <c:v>288134</c:v>
                </c:pt>
                <c:pt idx="11744">
                  <c:v>288156</c:v>
                </c:pt>
                <c:pt idx="11745">
                  <c:v>288178</c:v>
                </c:pt>
                <c:pt idx="11746">
                  <c:v>288199</c:v>
                </c:pt>
                <c:pt idx="11747">
                  <c:v>288222</c:v>
                </c:pt>
                <c:pt idx="11748">
                  <c:v>288243</c:v>
                </c:pt>
                <c:pt idx="11749">
                  <c:v>288265</c:v>
                </c:pt>
                <c:pt idx="11750">
                  <c:v>288288</c:v>
                </c:pt>
                <c:pt idx="11751">
                  <c:v>288310</c:v>
                </c:pt>
                <c:pt idx="11752">
                  <c:v>288332</c:v>
                </c:pt>
                <c:pt idx="11753">
                  <c:v>288354</c:v>
                </c:pt>
                <c:pt idx="11754">
                  <c:v>288375</c:v>
                </c:pt>
                <c:pt idx="11755">
                  <c:v>288398</c:v>
                </c:pt>
                <c:pt idx="11756">
                  <c:v>288419</c:v>
                </c:pt>
                <c:pt idx="11757">
                  <c:v>288441</c:v>
                </c:pt>
                <c:pt idx="11758">
                  <c:v>288463</c:v>
                </c:pt>
                <c:pt idx="11759">
                  <c:v>288485</c:v>
                </c:pt>
                <c:pt idx="11760">
                  <c:v>288506</c:v>
                </c:pt>
                <c:pt idx="11761">
                  <c:v>288529</c:v>
                </c:pt>
                <c:pt idx="11762">
                  <c:v>288550</c:v>
                </c:pt>
                <c:pt idx="11763">
                  <c:v>288575</c:v>
                </c:pt>
                <c:pt idx="11764">
                  <c:v>288596</c:v>
                </c:pt>
                <c:pt idx="11765">
                  <c:v>288619</c:v>
                </c:pt>
                <c:pt idx="11766">
                  <c:v>288641</c:v>
                </c:pt>
                <c:pt idx="11767">
                  <c:v>288663</c:v>
                </c:pt>
                <c:pt idx="11768">
                  <c:v>288685</c:v>
                </c:pt>
                <c:pt idx="11769">
                  <c:v>288707</c:v>
                </c:pt>
                <c:pt idx="11770">
                  <c:v>288729</c:v>
                </c:pt>
                <c:pt idx="11771">
                  <c:v>288750</c:v>
                </c:pt>
                <c:pt idx="11772">
                  <c:v>288773</c:v>
                </c:pt>
                <c:pt idx="11773">
                  <c:v>288794</c:v>
                </c:pt>
                <c:pt idx="11774">
                  <c:v>288817</c:v>
                </c:pt>
                <c:pt idx="11775">
                  <c:v>288838</c:v>
                </c:pt>
                <c:pt idx="11776">
                  <c:v>288946</c:v>
                </c:pt>
                <c:pt idx="11777">
                  <c:v>288968</c:v>
                </c:pt>
                <c:pt idx="11778">
                  <c:v>288990</c:v>
                </c:pt>
                <c:pt idx="11779">
                  <c:v>289012</c:v>
                </c:pt>
                <c:pt idx="11780">
                  <c:v>289034</c:v>
                </c:pt>
                <c:pt idx="11781">
                  <c:v>289057</c:v>
                </c:pt>
                <c:pt idx="11782">
                  <c:v>289079</c:v>
                </c:pt>
                <c:pt idx="11783">
                  <c:v>289101</c:v>
                </c:pt>
                <c:pt idx="11784">
                  <c:v>289123</c:v>
                </c:pt>
                <c:pt idx="11785">
                  <c:v>289145</c:v>
                </c:pt>
                <c:pt idx="11786">
                  <c:v>289167</c:v>
                </c:pt>
                <c:pt idx="11787">
                  <c:v>289189</c:v>
                </c:pt>
                <c:pt idx="11788">
                  <c:v>289211</c:v>
                </c:pt>
                <c:pt idx="11789">
                  <c:v>289232</c:v>
                </c:pt>
                <c:pt idx="11790">
                  <c:v>289255</c:v>
                </c:pt>
                <c:pt idx="11791">
                  <c:v>289276</c:v>
                </c:pt>
                <c:pt idx="11792">
                  <c:v>289299</c:v>
                </c:pt>
                <c:pt idx="11793">
                  <c:v>289320</c:v>
                </c:pt>
                <c:pt idx="11794">
                  <c:v>289343</c:v>
                </c:pt>
                <c:pt idx="11795">
                  <c:v>289364</c:v>
                </c:pt>
                <c:pt idx="11796">
                  <c:v>289387</c:v>
                </c:pt>
                <c:pt idx="11797">
                  <c:v>289409</c:v>
                </c:pt>
                <c:pt idx="11798">
                  <c:v>289430</c:v>
                </c:pt>
                <c:pt idx="11799">
                  <c:v>289456</c:v>
                </c:pt>
                <c:pt idx="11800">
                  <c:v>289477</c:v>
                </c:pt>
                <c:pt idx="11801">
                  <c:v>289499</c:v>
                </c:pt>
                <c:pt idx="11802">
                  <c:v>289521</c:v>
                </c:pt>
                <c:pt idx="11803">
                  <c:v>289543</c:v>
                </c:pt>
                <c:pt idx="11804">
                  <c:v>289565</c:v>
                </c:pt>
                <c:pt idx="11805">
                  <c:v>289587</c:v>
                </c:pt>
                <c:pt idx="11806">
                  <c:v>289609</c:v>
                </c:pt>
                <c:pt idx="11807">
                  <c:v>289631</c:v>
                </c:pt>
                <c:pt idx="11808">
                  <c:v>289653</c:v>
                </c:pt>
                <c:pt idx="11809">
                  <c:v>289675</c:v>
                </c:pt>
                <c:pt idx="11810">
                  <c:v>289697</c:v>
                </c:pt>
                <c:pt idx="11811">
                  <c:v>289721</c:v>
                </c:pt>
                <c:pt idx="11812">
                  <c:v>289742</c:v>
                </c:pt>
                <c:pt idx="11813">
                  <c:v>289765</c:v>
                </c:pt>
                <c:pt idx="11814">
                  <c:v>289786</c:v>
                </c:pt>
                <c:pt idx="11815">
                  <c:v>289809</c:v>
                </c:pt>
                <c:pt idx="11816">
                  <c:v>289830</c:v>
                </c:pt>
                <c:pt idx="11817">
                  <c:v>289865</c:v>
                </c:pt>
                <c:pt idx="11818">
                  <c:v>289959</c:v>
                </c:pt>
                <c:pt idx="11819">
                  <c:v>289981</c:v>
                </c:pt>
                <c:pt idx="11820">
                  <c:v>290003</c:v>
                </c:pt>
                <c:pt idx="11821">
                  <c:v>290025</c:v>
                </c:pt>
                <c:pt idx="11822">
                  <c:v>290048</c:v>
                </c:pt>
                <c:pt idx="11823">
                  <c:v>290069</c:v>
                </c:pt>
                <c:pt idx="11824">
                  <c:v>290092</c:v>
                </c:pt>
                <c:pt idx="11825">
                  <c:v>290113</c:v>
                </c:pt>
                <c:pt idx="11826">
                  <c:v>290136</c:v>
                </c:pt>
                <c:pt idx="11827">
                  <c:v>290157</c:v>
                </c:pt>
                <c:pt idx="11828">
                  <c:v>290180</c:v>
                </c:pt>
                <c:pt idx="11829">
                  <c:v>290201</c:v>
                </c:pt>
                <c:pt idx="11830">
                  <c:v>290224</c:v>
                </c:pt>
                <c:pt idx="11831">
                  <c:v>290245</c:v>
                </c:pt>
                <c:pt idx="11832">
                  <c:v>290267</c:v>
                </c:pt>
                <c:pt idx="11833">
                  <c:v>290289</c:v>
                </c:pt>
                <c:pt idx="11834">
                  <c:v>290311</c:v>
                </c:pt>
                <c:pt idx="11835">
                  <c:v>290333</c:v>
                </c:pt>
                <c:pt idx="11836">
                  <c:v>290358</c:v>
                </c:pt>
                <c:pt idx="11837">
                  <c:v>290379</c:v>
                </c:pt>
                <c:pt idx="11838">
                  <c:v>290402</c:v>
                </c:pt>
                <c:pt idx="11839">
                  <c:v>290423</c:v>
                </c:pt>
                <c:pt idx="11840">
                  <c:v>290446</c:v>
                </c:pt>
                <c:pt idx="11841">
                  <c:v>290467</c:v>
                </c:pt>
                <c:pt idx="11842">
                  <c:v>290491</c:v>
                </c:pt>
                <c:pt idx="11843">
                  <c:v>290512</c:v>
                </c:pt>
                <c:pt idx="11844">
                  <c:v>290534</c:v>
                </c:pt>
                <c:pt idx="11845">
                  <c:v>290556</c:v>
                </c:pt>
                <c:pt idx="11846">
                  <c:v>290578</c:v>
                </c:pt>
                <c:pt idx="11847">
                  <c:v>290600</c:v>
                </c:pt>
                <c:pt idx="11848">
                  <c:v>290622</c:v>
                </c:pt>
                <c:pt idx="11849">
                  <c:v>290644</c:v>
                </c:pt>
                <c:pt idx="11850">
                  <c:v>290666</c:v>
                </c:pt>
                <c:pt idx="11851">
                  <c:v>290688</c:v>
                </c:pt>
                <c:pt idx="11852">
                  <c:v>290710</c:v>
                </c:pt>
                <c:pt idx="11853">
                  <c:v>290732</c:v>
                </c:pt>
                <c:pt idx="11854">
                  <c:v>290754</c:v>
                </c:pt>
                <c:pt idx="11855">
                  <c:v>290776</c:v>
                </c:pt>
                <c:pt idx="11856">
                  <c:v>290798</c:v>
                </c:pt>
                <c:pt idx="11857">
                  <c:v>290820</c:v>
                </c:pt>
                <c:pt idx="11858">
                  <c:v>290842</c:v>
                </c:pt>
                <c:pt idx="11859">
                  <c:v>290948</c:v>
                </c:pt>
                <c:pt idx="11860">
                  <c:v>290969</c:v>
                </c:pt>
                <c:pt idx="11861">
                  <c:v>290992</c:v>
                </c:pt>
                <c:pt idx="11862">
                  <c:v>291013</c:v>
                </c:pt>
                <c:pt idx="11863">
                  <c:v>291036</c:v>
                </c:pt>
                <c:pt idx="11864">
                  <c:v>291057</c:v>
                </c:pt>
                <c:pt idx="11865">
                  <c:v>291080</c:v>
                </c:pt>
                <c:pt idx="11866">
                  <c:v>291101</c:v>
                </c:pt>
                <c:pt idx="11867">
                  <c:v>291124</c:v>
                </c:pt>
                <c:pt idx="11868">
                  <c:v>291145</c:v>
                </c:pt>
                <c:pt idx="11869">
                  <c:v>291167</c:v>
                </c:pt>
                <c:pt idx="11870">
                  <c:v>291189</c:v>
                </c:pt>
                <c:pt idx="11871">
                  <c:v>291211</c:v>
                </c:pt>
                <c:pt idx="11872">
                  <c:v>291233</c:v>
                </c:pt>
                <c:pt idx="11873">
                  <c:v>291255</c:v>
                </c:pt>
                <c:pt idx="11874">
                  <c:v>291276</c:v>
                </c:pt>
                <c:pt idx="11875">
                  <c:v>291298</c:v>
                </c:pt>
                <c:pt idx="11876">
                  <c:v>291320</c:v>
                </c:pt>
                <c:pt idx="11877">
                  <c:v>291342</c:v>
                </c:pt>
                <c:pt idx="11878">
                  <c:v>291364</c:v>
                </c:pt>
                <c:pt idx="11879">
                  <c:v>291386</c:v>
                </c:pt>
                <c:pt idx="11880">
                  <c:v>291408</c:v>
                </c:pt>
                <c:pt idx="11881">
                  <c:v>291430</c:v>
                </c:pt>
                <c:pt idx="11882">
                  <c:v>291452</c:v>
                </c:pt>
                <c:pt idx="11883">
                  <c:v>291474</c:v>
                </c:pt>
                <c:pt idx="11884">
                  <c:v>291495</c:v>
                </c:pt>
                <c:pt idx="11885">
                  <c:v>291518</c:v>
                </c:pt>
                <c:pt idx="11886">
                  <c:v>291539</c:v>
                </c:pt>
                <c:pt idx="11887">
                  <c:v>291562</c:v>
                </c:pt>
                <c:pt idx="11888">
                  <c:v>291584</c:v>
                </c:pt>
                <c:pt idx="11889">
                  <c:v>291606</c:v>
                </c:pt>
                <c:pt idx="11890">
                  <c:v>291628</c:v>
                </c:pt>
                <c:pt idx="11891">
                  <c:v>291649</c:v>
                </c:pt>
                <c:pt idx="11892">
                  <c:v>291672</c:v>
                </c:pt>
                <c:pt idx="11893">
                  <c:v>291693</c:v>
                </c:pt>
                <c:pt idx="11894">
                  <c:v>291716</c:v>
                </c:pt>
                <c:pt idx="11895">
                  <c:v>291737</c:v>
                </c:pt>
                <c:pt idx="11896">
                  <c:v>291760</c:v>
                </c:pt>
                <c:pt idx="11897">
                  <c:v>291781</c:v>
                </c:pt>
                <c:pt idx="11898">
                  <c:v>291804</c:v>
                </c:pt>
                <c:pt idx="11899">
                  <c:v>291825</c:v>
                </c:pt>
                <c:pt idx="11900">
                  <c:v>291847</c:v>
                </c:pt>
                <c:pt idx="11901">
                  <c:v>291956</c:v>
                </c:pt>
                <c:pt idx="11902">
                  <c:v>291978</c:v>
                </c:pt>
                <c:pt idx="11903">
                  <c:v>291999</c:v>
                </c:pt>
                <c:pt idx="11904">
                  <c:v>292023</c:v>
                </c:pt>
                <c:pt idx="11905">
                  <c:v>292045</c:v>
                </c:pt>
                <c:pt idx="11906">
                  <c:v>292067</c:v>
                </c:pt>
                <c:pt idx="11907">
                  <c:v>292089</c:v>
                </c:pt>
                <c:pt idx="11908">
                  <c:v>292111</c:v>
                </c:pt>
                <c:pt idx="11909">
                  <c:v>292135</c:v>
                </c:pt>
                <c:pt idx="11910">
                  <c:v>292158</c:v>
                </c:pt>
                <c:pt idx="11911">
                  <c:v>292179</c:v>
                </c:pt>
                <c:pt idx="11912">
                  <c:v>292202</c:v>
                </c:pt>
                <c:pt idx="11913">
                  <c:v>292224</c:v>
                </c:pt>
                <c:pt idx="11914">
                  <c:v>292246</c:v>
                </c:pt>
                <c:pt idx="11915">
                  <c:v>292268</c:v>
                </c:pt>
                <c:pt idx="11916">
                  <c:v>292290</c:v>
                </c:pt>
                <c:pt idx="11917">
                  <c:v>292312</c:v>
                </c:pt>
                <c:pt idx="11918">
                  <c:v>292333</c:v>
                </c:pt>
                <c:pt idx="11919">
                  <c:v>292356</c:v>
                </c:pt>
                <c:pt idx="11920">
                  <c:v>292377</c:v>
                </c:pt>
                <c:pt idx="11921">
                  <c:v>292400</c:v>
                </c:pt>
                <c:pt idx="11922">
                  <c:v>292421</c:v>
                </c:pt>
                <c:pt idx="11923">
                  <c:v>292444</c:v>
                </c:pt>
                <c:pt idx="11924">
                  <c:v>292465</c:v>
                </c:pt>
                <c:pt idx="11925">
                  <c:v>292488</c:v>
                </c:pt>
                <c:pt idx="11926">
                  <c:v>292509</c:v>
                </c:pt>
                <c:pt idx="11927">
                  <c:v>292531</c:v>
                </c:pt>
                <c:pt idx="11928">
                  <c:v>292553</c:v>
                </c:pt>
                <c:pt idx="11929">
                  <c:v>292575</c:v>
                </c:pt>
                <c:pt idx="11930">
                  <c:v>292597</c:v>
                </c:pt>
                <c:pt idx="11931">
                  <c:v>292619</c:v>
                </c:pt>
                <c:pt idx="11932">
                  <c:v>292641</c:v>
                </c:pt>
                <c:pt idx="11933">
                  <c:v>292663</c:v>
                </c:pt>
                <c:pt idx="11934">
                  <c:v>292686</c:v>
                </c:pt>
                <c:pt idx="11935">
                  <c:v>292708</c:v>
                </c:pt>
                <c:pt idx="11936">
                  <c:v>292729</c:v>
                </c:pt>
                <c:pt idx="11937">
                  <c:v>292752</c:v>
                </c:pt>
                <c:pt idx="11938">
                  <c:v>292773</c:v>
                </c:pt>
                <c:pt idx="11939">
                  <c:v>292796</c:v>
                </c:pt>
                <c:pt idx="11940">
                  <c:v>292817</c:v>
                </c:pt>
                <c:pt idx="11941">
                  <c:v>292840</c:v>
                </c:pt>
                <c:pt idx="11942">
                  <c:v>292946</c:v>
                </c:pt>
                <c:pt idx="11943">
                  <c:v>292968</c:v>
                </c:pt>
                <c:pt idx="11944">
                  <c:v>292990</c:v>
                </c:pt>
                <c:pt idx="11945">
                  <c:v>293012</c:v>
                </c:pt>
                <c:pt idx="11946">
                  <c:v>293037</c:v>
                </c:pt>
                <c:pt idx="11947">
                  <c:v>293059</c:v>
                </c:pt>
                <c:pt idx="11948">
                  <c:v>293081</c:v>
                </c:pt>
                <c:pt idx="11949">
                  <c:v>293103</c:v>
                </c:pt>
                <c:pt idx="11950">
                  <c:v>293125</c:v>
                </c:pt>
                <c:pt idx="11951">
                  <c:v>293147</c:v>
                </c:pt>
                <c:pt idx="11952">
                  <c:v>293169</c:v>
                </c:pt>
                <c:pt idx="11953">
                  <c:v>293190</c:v>
                </c:pt>
                <c:pt idx="11954">
                  <c:v>293213</c:v>
                </c:pt>
                <c:pt idx="11955">
                  <c:v>293234</c:v>
                </c:pt>
                <c:pt idx="11956">
                  <c:v>293257</c:v>
                </c:pt>
                <c:pt idx="11957">
                  <c:v>293278</c:v>
                </c:pt>
                <c:pt idx="11958">
                  <c:v>293301</c:v>
                </c:pt>
                <c:pt idx="11959">
                  <c:v>293322</c:v>
                </c:pt>
                <c:pt idx="11960">
                  <c:v>293345</c:v>
                </c:pt>
                <c:pt idx="11961">
                  <c:v>293366</c:v>
                </c:pt>
                <c:pt idx="11962">
                  <c:v>293389</c:v>
                </c:pt>
                <c:pt idx="11963">
                  <c:v>293410</c:v>
                </c:pt>
                <c:pt idx="11964">
                  <c:v>293432</c:v>
                </c:pt>
                <c:pt idx="11965">
                  <c:v>293455</c:v>
                </c:pt>
                <c:pt idx="11966">
                  <c:v>293478</c:v>
                </c:pt>
                <c:pt idx="11967">
                  <c:v>293499</c:v>
                </c:pt>
                <c:pt idx="11968">
                  <c:v>293522</c:v>
                </c:pt>
                <c:pt idx="11969">
                  <c:v>293543</c:v>
                </c:pt>
                <c:pt idx="11970">
                  <c:v>293566</c:v>
                </c:pt>
                <c:pt idx="11971">
                  <c:v>293587</c:v>
                </c:pt>
                <c:pt idx="11972">
                  <c:v>293610</c:v>
                </c:pt>
                <c:pt idx="11973">
                  <c:v>293632</c:v>
                </c:pt>
                <c:pt idx="11974">
                  <c:v>293654</c:v>
                </c:pt>
                <c:pt idx="11975">
                  <c:v>293676</c:v>
                </c:pt>
                <c:pt idx="11976">
                  <c:v>293697</c:v>
                </c:pt>
                <c:pt idx="11977">
                  <c:v>293720</c:v>
                </c:pt>
                <c:pt idx="11978">
                  <c:v>293741</c:v>
                </c:pt>
                <c:pt idx="11979">
                  <c:v>293764</c:v>
                </c:pt>
                <c:pt idx="11980">
                  <c:v>293785</c:v>
                </c:pt>
                <c:pt idx="11981">
                  <c:v>293808</c:v>
                </c:pt>
                <c:pt idx="11982">
                  <c:v>293832</c:v>
                </c:pt>
                <c:pt idx="11983">
                  <c:v>293881</c:v>
                </c:pt>
                <c:pt idx="11984">
                  <c:v>293960</c:v>
                </c:pt>
                <c:pt idx="11985">
                  <c:v>293983</c:v>
                </c:pt>
                <c:pt idx="11986">
                  <c:v>294004</c:v>
                </c:pt>
                <c:pt idx="11987">
                  <c:v>294026</c:v>
                </c:pt>
                <c:pt idx="11988">
                  <c:v>294048</c:v>
                </c:pt>
                <c:pt idx="11989">
                  <c:v>294070</c:v>
                </c:pt>
                <c:pt idx="11990">
                  <c:v>294091</c:v>
                </c:pt>
                <c:pt idx="11991">
                  <c:v>294114</c:v>
                </c:pt>
                <c:pt idx="11992">
                  <c:v>294135</c:v>
                </c:pt>
                <c:pt idx="11993">
                  <c:v>294157</c:v>
                </c:pt>
                <c:pt idx="11994">
                  <c:v>294179</c:v>
                </c:pt>
                <c:pt idx="11995">
                  <c:v>294202</c:v>
                </c:pt>
                <c:pt idx="11996">
                  <c:v>294223</c:v>
                </c:pt>
                <c:pt idx="11997">
                  <c:v>294246</c:v>
                </c:pt>
                <c:pt idx="11998">
                  <c:v>294267</c:v>
                </c:pt>
                <c:pt idx="11999">
                  <c:v>294289</c:v>
                </c:pt>
                <c:pt idx="12000">
                  <c:v>294311</c:v>
                </c:pt>
                <c:pt idx="12001">
                  <c:v>294333</c:v>
                </c:pt>
                <c:pt idx="12002">
                  <c:v>294354</c:v>
                </c:pt>
                <c:pt idx="12003">
                  <c:v>294377</c:v>
                </c:pt>
                <c:pt idx="12004">
                  <c:v>294398</c:v>
                </c:pt>
                <c:pt idx="12005">
                  <c:v>294420</c:v>
                </c:pt>
                <c:pt idx="12006">
                  <c:v>294441</c:v>
                </c:pt>
                <c:pt idx="12007">
                  <c:v>294464</c:v>
                </c:pt>
                <c:pt idx="12008">
                  <c:v>294486</c:v>
                </c:pt>
                <c:pt idx="12009">
                  <c:v>294507</c:v>
                </c:pt>
                <c:pt idx="12010">
                  <c:v>294530</c:v>
                </c:pt>
                <c:pt idx="12011">
                  <c:v>294551</c:v>
                </c:pt>
                <c:pt idx="12012">
                  <c:v>294573</c:v>
                </c:pt>
                <c:pt idx="12013">
                  <c:v>294595</c:v>
                </c:pt>
                <c:pt idx="12014">
                  <c:v>294617</c:v>
                </c:pt>
                <c:pt idx="12015">
                  <c:v>294638</c:v>
                </c:pt>
                <c:pt idx="12016">
                  <c:v>294661</c:v>
                </c:pt>
                <c:pt idx="12017">
                  <c:v>294682</c:v>
                </c:pt>
                <c:pt idx="12018">
                  <c:v>294704</c:v>
                </c:pt>
                <c:pt idx="12019">
                  <c:v>294738</c:v>
                </c:pt>
                <c:pt idx="12020">
                  <c:v>294762</c:v>
                </c:pt>
                <c:pt idx="12021">
                  <c:v>294787</c:v>
                </c:pt>
                <c:pt idx="12022">
                  <c:v>294810</c:v>
                </c:pt>
                <c:pt idx="12023">
                  <c:v>294835</c:v>
                </c:pt>
                <c:pt idx="12024">
                  <c:v>294858</c:v>
                </c:pt>
                <c:pt idx="12025">
                  <c:v>294967</c:v>
                </c:pt>
                <c:pt idx="12026">
                  <c:v>294991</c:v>
                </c:pt>
                <c:pt idx="12027">
                  <c:v>295015</c:v>
                </c:pt>
                <c:pt idx="12028">
                  <c:v>295040</c:v>
                </c:pt>
                <c:pt idx="12029">
                  <c:v>295063</c:v>
                </c:pt>
                <c:pt idx="12030">
                  <c:v>295088</c:v>
                </c:pt>
                <c:pt idx="12031">
                  <c:v>295111</c:v>
                </c:pt>
                <c:pt idx="12032">
                  <c:v>295136</c:v>
                </c:pt>
                <c:pt idx="12033">
                  <c:v>295159</c:v>
                </c:pt>
                <c:pt idx="12034">
                  <c:v>295183</c:v>
                </c:pt>
                <c:pt idx="12035">
                  <c:v>295207</c:v>
                </c:pt>
                <c:pt idx="12036">
                  <c:v>295231</c:v>
                </c:pt>
                <c:pt idx="12037">
                  <c:v>295256</c:v>
                </c:pt>
                <c:pt idx="12038">
                  <c:v>295280</c:v>
                </c:pt>
                <c:pt idx="12039">
                  <c:v>295304</c:v>
                </c:pt>
                <c:pt idx="12040">
                  <c:v>295328</c:v>
                </c:pt>
                <c:pt idx="12041">
                  <c:v>295356</c:v>
                </c:pt>
                <c:pt idx="12042">
                  <c:v>295380</c:v>
                </c:pt>
                <c:pt idx="12043">
                  <c:v>295404</c:v>
                </c:pt>
                <c:pt idx="12044">
                  <c:v>295429</c:v>
                </c:pt>
                <c:pt idx="12045">
                  <c:v>295452</c:v>
                </c:pt>
                <c:pt idx="12046">
                  <c:v>295477</c:v>
                </c:pt>
                <c:pt idx="12047">
                  <c:v>295500</c:v>
                </c:pt>
                <c:pt idx="12048">
                  <c:v>295524</c:v>
                </c:pt>
                <c:pt idx="12049">
                  <c:v>295548</c:v>
                </c:pt>
                <c:pt idx="12050">
                  <c:v>295573</c:v>
                </c:pt>
                <c:pt idx="12051">
                  <c:v>295597</c:v>
                </c:pt>
                <c:pt idx="12052">
                  <c:v>295621</c:v>
                </c:pt>
                <c:pt idx="12053">
                  <c:v>295645</c:v>
                </c:pt>
                <c:pt idx="12054">
                  <c:v>295669</c:v>
                </c:pt>
                <c:pt idx="12055">
                  <c:v>295697</c:v>
                </c:pt>
                <c:pt idx="12056">
                  <c:v>295720</c:v>
                </c:pt>
                <c:pt idx="12057">
                  <c:v>295745</c:v>
                </c:pt>
                <c:pt idx="12058">
                  <c:v>295769</c:v>
                </c:pt>
                <c:pt idx="12059">
                  <c:v>295793</c:v>
                </c:pt>
                <c:pt idx="12060">
                  <c:v>295818</c:v>
                </c:pt>
                <c:pt idx="12061">
                  <c:v>295841</c:v>
                </c:pt>
                <c:pt idx="12062">
                  <c:v>295950</c:v>
                </c:pt>
                <c:pt idx="12063">
                  <c:v>295974</c:v>
                </c:pt>
                <c:pt idx="12064">
                  <c:v>295999</c:v>
                </c:pt>
                <c:pt idx="12065">
                  <c:v>296023</c:v>
                </c:pt>
                <c:pt idx="12066">
                  <c:v>296047</c:v>
                </c:pt>
                <c:pt idx="12067">
                  <c:v>296071</c:v>
                </c:pt>
                <c:pt idx="12068">
                  <c:v>296095</c:v>
                </c:pt>
                <c:pt idx="12069">
                  <c:v>296120</c:v>
                </c:pt>
                <c:pt idx="12070">
                  <c:v>296143</c:v>
                </c:pt>
                <c:pt idx="12071">
                  <c:v>296168</c:v>
                </c:pt>
                <c:pt idx="12072">
                  <c:v>296192</c:v>
                </c:pt>
                <c:pt idx="12073">
                  <c:v>296216</c:v>
                </c:pt>
                <c:pt idx="12074">
                  <c:v>296240</c:v>
                </c:pt>
                <c:pt idx="12075">
                  <c:v>296264</c:v>
                </c:pt>
                <c:pt idx="12076">
                  <c:v>296289</c:v>
                </c:pt>
                <c:pt idx="12077">
                  <c:v>296312</c:v>
                </c:pt>
                <c:pt idx="12078">
                  <c:v>296337</c:v>
                </c:pt>
                <c:pt idx="12079">
                  <c:v>296360</c:v>
                </c:pt>
                <c:pt idx="12080">
                  <c:v>296385</c:v>
                </c:pt>
                <c:pt idx="12081">
                  <c:v>296410</c:v>
                </c:pt>
                <c:pt idx="12082">
                  <c:v>296433</c:v>
                </c:pt>
                <c:pt idx="12083">
                  <c:v>296458</c:v>
                </c:pt>
                <c:pt idx="12084">
                  <c:v>296481</c:v>
                </c:pt>
                <c:pt idx="12085">
                  <c:v>296506</c:v>
                </c:pt>
                <c:pt idx="12086">
                  <c:v>296531</c:v>
                </c:pt>
                <c:pt idx="12087">
                  <c:v>296555</c:v>
                </c:pt>
                <c:pt idx="12088">
                  <c:v>296580</c:v>
                </c:pt>
                <c:pt idx="12089">
                  <c:v>296603</c:v>
                </c:pt>
                <c:pt idx="12090">
                  <c:v>296628</c:v>
                </c:pt>
                <c:pt idx="12091">
                  <c:v>296652</c:v>
                </c:pt>
                <c:pt idx="12092">
                  <c:v>296679</c:v>
                </c:pt>
                <c:pt idx="12093">
                  <c:v>296702</c:v>
                </c:pt>
                <c:pt idx="12094">
                  <c:v>296727</c:v>
                </c:pt>
                <c:pt idx="12095">
                  <c:v>296752</c:v>
                </c:pt>
                <c:pt idx="12096">
                  <c:v>296775</c:v>
                </c:pt>
                <c:pt idx="12097">
                  <c:v>296800</c:v>
                </c:pt>
                <c:pt idx="12098">
                  <c:v>296823</c:v>
                </c:pt>
                <c:pt idx="12099">
                  <c:v>296848</c:v>
                </c:pt>
                <c:pt idx="12100">
                  <c:v>296957</c:v>
                </c:pt>
                <c:pt idx="12101">
                  <c:v>296981</c:v>
                </c:pt>
                <c:pt idx="12102">
                  <c:v>297006</c:v>
                </c:pt>
                <c:pt idx="12103">
                  <c:v>297030</c:v>
                </c:pt>
                <c:pt idx="12104">
                  <c:v>297054</c:v>
                </c:pt>
                <c:pt idx="12105">
                  <c:v>297078</c:v>
                </c:pt>
                <c:pt idx="12106">
                  <c:v>297102</c:v>
                </c:pt>
                <c:pt idx="12107">
                  <c:v>297126</c:v>
                </c:pt>
                <c:pt idx="12108">
                  <c:v>297150</c:v>
                </c:pt>
                <c:pt idx="12109">
                  <c:v>297175</c:v>
                </c:pt>
                <c:pt idx="12110">
                  <c:v>297199</c:v>
                </c:pt>
                <c:pt idx="12111">
                  <c:v>297223</c:v>
                </c:pt>
                <c:pt idx="12112">
                  <c:v>297247</c:v>
                </c:pt>
                <c:pt idx="12113">
                  <c:v>297271</c:v>
                </c:pt>
                <c:pt idx="12114">
                  <c:v>297295</c:v>
                </c:pt>
                <c:pt idx="12115">
                  <c:v>297320</c:v>
                </c:pt>
                <c:pt idx="12116">
                  <c:v>297344</c:v>
                </c:pt>
                <c:pt idx="12117">
                  <c:v>297369</c:v>
                </c:pt>
                <c:pt idx="12118">
                  <c:v>297393</c:v>
                </c:pt>
                <c:pt idx="12119">
                  <c:v>297417</c:v>
                </c:pt>
                <c:pt idx="12120">
                  <c:v>297441</c:v>
                </c:pt>
                <c:pt idx="12121">
                  <c:v>297465</c:v>
                </c:pt>
                <c:pt idx="12122">
                  <c:v>297490</c:v>
                </c:pt>
                <c:pt idx="12123">
                  <c:v>297513</c:v>
                </c:pt>
                <c:pt idx="12124">
                  <c:v>297538</c:v>
                </c:pt>
                <c:pt idx="12125">
                  <c:v>297562</c:v>
                </c:pt>
                <c:pt idx="12126">
                  <c:v>297586</c:v>
                </c:pt>
                <c:pt idx="12127">
                  <c:v>297611</c:v>
                </c:pt>
                <c:pt idx="12128">
                  <c:v>297634</c:v>
                </c:pt>
                <c:pt idx="12129">
                  <c:v>297657</c:v>
                </c:pt>
                <c:pt idx="12130">
                  <c:v>297680</c:v>
                </c:pt>
                <c:pt idx="12131">
                  <c:v>297705</c:v>
                </c:pt>
                <c:pt idx="12132">
                  <c:v>297729</c:v>
                </c:pt>
                <c:pt idx="12133">
                  <c:v>297753</c:v>
                </c:pt>
                <c:pt idx="12134">
                  <c:v>297777</c:v>
                </c:pt>
                <c:pt idx="12135">
                  <c:v>297801</c:v>
                </c:pt>
                <c:pt idx="12136">
                  <c:v>297826</c:v>
                </c:pt>
                <c:pt idx="12137">
                  <c:v>297864</c:v>
                </c:pt>
                <c:pt idx="12138">
                  <c:v>297959</c:v>
                </c:pt>
                <c:pt idx="12139">
                  <c:v>297982</c:v>
                </c:pt>
                <c:pt idx="12140">
                  <c:v>298007</c:v>
                </c:pt>
                <c:pt idx="12141">
                  <c:v>298031</c:v>
                </c:pt>
                <c:pt idx="12142">
                  <c:v>298055</c:v>
                </c:pt>
                <c:pt idx="12143">
                  <c:v>298080</c:v>
                </c:pt>
                <c:pt idx="12144">
                  <c:v>298103</c:v>
                </c:pt>
                <c:pt idx="12145">
                  <c:v>298128</c:v>
                </c:pt>
                <c:pt idx="12146">
                  <c:v>298151</c:v>
                </c:pt>
                <c:pt idx="12147">
                  <c:v>298176</c:v>
                </c:pt>
                <c:pt idx="12148">
                  <c:v>298202</c:v>
                </c:pt>
                <c:pt idx="12149">
                  <c:v>298225</c:v>
                </c:pt>
                <c:pt idx="12150">
                  <c:v>298250</c:v>
                </c:pt>
                <c:pt idx="12151">
                  <c:v>298274</c:v>
                </c:pt>
                <c:pt idx="12152">
                  <c:v>298298</c:v>
                </c:pt>
                <c:pt idx="12153">
                  <c:v>298322</c:v>
                </c:pt>
                <c:pt idx="12154">
                  <c:v>298346</c:v>
                </c:pt>
                <c:pt idx="12155">
                  <c:v>298371</c:v>
                </c:pt>
                <c:pt idx="12156">
                  <c:v>298394</c:v>
                </c:pt>
                <c:pt idx="12157">
                  <c:v>298419</c:v>
                </c:pt>
                <c:pt idx="12158">
                  <c:v>298442</c:v>
                </c:pt>
                <c:pt idx="12159">
                  <c:v>298467</c:v>
                </c:pt>
                <c:pt idx="12160">
                  <c:v>298491</c:v>
                </c:pt>
                <c:pt idx="12161">
                  <c:v>298515</c:v>
                </c:pt>
                <c:pt idx="12162">
                  <c:v>298540</c:v>
                </c:pt>
                <c:pt idx="12163">
                  <c:v>298563</c:v>
                </c:pt>
                <c:pt idx="12164">
                  <c:v>298588</c:v>
                </c:pt>
                <c:pt idx="12165">
                  <c:v>298614</c:v>
                </c:pt>
                <c:pt idx="12166">
                  <c:v>298639</c:v>
                </c:pt>
                <c:pt idx="12167">
                  <c:v>298662</c:v>
                </c:pt>
                <c:pt idx="12168">
                  <c:v>298687</c:v>
                </c:pt>
                <c:pt idx="12169">
                  <c:v>298711</c:v>
                </c:pt>
                <c:pt idx="12170">
                  <c:v>298735</c:v>
                </c:pt>
                <c:pt idx="12171">
                  <c:v>298759</c:v>
                </c:pt>
                <c:pt idx="12172">
                  <c:v>298783</c:v>
                </c:pt>
                <c:pt idx="12173">
                  <c:v>298808</c:v>
                </c:pt>
                <c:pt idx="12174">
                  <c:v>298831</c:v>
                </c:pt>
                <c:pt idx="12175">
                  <c:v>298933</c:v>
                </c:pt>
                <c:pt idx="12176">
                  <c:v>298966</c:v>
                </c:pt>
                <c:pt idx="12177">
                  <c:v>298989</c:v>
                </c:pt>
                <c:pt idx="12178">
                  <c:v>299023</c:v>
                </c:pt>
                <c:pt idx="12179">
                  <c:v>299118</c:v>
                </c:pt>
                <c:pt idx="12180">
                  <c:v>299209</c:v>
                </c:pt>
                <c:pt idx="12181">
                  <c:v>299301</c:v>
                </c:pt>
                <c:pt idx="12182">
                  <c:v>299352</c:v>
                </c:pt>
                <c:pt idx="12183">
                  <c:v>299376</c:v>
                </c:pt>
                <c:pt idx="12184">
                  <c:v>299401</c:v>
                </c:pt>
                <c:pt idx="12185">
                  <c:v>299424</c:v>
                </c:pt>
                <c:pt idx="12186">
                  <c:v>299449</c:v>
                </c:pt>
                <c:pt idx="12187">
                  <c:v>299472</c:v>
                </c:pt>
                <c:pt idx="12188">
                  <c:v>299497</c:v>
                </c:pt>
                <c:pt idx="12189">
                  <c:v>299521</c:v>
                </c:pt>
                <c:pt idx="12190">
                  <c:v>299545</c:v>
                </c:pt>
                <c:pt idx="12191">
                  <c:v>299570</c:v>
                </c:pt>
                <c:pt idx="12192">
                  <c:v>299593</c:v>
                </c:pt>
                <c:pt idx="12193">
                  <c:v>299618</c:v>
                </c:pt>
                <c:pt idx="12194">
                  <c:v>299641</c:v>
                </c:pt>
                <c:pt idx="12195">
                  <c:v>299666</c:v>
                </c:pt>
                <c:pt idx="12196">
                  <c:v>299691</c:v>
                </c:pt>
                <c:pt idx="12197">
                  <c:v>299714</c:v>
                </c:pt>
                <c:pt idx="12198">
                  <c:v>299739</c:v>
                </c:pt>
                <c:pt idx="12199">
                  <c:v>299762</c:v>
                </c:pt>
                <c:pt idx="12200">
                  <c:v>299787</c:v>
                </c:pt>
                <c:pt idx="12201">
                  <c:v>299810</c:v>
                </c:pt>
                <c:pt idx="12202">
                  <c:v>299884</c:v>
                </c:pt>
                <c:pt idx="12203">
                  <c:v>299948</c:v>
                </c:pt>
                <c:pt idx="12204">
                  <c:v>299971</c:v>
                </c:pt>
                <c:pt idx="12205">
                  <c:v>299996</c:v>
                </c:pt>
                <c:pt idx="12206">
                  <c:v>300020</c:v>
                </c:pt>
              </c:numCache>
            </c:numRef>
          </c:xVal>
          <c:yVal>
            <c:numRef>
              <c:f>'Walk B'!$B$2:$B$12208</c:f>
              <c:numCache>
                <c:formatCode>General</c:formatCode>
                <c:ptCount val="12207"/>
                <c:pt idx="0">
                  <c:v>88.94</c:v>
                </c:pt>
                <c:pt idx="1">
                  <c:v>88.94</c:v>
                </c:pt>
                <c:pt idx="2">
                  <c:v>88.94</c:v>
                </c:pt>
                <c:pt idx="3">
                  <c:v>88.94</c:v>
                </c:pt>
                <c:pt idx="4">
                  <c:v>88.94</c:v>
                </c:pt>
                <c:pt idx="5">
                  <c:v>98.56</c:v>
                </c:pt>
                <c:pt idx="6">
                  <c:v>98.56</c:v>
                </c:pt>
                <c:pt idx="7">
                  <c:v>98.56</c:v>
                </c:pt>
                <c:pt idx="8">
                  <c:v>98.56</c:v>
                </c:pt>
                <c:pt idx="9">
                  <c:v>98.56</c:v>
                </c:pt>
                <c:pt idx="10">
                  <c:v>98.56</c:v>
                </c:pt>
                <c:pt idx="11">
                  <c:v>98.56</c:v>
                </c:pt>
                <c:pt idx="12">
                  <c:v>97.62</c:v>
                </c:pt>
                <c:pt idx="13">
                  <c:v>97.62</c:v>
                </c:pt>
                <c:pt idx="14">
                  <c:v>97.62</c:v>
                </c:pt>
                <c:pt idx="15">
                  <c:v>97.62</c:v>
                </c:pt>
                <c:pt idx="16">
                  <c:v>97.62</c:v>
                </c:pt>
                <c:pt idx="17">
                  <c:v>97.62</c:v>
                </c:pt>
                <c:pt idx="18">
                  <c:v>97.62</c:v>
                </c:pt>
                <c:pt idx="19">
                  <c:v>97.62</c:v>
                </c:pt>
                <c:pt idx="20">
                  <c:v>97.62</c:v>
                </c:pt>
                <c:pt idx="21">
                  <c:v>97.62</c:v>
                </c:pt>
                <c:pt idx="22">
                  <c:v>97.62</c:v>
                </c:pt>
                <c:pt idx="23">
                  <c:v>97.62</c:v>
                </c:pt>
                <c:pt idx="24">
                  <c:v>97.62</c:v>
                </c:pt>
                <c:pt idx="25">
                  <c:v>97.62</c:v>
                </c:pt>
                <c:pt idx="26">
                  <c:v>97.62</c:v>
                </c:pt>
                <c:pt idx="27">
                  <c:v>97.62</c:v>
                </c:pt>
                <c:pt idx="28">
                  <c:v>97.62</c:v>
                </c:pt>
                <c:pt idx="29">
                  <c:v>97.62</c:v>
                </c:pt>
                <c:pt idx="30">
                  <c:v>97.62</c:v>
                </c:pt>
                <c:pt idx="31">
                  <c:v>97.62</c:v>
                </c:pt>
                <c:pt idx="32">
                  <c:v>97.19</c:v>
                </c:pt>
                <c:pt idx="33">
                  <c:v>97.19</c:v>
                </c:pt>
                <c:pt idx="34">
                  <c:v>97.19</c:v>
                </c:pt>
                <c:pt idx="35">
                  <c:v>97.19</c:v>
                </c:pt>
                <c:pt idx="36">
                  <c:v>97.19</c:v>
                </c:pt>
                <c:pt idx="37">
                  <c:v>97.19</c:v>
                </c:pt>
                <c:pt idx="38">
                  <c:v>97.19</c:v>
                </c:pt>
                <c:pt idx="39">
                  <c:v>97.19</c:v>
                </c:pt>
                <c:pt idx="40">
                  <c:v>97.19</c:v>
                </c:pt>
                <c:pt idx="41">
                  <c:v>97.19</c:v>
                </c:pt>
                <c:pt idx="42">
                  <c:v>97.19</c:v>
                </c:pt>
                <c:pt idx="43">
                  <c:v>97.19</c:v>
                </c:pt>
                <c:pt idx="44">
                  <c:v>97.19</c:v>
                </c:pt>
                <c:pt idx="45">
                  <c:v>97.19</c:v>
                </c:pt>
                <c:pt idx="46">
                  <c:v>97.19</c:v>
                </c:pt>
                <c:pt idx="47">
                  <c:v>97.19</c:v>
                </c:pt>
                <c:pt idx="48">
                  <c:v>96.81</c:v>
                </c:pt>
                <c:pt idx="49">
                  <c:v>96.81</c:v>
                </c:pt>
                <c:pt idx="50">
                  <c:v>96.81</c:v>
                </c:pt>
                <c:pt idx="51">
                  <c:v>96.81</c:v>
                </c:pt>
                <c:pt idx="52">
                  <c:v>96.81</c:v>
                </c:pt>
                <c:pt idx="53">
                  <c:v>96.81</c:v>
                </c:pt>
                <c:pt idx="54">
                  <c:v>96.81</c:v>
                </c:pt>
                <c:pt idx="55">
                  <c:v>96.81</c:v>
                </c:pt>
                <c:pt idx="56">
                  <c:v>96.81</c:v>
                </c:pt>
                <c:pt idx="57">
                  <c:v>96.81</c:v>
                </c:pt>
                <c:pt idx="58">
                  <c:v>96.81</c:v>
                </c:pt>
                <c:pt idx="59">
                  <c:v>96.81</c:v>
                </c:pt>
                <c:pt idx="60">
                  <c:v>96.81</c:v>
                </c:pt>
                <c:pt idx="61">
                  <c:v>96.81</c:v>
                </c:pt>
                <c:pt idx="62">
                  <c:v>96.81</c:v>
                </c:pt>
                <c:pt idx="63">
                  <c:v>96.81</c:v>
                </c:pt>
                <c:pt idx="64">
                  <c:v>96.81</c:v>
                </c:pt>
                <c:pt idx="65">
                  <c:v>96.81</c:v>
                </c:pt>
                <c:pt idx="66">
                  <c:v>96.81</c:v>
                </c:pt>
                <c:pt idx="67">
                  <c:v>96.5</c:v>
                </c:pt>
                <c:pt idx="68">
                  <c:v>96.5</c:v>
                </c:pt>
                <c:pt idx="69">
                  <c:v>96.5</c:v>
                </c:pt>
                <c:pt idx="70">
                  <c:v>96.5</c:v>
                </c:pt>
                <c:pt idx="71">
                  <c:v>96.5</c:v>
                </c:pt>
                <c:pt idx="72">
                  <c:v>96.5</c:v>
                </c:pt>
                <c:pt idx="73">
                  <c:v>96.5</c:v>
                </c:pt>
                <c:pt idx="74">
                  <c:v>96.5</c:v>
                </c:pt>
                <c:pt idx="75">
                  <c:v>96.5</c:v>
                </c:pt>
                <c:pt idx="76">
                  <c:v>96.5</c:v>
                </c:pt>
                <c:pt idx="77">
                  <c:v>96.5</c:v>
                </c:pt>
                <c:pt idx="78">
                  <c:v>96.5</c:v>
                </c:pt>
                <c:pt idx="79">
                  <c:v>96.5</c:v>
                </c:pt>
                <c:pt idx="80">
                  <c:v>96.5</c:v>
                </c:pt>
                <c:pt idx="81">
                  <c:v>96.5</c:v>
                </c:pt>
                <c:pt idx="82">
                  <c:v>96.5</c:v>
                </c:pt>
                <c:pt idx="83">
                  <c:v>96.5</c:v>
                </c:pt>
                <c:pt idx="84">
                  <c:v>96.5</c:v>
                </c:pt>
                <c:pt idx="85">
                  <c:v>96.5</c:v>
                </c:pt>
                <c:pt idx="86">
                  <c:v>96.5</c:v>
                </c:pt>
                <c:pt idx="87">
                  <c:v>96.56</c:v>
                </c:pt>
                <c:pt idx="88">
                  <c:v>96.56</c:v>
                </c:pt>
                <c:pt idx="89">
                  <c:v>96.56</c:v>
                </c:pt>
                <c:pt idx="90">
                  <c:v>96.56</c:v>
                </c:pt>
                <c:pt idx="91">
                  <c:v>96.56</c:v>
                </c:pt>
                <c:pt idx="92">
                  <c:v>96.56</c:v>
                </c:pt>
                <c:pt idx="93">
                  <c:v>96.56</c:v>
                </c:pt>
                <c:pt idx="94">
                  <c:v>96.56</c:v>
                </c:pt>
                <c:pt idx="95">
                  <c:v>96.56</c:v>
                </c:pt>
                <c:pt idx="96">
                  <c:v>96.56</c:v>
                </c:pt>
                <c:pt idx="97">
                  <c:v>96.56</c:v>
                </c:pt>
                <c:pt idx="98">
                  <c:v>96.87</c:v>
                </c:pt>
                <c:pt idx="99">
                  <c:v>96.87</c:v>
                </c:pt>
                <c:pt idx="100">
                  <c:v>96.87</c:v>
                </c:pt>
                <c:pt idx="101">
                  <c:v>96.87</c:v>
                </c:pt>
                <c:pt idx="102">
                  <c:v>96.87</c:v>
                </c:pt>
                <c:pt idx="103">
                  <c:v>96.87</c:v>
                </c:pt>
                <c:pt idx="104">
                  <c:v>96.87</c:v>
                </c:pt>
                <c:pt idx="105">
                  <c:v>96.87</c:v>
                </c:pt>
                <c:pt idx="106">
                  <c:v>96.87</c:v>
                </c:pt>
                <c:pt idx="107">
                  <c:v>96.87</c:v>
                </c:pt>
                <c:pt idx="108">
                  <c:v>96.87</c:v>
                </c:pt>
                <c:pt idx="109">
                  <c:v>96.87</c:v>
                </c:pt>
                <c:pt idx="110">
                  <c:v>96.87</c:v>
                </c:pt>
                <c:pt idx="111">
                  <c:v>96.87</c:v>
                </c:pt>
                <c:pt idx="112">
                  <c:v>96.87</c:v>
                </c:pt>
                <c:pt idx="113">
                  <c:v>96.87</c:v>
                </c:pt>
                <c:pt idx="114">
                  <c:v>96.87</c:v>
                </c:pt>
                <c:pt idx="115">
                  <c:v>96.87</c:v>
                </c:pt>
                <c:pt idx="116">
                  <c:v>96.87</c:v>
                </c:pt>
                <c:pt idx="117">
                  <c:v>96.87</c:v>
                </c:pt>
                <c:pt idx="118">
                  <c:v>96.69</c:v>
                </c:pt>
                <c:pt idx="119">
                  <c:v>96.69</c:v>
                </c:pt>
                <c:pt idx="120">
                  <c:v>96.69</c:v>
                </c:pt>
                <c:pt idx="121">
                  <c:v>96.69</c:v>
                </c:pt>
                <c:pt idx="122">
                  <c:v>96.69</c:v>
                </c:pt>
                <c:pt idx="123">
                  <c:v>96.69</c:v>
                </c:pt>
                <c:pt idx="124">
                  <c:v>96.69</c:v>
                </c:pt>
                <c:pt idx="125">
                  <c:v>96.69</c:v>
                </c:pt>
                <c:pt idx="126">
                  <c:v>96.69</c:v>
                </c:pt>
                <c:pt idx="127">
                  <c:v>96.69</c:v>
                </c:pt>
                <c:pt idx="128">
                  <c:v>96.69</c:v>
                </c:pt>
                <c:pt idx="129">
                  <c:v>96.69</c:v>
                </c:pt>
                <c:pt idx="130">
                  <c:v>96.69</c:v>
                </c:pt>
                <c:pt idx="131">
                  <c:v>96.69</c:v>
                </c:pt>
                <c:pt idx="132">
                  <c:v>96.69</c:v>
                </c:pt>
                <c:pt idx="133">
                  <c:v>96.69</c:v>
                </c:pt>
                <c:pt idx="134">
                  <c:v>96.69</c:v>
                </c:pt>
                <c:pt idx="135">
                  <c:v>96.69</c:v>
                </c:pt>
                <c:pt idx="136">
                  <c:v>96.69</c:v>
                </c:pt>
                <c:pt idx="137">
                  <c:v>96.69</c:v>
                </c:pt>
                <c:pt idx="138">
                  <c:v>96.25</c:v>
                </c:pt>
                <c:pt idx="139">
                  <c:v>96.25</c:v>
                </c:pt>
                <c:pt idx="140">
                  <c:v>96.25</c:v>
                </c:pt>
                <c:pt idx="141">
                  <c:v>96.25</c:v>
                </c:pt>
                <c:pt idx="142">
                  <c:v>96.25</c:v>
                </c:pt>
                <c:pt idx="143">
                  <c:v>96.25</c:v>
                </c:pt>
                <c:pt idx="144">
                  <c:v>96.25</c:v>
                </c:pt>
                <c:pt idx="145">
                  <c:v>96.25</c:v>
                </c:pt>
                <c:pt idx="146">
                  <c:v>96.25</c:v>
                </c:pt>
                <c:pt idx="147">
                  <c:v>96.25</c:v>
                </c:pt>
                <c:pt idx="148">
                  <c:v>96.25</c:v>
                </c:pt>
                <c:pt idx="149">
                  <c:v>96.25</c:v>
                </c:pt>
                <c:pt idx="150">
                  <c:v>96.25</c:v>
                </c:pt>
                <c:pt idx="151">
                  <c:v>96.25</c:v>
                </c:pt>
                <c:pt idx="152">
                  <c:v>96.25</c:v>
                </c:pt>
                <c:pt idx="153">
                  <c:v>96.25</c:v>
                </c:pt>
                <c:pt idx="154">
                  <c:v>96</c:v>
                </c:pt>
                <c:pt idx="155">
                  <c:v>96</c:v>
                </c:pt>
                <c:pt idx="156">
                  <c:v>96</c:v>
                </c:pt>
                <c:pt idx="157">
                  <c:v>96</c:v>
                </c:pt>
                <c:pt idx="158">
                  <c:v>96</c:v>
                </c:pt>
                <c:pt idx="159">
                  <c:v>96</c:v>
                </c:pt>
                <c:pt idx="160">
                  <c:v>96</c:v>
                </c:pt>
                <c:pt idx="161">
                  <c:v>96</c:v>
                </c:pt>
                <c:pt idx="162">
                  <c:v>96</c:v>
                </c:pt>
                <c:pt idx="163">
                  <c:v>96</c:v>
                </c:pt>
                <c:pt idx="164">
                  <c:v>96</c:v>
                </c:pt>
                <c:pt idx="165">
                  <c:v>96</c:v>
                </c:pt>
                <c:pt idx="166">
                  <c:v>96</c:v>
                </c:pt>
                <c:pt idx="167">
                  <c:v>96</c:v>
                </c:pt>
                <c:pt idx="168">
                  <c:v>96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96</c:v>
                </c:pt>
                <c:pt idx="173">
                  <c:v>95.75</c:v>
                </c:pt>
                <c:pt idx="174">
                  <c:v>95.75</c:v>
                </c:pt>
                <c:pt idx="175">
                  <c:v>95.75</c:v>
                </c:pt>
                <c:pt idx="176">
                  <c:v>95.75</c:v>
                </c:pt>
                <c:pt idx="177">
                  <c:v>95.75</c:v>
                </c:pt>
                <c:pt idx="178">
                  <c:v>95.75</c:v>
                </c:pt>
                <c:pt idx="179">
                  <c:v>95.75</c:v>
                </c:pt>
                <c:pt idx="180">
                  <c:v>95.75</c:v>
                </c:pt>
                <c:pt idx="181">
                  <c:v>95.75</c:v>
                </c:pt>
                <c:pt idx="182">
                  <c:v>95.75</c:v>
                </c:pt>
                <c:pt idx="183">
                  <c:v>95.75</c:v>
                </c:pt>
                <c:pt idx="184">
                  <c:v>95.75</c:v>
                </c:pt>
                <c:pt idx="185">
                  <c:v>95.75</c:v>
                </c:pt>
                <c:pt idx="186">
                  <c:v>95.75</c:v>
                </c:pt>
                <c:pt idx="187">
                  <c:v>95.75</c:v>
                </c:pt>
                <c:pt idx="188">
                  <c:v>95.75</c:v>
                </c:pt>
                <c:pt idx="189">
                  <c:v>95.75</c:v>
                </c:pt>
                <c:pt idx="190">
                  <c:v>95.75</c:v>
                </c:pt>
                <c:pt idx="191">
                  <c:v>95.75</c:v>
                </c:pt>
                <c:pt idx="192">
                  <c:v>95.94</c:v>
                </c:pt>
                <c:pt idx="193">
                  <c:v>95.94</c:v>
                </c:pt>
                <c:pt idx="194">
                  <c:v>95.94</c:v>
                </c:pt>
                <c:pt idx="195">
                  <c:v>95.94</c:v>
                </c:pt>
                <c:pt idx="196">
                  <c:v>95.94</c:v>
                </c:pt>
                <c:pt idx="197">
                  <c:v>95.94</c:v>
                </c:pt>
                <c:pt idx="198">
                  <c:v>95.94</c:v>
                </c:pt>
                <c:pt idx="199">
                  <c:v>95.94</c:v>
                </c:pt>
                <c:pt idx="200">
                  <c:v>95.94</c:v>
                </c:pt>
                <c:pt idx="201">
                  <c:v>95.94</c:v>
                </c:pt>
                <c:pt idx="202">
                  <c:v>95.94</c:v>
                </c:pt>
                <c:pt idx="203">
                  <c:v>95.94</c:v>
                </c:pt>
                <c:pt idx="204">
                  <c:v>95.94</c:v>
                </c:pt>
                <c:pt idx="205">
                  <c:v>95.94</c:v>
                </c:pt>
                <c:pt idx="206">
                  <c:v>95.94</c:v>
                </c:pt>
                <c:pt idx="207">
                  <c:v>95.94</c:v>
                </c:pt>
                <c:pt idx="208">
                  <c:v>95.94</c:v>
                </c:pt>
                <c:pt idx="209">
                  <c:v>95.94</c:v>
                </c:pt>
                <c:pt idx="210">
                  <c:v>95.94</c:v>
                </c:pt>
                <c:pt idx="211">
                  <c:v>95.94</c:v>
                </c:pt>
                <c:pt idx="212">
                  <c:v>96.5</c:v>
                </c:pt>
                <c:pt idx="213">
                  <c:v>96.5</c:v>
                </c:pt>
                <c:pt idx="214">
                  <c:v>96.5</c:v>
                </c:pt>
                <c:pt idx="215">
                  <c:v>96.5</c:v>
                </c:pt>
                <c:pt idx="216">
                  <c:v>96.5</c:v>
                </c:pt>
                <c:pt idx="217">
                  <c:v>96.5</c:v>
                </c:pt>
                <c:pt idx="218">
                  <c:v>96.5</c:v>
                </c:pt>
                <c:pt idx="219">
                  <c:v>96.5</c:v>
                </c:pt>
                <c:pt idx="220">
                  <c:v>96.5</c:v>
                </c:pt>
                <c:pt idx="221">
                  <c:v>96.5</c:v>
                </c:pt>
                <c:pt idx="222">
                  <c:v>96.5</c:v>
                </c:pt>
                <c:pt idx="223">
                  <c:v>96.5</c:v>
                </c:pt>
                <c:pt idx="224">
                  <c:v>96.5</c:v>
                </c:pt>
                <c:pt idx="225">
                  <c:v>96.5</c:v>
                </c:pt>
                <c:pt idx="226">
                  <c:v>96.5</c:v>
                </c:pt>
                <c:pt idx="227">
                  <c:v>96.5</c:v>
                </c:pt>
                <c:pt idx="228">
                  <c:v>96.5</c:v>
                </c:pt>
                <c:pt idx="229">
                  <c:v>96.5</c:v>
                </c:pt>
                <c:pt idx="230">
                  <c:v>96.5</c:v>
                </c:pt>
                <c:pt idx="231">
                  <c:v>96.5</c:v>
                </c:pt>
                <c:pt idx="232">
                  <c:v>96.25</c:v>
                </c:pt>
                <c:pt idx="233">
                  <c:v>96.25</c:v>
                </c:pt>
                <c:pt idx="234">
                  <c:v>96.25</c:v>
                </c:pt>
                <c:pt idx="235">
                  <c:v>96.25</c:v>
                </c:pt>
                <c:pt idx="236">
                  <c:v>96.25</c:v>
                </c:pt>
                <c:pt idx="237">
                  <c:v>96.25</c:v>
                </c:pt>
                <c:pt idx="238">
                  <c:v>96.25</c:v>
                </c:pt>
                <c:pt idx="239">
                  <c:v>96.25</c:v>
                </c:pt>
                <c:pt idx="240">
                  <c:v>96.25</c:v>
                </c:pt>
                <c:pt idx="241">
                  <c:v>96.25</c:v>
                </c:pt>
                <c:pt idx="242">
                  <c:v>96.25</c:v>
                </c:pt>
                <c:pt idx="243">
                  <c:v>96.25</c:v>
                </c:pt>
                <c:pt idx="244">
                  <c:v>96.25</c:v>
                </c:pt>
                <c:pt idx="245">
                  <c:v>96.25</c:v>
                </c:pt>
                <c:pt idx="246">
                  <c:v>96.25</c:v>
                </c:pt>
                <c:pt idx="247">
                  <c:v>96.25</c:v>
                </c:pt>
                <c:pt idx="248">
                  <c:v>96</c:v>
                </c:pt>
                <c:pt idx="249">
                  <c:v>96</c:v>
                </c:pt>
                <c:pt idx="250">
                  <c:v>96</c:v>
                </c:pt>
                <c:pt idx="251">
                  <c:v>96</c:v>
                </c:pt>
                <c:pt idx="252">
                  <c:v>96</c:v>
                </c:pt>
                <c:pt idx="253">
                  <c:v>96</c:v>
                </c:pt>
                <c:pt idx="254">
                  <c:v>96</c:v>
                </c:pt>
                <c:pt idx="255">
                  <c:v>96</c:v>
                </c:pt>
                <c:pt idx="256">
                  <c:v>96</c:v>
                </c:pt>
                <c:pt idx="257">
                  <c:v>96</c:v>
                </c:pt>
                <c:pt idx="258">
                  <c:v>96</c:v>
                </c:pt>
                <c:pt idx="259">
                  <c:v>96</c:v>
                </c:pt>
                <c:pt idx="260">
                  <c:v>96</c:v>
                </c:pt>
                <c:pt idx="261">
                  <c:v>96</c:v>
                </c:pt>
                <c:pt idx="262">
                  <c:v>96</c:v>
                </c:pt>
                <c:pt idx="263">
                  <c:v>96</c:v>
                </c:pt>
                <c:pt idx="264">
                  <c:v>96</c:v>
                </c:pt>
                <c:pt idx="265">
                  <c:v>96</c:v>
                </c:pt>
                <c:pt idx="266">
                  <c:v>96</c:v>
                </c:pt>
                <c:pt idx="267">
                  <c:v>96</c:v>
                </c:pt>
                <c:pt idx="268">
                  <c:v>95.81</c:v>
                </c:pt>
                <c:pt idx="269">
                  <c:v>95.81</c:v>
                </c:pt>
                <c:pt idx="270">
                  <c:v>95.81</c:v>
                </c:pt>
                <c:pt idx="271">
                  <c:v>95.81</c:v>
                </c:pt>
                <c:pt idx="272">
                  <c:v>95.81</c:v>
                </c:pt>
                <c:pt idx="273">
                  <c:v>95.81</c:v>
                </c:pt>
                <c:pt idx="274">
                  <c:v>95.81</c:v>
                </c:pt>
                <c:pt idx="275">
                  <c:v>95.81</c:v>
                </c:pt>
                <c:pt idx="276">
                  <c:v>95.81</c:v>
                </c:pt>
                <c:pt idx="277">
                  <c:v>95.81</c:v>
                </c:pt>
                <c:pt idx="278">
                  <c:v>95.81</c:v>
                </c:pt>
                <c:pt idx="279">
                  <c:v>95.81</c:v>
                </c:pt>
                <c:pt idx="280">
                  <c:v>95.81</c:v>
                </c:pt>
                <c:pt idx="281">
                  <c:v>95.81</c:v>
                </c:pt>
                <c:pt idx="282">
                  <c:v>95.81</c:v>
                </c:pt>
                <c:pt idx="283">
                  <c:v>95.81</c:v>
                </c:pt>
                <c:pt idx="284">
                  <c:v>95.81</c:v>
                </c:pt>
                <c:pt idx="285">
                  <c:v>95.81</c:v>
                </c:pt>
                <c:pt idx="286">
                  <c:v>95.81</c:v>
                </c:pt>
                <c:pt idx="287">
                  <c:v>95.81</c:v>
                </c:pt>
                <c:pt idx="288">
                  <c:v>95.81</c:v>
                </c:pt>
                <c:pt idx="289">
                  <c:v>95.81</c:v>
                </c:pt>
                <c:pt idx="290">
                  <c:v>95.81</c:v>
                </c:pt>
                <c:pt idx="291">
                  <c:v>95.81</c:v>
                </c:pt>
                <c:pt idx="292">
                  <c:v>95.81</c:v>
                </c:pt>
                <c:pt idx="293">
                  <c:v>95.81</c:v>
                </c:pt>
                <c:pt idx="294">
                  <c:v>95.81</c:v>
                </c:pt>
                <c:pt idx="295">
                  <c:v>95.81</c:v>
                </c:pt>
                <c:pt idx="296">
                  <c:v>95.81</c:v>
                </c:pt>
                <c:pt idx="297">
                  <c:v>95.81</c:v>
                </c:pt>
                <c:pt idx="298">
                  <c:v>95.81</c:v>
                </c:pt>
                <c:pt idx="299">
                  <c:v>95.81</c:v>
                </c:pt>
                <c:pt idx="300">
                  <c:v>95.81</c:v>
                </c:pt>
                <c:pt idx="301">
                  <c:v>95.81</c:v>
                </c:pt>
                <c:pt idx="302">
                  <c:v>95.81</c:v>
                </c:pt>
                <c:pt idx="303">
                  <c:v>95.81</c:v>
                </c:pt>
                <c:pt idx="304">
                  <c:v>95.81</c:v>
                </c:pt>
                <c:pt idx="305">
                  <c:v>95.81</c:v>
                </c:pt>
                <c:pt idx="306">
                  <c:v>95.87</c:v>
                </c:pt>
                <c:pt idx="307">
                  <c:v>95.87</c:v>
                </c:pt>
                <c:pt idx="308">
                  <c:v>95.87</c:v>
                </c:pt>
                <c:pt idx="309">
                  <c:v>95.87</c:v>
                </c:pt>
                <c:pt idx="310">
                  <c:v>95.87</c:v>
                </c:pt>
                <c:pt idx="311">
                  <c:v>95.87</c:v>
                </c:pt>
                <c:pt idx="312">
                  <c:v>95.87</c:v>
                </c:pt>
                <c:pt idx="313">
                  <c:v>95.87</c:v>
                </c:pt>
                <c:pt idx="314">
                  <c:v>95.87</c:v>
                </c:pt>
                <c:pt idx="315">
                  <c:v>95.87</c:v>
                </c:pt>
                <c:pt idx="316">
                  <c:v>95.87</c:v>
                </c:pt>
                <c:pt idx="317">
                  <c:v>95.87</c:v>
                </c:pt>
                <c:pt idx="318">
                  <c:v>95.87</c:v>
                </c:pt>
                <c:pt idx="319">
                  <c:v>95.87</c:v>
                </c:pt>
                <c:pt idx="320">
                  <c:v>95.87</c:v>
                </c:pt>
                <c:pt idx="321">
                  <c:v>95.87</c:v>
                </c:pt>
                <c:pt idx="322">
                  <c:v>95.87</c:v>
                </c:pt>
                <c:pt idx="323">
                  <c:v>95.87</c:v>
                </c:pt>
                <c:pt idx="324">
                  <c:v>95.87</c:v>
                </c:pt>
                <c:pt idx="325">
                  <c:v>95.87</c:v>
                </c:pt>
                <c:pt idx="326">
                  <c:v>96.06</c:v>
                </c:pt>
                <c:pt idx="327">
                  <c:v>96.06</c:v>
                </c:pt>
                <c:pt idx="328">
                  <c:v>96.06</c:v>
                </c:pt>
                <c:pt idx="329">
                  <c:v>96.06</c:v>
                </c:pt>
                <c:pt idx="330">
                  <c:v>96.06</c:v>
                </c:pt>
                <c:pt idx="331">
                  <c:v>96.06</c:v>
                </c:pt>
                <c:pt idx="332">
                  <c:v>96.06</c:v>
                </c:pt>
                <c:pt idx="333">
                  <c:v>96.06</c:v>
                </c:pt>
                <c:pt idx="334">
                  <c:v>96.06</c:v>
                </c:pt>
                <c:pt idx="335">
                  <c:v>96.06</c:v>
                </c:pt>
                <c:pt idx="336">
                  <c:v>96.06</c:v>
                </c:pt>
                <c:pt idx="337">
                  <c:v>96.06</c:v>
                </c:pt>
                <c:pt idx="338">
                  <c:v>96.06</c:v>
                </c:pt>
                <c:pt idx="339">
                  <c:v>96.06</c:v>
                </c:pt>
                <c:pt idx="340">
                  <c:v>96.06</c:v>
                </c:pt>
                <c:pt idx="341">
                  <c:v>96.06</c:v>
                </c:pt>
                <c:pt idx="342">
                  <c:v>95.94</c:v>
                </c:pt>
                <c:pt idx="343">
                  <c:v>95.94</c:v>
                </c:pt>
                <c:pt idx="344">
                  <c:v>95.94</c:v>
                </c:pt>
                <c:pt idx="345">
                  <c:v>95.94</c:v>
                </c:pt>
                <c:pt idx="346">
                  <c:v>95.94</c:v>
                </c:pt>
                <c:pt idx="347">
                  <c:v>95.94</c:v>
                </c:pt>
                <c:pt idx="348">
                  <c:v>95.94</c:v>
                </c:pt>
                <c:pt idx="349">
                  <c:v>95.94</c:v>
                </c:pt>
                <c:pt idx="350">
                  <c:v>95.94</c:v>
                </c:pt>
                <c:pt idx="351">
                  <c:v>95.94</c:v>
                </c:pt>
                <c:pt idx="352">
                  <c:v>95.94</c:v>
                </c:pt>
                <c:pt idx="353">
                  <c:v>95.94</c:v>
                </c:pt>
                <c:pt idx="354">
                  <c:v>95.94</c:v>
                </c:pt>
                <c:pt idx="355">
                  <c:v>95.94</c:v>
                </c:pt>
                <c:pt idx="356">
                  <c:v>95.94</c:v>
                </c:pt>
                <c:pt idx="357">
                  <c:v>95.94</c:v>
                </c:pt>
                <c:pt idx="358">
                  <c:v>95.94</c:v>
                </c:pt>
                <c:pt idx="359">
                  <c:v>95.94</c:v>
                </c:pt>
                <c:pt idx="360">
                  <c:v>95.94</c:v>
                </c:pt>
                <c:pt idx="361">
                  <c:v>95.94</c:v>
                </c:pt>
                <c:pt idx="362">
                  <c:v>96</c:v>
                </c:pt>
                <c:pt idx="363">
                  <c:v>96</c:v>
                </c:pt>
                <c:pt idx="364">
                  <c:v>96</c:v>
                </c:pt>
                <c:pt idx="365">
                  <c:v>96</c:v>
                </c:pt>
                <c:pt idx="366">
                  <c:v>96</c:v>
                </c:pt>
                <c:pt idx="367">
                  <c:v>96</c:v>
                </c:pt>
                <c:pt idx="368">
                  <c:v>96</c:v>
                </c:pt>
                <c:pt idx="369">
                  <c:v>96</c:v>
                </c:pt>
                <c:pt idx="370">
                  <c:v>96</c:v>
                </c:pt>
                <c:pt idx="371">
                  <c:v>96</c:v>
                </c:pt>
                <c:pt idx="372">
                  <c:v>96</c:v>
                </c:pt>
                <c:pt idx="373">
                  <c:v>96</c:v>
                </c:pt>
                <c:pt idx="374">
                  <c:v>96</c:v>
                </c:pt>
                <c:pt idx="375">
                  <c:v>96</c:v>
                </c:pt>
                <c:pt idx="376">
                  <c:v>95.87</c:v>
                </c:pt>
                <c:pt idx="377">
                  <c:v>95.87</c:v>
                </c:pt>
                <c:pt idx="378">
                  <c:v>95.87</c:v>
                </c:pt>
                <c:pt idx="379">
                  <c:v>95.87</c:v>
                </c:pt>
                <c:pt idx="380">
                  <c:v>95.87</c:v>
                </c:pt>
                <c:pt idx="381">
                  <c:v>95.87</c:v>
                </c:pt>
                <c:pt idx="382">
                  <c:v>95.87</c:v>
                </c:pt>
                <c:pt idx="383">
                  <c:v>95.87</c:v>
                </c:pt>
                <c:pt idx="384">
                  <c:v>95.87</c:v>
                </c:pt>
                <c:pt idx="385">
                  <c:v>95.87</c:v>
                </c:pt>
                <c:pt idx="386">
                  <c:v>95.87</c:v>
                </c:pt>
                <c:pt idx="387">
                  <c:v>95.87</c:v>
                </c:pt>
                <c:pt idx="388">
                  <c:v>95.87</c:v>
                </c:pt>
                <c:pt idx="389">
                  <c:v>95.87</c:v>
                </c:pt>
                <c:pt idx="390">
                  <c:v>95.87</c:v>
                </c:pt>
                <c:pt idx="391">
                  <c:v>95.87</c:v>
                </c:pt>
                <c:pt idx="392">
                  <c:v>95.87</c:v>
                </c:pt>
                <c:pt idx="393">
                  <c:v>95.87</c:v>
                </c:pt>
                <c:pt idx="394">
                  <c:v>95.87</c:v>
                </c:pt>
                <c:pt idx="395">
                  <c:v>96.25</c:v>
                </c:pt>
                <c:pt idx="396">
                  <c:v>96.25</c:v>
                </c:pt>
                <c:pt idx="397">
                  <c:v>96.25</c:v>
                </c:pt>
                <c:pt idx="398">
                  <c:v>96.25</c:v>
                </c:pt>
                <c:pt idx="399">
                  <c:v>96.25</c:v>
                </c:pt>
                <c:pt idx="400">
                  <c:v>96.25</c:v>
                </c:pt>
                <c:pt idx="401">
                  <c:v>96.25</c:v>
                </c:pt>
                <c:pt idx="402">
                  <c:v>96.25</c:v>
                </c:pt>
                <c:pt idx="403">
                  <c:v>96.25</c:v>
                </c:pt>
                <c:pt idx="404">
                  <c:v>96.25</c:v>
                </c:pt>
                <c:pt idx="405">
                  <c:v>96.25</c:v>
                </c:pt>
                <c:pt idx="406">
                  <c:v>96.25</c:v>
                </c:pt>
                <c:pt idx="407">
                  <c:v>96.25</c:v>
                </c:pt>
                <c:pt idx="408">
                  <c:v>96.25</c:v>
                </c:pt>
                <c:pt idx="409">
                  <c:v>96.25</c:v>
                </c:pt>
                <c:pt idx="410">
                  <c:v>96.25</c:v>
                </c:pt>
                <c:pt idx="411">
                  <c:v>96.25</c:v>
                </c:pt>
                <c:pt idx="412">
                  <c:v>96.25</c:v>
                </c:pt>
                <c:pt idx="413">
                  <c:v>96.25</c:v>
                </c:pt>
                <c:pt idx="414">
                  <c:v>96.25</c:v>
                </c:pt>
                <c:pt idx="415">
                  <c:v>96.12</c:v>
                </c:pt>
                <c:pt idx="416">
                  <c:v>96.12</c:v>
                </c:pt>
                <c:pt idx="417">
                  <c:v>96.12</c:v>
                </c:pt>
                <c:pt idx="418">
                  <c:v>96.12</c:v>
                </c:pt>
                <c:pt idx="419">
                  <c:v>96.12</c:v>
                </c:pt>
                <c:pt idx="420">
                  <c:v>96.12</c:v>
                </c:pt>
                <c:pt idx="421">
                  <c:v>96.12</c:v>
                </c:pt>
                <c:pt idx="422">
                  <c:v>96.12</c:v>
                </c:pt>
                <c:pt idx="423">
                  <c:v>96.06</c:v>
                </c:pt>
                <c:pt idx="424">
                  <c:v>96.06</c:v>
                </c:pt>
                <c:pt idx="425">
                  <c:v>96.06</c:v>
                </c:pt>
                <c:pt idx="426">
                  <c:v>96.06</c:v>
                </c:pt>
                <c:pt idx="427">
                  <c:v>96.06</c:v>
                </c:pt>
                <c:pt idx="428">
                  <c:v>97.19</c:v>
                </c:pt>
                <c:pt idx="429">
                  <c:v>97.19</c:v>
                </c:pt>
                <c:pt idx="430">
                  <c:v>97.19</c:v>
                </c:pt>
                <c:pt idx="431">
                  <c:v>97.19</c:v>
                </c:pt>
                <c:pt idx="432">
                  <c:v>97.19</c:v>
                </c:pt>
                <c:pt idx="433">
                  <c:v>97.19</c:v>
                </c:pt>
                <c:pt idx="434">
                  <c:v>97.19</c:v>
                </c:pt>
                <c:pt idx="435">
                  <c:v>97.19</c:v>
                </c:pt>
                <c:pt idx="436">
                  <c:v>97.19</c:v>
                </c:pt>
                <c:pt idx="437">
                  <c:v>97.19</c:v>
                </c:pt>
                <c:pt idx="438">
                  <c:v>97.19</c:v>
                </c:pt>
                <c:pt idx="439">
                  <c:v>97.19</c:v>
                </c:pt>
                <c:pt idx="440">
                  <c:v>97.19</c:v>
                </c:pt>
                <c:pt idx="441">
                  <c:v>97.19</c:v>
                </c:pt>
                <c:pt idx="442">
                  <c:v>97.19</c:v>
                </c:pt>
                <c:pt idx="443">
                  <c:v>97.19</c:v>
                </c:pt>
                <c:pt idx="444">
                  <c:v>96.37</c:v>
                </c:pt>
                <c:pt idx="445">
                  <c:v>96.37</c:v>
                </c:pt>
                <c:pt idx="446">
                  <c:v>96.37</c:v>
                </c:pt>
                <c:pt idx="447">
                  <c:v>96.37</c:v>
                </c:pt>
                <c:pt idx="448">
                  <c:v>96.37</c:v>
                </c:pt>
                <c:pt idx="449">
                  <c:v>96.37</c:v>
                </c:pt>
                <c:pt idx="450">
                  <c:v>96.37</c:v>
                </c:pt>
                <c:pt idx="451">
                  <c:v>96.37</c:v>
                </c:pt>
                <c:pt idx="452">
                  <c:v>96.37</c:v>
                </c:pt>
                <c:pt idx="453">
                  <c:v>96.37</c:v>
                </c:pt>
                <c:pt idx="454">
                  <c:v>96.37</c:v>
                </c:pt>
                <c:pt idx="455">
                  <c:v>96.37</c:v>
                </c:pt>
                <c:pt idx="456">
                  <c:v>96.37</c:v>
                </c:pt>
                <c:pt idx="457">
                  <c:v>96.37</c:v>
                </c:pt>
                <c:pt idx="458">
                  <c:v>96.37</c:v>
                </c:pt>
                <c:pt idx="459">
                  <c:v>96.37</c:v>
                </c:pt>
                <c:pt idx="460">
                  <c:v>96.37</c:v>
                </c:pt>
                <c:pt idx="461">
                  <c:v>96.37</c:v>
                </c:pt>
                <c:pt idx="462">
                  <c:v>96.37</c:v>
                </c:pt>
                <c:pt idx="463">
                  <c:v>95.56</c:v>
                </c:pt>
                <c:pt idx="464">
                  <c:v>95.56</c:v>
                </c:pt>
                <c:pt idx="465">
                  <c:v>95.56</c:v>
                </c:pt>
                <c:pt idx="466">
                  <c:v>95.56</c:v>
                </c:pt>
                <c:pt idx="467">
                  <c:v>95.56</c:v>
                </c:pt>
                <c:pt idx="468">
                  <c:v>95.56</c:v>
                </c:pt>
                <c:pt idx="469">
                  <c:v>95.56</c:v>
                </c:pt>
                <c:pt idx="470">
                  <c:v>95.56</c:v>
                </c:pt>
                <c:pt idx="471">
                  <c:v>95.56</c:v>
                </c:pt>
                <c:pt idx="472">
                  <c:v>95.56</c:v>
                </c:pt>
                <c:pt idx="473">
                  <c:v>95.56</c:v>
                </c:pt>
                <c:pt idx="474">
                  <c:v>95.56</c:v>
                </c:pt>
                <c:pt idx="475">
                  <c:v>95.56</c:v>
                </c:pt>
                <c:pt idx="476">
                  <c:v>95.56</c:v>
                </c:pt>
                <c:pt idx="477">
                  <c:v>95.56</c:v>
                </c:pt>
                <c:pt idx="478">
                  <c:v>95.56</c:v>
                </c:pt>
                <c:pt idx="479">
                  <c:v>95.56</c:v>
                </c:pt>
                <c:pt idx="480">
                  <c:v>95.56</c:v>
                </c:pt>
                <c:pt idx="481">
                  <c:v>95.06</c:v>
                </c:pt>
                <c:pt idx="482">
                  <c:v>95.06</c:v>
                </c:pt>
                <c:pt idx="483">
                  <c:v>95.06</c:v>
                </c:pt>
                <c:pt idx="484">
                  <c:v>95.06</c:v>
                </c:pt>
                <c:pt idx="485">
                  <c:v>95.06</c:v>
                </c:pt>
                <c:pt idx="486">
                  <c:v>95.06</c:v>
                </c:pt>
                <c:pt idx="487">
                  <c:v>95.06</c:v>
                </c:pt>
                <c:pt idx="488">
                  <c:v>95.06</c:v>
                </c:pt>
                <c:pt idx="489">
                  <c:v>95.06</c:v>
                </c:pt>
                <c:pt idx="490">
                  <c:v>95.06</c:v>
                </c:pt>
                <c:pt idx="491">
                  <c:v>95.06</c:v>
                </c:pt>
                <c:pt idx="492">
                  <c:v>95.06</c:v>
                </c:pt>
                <c:pt idx="493">
                  <c:v>95.06</c:v>
                </c:pt>
                <c:pt idx="494">
                  <c:v>95.06</c:v>
                </c:pt>
                <c:pt idx="495">
                  <c:v>95.06</c:v>
                </c:pt>
                <c:pt idx="496">
                  <c:v>95.06</c:v>
                </c:pt>
                <c:pt idx="497">
                  <c:v>95.06</c:v>
                </c:pt>
                <c:pt idx="498">
                  <c:v>95.06</c:v>
                </c:pt>
                <c:pt idx="499">
                  <c:v>95.06</c:v>
                </c:pt>
                <c:pt idx="500">
                  <c:v>95.06</c:v>
                </c:pt>
                <c:pt idx="501">
                  <c:v>95.87</c:v>
                </c:pt>
                <c:pt idx="502">
                  <c:v>95.87</c:v>
                </c:pt>
                <c:pt idx="503">
                  <c:v>95.87</c:v>
                </c:pt>
                <c:pt idx="504">
                  <c:v>95.87</c:v>
                </c:pt>
                <c:pt idx="505">
                  <c:v>95.87</c:v>
                </c:pt>
                <c:pt idx="506">
                  <c:v>95.87</c:v>
                </c:pt>
                <c:pt idx="507">
                  <c:v>95.87</c:v>
                </c:pt>
                <c:pt idx="508">
                  <c:v>95.87</c:v>
                </c:pt>
                <c:pt idx="509">
                  <c:v>95.87</c:v>
                </c:pt>
                <c:pt idx="510">
                  <c:v>95.87</c:v>
                </c:pt>
                <c:pt idx="511">
                  <c:v>95.87</c:v>
                </c:pt>
                <c:pt idx="512">
                  <c:v>95.87</c:v>
                </c:pt>
                <c:pt idx="513">
                  <c:v>95.87</c:v>
                </c:pt>
                <c:pt idx="514">
                  <c:v>95.87</c:v>
                </c:pt>
                <c:pt idx="515">
                  <c:v>95.87</c:v>
                </c:pt>
                <c:pt idx="516">
                  <c:v>95.87</c:v>
                </c:pt>
                <c:pt idx="517">
                  <c:v>95.87</c:v>
                </c:pt>
                <c:pt idx="518">
                  <c:v>95.87</c:v>
                </c:pt>
                <c:pt idx="519">
                  <c:v>95.87</c:v>
                </c:pt>
                <c:pt idx="520">
                  <c:v>95.87</c:v>
                </c:pt>
                <c:pt idx="521">
                  <c:v>95.56</c:v>
                </c:pt>
                <c:pt idx="522">
                  <c:v>95.56</c:v>
                </c:pt>
                <c:pt idx="523">
                  <c:v>95.56</c:v>
                </c:pt>
                <c:pt idx="524">
                  <c:v>95.56</c:v>
                </c:pt>
                <c:pt idx="525">
                  <c:v>95.56</c:v>
                </c:pt>
                <c:pt idx="526">
                  <c:v>95.56</c:v>
                </c:pt>
                <c:pt idx="527">
                  <c:v>95.56</c:v>
                </c:pt>
                <c:pt idx="528">
                  <c:v>95.56</c:v>
                </c:pt>
                <c:pt idx="529">
                  <c:v>95.56</c:v>
                </c:pt>
                <c:pt idx="530">
                  <c:v>95.56</c:v>
                </c:pt>
                <c:pt idx="531">
                  <c:v>95.56</c:v>
                </c:pt>
                <c:pt idx="532">
                  <c:v>95.56</c:v>
                </c:pt>
                <c:pt idx="533">
                  <c:v>95.56</c:v>
                </c:pt>
                <c:pt idx="534">
                  <c:v>95.56</c:v>
                </c:pt>
                <c:pt idx="535">
                  <c:v>95.56</c:v>
                </c:pt>
                <c:pt idx="536">
                  <c:v>95.56</c:v>
                </c:pt>
                <c:pt idx="537">
                  <c:v>96</c:v>
                </c:pt>
                <c:pt idx="538">
                  <c:v>96</c:v>
                </c:pt>
                <c:pt idx="539">
                  <c:v>96</c:v>
                </c:pt>
                <c:pt idx="540">
                  <c:v>96</c:v>
                </c:pt>
                <c:pt idx="541">
                  <c:v>96</c:v>
                </c:pt>
                <c:pt idx="542">
                  <c:v>96</c:v>
                </c:pt>
                <c:pt idx="543">
                  <c:v>96</c:v>
                </c:pt>
                <c:pt idx="544">
                  <c:v>96</c:v>
                </c:pt>
                <c:pt idx="545">
                  <c:v>96</c:v>
                </c:pt>
                <c:pt idx="546">
                  <c:v>96</c:v>
                </c:pt>
                <c:pt idx="547">
                  <c:v>96</c:v>
                </c:pt>
                <c:pt idx="548">
                  <c:v>96</c:v>
                </c:pt>
                <c:pt idx="549">
                  <c:v>96</c:v>
                </c:pt>
                <c:pt idx="550">
                  <c:v>96</c:v>
                </c:pt>
                <c:pt idx="551">
                  <c:v>96</c:v>
                </c:pt>
                <c:pt idx="552">
                  <c:v>96</c:v>
                </c:pt>
                <c:pt idx="553">
                  <c:v>96</c:v>
                </c:pt>
                <c:pt idx="554">
                  <c:v>96</c:v>
                </c:pt>
                <c:pt idx="555">
                  <c:v>96</c:v>
                </c:pt>
                <c:pt idx="556">
                  <c:v>95.69</c:v>
                </c:pt>
                <c:pt idx="557">
                  <c:v>95.69</c:v>
                </c:pt>
                <c:pt idx="558">
                  <c:v>95.69</c:v>
                </c:pt>
                <c:pt idx="559">
                  <c:v>95.69</c:v>
                </c:pt>
                <c:pt idx="560">
                  <c:v>95.69</c:v>
                </c:pt>
                <c:pt idx="561">
                  <c:v>95.69</c:v>
                </c:pt>
                <c:pt idx="562">
                  <c:v>95.69</c:v>
                </c:pt>
                <c:pt idx="563">
                  <c:v>95.69</c:v>
                </c:pt>
                <c:pt idx="564">
                  <c:v>95.69</c:v>
                </c:pt>
                <c:pt idx="565">
                  <c:v>95.69</c:v>
                </c:pt>
                <c:pt idx="566">
                  <c:v>95.69</c:v>
                </c:pt>
                <c:pt idx="567">
                  <c:v>95.69</c:v>
                </c:pt>
                <c:pt idx="568">
                  <c:v>95.69</c:v>
                </c:pt>
                <c:pt idx="569">
                  <c:v>95.69</c:v>
                </c:pt>
                <c:pt idx="570">
                  <c:v>95.69</c:v>
                </c:pt>
                <c:pt idx="571">
                  <c:v>95.69</c:v>
                </c:pt>
                <c:pt idx="572">
                  <c:v>95.69</c:v>
                </c:pt>
                <c:pt idx="573">
                  <c:v>95.69</c:v>
                </c:pt>
                <c:pt idx="574">
                  <c:v>95.69</c:v>
                </c:pt>
                <c:pt idx="575">
                  <c:v>95.87</c:v>
                </c:pt>
                <c:pt idx="576">
                  <c:v>95.87</c:v>
                </c:pt>
                <c:pt idx="577">
                  <c:v>95.87</c:v>
                </c:pt>
                <c:pt idx="578">
                  <c:v>95.87</c:v>
                </c:pt>
                <c:pt idx="579">
                  <c:v>95.87</c:v>
                </c:pt>
                <c:pt idx="580">
                  <c:v>95.87</c:v>
                </c:pt>
                <c:pt idx="581">
                  <c:v>95.87</c:v>
                </c:pt>
                <c:pt idx="582">
                  <c:v>95.87</c:v>
                </c:pt>
                <c:pt idx="583">
                  <c:v>95.87</c:v>
                </c:pt>
                <c:pt idx="584">
                  <c:v>95.87</c:v>
                </c:pt>
                <c:pt idx="585">
                  <c:v>95.87</c:v>
                </c:pt>
                <c:pt idx="586">
                  <c:v>95.87</c:v>
                </c:pt>
                <c:pt idx="587">
                  <c:v>95.87</c:v>
                </c:pt>
                <c:pt idx="588">
                  <c:v>95.87</c:v>
                </c:pt>
                <c:pt idx="589">
                  <c:v>95.87</c:v>
                </c:pt>
                <c:pt idx="590">
                  <c:v>95.87</c:v>
                </c:pt>
                <c:pt idx="591">
                  <c:v>95.87</c:v>
                </c:pt>
                <c:pt idx="592">
                  <c:v>95.87</c:v>
                </c:pt>
                <c:pt idx="593">
                  <c:v>95.87</c:v>
                </c:pt>
                <c:pt idx="594">
                  <c:v>95.87</c:v>
                </c:pt>
                <c:pt idx="595">
                  <c:v>96.25</c:v>
                </c:pt>
                <c:pt idx="596">
                  <c:v>96.25</c:v>
                </c:pt>
                <c:pt idx="597">
                  <c:v>96.25</c:v>
                </c:pt>
                <c:pt idx="598">
                  <c:v>96.25</c:v>
                </c:pt>
                <c:pt idx="599">
                  <c:v>96.25</c:v>
                </c:pt>
                <c:pt idx="600">
                  <c:v>96.25</c:v>
                </c:pt>
                <c:pt idx="601">
                  <c:v>96.25</c:v>
                </c:pt>
                <c:pt idx="602">
                  <c:v>96.25</c:v>
                </c:pt>
                <c:pt idx="603">
                  <c:v>96.25</c:v>
                </c:pt>
                <c:pt idx="604">
                  <c:v>96.25</c:v>
                </c:pt>
                <c:pt idx="605">
                  <c:v>96.25</c:v>
                </c:pt>
                <c:pt idx="606">
                  <c:v>96.25</c:v>
                </c:pt>
                <c:pt idx="607">
                  <c:v>96.25</c:v>
                </c:pt>
                <c:pt idx="608">
                  <c:v>96.25</c:v>
                </c:pt>
                <c:pt idx="609">
                  <c:v>96.25</c:v>
                </c:pt>
                <c:pt idx="610">
                  <c:v>96.25</c:v>
                </c:pt>
                <c:pt idx="611">
                  <c:v>95.69</c:v>
                </c:pt>
                <c:pt idx="612">
                  <c:v>95.69</c:v>
                </c:pt>
                <c:pt idx="613">
                  <c:v>95.69</c:v>
                </c:pt>
                <c:pt idx="614">
                  <c:v>95.69</c:v>
                </c:pt>
                <c:pt idx="615">
                  <c:v>95.69</c:v>
                </c:pt>
                <c:pt idx="616">
                  <c:v>95.69</c:v>
                </c:pt>
                <c:pt idx="617">
                  <c:v>95.69</c:v>
                </c:pt>
                <c:pt idx="618">
                  <c:v>95.69</c:v>
                </c:pt>
                <c:pt idx="619">
                  <c:v>95.69</c:v>
                </c:pt>
                <c:pt idx="620">
                  <c:v>95.69</c:v>
                </c:pt>
                <c:pt idx="621">
                  <c:v>95.69</c:v>
                </c:pt>
                <c:pt idx="622">
                  <c:v>95.69</c:v>
                </c:pt>
                <c:pt idx="623">
                  <c:v>95.69</c:v>
                </c:pt>
                <c:pt idx="624">
                  <c:v>95.69</c:v>
                </c:pt>
                <c:pt idx="625">
                  <c:v>95.69</c:v>
                </c:pt>
                <c:pt idx="626">
                  <c:v>95.56</c:v>
                </c:pt>
                <c:pt idx="627">
                  <c:v>95.56</c:v>
                </c:pt>
                <c:pt idx="628">
                  <c:v>95.56</c:v>
                </c:pt>
                <c:pt idx="629">
                  <c:v>95.56</c:v>
                </c:pt>
                <c:pt idx="630">
                  <c:v>95.56</c:v>
                </c:pt>
                <c:pt idx="631">
                  <c:v>95.56</c:v>
                </c:pt>
                <c:pt idx="632">
                  <c:v>95.56</c:v>
                </c:pt>
                <c:pt idx="633">
                  <c:v>95.56</c:v>
                </c:pt>
                <c:pt idx="634">
                  <c:v>95.56</c:v>
                </c:pt>
                <c:pt idx="635">
                  <c:v>95.56</c:v>
                </c:pt>
                <c:pt idx="636">
                  <c:v>95.56</c:v>
                </c:pt>
                <c:pt idx="637">
                  <c:v>95.56</c:v>
                </c:pt>
                <c:pt idx="638">
                  <c:v>95.56</c:v>
                </c:pt>
                <c:pt idx="639">
                  <c:v>95.56</c:v>
                </c:pt>
                <c:pt idx="640">
                  <c:v>95.56</c:v>
                </c:pt>
                <c:pt idx="641">
                  <c:v>95.56</c:v>
                </c:pt>
                <c:pt idx="642">
                  <c:v>95.56</c:v>
                </c:pt>
                <c:pt idx="643">
                  <c:v>95.56</c:v>
                </c:pt>
                <c:pt idx="644">
                  <c:v>95.56</c:v>
                </c:pt>
                <c:pt idx="645">
                  <c:v>95.56</c:v>
                </c:pt>
                <c:pt idx="646">
                  <c:v>95.62</c:v>
                </c:pt>
                <c:pt idx="647">
                  <c:v>95.62</c:v>
                </c:pt>
                <c:pt idx="648">
                  <c:v>95.62</c:v>
                </c:pt>
                <c:pt idx="649">
                  <c:v>95.62</c:v>
                </c:pt>
                <c:pt idx="650">
                  <c:v>95.62</c:v>
                </c:pt>
                <c:pt idx="651">
                  <c:v>95.62</c:v>
                </c:pt>
                <c:pt idx="652">
                  <c:v>95.62</c:v>
                </c:pt>
                <c:pt idx="653">
                  <c:v>95.62</c:v>
                </c:pt>
                <c:pt idx="654">
                  <c:v>95.62</c:v>
                </c:pt>
                <c:pt idx="655">
                  <c:v>95.62</c:v>
                </c:pt>
                <c:pt idx="656">
                  <c:v>95.62</c:v>
                </c:pt>
                <c:pt idx="657">
                  <c:v>95.62</c:v>
                </c:pt>
                <c:pt idx="658">
                  <c:v>95.62</c:v>
                </c:pt>
                <c:pt idx="659">
                  <c:v>95.62</c:v>
                </c:pt>
                <c:pt idx="660">
                  <c:v>95.62</c:v>
                </c:pt>
                <c:pt idx="661">
                  <c:v>95.62</c:v>
                </c:pt>
                <c:pt idx="662">
                  <c:v>95.62</c:v>
                </c:pt>
                <c:pt idx="663">
                  <c:v>95.81</c:v>
                </c:pt>
                <c:pt idx="664">
                  <c:v>95.81</c:v>
                </c:pt>
                <c:pt idx="665">
                  <c:v>95.81</c:v>
                </c:pt>
                <c:pt idx="666">
                  <c:v>95.81</c:v>
                </c:pt>
                <c:pt idx="667">
                  <c:v>95.81</c:v>
                </c:pt>
                <c:pt idx="668">
                  <c:v>95.81</c:v>
                </c:pt>
                <c:pt idx="669">
                  <c:v>95.81</c:v>
                </c:pt>
                <c:pt idx="670">
                  <c:v>95.81</c:v>
                </c:pt>
                <c:pt idx="671">
                  <c:v>95.81</c:v>
                </c:pt>
                <c:pt idx="672">
                  <c:v>95.81</c:v>
                </c:pt>
                <c:pt idx="673">
                  <c:v>95.81</c:v>
                </c:pt>
                <c:pt idx="674">
                  <c:v>95.81</c:v>
                </c:pt>
                <c:pt idx="675">
                  <c:v>95.81</c:v>
                </c:pt>
                <c:pt idx="676">
                  <c:v>95.81</c:v>
                </c:pt>
                <c:pt idx="677">
                  <c:v>95.81</c:v>
                </c:pt>
                <c:pt idx="678">
                  <c:v>95.81</c:v>
                </c:pt>
                <c:pt idx="679">
                  <c:v>95.81</c:v>
                </c:pt>
                <c:pt idx="680">
                  <c:v>95.81</c:v>
                </c:pt>
                <c:pt idx="681">
                  <c:v>96.12</c:v>
                </c:pt>
                <c:pt idx="682">
                  <c:v>96.12</c:v>
                </c:pt>
                <c:pt idx="683">
                  <c:v>96.12</c:v>
                </c:pt>
                <c:pt idx="684">
                  <c:v>96.12</c:v>
                </c:pt>
                <c:pt idx="685">
                  <c:v>96.12</c:v>
                </c:pt>
                <c:pt idx="686">
                  <c:v>96.12</c:v>
                </c:pt>
                <c:pt idx="687">
                  <c:v>96.12</c:v>
                </c:pt>
                <c:pt idx="688">
                  <c:v>96.12</c:v>
                </c:pt>
                <c:pt idx="689">
                  <c:v>96.12</c:v>
                </c:pt>
                <c:pt idx="690">
                  <c:v>96.12</c:v>
                </c:pt>
                <c:pt idx="691">
                  <c:v>96.12</c:v>
                </c:pt>
                <c:pt idx="692">
                  <c:v>96.12</c:v>
                </c:pt>
                <c:pt idx="693">
                  <c:v>96.12</c:v>
                </c:pt>
                <c:pt idx="694">
                  <c:v>96.12</c:v>
                </c:pt>
                <c:pt idx="695">
                  <c:v>96.12</c:v>
                </c:pt>
                <c:pt idx="696">
                  <c:v>96.12</c:v>
                </c:pt>
                <c:pt idx="697">
                  <c:v>96.12</c:v>
                </c:pt>
                <c:pt idx="698">
                  <c:v>96.12</c:v>
                </c:pt>
                <c:pt idx="699">
                  <c:v>95.69</c:v>
                </c:pt>
                <c:pt idx="700">
                  <c:v>95.69</c:v>
                </c:pt>
                <c:pt idx="701">
                  <c:v>95.69</c:v>
                </c:pt>
                <c:pt idx="702">
                  <c:v>95.69</c:v>
                </c:pt>
                <c:pt idx="703">
                  <c:v>95.69</c:v>
                </c:pt>
                <c:pt idx="704">
                  <c:v>95.69</c:v>
                </c:pt>
                <c:pt idx="705">
                  <c:v>95.69</c:v>
                </c:pt>
                <c:pt idx="706">
                  <c:v>95.69</c:v>
                </c:pt>
                <c:pt idx="707">
                  <c:v>95.69</c:v>
                </c:pt>
                <c:pt idx="708">
                  <c:v>95.69</c:v>
                </c:pt>
                <c:pt idx="709">
                  <c:v>95.69</c:v>
                </c:pt>
                <c:pt idx="710">
                  <c:v>95.69</c:v>
                </c:pt>
                <c:pt idx="711">
                  <c:v>95.69</c:v>
                </c:pt>
                <c:pt idx="712">
                  <c:v>95.69</c:v>
                </c:pt>
                <c:pt idx="713">
                  <c:v>95.62</c:v>
                </c:pt>
                <c:pt idx="714">
                  <c:v>95.62</c:v>
                </c:pt>
                <c:pt idx="715">
                  <c:v>95.62</c:v>
                </c:pt>
                <c:pt idx="716">
                  <c:v>95.62</c:v>
                </c:pt>
                <c:pt idx="717">
                  <c:v>95.62</c:v>
                </c:pt>
                <c:pt idx="718">
                  <c:v>95.62</c:v>
                </c:pt>
                <c:pt idx="719">
                  <c:v>95.62</c:v>
                </c:pt>
                <c:pt idx="720">
                  <c:v>95.62</c:v>
                </c:pt>
                <c:pt idx="721">
                  <c:v>95.62</c:v>
                </c:pt>
                <c:pt idx="722">
                  <c:v>95.62</c:v>
                </c:pt>
                <c:pt idx="723">
                  <c:v>95.62</c:v>
                </c:pt>
                <c:pt idx="724">
                  <c:v>95.62</c:v>
                </c:pt>
                <c:pt idx="725">
                  <c:v>95.62</c:v>
                </c:pt>
                <c:pt idx="726">
                  <c:v>95.62</c:v>
                </c:pt>
                <c:pt idx="727">
                  <c:v>95.62</c:v>
                </c:pt>
                <c:pt idx="728">
                  <c:v>95.62</c:v>
                </c:pt>
                <c:pt idx="729">
                  <c:v>95.62</c:v>
                </c:pt>
                <c:pt idx="730">
                  <c:v>95.62</c:v>
                </c:pt>
                <c:pt idx="731">
                  <c:v>96</c:v>
                </c:pt>
                <c:pt idx="732">
                  <c:v>96</c:v>
                </c:pt>
                <c:pt idx="733">
                  <c:v>96</c:v>
                </c:pt>
                <c:pt idx="734">
                  <c:v>96</c:v>
                </c:pt>
                <c:pt idx="735">
                  <c:v>96</c:v>
                </c:pt>
                <c:pt idx="736">
                  <c:v>96</c:v>
                </c:pt>
                <c:pt idx="737">
                  <c:v>96</c:v>
                </c:pt>
                <c:pt idx="738">
                  <c:v>96</c:v>
                </c:pt>
                <c:pt idx="739">
                  <c:v>96</c:v>
                </c:pt>
                <c:pt idx="740">
                  <c:v>96</c:v>
                </c:pt>
                <c:pt idx="741">
                  <c:v>96</c:v>
                </c:pt>
                <c:pt idx="742">
                  <c:v>96</c:v>
                </c:pt>
                <c:pt idx="743">
                  <c:v>96</c:v>
                </c:pt>
                <c:pt idx="744">
                  <c:v>96</c:v>
                </c:pt>
                <c:pt idx="745">
                  <c:v>96</c:v>
                </c:pt>
                <c:pt idx="746">
                  <c:v>96</c:v>
                </c:pt>
                <c:pt idx="747">
                  <c:v>95.69</c:v>
                </c:pt>
                <c:pt idx="748">
                  <c:v>95.69</c:v>
                </c:pt>
                <c:pt idx="749">
                  <c:v>95.69</c:v>
                </c:pt>
                <c:pt idx="750">
                  <c:v>95.69</c:v>
                </c:pt>
                <c:pt idx="751">
                  <c:v>95.69</c:v>
                </c:pt>
                <c:pt idx="752">
                  <c:v>95.69</c:v>
                </c:pt>
                <c:pt idx="753">
                  <c:v>95.69</c:v>
                </c:pt>
                <c:pt idx="754">
                  <c:v>95.69</c:v>
                </c:pt>
                <c:pt idx="755">
                  <c:v>95.69</c:v>
                </c:pt>
                <c:pt idx="756">
                  <c:v>95.69</c:v>
                </c:pt>
                <c:pt idx="757">
                  <c:v>95.69</c:v>
                </c:pt>
                <c:pt idx="758">
                  <c:v>95.69</c:v>
                </c:pt>
                <c:pt idx="759">
                  <c:v>95.69</c:v>
                </c:pt>
                <c:pt idx="760">
                  <c:v>95.69</c:v>
                </c:pt>
                <c:pt idx="761">
                  <c:v>95.69</c:v>
                </c:pt>
                <c:pt idx="762">
                  <c:v>95.69</c:v>
                </c:pt>
                <c:pt idx="763">
                  <c:v>95.69</c:v>
                </c:pt>
                <c:pt idx="764">
                  <c:v>96.25</c:v>
                </c:pt>
                <c:pt idx="765">
                  <c:v>96.25</c:v>
                </c:pt>
                <c:pt idx="766">
                  <c:v>96.25</c:v>
                </c:pt>
                <c:pt idx="767">
                  <c:v>96.25</c:v>
                </c:pt>
                <c:pt idx="768">
                  <c:v>96.25</c:v>
                </c:pt>
                <c:pt idx="769">
                  <c:v>96.25</c:v>
                </c:pt>
                <c:pt idx="770">
                  <c:v>96.25</c:v>
                </c:pt>
                <c:pt idx="771">
                  <c:v>96.25</c:v>
                </c:pt>
                <c:pt idx="772">
                  <c:v>96.25</c:v>
                </c:pt>
                <c:pt idx="773">
                  <c:v>96.25</c:v>
                </c:pt>
                <c:pt idx="774">
                  <c:v>96.25</c:v>
                </c:pt>
                <c:pt idx="775">
                  <c:v>96.25</c:v>
                </c:pt>
                <c:pt idx="776">
                  <c:v>96.25</c:v>
                </c:pt>
                <c:pt idx="777">
                  <c:v>96.25</c:v>
                </c:pt>
                <c:pt idx="778">
                  <c:v>96.25</c:v>
                </c:pt>
                <c:pt idx="779">
                  <c:v>96.25</c:v>
                </c:pt>
                <c:pt idx="780">
                  <c:v>96.25</c:v>
                </c:pt>
                <c:pt idx="781">
                  <c:v>96.25</c:v>
                </c:pt>
                <c:pt idx="782">
                  <c:v>95.69</c:v>
                </c:pt>
                <c:pt idx="783">
                  <c:v>95.69</c:v>
                </c:pt>
                <c:pt idx="784">
                  <c:v>95.69</c:v>
                </c:pt>
                <c:pt idx="785">
                  <c:v>95.69</c:v>
                </c:pt>
                <c:pt idx="786">
                  <c:v>95.69</c:v>
                </c:pt>
                <c:pt idx="787">
                  <c:v>95.69</c:v>
                </c:pt>
                <c:pt idx="788">
                  <c:v>95.69</c:v>
                </c:pt>
                <c:pt idx="789">
                  <c:v>95.69</c:v>
                </c:pt>
                <c:pt idx="790">
                  <c:v>95.69</c:v>
                </c:pt>
                <c:pt idx="791">
                  <c:v>95.69</c:v>
                </c:pt>
                <c:pt idx="792">
                  <c:v>95.69</c:v>
                </c:pt>
                <c:pt idx="793">
                  <c:v>95.69</c:v>
                </c:pt>
                <c:pt idx="794">
                  <c:v>95.69</c:v>
                </c:pt>
                <c:pt idx="795">
                  <c:v>95.69</c:v>
                </c:pt>
                <c:pt idx="796">
                  <c:v>96</c:v>
                </c:pt>
                <c:pt idx="797">
                  <c:v>96</c:v>
                </c:pt>
                <c:pt idx="798">
                  <c:v>96</c:v>
                </c:pt>
                <c:pt idx="799">
                  <c:v>96</c:v>
                </c:pt>
                <c:pt idx="800">
                  <c:v>96</c:v>
                </c:pt>
                <c:pt idx="801">
                  <c:v>96</c:v>
                </c:pt>
                <c:pt idx="802">
                  <c:v>96</c:v>
                </c:pt>
                <c:pt idx="803">
                  <c:v>96</c:v>
                </c:pt>
                <c:pt idx="804">
                  <c:v>96</c:v>
                </c:pt>
                <c:pt idx="805">
                  <c:v>96</c:v>
                </c:pt>
                <c:pt idx="806">
                  <c:v>96</c:v>
                </c:pt>
                <c:pt idx="807">
                  <c:v>96</c:v>
                </c:pt>
                <c:pt idx="808">
                  <c:v>96</c:v>
                </c:pt>
                <c:pt idx="809">
                  <c:v>96</c:v>
                </c:pt>
                <c:pt idx="810">
                  <c:v>96</c:v>
                </c:pt>
                <c:pt idx="811">
                  <c:v>96</c:v>
                </c:pt>
                <c:pt idx="812">
                  <c:v>96</c:v>
                </c:pt>
                <c:pt idx="813">
                  <c:v>96</c:v>
                </c:pt>
                <c:pt idx="814">
                  <c:v>96</c:v>
                </c:pt>
                <c:pt idx="815">
                  <c:v>96</c:v>
                </c:pt>
                <c:pt idx="816">
                  <c:v>96</c:v>
                </c:pt>
                <c:pt idx="817">
                  <c:v>96</c:v>
                </c:pt>
                <c:pt idx="818">
                  <c:v>96</c:v>
                </c:pt>
                <c:pt idx="819">
                  <c:v>96</c:v>
                </c:pt>
                <c:pt idx="820">
                  <c:v>96</c:v>
                </c:pt>
                <c:pt idx="821">
                  <c:v>96</c:v>
                </c:pt>
                <c:pt idx="822">
                  <c:v>96</c:v>
                </c:pt>
                <c:pt idx="823">
                  <c:v>96</c:v>
                </c:pt>
                <c:pt idx="824">
                  <c:v>96</c:v>
                </c:pt>
                <c:pt idx="825">
                  <c:v>96</c:v>
                </c:pt>
                <c:pt idx="826">
                  <c:v>96</c:v>
                </c:pt>
                <c:pt idx="827">
                  <c:v>96</c:v>
                </c:pt>
                <c:pt idx="828">
                  <c:v>96</c:v>
                </c:pt>
                <c:pt idx="829">
                  <c:v>96</c:v>
                </c:pt>
                <c:pt idx="830">
                  <c:v>96</c:v>
                </c:pt>
                <c:pt idx="831">
                  <c:v>96</c:v>
                </c:pt>
                <c:pt idx="832">
                  <c:v>95.56</c:v>
                </c:pt>
                <c:pt idx="833">
                  <c:v>95.56</c:v>
                </c:pt>
                <c:pt idx="834">
                  <c:v>95.56</c:v>
                </c:pt>
                <c:pt idx="835">
                  <c:v>95.56</c:v>
                </c:pt>
                <c:pt idx="836">
                  <c:v>95.56</c:v>
                </c:pt>
                <c:pt idx="837">
                  <c:v>95.56</c:v>
                </c:pt>
                <c:pt idx="838">
                  <c:v>95.56</c:v>
                </c:pt>
                <c:pt idx="839">
                  <c:v>95.56</c:v>
                </c:pt>
                <c:pt idx="840">
                  <c:v>95.56</c:v>
                </c:pt>
                <c:pt idx="841">
                  <c:v>95.56</c:v>
                </c:pt>
                <c:pt idx="842">
                  <c:v>95.56</c:v>
                </c:pt>
                <c:pt idx="843">
                  <c:v>95.56</c:v>
                </c:pt>
                <c:pt idx="844">
                  <c:v>95.56</c:v>
                </c:pt>
                <c:pt idx="845">
                  <c:v>95.56</c:v>
                </c:pt>
                <c:pt idx="846">
                  <c:v>95.56</c:v>
                </c:pt>
                <c:pt idx="847">
                  <c:v>95.56</c:v>
                </c:pt>
                <c:pt idx="848">
                  <c:v>95.56</c:v>
                </c:pt>
                <c:pt idx="849">
                  <c:v>95.56</c:v>
                </c:pt>
                <c:pt idx="850">
                  <c:v>96.5</c:v>
                </c:pt>
                <c:pt idx="851">
                  <c:v>96.5</c:v>
                </c:pt>
                <c:pt idx="852">
                  <c:v>96.5</c:v>
                </c:pt>
                <c:pt idx="853">
                  <c:v>96.5</c:v>
                </c:pt>
                <c:pt idx="854">
                  <c:v>96.5</c:v>
                </c:pt>
                <c:pt idx="855">
                  <c:v>96.5</c:v>
                </c:pt>
                <c:pt idx="856">
                  <c:v>96.5</c:v>
                </c:pt>
                <c:pt idx="857">
                  <c:v>96.5</c:v>
                </c:pt>
                <c:pt idx="858">
                  <c:v>96.5</c:v>
                </c:pt>
                <c:pt idx="859">
                  <c:v>96.5</c:v>
                </c:pt>
                <c:pt idx="860">
                  <c:v>96.5</c:v>
                </c:pt>
                <c:pt idx="861">
                  <c:v>96.5</c:v>
                </c:pt>
                <c:pt idx="862">
                  <c:v>96.5</c:v>
                </c:pt>
                <c:pt idx="863">
                  <c:v>96.5</c:v>
                </c:pt>
                <c:pt idx="864">
                  <c:v>96.19</c:v>
                </c:pt>
                <c:pt idx="865">
                  <c:v>96.19</c:v>
                </c:pt>
                <c:pt idx="866">
                  <c:v>96.19</c:v>
                </c:pt>
                <c:pt idx="867">
                  <c:v>96.19</c:v>
                </c:pt>
                <c:pt idx="868">
                  <c:v>96.19</c:v>
                </c:pt>
                <c:pt idx="869">
                  <c:v>96.19</c:v>
                </c:pt>
                <c:pt idx="870">
                  <c:v>96.19</c:v>
                </c:pt>
                <c:pt idx="871">
                  <c:v>96.19</c:v>
                </c:pt>
                <c:pt idx="872">
                  <c:v>96.19</c:v>
                </c:pt>
                <c:pt idx="873">
                  <c:v>96.19</c:v>
                </c:pt>
                <c:pt idx="874">
                  <c:v>96.19</c:v>
                </c:pt>
                <c:pt idx="875">
                  <c:v>96.19</c:v>
                </c:pt>
                <c:pt idx="876">
                  <c:v>96.19</c:v>
                </c:pt>
                <c:pt idx="877">
                  <c:v>96.19</c:v>
                </c:pt>
                <c:pt idx="878">
                  <c:v>95.81</c:v>
                </c:pt>
                <c:pt idx="879">
                  <c:v>95.81</c:v>
                </c:pt>
                <c:pt idx="880">
                  <c:v>95.81</c:v>
                </c:pt>
                <c:pt idx="881">
                  <c:v>95.81</c:v>
                </c:pt>
                <c:pt idx="882">
                  <c:v>95.81</c:v>
                </c:pt>
                <c:pt idx="883">
                  <c:v>95.81</c:v>
                </c:pt>
                <c:pt idx="884">
                  <c:v>95.81</c:v>
                </c:pt>
                <c:pt idx="885">
                  <c:v>95.81</c:v>
                </c:pt>
                <c:pt idx="886">
                  <c:v>95.81</c:v>
                </c:pt>
                <c:pt idx="887">
                  <c:v>95.81</c:v>
                </c:pt>
                <c:pt idx="888">
                  <c:v>95.81</c:v>
                </c:pt>
                <c:pt idx="889">
                  <c:v>95.81</c:v>
                </c:pt>
                <c:pt idx="890">
                  <c:v>95.81</c:v>
                </c:pt>
                <c:pt idx="891">
                  <c:v>95.81</c:v>
                </c:pt>
                <c:pt idx="892">
                  <c:v>95.81</c:v>
                </c:pt>
                <c:pt idx="893">
                  <c:v>95.81</c:v>
                </c:pt>
                <c:pt idx="894">
                  <c:v>95.81</c:v>
                </c:pt>
                <c:pt idx="895">
                  <c:v>95.81</c:v>
                </c:pt>
                <c:pt idx="896">
                  <c:v>96</c:v>
                </c:pt>
                <c:pt idx="897">
                  <c:v>96</c:v>
                </c:pt>
                <c:pt idx="898">
                  <c:v>96</c:v>
                </c:pt>
                <c:pt idx="899">
                  <c:v>96</c:v>
                </c:pt>
                <c:pt idx="900">
                  <c:v>96</c:v>
                </c:pt>
                <c:pt idx="901">
                  <c:v>96</c:v>
                </c:pt>
                <c:pt idx="902">
                  <c:v>96</c:v>
                </c:pt>
                <c:pt idx="903">
                  <c:v>96</c:v>
                </c:pt>
                <c:pt idx="904">
                  <c:v>96</c:v>
                </c:pt>
                <c:pt idx="905">
                  <c:v>96</c:v>
                </c:pt>
                <c:pt idx="906">
                  <c:v>96</c:v>
                </c:pt>
                <c:pt idx="907">
                  <c:v>96</c:v>
                </c:pt>
                <c:pt idx="908">
                  <c:v>96</c:v>
                </c:pt>
                <c:pt idx="909">
                  <c:v>96</c:v>
                </c:pt>
                <c:pt idx="910">
                  <c:v>96</c:v>
                </c:pt>
                <c:pt idx="911">
                  <c:v>96</c:v>
                </c:pt>
                <c:pt idx="912">
                  <c:v>96.06</c:v>
                </c:pt>
                <c:pt idx="913">
                  <c:v>96.06</c:v>
                </c:pt>
                <c:pt idx="914">
                  <c:v>96.06</c:v>
                </c:pt>
                <c:pt idx="915">
                  <c:v>96.06</c:v>
                </c:pt>
                <c:pt idx="916">
                  <c:v>96.06</c:v>
                </c:pt>
                <c:pt idx="917">
                  <c:v>96.06</c:v>
                </c:pt>
                <c:pt idx="918">
                  <c:v>96.06</c:v>
                </c:pt>
                <c:pt idx="919">
                  <c:v>96.06</c:v>
                </c:pt>
                <c:pt idx="920">
                  <c:v>96.06</c:v>
                </c:pt>
                <c:pt idx="921">
                  <c:v>96.06</c:v>
                </c:pt>
                <c:pt idx="922">
                  <c:v>96.06</c:v>
                </c:pt>
                <c:pt idx="923">
                  <c:v>96.06</c:v>
                </c:pt>
                <c:pt idx="924">
                  <c:v>96.06</c:v>
                </c:pt>
                <c:pt idx="925">
                  <c:v>96.06</c:v>
                </c:pt>
                <c:pt idx="926">
                  <c:v>96.06</c:v>
                </c:pt>
                <c:pt idx="927">
                  <c:v>96.06</c:v>
                </c:pt>
                <c:pt idx="928">
                  <c:v>96.5</c:v>
                </c:pt>
                <c:pt idx="929">
                  <c:v>96.5</c:v>
                </c:pt>
                <c:pt idx="930">
                  <c:v>96.5</c:v>
                </c:pt>
                <c:pt idx="931">
                  <c:v>96.5</c:v>
                </c:pt>
                <c:pt idx="932">
                  <c:v>96.5</c:v>
                </c:pt>
                <c:pt idx="933">
                  <c:v>96.5</c:v>
                </c:pt>
                <c:pt idx="934">
                  <c:v>96.5</c:v>
                </c:pt>
                <c:pt idx="935">
                  <c:v>96.5</c:v>
                </c:pt>
                <c:pt idx="936">
                  <c:v>96.5</c:v>
                </c:pt>
                <c:pt idx="937">
                  <c:v>96.75</c:v>
                </c:pt>
                <c:pt idx="938">
                  <c:v>96.75</c:v>
                </c:pt>
                <c:pt idx="939">
                  <c:v>96.75</c:v>
                </c:pt>
                <c:pt idx="940">
                  <c:v>96.75</c:v>
                </c:pt>
                <c:pt idx="941">
                  <c:v>96.75</c:v>
                </c:pt>
                <c:pt idx="942">
                  <c:v>96.75</c:v>
                </c:pt>
                <c:pt idx="943">
                  <c:v>96.75</c:v>
                </c:pt>
                <c:pt idx="944">
                  <c:v>96.75</c:v>
                </c:pt>
                <c:pt idx="945">
                  <c:v>96.75</c:v>
                </c:pt>
                <c:pt idx="946">
                  <c:v>96.75</c:v>
                </c:pt>
                <c:pt idx="947">
                  <c:v>96.75</c:v>
                </c:pt>
                <c:pt idx="948">
                  <c:v>96.75</c:v>
                </c:pt>
                <c:pt idx="949">
                  <c:v>96.75</c:v>
                </c:pt>
                <c:pt idx="950">
                  <c:v>96.75</c:v>
                </c:pt>
                <c:pt idx="951">
                  <c:v>96.75</c:v>
                </c:pt>
                <c:pt idx="952">
                  <c:v>96.75</c:v>
                </c:pt>
                <c:pt idx="953">
                  <c:v>96.75</c:v>
                </c:pt>
                <c:pt idx="954">
                  <c:v>96.75</c:v>
                </c:pt>
                <c:pt idx="955">
                  <c:v>97</c:v>
                </c:pt>
                <c:pt idx="956">
                  <c:v>97</c:v>
                </c:pt>
                <c:pt idx="957">
                  <c:v>97</c:v>
                </c:pt>
                <c:pt idx="958">
                  <c:v>97</c:v>
                </c:pt>
                <c:pt idx="959">
                  <c:v>97</c:v>
                </c:pt>
                <c:pt idx="960">
                  <c:v>97</c:v>
                </c:pt>
                <c:pt idx="961">
                  <c:v>97</c:v>
                </c:pt>
                <c:pt idx="962">
                  <c:v>97</c:v>
                </c:pt>
                <c:pt idx="963">
                  <c:v>97</c:v>
                </c:pt>
                <c:pt idx="964">
                  <c:v>97</c:v>
                </c:pt>
                <c:pt idx="965">
                  <c:v>97</c:v>
                </c:pt>
                <c:pt idx="966">
                  <c:v>97</c:v>
                </c:pt>
                <c:pt idx="967">
                  <c:v>97</c:v>
                </c:pt>
                <c:pt idx="968">
                  <c:v>97</c:v>
                </c:pt>
                <c:pt idx="969">
                  <c:v>97</c:v>
                </c:pt>
                <c:pt idx="970">
                  <c:v>97</c:v>
                </c:pt>
                <c:pt idx="971">
                  <c:v>97</c:v>
                </c:pt>
                <c:pt idx="972">
                  <c:v>97</c:v>
                </c:pt>
                <c:pt idx="973">
                  <c:v>96.25</c:v>
                </c:pt>
                <c:pt idx="974">
                  <c:v>96.25</c:v>
                </c:pt>
                <c:pt idx="975">
                  <c:v>96.25</c:v>
                </c:pt>
                <c:pt idx="976">
                  <c:v>96.25</c:v>
                </c:pt>
                <c:pt idx="977">
                  <c:v>96.25</c:v>
                </c:pt>
                <c:pt idx="978">
                  <c:v>96.25</c:v>
                </c:pt>
                <c:pt idx="979">
                  <c:v>96.25</c:v>
                </c:pt>
                <c:pt idx="980">
                  <c:v>96.25</c:v>
                </c:pt>
                <c:pt idx="981">
                  <c:v>96.25</c:v>
                </c:pt>
                <c:pt idx="982">
                  <c:v>96.25</c:v>
                </c:pt>
                <c:pt idx="983">
                  <c:v>96.25</c:v>
                </c:pt>
                <c:pt idx="984">
                  <c:v>96.25</c:v>
                </c:pt>
                <c:pt idx="985">
                  <c:v>96.25</c:v>
                </c:pt>
                <c:pt idx="986">
                  <c:v>96.25</c:v>
                </c:pt>
                <c:pt idx="987">
                  <c:v>96.62</c:v>
                </c:pt>
                <c:pt idx="988">
                  <c:v>96.62</c:v>
                </c:pt>
                <c:pt idx="989">
                  <c:v>96.62</c:v>
                </c:pt>
                <c:pt idx="990">
                  <c:v>96.62</c:v>
                </c:pt>
                <c:pt idx="991">
                  <c:v>96.62</c:v>
                </c:pt>
                <c:pt idx="992">
                  <c:v>96.62</c:v>
                </c:pt>
                <c:pt idx="993">
                  <c:v>96.62</c:v>
                </c:pt>
                <c:pt idx="994">
                  <c:v>96.62</c:v>
                </c:pt>
                <c:pt idx="995">
                  <c:v>96.62</c:v>
                </c:pt>
                <c:pt idx="996">
                  <c:v>96.62</c:v>
                </c:pt>
                <c:pt idx="997">
                  <c:v>96.62</c:v>
                </c:pt>
                <c:pt idx="998">
                  <c:v>96.62</c:v>
                </c:pt>
                <c:pt idx="999">
                  <c:v>96.62</c:v>
                </c:pt>
                <c:pt idx="1000">
                  <c:v>96.62</c:v>
                </c:pt>
                <c:pt idx="1001">
                  <c:v>96.62</c:v>
                </c:pt>
                <c:pt idx="1002">
                  <c:v>96.62</c:v>
                </c:pt>
                <c:pt idx="1003">
                  <c:v>96.62</c:v>
                </c:pt>
                <c:pt idx="1004">
                  <c:v>96.62</c:v>
                </c:pt>
                <c:pt idx="1005">
                  <c:v>96.5</c:v>
                </c:pt>
                <c:pt idx="1006">
                  <c:v>96.5</c:v>
                </c:pt>
                <c:pt idx="1007">
                  <c:v>96.5</c:v>
                </c:pt>
                <c:pt idx="1008">
                  <c:v>96.5</c:v>
                </c:pt>
                <c:pt idx="1009">
                  <c:v>96.5</c:v>
                </c:pt>
                <c:pt idx="1010">
                  <c:v>96.5</c:v>
                </c:pt>
                <c:pt idx="1011">
                  <c:v>96.5</c:v>
                </c:pt>
                <c:pt idx="1012">
                  <c:v>96.5</c:v>
                </c:pt>
                <c:pt idx="1013">
                  <c:v>96.5</c:v>
                </c:pt>
                <c:pt idx="1014">
                  <c:v>96.5</c:v>
                </c:pt>
                <c:pt idx="1015">
                  <c:v>96.5</c:v>
                </c:pt>
                <c:pt idx="1016">
                  <c:v>96.5</c:v>
                </c:pt>
                <c:pt idx="1017">
                  <c:v>96.5</c:v>
                </c:pt>
                <c:pt idx="1018">
                  <c:v>96.5</c:v>
                </c:pt>
                <c:pt idx="1019">
                  <c:v>96.5</c:v>
                </c:pt>
                <c:pt idx="1020">
                  <c:v>96.5</c:v>
                </c:pt>
                <c:pt idx="1021">
                  <c:v>96.5</c:v>
                </c:pt>
                <c:pt idx="1022">
                  <c:v>96.12</c:v>
                </c:pt>
                <c:pt idx="1023">
                  <c:v>96.12</c:v>
                </c:pt>
                <c:pt idx="1024">
                  <c:v>96.12</c:v>
                </c:pt>
                <c:pt idx="1025">
                  <c:v>96.12</c:v>
                </c:pt>
                <c:pt idx="1026">
                  <c:v>96.12</c:v>
                </c:pt>
                <c:pt idx="1027">
                  <c:v>96.12</c:v>
                </c:pt>
                <c:pt idx="1028">
                  <c:v>96.12</c:v>
                </c:pt>
                <c:pt idx="1029">
                  <c:v>96.12</c:v>
                </c:pt>
                <c:pt idx="1030">
                  <c:v>96.12</c:v>
                </c:pt>
                <c:pt idx="1031">
                  <c:v>96.12</c:v>
                </c:pt>
                <c:pt idx="1032">
                  <c:v>96.12</c:v>
                </c:pt>
                <c:pt idx="1033">
                  <c:v>96.12</c:v>
                </c:pt>
                <c:pt idx="1034">
                  <c:v>96.12</c:v>
                </c:pt>
                <c:pt idx="1035">
                  <c:v>96.12</c:v>
                </c:pt>
                <c:pt idx="1036">
                  <c:v>96.12</c:v>
                </c:pt>
                <c:pt idx="1037">
                  <c:v>96.12</c:v>
                </c:pt>
                <c:pt idx="1038">
                  <c:v>96.12</c:v>
                </c:pt>
                <c:pt idx="1039">
                  <c:v>96.12</c:v>
                </c:pt>
                <c:pt idx="1040">
                  <c:v>96.81</c:v>
                </c:pt>
                <c:pt idx="1041">
                  <c:v>96.81</c:v>
                </c:pt>
                <c:pt idx="1042">
                  <c:v>96.81</c:v>
                </c:pt>
                <c:pt idx="1043">
                  <c:v>96.81</c:v>
                </c:pt>
                <c:pt idx="1044">
                  <c:v>96.81</c:v>
                </c:pt>
                <c:pt idx="1045">
                  <c:v>96.81</c:v>
                </c:pt>
                <c:pt idx="1046">
                  <c:v>96.81</c:v>
                </c:pt>
                <c:pt idx="1047">
                  <c:v>96.81</c:v>
                </c:pt>
                <c:pt idx="1048">
                  <c:v>96.81</c:v>
                </c:pt>
                <c:pt idx="1049">
                  <c:v>96.81</c:v>
                </c:pt>
                <c:pt idx="1050">
                  <c:v>96.81</c:v>
                </c:pt>
                <c:pt idx="1051">
                  <c:v>96.81</c:v>
                </c:pt>
                <c:pt idx="1052">
                  <c:v>96.81</c:v>
                </c:pt>
                <c:pt idx="1053">
                  <c:v>96.81</c:v>
                </c:pt>
                <c:pt idx="1054">
                  <c:v>96.81</c:v>
                </c:pt>
                <c:pt idx="1055">
                  <c:v>96.81</c:v>
                </c:pt>
                <c:pt idx="1056">
                  <c:v>96.81</c:v>
                </c:pt>
                <c:pt idx="1057">
                  <c:v>96.81</c:v>
                </c:pt>
                <c:pt idx="1058">
                  <c:v>96.44</c:v>
                </c:pt>
                <c:pt idx="1059">
                  <c:v>96.44</c:v>
                </c:pt>
                <c:pt idx="1060">
                  <c:v>96.44</c:v>
                </c:pt>
                <c:pt idx="1061">
                  <c:v>96.44</c:v>
                </c:pt>
                <c:pt idx="1062">
                  <c:v>96.44</c:v>
                </c:pt>
                <c:pt idx="1063">
                  <c:v>96.44</c:v>
                </c:pt>
                <c:pt idx="1064">
                  <c:v>96.44</c:v>
                </c:pt>
                <c:pt idx="1065">
                  <c:v>96.44</c:v>
                </c:pt>
                <c:pt idx="1066">
                  <c:v>96.44</c:v>
                </c:pt>
                <c:pt idx="1067">
                  <c:v>96.44</c:v>
                </c:pt>
                <c:pt idx="1068">
                  <c:v>96.44</c:v>
                </c:pt>
                <c:pt idx="1069">
                  <c:v>96.44</c:v>
                </c:pt>
                <c:pt idx="1070">
                  <c:v>96.44</c:v>
                </c:pt>
                <c:pt idx="1071">
                  <c:v>96.44</c:v>
                </c:pt>
                <c:pt idx="1072">
                  <c:v>96.06</c:v>
                </c:pt>
                <c:pt idx="1073">
                  <c:v>96.06</c:v>
                </c:pt>
                <c:pt idx="1074">
                  <c:v>96.06</c:v>
                </c:pt>
                <c:pt idx="1075">
                  <c:v>96.06</c:v>
                </c:pt>
                <c:pt idx="1076">
                  <c:v>96.06</c:v>
                </c:pt>
                <c:pt idx="1077">
                  <c:v>96.06</c:v>
                </c:pt>
                <c:pt idx="1078">
                  <c:v>96.06</c:v>
                </c:pt>
                <c:pt idx="1079">
                  <c:v>96.06</c:v>
                </c:pt>
                <c:pt idx="1080">
                  <c:v>96.06</c:v>
                </c:pt>
                <c:pt idx="1081">
                  <c:v>96.06</c:v>
                </c:pt>
                <c:pt idx="1082">
                  <c:v>96.06</c:v>
                </c:pt>
                <c:pt idx="1083">
                  <c:v>96.06</c:v>
                </c:pt>
                <c:pt idx="1084">
                  <c:v>96.06</c:v>
                </c:pt>
                <c:pt idx="1085">
                  <c:v>96.06</c:v>
                </c:pt>
                <c:pt idx="1086">
                  <c:v>96.06</c:v>
                </c:pt>
                <c:pt idx="1087">
                  <c:v>96.06</c:v>
                </c:pt>
                <c:pt idx="1088">
                  <c:v>96.06</c:v>
                </c:pt>
                <c:pt idx="1089">
                  <c:v>96.06</c:v>
                </c:pt>
                <c:pt idx="1090">
                  <c:v>95.69</c:v>
                </c:pt>
                <c:pt idx="1091">
                  <c:v>95.69</c:v>
                </c:pt>
                <c:pt idx="1092">
                  <c:v>95.69</c:v>
                </c:pt>
                <c:pt idx="1093">
                  <c:v>95.69</c:v>
                </c:pt>
                <c:pt idx="1094">
                  <c:v>95.69</c:v>
                </c:pt>
                <c:pt idx="1095">
                  <c:v>95.69</c:v>
                </c:pt>
                <c:pt idx="1096">
                  <c:v>95.69</c:v>
                </c:pt>
                <c:pt idx="1097">
                  <c:v>95.69</c:v>
                </c:pt>
                <c:pt idx="1098">
                  <c:v>95.69</c:v>
                </c:pt>
                <c:pt idx="1099">
                  <c:v>95.69</c:v>
                </c:pt>
                <c:pt idx="1100">
                  <c:v>95.69</c:v>
                </c:pt>
                <c:pt idx="1101">
                  <c:v>95.69</c:v>
                </c:pt>
                <c:pt idx="1102">
                  <c:v>96.06</c:v>
                </c:pt>
                <c:pt idx="1103">
                  <c:v>96.06</c:v>
                </c:pt>
                <c:pt idx="1104">
                  <c:v>96.06</c:v>
                </c:pt>
                <c:pt idx="1105">
                  <c:v>96.06</c:v>
                </c:pt>
                <c:pt idx="1106">
                  <c:v>96.06</c:v>
                </c:pt>
                <c:pt idx="1107">
                  <c:v>96.06</c:v>
                </c:pt>
                <c:pt idx="1108">
                  <c:v>96.06</c:v>
                </c:pt>
                <c:pt idx="1109">
                  <c:v>96.06</c:v>
                </c:pt>
                <c:pt idx="1110">
                  <c:v>96.06</c:v>
                </c:pt>
                <c:pt idx="1111">
                  <c:v>96.06</c:v>
                </c:pt>
                <c:pt idx="1112">
                  <c:v>96.06</c:v>
                </c:pt>
                <c:pt idx="1113">
                  <c:v>96.06</c:v>
                </c:pt>
                <c:pt idx="1114">
                  <c:v>96.06</c:v>
                </c:pt>
                <c:pt idx="1115">
                  <c:v>96.06</c:v>
                </c:pt>
                <c:pt idx="1116">
                  <c:v>96.06</c:v>
                </c:pt>
                <c:pt idx="1117">
                  <c:v>96.06</c:v>
                </c:pt>
                <c:pt idx="1118">
                  <c:v>96.06</c:v>
                </c:pt>
                <c:pt idx="1119">
                  <c:v>96.06</c:v>
                </c:pt>
                <c:pt idx="1120">
                  <c:v>96</c:v>
                </c:pt>
                <c:pt idx="1121">
                  <c:v>96</c:v>
                </c:pt>
                <c:pt idx="1122">
                  <c:v>96</c:v>
                </c:pt>
                <c:pt idx="1123">
                  <c:v>96</c:v>
                </c:pt>
                <c:pt idx="1124">
                  <c:v>96</c:v>
                </c:pt>
                <c:pt idx="1125">
                  <c:v>96</c:v>
                </c:pt>
                <c:pt idx="1126">
                  <c:v>96</c:v>
                </c:pt>
                <c:pt idx="1127">
                  <c:v>96</c:v>
                </c:pt>
                <c:pt idx="1128">
                  <c:v>96</c:v>
                </c:pt>
                <c:pt idx="1129">
                  <c:v>96</c:v>
                </c:pt>
                <c:pt idx="1130">
                  <c:v>96</c:v>
                </c:pt>
                <c:pt idx="1131">
                  <c:v>96</c:v>
                </c:pt>
                <c:pt idx="1132">
                  <c:v>96</c:v>
                </c:pt>
                <c:pt idx="1133">
                  <c:v>96</c:v>
                </c:pt>
                <c:pt idx="1134">
                  <c:v>96</c:v>
                </c:pt>
                <c:pt idx="1135">
                  <c:v>96</c:v>
                </c:pt>
                <c:pt idx="1136">
                  <c:v>96</c:v>
                </c:pt>
                <c:pt idx="1137">
                  <c:v>96</c:v>
                </c:pt>
                <c:pt idx="1138">
                  <c:v>95.75</c:v>
                </c:pt>
                <c:pt idx="1139">
                  <c:v>95.75</c:v>
                </c:pt>
                <c:pt idx="1140">
                  <c:v>95.75</c:v>
                </c:pt>
                <c:pt idx="1141">
                  <c:v>95.75</c:v>
                </c:pt>
                <c:pt idx="1142">
                  <c:v>95.75</c:v>
                </c:pt>
                <c:pt idx="1143">
                  <c:v>95.75</c:v>
                </c:pt>
                <c:pt idx="1144">
                  <c:v>95.75</c:v>
                </c:pt>
                <c:pt idx="1145">
                  <c:v>95.75</c:v>
                </c:pt>
                <c:pt idx="1146">
                  <c:v>95.75</c:v>
                </c:pt>
                <c:pt idx="1147">
                  <c:v>95.75</c:v>
                </c:pt>
                <c:pt idx="1148">
                  <c:v>95.75</c:v>
                </c:pt>
                <c:pt idx="1149">
                  <c:v>95.75</c:v>
                </c:pt>
                <c:pt idx="1150">
                  <c:v>95.75</c:v>
                </c:pt>
                <c:pt idx="1151">
                  <c:v>95.75</c:v>
                </c:pt>
                <c:pt idx="1152">
                  <c:v>95.94</c:v>
                </c:pt>
                <c:pt idx="1153">
                  <c:v>95.94</c:v>
                </c:pt>
                <c:pt idx="1154">
                  <c:v>95.94</c:v>
                </c:pt>
                <c:pt idx="1155">
                  <c:v>95.94</c:v>
                </c:pt>
                <c:pt idx="1156">
                  <c:v>95.94</c:v>
                </c:pt>
                <c:pt idx="1157">
                  <c:v>95.94</c:v>
                </c:pt>
                <c:pt idx="1158">
                  <c:v>95.94</c:v>
                </c:pt>
                <c:pt idx="1159">
                  <c:v>95.94</c:v>
                </c:pt>
                <c:pt idx="1160">
                  <c:v>95.94</c:v>
                </c:pt>
                <c:pt idx="1161">
                  <c:v>95.94</c:v>
                </c:pt>
                <c:pt idx="1162">
                  <c:v>95.94</c:v>
                </c:pt>
                <c:pt idx="1163">
                  <c:v>95.94</c:v>
                </c:pt>
                <c:pt idx="1164">
                  <c:v>95.94</c:v>
                </c:pt>
                <c:pt idx="1165">
                  <c:v>95.94</c:v>
                </c:pt>
                <c:pt idx="1166">
                  <c:v>95.94</c:v>
                </c:pt>
                <c:pt idx="1167">
                  <c:v>95.94</c:v>
                </c:pt>
                <c:pt idx="1168">
                  <c:v>95.94</c:v>
                </c:pt>
                <c:pt idx="1169">
                  <c:v>95.94</c:v>
                </c:pt>
                <c:pt idx="1170">
                  <c:v>95.69</c:v>
                </c:pt>
                <c:pt idx="1171">
                  <c:v>95.69</c:v>
                </c:pt>
                <c:pt idx="1172">
                  <c:v>95.69</c:v>
                </c:pt>
                <c:pt idx="1173">
                  <c:v>95.69</c:v>
                </c:pt>
                <c:pt idx="1174">
                  <c:v>95.69</c:v>
                </c:pt>
                <c:pt idx="1175">
                  <c:v>95.69</c:v>
                </c:pt>
                <c:pt idx="1176">
                  <c:v>95.69</c:v>
                </c:pt>
                <c:pt idx="1177">
                  <c:v>95.69</c:v>
                </c:pt>
                <c:pt idx="1178">
                  <c:v>95.69</c:v>
                </c:pt>
                <c:pt idx="1179">
                  <c:v>95.69</c:v>
                </c:pt>
                <c:pt idx="1180">
                  <c:v>95.69</c:v>
                </c:pt>
                <c:pt idx="1181">
                  <c:v>95.69</c:v>
                </c:pt>
                <c:pt idx="1182">
                  <c:v>95.69</c:v>
                </c:pt>
                <c:pt idx="1183">
                  <c:v>95.69</c:v>
                </c:pt>
                <c:pt idx="1184">
                  <c:v>95.69</c:v>
                </c:pt>
                <c:pt idx="1185">
                  <c:v>95.69</c:v>
                </c:pt>
                <c:pt idx="1186">
                  <c:v>95.62</c:v>
                </c:pt>
                <c:pt idx="1187">
                  <c:v>95.62</c:v>
                </c:pt>
                <c:pt idx="1188">
                  <c:v>95.62</c:v>
                </c:pt>
                <c:pt idx="1189">
                  <c:v>95.62</c:v>
                </c:pt>
                <c:pt idx="1190">
                  <c:v>95.62</c:v>
                </c:pt>
                <c:pt idx="1191">
                  <c:v>95.62</c:v>
                </c:pt>
                <c:pt idx="1192">
                  <c:v>95.62</c:v>
                </c:pt>
                <c:pt idx="1193">
                  <c:v>95.62</c:v>
                </c:pt>
                <c:pt idx="1194">
                  <c:v>95.62</c:v>
                </c:pt>
                <c:pt idx="1195">
                  <c:v>95.62</c:v>
                </c:pt>
                <c:pt idx="1196">
                  <c:v>95.62</c:v>
                </c:pt>
                <c:pt idx="1197">
                  <c:v>95.62</c:v>
                </c:pt>
                <c:pt idx="1198">
                  <c:v>95.62</c:v>
                </c:pt>
                <c:pt idx="1199">
                  <c:v>95.62</c:v>
                </c:pt>
                <c:pt idx="1200">
                  <c:v>95.62</c:v>
                </c:pt>
                <c:pt idx="1201">
                  <c:v>95.62</c:v>
                </c:pt>
                <c:pt idx="1202">
                  <c:v>95.62</c:v>
                </c:pt>
                <c:pt idx="1203">
                  <c:v>95.62</c:v>
                </c:pt>
                <c:pt idx="1204">
                  <c:v>95.56</c:v>
                </c:pt>
                <c:pt idx="1205">
                  <c:v>95.56</c:v>
                </c:pt>
                <c:pt idx="1206">
                  <c:v>95.56</c:v>
                </c:pt>
                <c:pt idx="1207">
                  <c:v>95.56</c:v>
                </c:pt>
                <c:pt idx="1208">
                  <c:v>95.56</c:v>
                </c:pt>
                <c:pt idx="1209">
                  <c:v>95.56</c:v>
                </c:pt>
                <c:pt idx="1210">
                  <c:v>95.56</c:v>
                </c:pt>
                <c:pt idx="1211">
                  <c:v>95.56</c:v>
                </c:pt>
                <c:pt idx="1212">
                  <c:v>95.56</c:v>
                </c:pt>
                <c:pt idx="1213">
                  <c:v>95.56</c:v>
                </c:pt>
                <c:pt idx="1214">
                  <c:v>95.56</c:v>
                </c:pt>
                <c:pt idx="1215">
                  <c:v>95.56</c:v>
                </c:pt>
                <c:pt idx="1216">
                  <c:v>95.56</c:v>
                </c:pt>
                <c:pt idx="1217">
                  <c:v>95.56</c:v>
                </c:pt>
                <c:pt idx="1218">
                  <c:v>95.56</c:v>
                </c:pt>
                <c:pt idx="1219">
                  <c:v>95.56</c:v>
                </c:pt>
                <c:pt idx="1220">
                  <c:v>95.56</c:v>
                </c:pt>
                <c:pt idx="1221">
                  <c:v>95.56</c:v>
                </c:pt>
                <c:pt idx="1222">
                  <c:v>95.44</c:v>
                </c:pt>
                <c:pt idx="1223">
                  <c:v>95.44</c:v>
                </c:pt>
                <c:pt idx="1224">
                  <c:v>95.44</c:v>
                </c:pt>
                <c:pt idx="1225">
                  <c:v>95.44</c:v>
                </c:pt>
                <c:pt idx="1226">
                  <c:v>95.44</c:v>
                </c:pt>
                <c:pt idx="1227">
                  <c:v>95.44</c:v>
                </c:pt>
                <c:pt idx="1228">
                  <c:v>95.44</c:v>
                </c:pt>
                <c:pt idx="1229">
                  <c:v>95.44</c:v>
                </c:pt>
                <c:pt idx="1230">
                  <c:v>95.44</c:v>
                </c:pt>
                <c:pt idx="1231">
                  <c:v>95.44</c:v>
                </c:pt>
                <c:pt idx="1232">
                  <c:v>95.44</c:v>
                </c:pt>
                <c:pt idx="1233">
                  <c:v>95.44</c:v>
                </c:pt>
                <c:pt idx="1234">
                  <c:v>95.44</c:v>
                </c:pt>
                <c:pt idx="1235">
                  <c:v>95.44</c:v>
                </c:pt>
                <c:pt idx="1236">
                  <c:v>95.44</c:v>
                </c:pt>
                <c:pt idx="1237">
                  <c:v>95.44</c:v>
                </c:pt>
                <c:pt idx="1238">
                  <c:v>95.44</c:v>
                </c:pt>
                <c:pt idx="1239">
                  <c:v>95.44</c:v>
                </c:pt>
                <c:pt idx="1240">
                  <c:v>95.44</c:v>
                </c:pt>
                <c:pt idx="1241">
                  <c:v>95.44</c:v>
                </c:pt>
                <c:pt idx="1242">
                  <c:v>95.44</c:v>
                </c:pt>
                <c:pt idx="1243">
                  <c:v>95.44</c:v>
                </c:pt>
                <c:pt idx="1244">
                  <c:v>95.44</c:v>
                </c:pt>
                <c:pt idx="1245">
                  <c:v>95.44</c:v>
                </c:pt>
                <c:pt idx="1246">
                  <c:v>95.44</c:v>
                </c:pt>
                <c:pt idx="1247">
                  <c:v>95.44</c:v>
                </c:pt>
                <c:pt idx="1248">
                  <c:v>95.44</c:v>
                </c:pt>
                <c:pt idx="1249">
                  <c:v>95.44</c:v>
                </c:pt>
                <c:pt idx="1250">
                  <c:v>95.44</c:v>
                </c:pt>
                <c:pt idx="1251">
                  <c:v>95.44</c:v>
                </c:pt>
                <c:pt idx="1252">
                  <c:v>95.44</c:v>
                </c:pt>
                <c:pt idx="1253">
                  <c:v>95.44</c:v>
                </c:pt>
                <c:pt idx="1254">
                  <c:v>95.44</c:v>
                </c:pt>
                <c:pt idx="1255">
                  <c:v>95.44</c:v>
                </c:pt>
                <c:pt idx="1256">
                  <c:v>95.44</c:v>
                </c:pt>
                <c:pt idx="1257">
                  <c:v>95.44</c:v>
                </c:pt>
                <c:pt idx="1258">
                  <c:v>95.44</c:v>
                </c:pt>
                <c:pt idx="1259">
                  <c:v>95.44</c:v>
                </c:pt>
                <c:pt idx="1260">
                  <c:v>95.44</c:v>
                </c:pt>
                <c:pt idx="1261">
                  <c:v>95.44</c:v>
                </c:pt>
                <c:pt idx="1262">
                  <c:v>95.44</c:v>
                </c:pt>
                <c:pt idx="1263">
                  <c:v>95.44</c:v>
                </c:pt>
                <c:pt idx="1264">
                  <c:v>95.44</c:v>
                </c:pt>
                <c:pt idx="1265">
                  <c:v>95.44</c:v>
                </c:pt>
                <c:pt idx="1266">
                  <c:v>95.44</c:v>
                </c:pt>
                <c:pt idx="1267">
                  <c:v>95.44</c:v>
                </c:pt>
                <c:pt idx="1268">
                  <c:v>95.44</c:v>
                </c:pt>
                <c:pt idx="1269">
                  <c:v>95.44</c:v>
                </c:pt>
                <c:pt idx="1270">
                  <c:v>95.56</c:v>
                </c:pt>
                <c:pt idx="1271">
                  <c:v>95.56</c:v>
                </c:pt>
                <c:pt idx="1272">
                  <c:v>95.56</c:v>
                </c:pt>
                <c:pt idx="1273">
                  <c:v>95.56</c:v>
                </c:pt>
                <c:pt idx="1274">
                  <c:v>95.56</c:v>
                </c:pt>
                <c:pt idx="1275">
                  <c:v>95.56</c:v>
                </c:pt>
                <c:pt idx="1276">
                  <c:v>95.56</c:v>
                </c:pt>
                <c:pt idx="1277">
                  <c:v>95.56</c:v>
                </c:pt>
                <c:pt idx="1278">
                  <c:v>95.56</c:v>
                </c:pt>
                <c:pt idx="1279">
                  <c:v>95.56</c:v>
                </c:pt>
                <c:pt idx="1280">
                  <c:v>95.56</c:v>
                </c:pt>
                <c:pt idx="1281">
                  <c:v>95.56</c:v>
                </c:pt>
                <c:pt idx="1282">
                  <c:v>95.56</c:v>
                </c:pt>
                <c:pt idx="1283">
                  <c:v>95.56</c:v>
                </c:pt>
                <c:pt idx="1284">
                  <c:v>95.56</c:v>
                </c:pt>
                <c:pt idx="1285">
                  <c:v>95.56</c:v>
                </c:pt>
                <c:pt idx="1286">
                  <c:v>95.56</c:v>
                </c:pt>
                <c:pt idx="1287">
                  <c:v>95.56</c:v>
                </c:pt>
                <c:pt idx="1288">
                  <c:v>95.75</c:v>
                </c:pt>
                <c:pt idx="1289">
                  <c:v>95.75</c:v>
                </c:pt>
                <c:pt idx="1290">
                  <c:v>95.75</c:v>
                </c:pt>
                <c:pt idx="1291">
                  <c:v>95.75</c:v>
                </c:pt>
                <c:pt idx="1292">
                  <c:v>95.75</c:v>
                </c:pt>
                <c:pt idx="1293">
                  <c:v>95.75</c:v>
                </c:pt>
                <c:pt idx="1294">
                  <c:v>95.75</c:v>
                </c:pt>
                <c:pt idx="1295">
                  <c:v>95.75</c:v>
                </c:pt>
                <c:pt idx="1296">
                  <c:v>95.75</c:v>
                </c:pt>
                <c:pt idx="1297">
                  <c:v>95.75</c:v>
                </c:pt>
                <c:pt idx="1298">
                  <c:v>95.75</c:v>
                </c:pt>
                <c:pt idx="1299">
                  <c:v>95.75</c:v>
                </c:pt>
                <c:pt idx="1300">
                  <c:v>95.75</c:v>
                </c:pt>
                <c:pt idx="1301">
                  <c:v>95.75</c:v>
                </c:pt>
                <c:pt idx="1302">
                  <c:v>95.75</c:v>
                </c:pt>
                <c:pt idx="1303">
                  <c:v>95.75</c:v>
                </c:pt>
                <c:pt idx="1304">
                  <c:v>95.75</c:v>
                </c:pt>
                <c:pt idx="1305">
                  <c:v>95.75</c:v>
                </c:pt>
                <c:pt idx="1306">
                  <c:v>95.44</c:v>
                </c:pt>
                <c:pt idx="1307">
                  <c:v>95.44</c:v>
                </c:pt>
                <c:pt idx="1308">
                  <c:v>95.44</c:v>
                </c:pt>
                <c:pt idx="1309">
                  <c:v>95.44</c:v>
                </c:pt>
                <c:pt idx="1310">
                  <c:v>95.44</c:v>
                </c:pt>
                <c:pt idx="1311">
                  <c:v>95.44</c:v>
                </c:pt>
                <c:pt idx="1312">
                  <c:v>95.44</c:v>
                </c:pt>
                <c:pt idx="1313">
                  <c:v>95.44</c:v>
                </c:pt>
                <c:pt idx="1314">
                  <c:v>95.44</c:v>
                </c:pt>
                <c:pt idx="1315">
                  <c:v>95.44</c:v>
                </c:pt>
                <c:pt idx="1316">
                  <c:v>95.44</c:v>
                </c:pt>
                <c:pt idx="1317">
                  <c:v>95.44</c:v>
                </c:pt>
                <c:pt idx="1318">
                  <c:v>95.44</c:v>
                </c:pt>
                <c:pt idx="1319">
                  <c:v>94.69</c:v>
                </c:pt>
                <c:pt idx="1320">
                  <c:v>94.69</c:v>
                </c:pt>
                <c:pt idx="1321">
                  <c:v>94.69</c:v>
                </c:pt>
                <c:pt idx="1322">
                  <c:v>94.69</c:v>
                </c:pt>
                <c:pt idx="1323">
                  <c:v>94.69</c:v>
                </c:pt>
                <c:pt idx="1324">
                  <c:v>94.69</c:v>
                </c:pt>
                <c:pt idx="1325">
                  <c:v>94.69</c:v>
                </c:pt>
                <c:pt idx="1326">
                  <c:v>94.69</c:v>
                </c:pt>
                <c:pt idx="1327">
                  <c:v>94.69</c:v>
                </c:pt>
                <c:pt idx="1328">
                  <c:v>94.69</c:v>
                </c:pt>
                <c:pt idx="1329">
                  <c:v>94.69</c:v>
                </c:pt>
                <c:pt idx="1330">
                  <c:v>94.69</c:v>
                </c:pt>
                <c:pt idx="1331">
                  <c:v>94.69</c:v>
                </c:pt>
                <c:pt idx="1332">
                  <c:v>94.69</c:v>
                </c:pt>
                <c:pt idx="1333">
                  <c:v>94.69</c:v>
                </c:pt>
                <c:pt idx="1334">
                  <c:v>94.69</c:v>
                </c:pt>
                <c:pt idx="1335">
                  <c:v>94.69</c:v>
                </c:pt>
                <c:pt idx="1336">
                  <c:v>94.69</c:v>
                </c:pt>
                <c:pt idx="1337">
                  <c:v>94.06</c:v>
                </c:pt>
                <c:pt idx="1338">
                  <c:v>94.06</c:v>
                </c:pt>
                <c:pt idx="1339">
                  <c:v>94.06</c:v>
                </c:pt>
                <c:pt idx="1340">
                  <c:v>94.06</c:v>
                </c:pt>
                <c:pt idx="1341">
                  <c:v>94.06</c:v>
                </c:pt>
                <c:pt idx="1342">
                  <c:v>94.06</c:v>
                </c:pt>
                <c:pt idx="1343">
                  <c:v>94.06</c:v>
                </c:pt>
                <c:pt idx="1344">
                  <c:v>94.06</c:v>
                </c:pt>
                <c:pt idx="1345">
                  <c:v>94.06</c:v>
                </c:pt>
                <c:pt idx="1346">
                  <c:v>94.06</c:v>
                </c:pt>
                <c:pt idx="1347">
                  <c:v>94.06</c:v>
                </c:pt>
                <c:pt idx="1348">
                  <c:v>94.06</c:v>
                </c:pt>
                <c:pt idx="1349">
                  <c:v>94.06</c:v>
                </c:pt>
                <c:pt idx="1350">
                  <c:v>94.06</c:v>
                </c:pt>
                <c:pt idx="1351">
                  <c:v>93.69</c:v>
                </c:pt>
                <c:pt idx="1352">
                  <c:v>93.69</c:v>
                </c:pt>
                <c:pt idx="1353">
                  <c:v>93.69</c:v>
                </c:pt>
                <c:pt idx="1354">
                  <c:v>93.69</c:v>
                </c:pt>
                <c:pt idx="1355">
                  <c:v>93.69</c:v>
                </c:pt>
                <c:pt idx="1356">
                  <c:v>93.69</c:v>
                </c:pt>
                <c:pt idx="1357">
                  <c:v>93.69</c:v>
                </c:pt>
                <c:pt idx="1358">
                  <c:v>93.69</c:v>
                </c:pt>
                <c:pt idx="1359">
                  <c:v>93.69</c:v>
                </c:pt>
                <c:pt idx="1360">
                  <c:v>93.69</c:v>
                </c:pt>
                <c:pt idx="1361">
                  <c:v>93.69</c:v>
                </c:pt>
                <c:pt idx="1362">
                  <c:v>93.69</c:v>
                </c:pt>
                <c:pt idx="1363">
                  <c:v>93.69</c:v>
                </c:pt>
                <c:pt idx="1364">
                  <c:v>93.69</c:v>
                </c:pt>
                <c:pt idx="1365">
                  <c:v>93.69</c:v>
                </c:pt>
                <c:pt idx="1366">
                  <c:v>93.69</c:v>
                </c:pt>
                <c:pt idx="1367">
                  <c:v>93.69</c:v>
                </c:pt>
                <c:pt idx="1368">
                  <c:v>93.81</c:v>
                </c:pt>
                <c:pt idx="1369">
                  <c:v>93.81</c:v>
                </c:pt>
                <c:pt idx="1370">
                  <c:v>93.81</c:v>
                </c:pt>
                <c:pt idx="1371">
                  <c:v>93.81</c:v>
                </c:pt>
                <c:pt idx="1372">
                  <c:v>93.81</c:v>
                </c:pt>
                <c:pt idx="1373">
                  <c:v>93.81</c:v>
                </c:pt>
                <c:pt idx="1374">
                  <c:v>93.81</c:v>
                </c:pt>
                <c:pt idx="1375">
                  <c:v>93.81</c:v>
                </c:pt>
                <c:pt idx="1376">
                  <c:v>93.81</c:v>
                </c:pt>
                <c:pt idx="1377">
                  <c:v>93.81</c:v>
                </c:pt>
                <c:pt idx="1378">
                  <c:v>93.81</c:v>
                </c:pt>
                <c:pt idx="1379">
                  <c:v>93.81</c:v>
                </c:pt>
                <c:pt idx="1380">
                  <c:v>93.81</c:v>
                </c:pt>
                <c:pt idx="1381">
                  <c:v>93.81</c:v>
                </c:pt>
                <c:pt idx="1382">
                  <c:v>93.81</c:v>
                </c:pt>
                <c:pt idx="1383">
                  <c:v>93.81</c:v>
                </c:pt>
                <c:pt idx="1384">
                  <c:v>93.81</c:v>
                </c:pt>
                <c:pt idx="1385">
                  <c:v>93.81</c:v>
                </c:pt>
                <c:pt idx="1386">
                  <c:v>92.87</c:v>
                </c:pt>
                <c:pt idx="1387">
                  <c:v>92.87</c:v>
                </c:pt>
                <c:pt idx="1388">
                  <c:v>92.87</c:v>
                </c:pt>
                <c:pt idx="1389">
                  <c:v>92.87</c:v>
                </c:pt>
                <c:pt idx="1390">
                  <c:v>92.87</c:v>
                </c:pt>
                <c:pt idx="1391">
                  <c:v>92.87</c:v>
                </c:pt>
                <c:pt idx="1392">
                  <c:v>92.87</c:v>
                </c:pt>
                <c:pt idx="1393">
                  <c:v>92.87</c:v>
                </c:pt>
                <c:pt idx="1394">
                  <c:v>92.87</c:v>
                </c:pt>
                <c:pt idx="1395">
                  <c:v>92.87</c:v>
                </c:pt>
                <c:pt idx="1396">
                  <c:v>92.87</c:v>
                </c:pt>
                <c:pt idx="1397">
                  <c:v>92.87</c:v>
                </c:pt>
                <c:pt idx="1398">
                  <c:v>92.87</c:v>
                </c:pt>
                <c:pt idx="1399">
                  <c:v>92.87</c:v>
                </c:pt>
                <c:pt idx="1400">
                  <c:v>93.12</c:v>
                </c:pt>
                <c:pt idx="1401">
                  <c:v>93.12</c:v>
                </c:pt>
                <c:pt idx="1402">
                  <c:v>93.12</c:v>
                </c:pt>
                <c:pt idx="1403">
                  <c:v>93.12</c:v>
                </c:pt>
                <c:pt idx="1404">
                  <c:v>93.12</c:v>
                </c:pt>
                <c:pt idx="1405">
                  <c:v>93.12</c:v>
                </c:pt>
                <c:pt idx="1406">
                  <c:v>93.12</c:v>
                </c:pt>
                <c:pt idx="1407">
                  <c:v>93.12</c:v>
                </c:pt>
                <c:pt idx="1408">
                  <c:v>93.12</c:v>
                </c:pt>
                <c:pt idx="1409">
                  <c:v>93.12</c:v>
                </c:pt>
                <c:pt idx="1410">
                  <c:v>93.12</c:v>
                </c:pt>
                <c:pt idx="1411">
                  <c:v>93.12</c:v>
                </c:pt>
                <c:pt idx="1412">
                  <c:v>93.12</c:v>
                </c:pt>
                <c:pt idx="1413">
                  <c:v>93.12</c:v>
                </c:pt>
                <c:pt idx="1414">
                  <c:v>93.12</c:v>
                </c:pt>
                <c:pt idx="1415">
                  <c:v>93.12</c:v>
                </c:pt>
                <c:pt idx="1416">
                  <c:v>93.12</c:v>
                </c:pt>
                <c:pt idx="1417">
                  <c:v>93.12</c:v>
                </c:pt>
                <c:pt idx="1418">
                  <c:v>93.06</c:v>
                </c:pt>
                <c:pt idx="1419">
                  <c:v>93.06</c:v>
                </c:pt>
                <c:pt idx="1420">
                  <c:v>93.06</c:v>
                </c:pt>
                <c:pt idx="1421">
                  <c:v>93.06</c:v>
                </c:pt>
                <c:pt idx="1422">
                  <c:v>93.06</c:v>
                </c:pt>
                <c:pt idx="1423">
                  <c:v>93.06</c:v>
                </c:pt>
                <c:pt idx="1424">
                  <c:v>93.06</c:v>
                </c:pt>
                <c:pt idx="1425">
                  <c:v>93.06</c:v>
                </c:pt>
                <c:pt idx="1426">
                  <c:v>93.06</c:v>
                </c:pt>
                <c:pt idx="1427">
                  <c:v>93.06</c:v>
                </c:pt>
                <c:pt idx="1428">
                  <c:v>93.06</c:v>
                </c:pt>
                <c:pt idx="1429">
                  <c:v>93.06</c:v>
                </c:pt>
                <c:pt idx="1430">
                  <c:v>93.06</c:v>
                </c:pt>
                <c:pt idx="1431">
                  <c:v>93.06</c:v>
                </c:pt>
                <c:pt idx="1432">
                  <c:v>93.06</c:v>
                </c:pt>
                <c:pt idx="1433">
                  <c:v>92.87</c:v>
                </c:pt>
                <c:pt idx="1434">
                  <c:v>92.87</c:v>
                </c:pt>
                <c:pt idx="1435">
                  <c:v>92.87</c:v>
                </c:pt>
                <c:pt idx="1436">
                  <c:v>92.87</c:v>
                </c:pt>
                <c:pt idx="1437">
                  <c:v>92.87</c:v>
                </c:pt>
                <c:pt idx="1438">
                  <c:v>92.87</c:v>
                </c:pt>
                <c:pt idx="1439">
                  <c:v>92.87</c:v>
                </c:pt>
                <c:pt idx="1440">
                  <c:v>92.87</c:v>
                </c:pt>
                <c:pt idx="1441">
                  <c:v>92.87</c:v>
                </c:pt>
                <c:pt idx="1442">
                  <c:v>92.87</c:v>
                </c:pt>
                <c:pt idx="1443">
                  <c:v>92.87</c:v>
                </c:pt>
                <c:pt idx="1444">
                  <c:v>92.87</c:v>
                </c:pt>
                <c:pt idx="1445">
                  <c:v>92.87</c:v>
                </c:pt>
                <c:pt idx="1446">
                  <c:v>92.87</c:v>
                </c:pt>
                <c:pt idx="1447">
                  <c:v>92.87</c:v>
                </c:pt>
                <c:pt idx="1448">
                  <c:v>92.87</c:v>
                </c:pt>
                <c:pt idx="1449">
                  <c:v>92.87</c:v>
                </c:pt>
                <c:pt idx="1450">
                  <c:v>92.87</c:v>
                </c:pt>
                <c:pt idx="1451">
                  <c:v>93.19</c:v>
                </c:pt>
                <c:pt idx="1452">
                  <c:v>93.19</c:v>
                </c:pt>
                <c:pt idx="1453">
                  <c:v>93.19</c:v>
                </c:pt>
                <c:pt idx="1454">
                  <c:v>93.19</c:v>
                </c:pt>
                <c:pt idx="1455">
                  <c:v>93.19</c:v>
                </c:pt>
                <c:pt idx="1456">
                  <c:v>93.19</c:v>
                </c:pt>
                <c:pt idx="1457">
                  <c:v>93.19</c:v>
                </c:pt>
                <c:pt idx="1458">
                  <c:v>93.19</c:v>
                </c:pt>
                <c:pt idx="1459">
                  <c:v>93.19</c:v>
                </c:pt>
                <c:pt idx="1460">
                  <c:v>93.19</c:v>
                </c:pt>
                <c:pt idx="1461">
                  <c:v>93.19</c:v>
                </c:pt>
                <c:pt idx="1462">
                  <c:v>93.19</c:v>
                </c:pt>
                <c:pt idx="1463">
                  <c:v>93.19</c:v>
                </c:pt>
                <c:pt idx="1464">
                  <c:v>93.19</c:v>
                </c:pt>
                <c:pt idx="1465">
                  <c:v>93.19</c:v>
                </c:pt>
                <c:pt idx="1466">
                  <c:v>93.19</c:v>
                </c:pt>
                <c:pt idx="1467">
                  <c:v>93.19</c:v>
                </c:pt>
                <c:pt idx="1468">
                  <c:v>93.19</c:v>
                </c:pt>
                <c:pt idx="1469">
                  <c:v>92.62</c:v>
                </c:pt>
                <c:pt idx="1470">
                  <c:v>92.62</c:v>
                </c:pt>
                <c:pt idx="1471">
                  <c:v>92.62</c:v>
                </c:pt>
                <c:pt idx="1472">
                  <c:v>92.62</c:v>
                </c:pt>
                <c:pt idx="1473">
                  <c:v>92.62</c:v>
                </c:pt>
                <c:pt idx="1474">
                  <c:v>92.62</c:v>
                </c:pt>
                <c:pt idx="1475">
                  <c:v>92.62</c:v>
                </c:pt>
                <c:pt idx="1476">
                  <c:v>92.62</c:v>
                </c:pt>
                <c:pt idx="1477">
                  <c:v>92.62</c:v>
                </c:pt>
                <c:pt idx="1478">
                  <c:v>92.62</c:v>
                </c:pt>
                <c:pt idx="1479">
                  <c:v>92.62</c:v>
                </c:pt>
                <c:pt idx="1480">
                  <c:v>92.62</c:v>
                </c:pt>
                <c:pt idx="1481">
                  <c:v>92.62</c:v>
                </c:pt>
                <c:pt idx="1482">
                  <c:v>92.62</c:v>
                </c:pt>
                <c:pt idx="1483">
                  <c:v>92.56</c:v>
                </c:pt>
                <c:pt idx="1484">
                  <c:v>92.56</c:v>
                </c:pt>
                <c:pt idx="1485">
                  <c:v>92.56</c:v>
                </c:pt>
                <c:pt idx="1486">
                  <c:v>92.56</c:v>
                </c:pt>
                <c:pt idx="1487">
                  <c:v>92.56</c:v>
                </c:pt>
                <c:pt idx="1488">
                  <c:v>92.56</c:v>
                </c:pt>
                <c:pt idx="1489">
                  <c:v>92.56</c:v>
                </c:pt>
                <c:pt idx="1490">
                  <c:v>92.56</c:v>
                </c:pt>
                <c:pt idx="1491">
                  <c:v>92.56</c:v>
                </c:pt>
                <c:pt idx="1492">
                  <c:v>92.56</c:v>
                </c:pt>
                <c:pt idx="1493">
                  <c:v>92.56</c:v>
                </c:pt>
                <c:pt idx="1494">
                  <c:v>92.56</c:v>
                </c:pt>
                <c:pt idx="1495">
                  <c:v>92.56</c:v>
                </c:pt>
                <c:pt idx="1496">
                  <c:v>92.56</c:v>
                </c:pt>
                <c:pt idx="1497">
                  <c:v>92.56</c:v>
                </c:pt>
                <c:pt idx="1498">
                  <c:v>92.56</c:v>
                </c:pt>
                <c:pt idx="1499">
                  <c:v>92.56</c:v>
                </c:pt>
                <c:pt idx="1500">
                  <c:v>92.56</c:v>
                </c:pt>
                <c:pt idx="1501">
                  <c:v>92.37</c:v>
                </c:pt>
                <c:pt idx="1502">
                  <c:v>92.37</c:v>
                </c:pt>
                <c:pt idx="1503">
                  <c:v>92.37</c:v>
                </c:pt>
                <c:pt idx="1504">
                  <c:v>92.37</c:v>
                </c:pt>
                <c:pt idx="1505">
                  <c:v>92.37</c:v>
                </c:pt>
                <c:pt idx="1506">
                  <c:v>92.37</c:v>
                </c:pt>
                <c:pt idx="1507">
                  <c:v>92.37</c:v>
                </c:pt>
                <c:pt idx="1508">
                  <c:v>92.37</c:v>
                </c:pt>
                <c:pt idx="1509">
                  <c:v>92.37</c:v>
                </c:pt>
                <c:pt idx="1510">
                  <c:v>92.37</c:v>
                </c:pt>
                <c:pt idx="1511">
                  <c:v>92.37</c:v>
                </c:pt>
                <c:pt idx="1512">
                  <c:v>92.37</c:v>
                </c:pt>
                <c:pt idx="1513">
                  <c:v>92.37</c:v>
                </c:pt>
                <c:pt idx="1514">
                  <c:v>92.37</c:v>
                </c:pt>
                <c:pt idx="1515">
                  <c:v>92.37</c:v>
                </c:pt>
                <c:pt idx="1516">
                  <c:v>92.37</c:v>
                </c:pt>
                <c:pt idx="1517">
                  <c:v>92.37</c:v>
                </c:pt>
                <c:pt idx="1518">
                  <c:v>92.31</c:v>
                </c:pt>
                <c:pt idx="1519">
                  <c:v>92.31</c:v>
                </c:pt>
                <c:pt idx="1520">
                  <c:v>92.31</c:v>
                </c:pt>
                <c:pt idx="1521">
                  <c:v>92.31</c:v>
                </c:pt>
                <c:pt idx="1522">
                  <c:v>92.31</c:v>
                </c:pt>
                <c:pt idx="1523">
                  <c:v>92.31</c:v>
                </c:pt>
                <c:pt idx="1524">
                  <c:v>92.31</c:v>
                </c:pt>
                <c:pt idx="1525">
                  <c:v>92.31</c:v>
                </c:pt>
                <c:pt idx="1526">
                  <c:v>92.31</c:v>
                </c:pt>
                <c:pt idx="1527">
                  <c:v>92.31</c:v>
                </c:pt>
                <c:pt idx="1528">
                  <c:v>92.31</c:v>
                </c:pt>
                <c:pt idx="1529">
                  <c:v>92.31</c:v>
                </c:pt>
                <c:pt idx="1530">
                  <c:v>92.31</c:v>
                </c:pt>
                <c:pt idx="1531">
                  <c:v>92.31</c:v>
                </c:pt>
                <c:pt idx="1532">
                  <c:v>92.31</c:v>
                </c:pt>
                <c:pt idx="1533">
                  <c:v>92.44</c:v>
                </c:pt>
                <c:pt idx="1534">
                  <c:v>92.44</c:v>
                </c:pt>
                <c:pt idx="1535">
                  <c:v>92.44</c:v>
                </c:pt>
                <c:pt idx="1536">
                  <c:v>92.44</c:v>
                </c:pt>
                <c:pt idx="1537">
                  <c:v>92.44</c:v>
                </c:pt>
                <c:pt idx="1538">
                  <c:v>92.44</c:v>
                </c:pt>
                <c:pt idx="1539">
                  <c:v>92.44</c:v>
                </c:pt>
                <c:pt idx="1540">
                  <c:v>92.44</c:v>
                </c:pt>
                <c:pt idx="1541">
                  <c:v>92.44</c:v>
                </c:pt>
                <c:pt idx="1542">
                  <c:v>92.44</c:v>
                </c:pt>
                <c:pt idx="1543">
                  <c:v>92.44</c:v>
                </c:pt>
                <c:pt idx="1544">
                  <c:v>92.44</c:v>
                </c:pt>
                <c:pt idx="1545">
                  <c:v>92.44</c:v>
                </c:pt>
                <c:pt idx="1546">
                  <c:v>92.44</c:v>
                </c:pt>
                <c:pt idx="1547">
                  <c:v>92.44</c:v>
                </c:pt>
                <c:pt idx="1548">
                  <c:v>92.44</c:v>
                </c:pt>
                <c:pt idx="1549">
                  <c:v>92.44</c:v>
                </c:pt>
                <c:pt idx="1550">
                  <c:v>92.44</c:v>
                </c:pt>
                <c:pt idx="1551">
                  <c:v>92.37</c:v>
                </c:pt>
                <c:pt idx="1552">
                  <c:v>92.37</c:v>
                </c:pt>
                <c:pt idx="1553">
                  <c:v>92.37</c:v>
                </c:pt>
                <c:pt idx="1554">
                  <c:v>92.37</c:v>
                </c:pt>
                <c:pt idx="1555">
                  <c:v>92.37</c:v>
                </c:pt>
                <c:pt idx="1556">
                  <c:v>92.37</c:v>
                </c:pt>
                <c:pt idx="1557">
                  <c:v>92.37</c:v>
                </c:pt>
                <c:pt idx="1558">
                  <c:v>92.37</c:v>
                </c:pt>
                <c:pt idx="1559">
                  <c:v>92.37</c:v>
                </c:pt>
                <c:pt idx="1560">
                  <c:v>92.37</c:v>
                </c:pt>
                <c:pt idx="1561">
                  <c:v>92.37</c:v>
                </c:pt>
                <c:pt idx="1562">
                  <c:v>92.37</c:v>
                </c:pt>
                <c:pt idx="1563">
                  <c:v>92.37</c:v>
                </c:pt>
                <c:pt idx="1564">
                  <c:v>92.37</c:v>
                </c:pt>
                <c:pt idx="1565">
                  <c:v>92.12</c:v>
                </c:pt>
                <c:pt idx="1566">
                  <c:v>92.12</c:v>
                </c:pt>
                <c:pt idx="1567">
                  <c:v>92.12</c:v>
                </c:pt>
                <c:pt idx="1568">
                  <c:v>92.12</c:v>
                </c:pt>
                <c:pt idx="1569">
                  <c:v>92.12</c:v>
                </c:pt>
                <c:pt idx="1570">
                  <c:v>92.12</c:v>
                </c:pt>
                <c:pt idx="1571">
                  <c:v>92.12</c:v>
                </c:pt>
                <c:pt idx="1572">
                  <c:v>92.12</c:v>
                </c:pt>
                <c:pt idx="1573">
                  <c:v>92.12</c:v>
                </c:pt>
                <c:pt idx="1574">
                  <c:v>92.12</c:v>
                </c:pt>
                <c:pt idx="1575">
                  <c:v>92.12</c:v>
                </c:pt>
                <c:pt idx="1576">
                  <c:v>92.12</c:v>
                </c:pt>
                <c:pt idx="1577">
                  <c:v>92.12</c:v>
                </c:pt>
                <c:pt idx="1578">
                  <c:v>92.12</c:v>
                </c:pt>
                <c:pt idx="1579">
                  <c:v>92.12</c:v>
                </c:pt>
                <c:pt idx="1580">
                  <c:v>92.12</c:v>
                </c:pt>
                <c:pt idx="1581">
                  <c:v>92.12</c:v>
                </c:pt>
                <c:pt idx="1582">
                  <c:v>92.12</c:v>
                </c:pt>
                <c:pt idx="1583">
                  <c:v>92</c:v>
                </c:pt>
                <c:pt idx="1584">
                  <c:v>92</c:v>
                </c:pt>
                <c:pt idx="1585">
                  <c:v>92</c:v>
                </c:pt>
                <c:pt idx="1586">
                  <c:v>92</c:v>
                </c:pt>
                <c:pt idx="1587">
                  <c:v>92</c:v>
                </c:pt>
                <c:pt idx="1588">
                  <c:v>92</c:v>
                </c:pt>
                <c:pt idx="1589">
                  <c:v>92</c:v>
                </c:pt>
                <c:pt idx="1590">
                  <c:v>92</c:v>
                </c:pt>
                <c:pt idx="1591">
                  <c:v>92</c:v>
                </c:pt>
                <c:pt idx="1592">
                  <c:v>92</c:v>
                </c:pt>
                <c:pt idx="1593">
                  <c:v>92</c:v>
                </c:pt>
                <c:pt idx="1594">
                  <c:v>92</c:v>
                </c:pt>
                <c:pt idx="1595">
                  <c:v>92</c:v>
                </c:pt>
                <c:pt idx="1596">
                  <c:v>92</c:v>
                </c:pt>
                <c:pt idx="1597">
                  <c:v>91.94</c:v>
                </c:pt>
                <c:pt idx="1598">
                  <c:v>91.94</c:v>
                </c:pt>
                <c:pt idx="1599">
                  <c:v>91.94</c:v>
                </c:pt>
                <c:pt idx="1600">
                  <c:v>91.94</c:v>
                </c:pt>
                <c:pt idx="1601">
                  <c:v>91.94</c:v>
                </c:pt>
                <c:pt idx="1602">
                  <c:v>91.94</c:v>
                </c:pt>
                <c:pt idx="1603">
                  <c:v>91.94</c:v>
                </c:pt>
                <c:pt idx="1604">
                  <c:v>91.94</c:v>
                </c:pt>
                <c:pt idx="1605">
                  <c:v>91.94</c:v>
                </c:pt>
                <c:pt idx="1606">
                  <c:v>91.94</c:v>
                </c:pt>
                <c:pt idx="1607">
                  <c:v>91.94</c:v>
                </c:pt>
                <c:pt idx="1608">
                  <c:v>91.94</c:v>
                </c:pt>
                <c:pt idx="1609">
                  <c:v>91.94</c:v>
                </c:pt>
                <c:pt idx="1610">
                  <c:v>91.94</c:v>
                </c:pt>
                <c:pt idx="1611">
                  <c:v>91.87</c:v>
                </c:pt>
                <c:pt idx="1612">
                  <c:v>91.87</c:v>
                </c:pt>
                <c:pt idx="1613">
                  <c:v>91.87</c:v>
                </c:pt>
                <c:pt idx="1614">
                  <c:v>91.87</c:v>
                </c:pt>
                <c:pt idx="1615">
                  <c:v>91.87</c:v>
                </c:pt>
                <c:pt idx="1616">
                  <c:v>91.87</c:v>
                </c:pt>
                <c:pt idx="1617">
                  <c:v>91.87</c:v>
                </c:pt>
                <c:pt idx="1618">
                  <c:v>91.87</c:v>
                </c:pt>
                <c:pt idx="1619">
                  <c:v>91.87</c:v>
                </c:pt>
                <c:pt idx="1620">
                  <c:v>91.87</c:v>
                </c:pt>
                <c:pt idx="1621">
                  <c:v>91.87</c:v>
                </c:pt>
                <c:pt idx="1622">
                  <c:v>91.87</c:v>
                </c:pt>
                <c:pt idx="1623">
                  <c:v>91.87</c:v>
                </c:pt>
                <c:pt idx="1624">
                  <c:v>91.87</c:v>
                </c:pt>
                <c:pt idx="1625">
                  <c:v>91.87</c:v>
                </c:pt>
                <c:pt idx="1626">
                  <c:v>91.87</c:v>
                </c:pt>
                <c:pt idx="1627">
                  <c:v>91.87</c:v>
                </c:pt>
                <c:pt idx="1628">
                  <c:v>91.87</c:v>
                </c:pt>
                <c:pt idx="1629">
                  <c:v>91.5</c:v>
                </c:pt>
                <c:pt idx="1630">
                  <c:v>91.5</c:v>
                </c:pt>
                <c:pt idx="1631">
                  <c:v>91.5</c:v>
                </c:pt>
                <c:pt idx="1632">
                  <c:v>91.5</c:v>
                </c:pt>
                <c:pt idx="1633">
                  <c:v>91.5</c:v>
                </c:pt>
                <c:pt idx="1634">
                  <c:v>91.5</c:v>
                </c:pt>
                <c:pt idx="1635">
                  <c:v>91.5</c:v>
                </c:pt>
                <c:pt idx="1636">
                  <c:v>91.5</c:v>
                </c:pt>
                <c:pt idx="1637">
                  <c:v>91.5</c:v>
                </c:pt>
                <c:pt idx="1638">
                  <c:v>91.5</c:v>
                </c:pt>
                <c:pt idx="1639">
                  <c:v>91.5</c:v>
                </c:pt>
                <c:pt idx="1640">
                  <c:v>91.5</c:v>
                </c:pt>
                <c:pt idx="1641">
                  <c:v>91.5</c:v>
                </c:pt>
                <c:pt idx="1642">
                  <c:v>91.5</c:v>
                </c:pt>
                <c:pt idx="1643">
                  <c:v>91.75</c:v>
                </c:pt>
                <c:pt idx="1644">
                  <c:v>91.75</c:v>
                </c:pt>
                <c:pt idx="1645">
                  <c:v>91.75</c:v>
                </c:pt>
                <c:pt idx="1646">
                  <c:v>91.75</c:v>
                </c:pt>
                <c:pt idx="1647">
                  <c:v>91.75</c:v>
                </c:pt>
                <c:pt idx="1648">
                  <c:v>91.75</c:v>
                </c:pt>
                <c:pt idx="1649">
                  <c:v>91.75</c:v>
                </c:pt>
                <c:pt idx="1650">
                  <c:v>91.75</c:v>
                </c:pt>
                <c:pt idx="1651">
                  <c:v>91.75</c:v>
                </c:pt>
                <c:pt idx="1652">
                  <c:v>91.75</c:v>
                </c:pt>
                <c:pt idx="1653">
                  <c:v>91.75</c:v>
                </c:pt>
                <c:pt idx="1654">
                  <c:v>91.75</c:v>
                </c:pt>
                <c:pt idx="1655">
                  <c:v>91.75</c:v>
                </c:pt>
                <c:pt idx="1656">
                  <c:v>91.75</c:v>
                </c:pt>
                <c:pt idx="1657">
                  <c:v>91.75</c:v>
                </c:pt>
                <c:pt idx="1658">
                  <c:v>91.75</c:v>
                </c:pt>
                <c:pt idx="1659">
                  <c:v>91.75</c:v>
                </c:pt>
                <c:pt idx="1660">
                  <c:v>91.75</c:v>
                </c:pt>
                <c:pt idx="1661">
                  <c:v>91.31</c:v>
                </c:pt>
                <c:pt idx="1662">
                  <c:v>91.31</c:v>
                </c:pt>
                <c:pt idx="1663">
                  <c:v>91.31</c:v>
                </c:pt>
                <c:pt idx="1664">
                  <c:v>91.31</c:v>
                </c:pt>
                <c:pt idx="1665">
                  <c:v>91.31</c:v>
                </c:pt>
                <c:pt idx="1666">
                  <c:v>91.31</c:v>
                </c:pt>
                <c:pt idx="1667">
                  <c:v>91.31</c:v>
                </c:pt>
                <c:pt idx="1668">
                  <c:v>91.31</c:v>
                </c:pt>
                <c:pt idx="1669">
                  <c:v>91.31</c:v>
                </c:pt>
                <c:pt idx="1670">
                  <c:v>91.31</c:v>
                </c:pt>
                <c:pt idx="1671">
                  <c:v>91.31</c:v>
                </c:pt>
                <c:pt idx="1672">
                  <c:v>91.31</c:v>
                </c:pt>
                <c:pt idx="1673">
                  <c:v>91.31</c:v>
                </c:pt>
                <c:pt idx="1674">
                  <c:v>91.31</c:v>
                </c:pt>
                <c:pt idx="1675">
                  <c:v>91.31</c:v>
                </c:pt>
                <c:pt idx="1676">
                  <c:v>91.31</c:v>
                </c:pt>
                <c:pt idx="1677">
                  <c:v>91.31</c:v>
                </c:pt>
                <c:pt idx="1678">
                  <c:v>91.31</c:v>
                </c:pt>
                <c:pt idx="1679">
                  <c:v>91.25</c:v>
                </c:pt>
                <c:pt idx="1680">
                  <c:v>91.25</c:v>
                </c:pt>
                <c:pt idx="1681">
                  <c:v>91.25</c:v>
                </c:pt>
                <c:pt idx="1682">
                  <c:v>91.25</c:v>
                </c:pt>
                <c:pt idx="1683">
                  <c:v>91.25</c:v>
                </c:pt>
                <c:pt idx="1684">
                  <c:v>91.25</c:v>
                </c:pt>
                <c:pt idx="1685">
                  <c:v>91.25</c:v>
                </c:pt>
                <c:pt idx="1686">
                  <c:v>91.25</c:v>
                </c:pt>
                <c:pt idx="1687">
                  <c:v>91.25</c:v>
                </c:pt>
                <c:pt idx="1688">
                  <c:v>91.25</c:v>
                </c:pt>
                <c:pt idx="1689">
                  <c:v>91.25</c:v>
                </c:pt>
                <c:pt idx="1690">
                  <c:v>91.25</c:v>
                </c:pt>
                <c:pt idx="1691">
                  <c:v>91.25</c:v>
                </c:pt>
                <c:pt idx="1692">
                  <c:v>91.25</c:v>
                </c:pt>
                <c:pt idx="1693">
                  <c:v>91.25</c:v>
                </c:pt>
                <c:pt idx="1694">
                  <c:v>91.25</c:v>
                </c:pt>
                <c:pt idx="1695">
                  <c:v>91.25</c:v>
                </c:pt>
                <c:pt idx="1696">
                  <c:v>91.25</c:v>
                </c:pt>
                <c:pt idx="1697">
                  <c:v>91.25</c:v>
                </c:pt>
                <c:pt idx="1698">
                  <c:v>91.25</c:v>
                </c:pt>
                <c:pt idx="1699">
                  <c:v>91.25</c:v>
                </c:pt>
                <c:pt idx="1700">
                  <c:v>91.25</c:v>
                </c:pt>
                <c:pt idx="1701">
                  <c:v>91.25</c:v>
                </c:pt>
                <c:pt idx="1702">
                  <c:v>91.25</c:v>
                </c:pt>
                <c:pt idx="1703">
                  <c:v>91.25</c:v>
                </c:pt>
                <c:pt idx="1704">
                  <c:v>91.25</c:v>
                </c:pt>
                <c:pt idx="1705">
                  <c:v>91.25</c:v>
                </c:pt>
                <c:pt idx="1706">
                  <c:v>91.25</c:v>
                </c:pt>
                <c:pt idx="1707">
                  <c:v>91.25</c:v>
                </c:pt>
                <c:pt idx="1708">
                  <c:v>91.25</c:v>
                </c:pt>
                <c:pt idx="1709">
                  <c:v>91.25</c:v>
                </c:pt>
                <c:pt idx="1710">
                  <c:v>91.25</c:v>
                </c:pt>
                <c:pt idx="1711">
                  <c:v>91.12</c:v>
                </c:pt>
                <c:pt idx="1712">
                  <c:v>91.12</c:v>
                </c:pt>
                <c:pt idx="1713">
                  <c:v>91.12</c:v>
                </c:pt>
                <c:pt idx="1714">
                  <c:v>91.12</c:v>
                </c:pt>
                <c:pt idx="1715">
                  <c:v>91.12</c:v>
                </c:pt>
                <c:pt idx="1716">
                  <c:v>91.12</c:v>
                </c:pt>
                <c:pt idx="1717">
                  <c:v>91.12</c:v>
                </c:pt>
                <c:pt idx="1718">
                  <c:v>91.12</c:v>
                </c:pt>
                <c:pt idx="1719">
                  <c:v>91.12</c:v>
                </c:pt>
                <c:pt idx="1720">
                  <c:v>91.12</c:v>
                </c:pt>
                <c:pt idx="1721">
                  <c:v>91.12</c:v>
                </c:pt>
                <c:pt idx="1722">
                  <c:v>91.12</c:v>
                </c:pt>
                <c:pt idx="1723">
                  <c:v>91.12</c:v>
                </c:pt>
                <c:pt idx="1724">
                  <c:v>91.12</c:v>
                </c:pt>
                <c:pt idx="1725">
                  <c:v>91.37</c:v>
                </c:pt>
                <c:pt idx="1726">
                  <c:v>91.37</c:v>
                </c:pt>
                <c:pt idx="1727">
                  <c:v>91.37</c:v>
                </c:pt>
                <c:pt idx="1728">
                  <c:v>91.37</c:v>
                </c:pt>
                <c:pt idx="1729">
                  <c:v>91.37</c:v>
                </c:pt>
                <c:pt idx="1730">
                  <c:v>91.37</c:v>
                </c:pt>
                <c:pt idx="1731">
                  <c:v>91.37</c:v>
                </c:pt>
                <c:pt idx="1732">
                  <c:v>91.37</c:v>
                </c:pt>
                <c:pt idx="1733">
                  <c:v>91.37</c:v>
                </c:pt>
                <c:pt idx="1734">
                  <c:v>91.37</c:v>
                </c:pt>
                <c:pt idx="1735">
                  <c:v>91.37</c:v>
                </c:pt>
                <c:pt idx="1736">
                  <c:v>91.37</c:v>
                </c:pt>
                <c:pt idx="1737">
                  <c:v>91.37</c:v>
                </c:pt>
                <c:pt idx="1738">
                  <c:v>91.37</c:v>
                </c:pt>
                <c:pt idx="1739">
                  <c:v>91.37</c:v>
                </c:pt>
                <c:pt idx="1740">
                  <c:v>91.37</c:v>
                </c:pt>
                <c:pt idx="1741">
                  <c:v>91.37</c:v>
                </c:pt>
                <c:pt idx="1742">
                  <c:v>91.37</c:v>
                </c:pt>
                <c:pt idx="1743">
                  <c:v>91.12</c:v>
                </c:pt>
                <c:pt idx="1744">
                  <c:v>91.12</c:v>
                </c:pt>
                <c:pt idx="1745">
                  <c:v>91.12</c:v>
                </c:pt>
                <c:pt idx="1746">
                  <c:v>91.12</c:v>
                </c:pt>
                <c:pt idx="1747">
                  <c:v>91.12</c:v>
                </c:pt>
                <c:pt idx="1748">
                  <c:v>91.12</c:v>
                </c:pt>
                <c:pt idx="1749">
                  <c:v>91.12</c:v>
                </c:pt>
                <c:pt idx="1750">
                  <c:v>91.12</c:v>
                </c:pt>
                <c:pt idx="1751">
                  <c:v>91.12</c:v>
                </c:pt>
                <c:pt idx="1752">
                  <c:v>91.12</c:v>
                </c:pt>
                <c:pt idx="1753">
                  <c:v>91.12</c:v>
                </c:pt>
                <c:pt idx="1754">
                  <c:v>91.12</c:v>
                </c:pt>
                <c:pt idx="1755">
                  <c:v>91.12</c:v>
                </c:pt>
                <c:pt idx="1756">
                  <c:v>91.12</c:v>
                </c:pt>
                <c:pt idx="1757">
                  <c:v>91.12</c:v>
                </c:pt>
                <c:pt idx="1758">
                  <c:v>91.12</c:v>
                </c:pt>
                <c:pt idx="1759">
                  <c:v>91.12</c:v>
                </c:pt>
                <c:pt idx="1760">
                  <c:v>91.12</c:v>
                </c:pt>
                <c:pt idx="1761">
                  <c:v>91.25</c:v>
                </c:pt>
                <c:pt idx="1762">
                  <c:v>91.25</c:v>
                </c:pt>
                <c:pt idx="1763">
                  <c:v>91.25</c:v>
                </c:pt>
                <c:pt idx="1764">
                  <c:v>91.25</c:v>
                </c:pt>
                <c:pt idx="1765">
                  <c:v>91.25</c:v>
                </c:pt>
                <c:pt idx="1766">
                  <c:v>91.25</c:v>
                </c:pt>
                <c:pt idx="1767">
                  <c:v>91.25</c:v>
                </c:pt>
                <c:pt idx="1768">
                  <c:v>91.25</c:v>
                </c:pt>
                <c:pt idx="1769">
                  <c:v>91.25</c:v>
                </c:pt>
                <c:pt idx="1770">
                  <c:v>91.25</c:v>
                </c:pt>
                <c:pt idx="1771">
                  <c:v>91.25</c:v>
                </c:pt>
                <c:pt idx="1772">
                  <c:v>91.25</c:v>
                </c:pt>
                <c:pt idx="1773">
                  <c:v>91.25</c:v>
                </c:pt>
                <c:pt idx="1774">
                  <c:v>91.25</c:v>
                </c:pt>
                <c:pt idx="1775">
                  <c:v>91.25</c:v>
                </c:pt>
                <c:pt idx="1776">
                  <c:v>91.25</c:v>
                </c:pt>
                <c:pt idx="1777">
                  <c:v>91.25</c:v>
                </c:pt>
                <c:pt idx="1778">
                  <c:v>91.25</c:v>
                </c:pt>
                <c:pt idx="1779">
                  <c:v>91.25</c:v>
                </c:pt>
                <c:pt idx="1780">
                  <c:v>91.25</c:v>
                </c:pt>
                <c:pt idx="1781">
                  <c:v>91.25</c:v>
                </c:pt>
                <c:pt idx="1782">
                  <c:v>91.25</c:v>
                </c:pt>
                <c:pt idx="1783">
                  <c:v>91.25</c:v>
                </c:pt>
                <c:pt idx="1784">
                  <c:v>91.25</c:v>
                </c:pt>
                <c:pt idx="1785">
                  <c:v>91.25</c:v>
                </c:pt>
                <c:pt idx="1786">
                  <c:v>91.25</c:v>
                </c:pt>
                <c:pt idx="1787">
                  <c:v>91.25</c:v>
                </c:pt>
                <c:pt idx="1788">
                  <c:v>91.25</c:v>
                </c:pt>
                <c:pt idx="1789">
                  <c:v>91.25</c:v>
                </c:pt>
                <c:pt idx="1790">
                  <c:v>91.25</c:v>
                </c:pt>
                <c:pt idx="1791">
                  <c:v>91.25</c:v>
                </c:pt>
                <c:pt idx="1792">
                  <c:v>91.25</c:v>
                </c:pt>
                <c:pt idx="1793">
                  <c:v>91.25</c:v>
                </c:pt>
                <c:pt idx="1794">
                  <c:v>91.25</c:v>
                </c:pt>
                <c:pt idx="1795">
                  <c:v>91.25</c:v>
                </c:pt>
                <c:pt idx="1796">
                  <c:v>91.25</c:v>
                </c:pt>
                <c:pt idx="1797">
                  <c:v>91.25</c:v>
                </c:pt>
                <c:pt idx="1798">
                  <c:v>91.25</c:v>
                </c:pt>
                <c:pt idx="1799">
                  <c:v>91.25</c:v>
                </c:pt>
                <c:pt idx="1800">
                  <c:v>91.25</c:v>
                </c:pt>
                <c:pt idx="1801">
                  <c:v>91.25</c:v>
                </c:pt>
                <c:pt idx="1802">
                  <c:v>91.25</c:v>
                </c:pt>
                <c:pt idx="1803">
                  <c:v>91.25</c:v>
                </c:pt>
                <c:pt idx="1804">
                  <c:v>91.25</c:v>
                </c:pt>
                <c:pt idx="1805">
                  <c:v>91.25</c:v>
                </c:pt>
                <c:pt idx="1806">
                  <c:v>91.25</c:v>
                </c:pt>
                <c:pt idx="1807">
                  <c:v>91.25</c:v>
                </c:pt>
                <c:pt idx="1808">
                  <c:v>91.25</c:v>
                </c:pt>
                <c:pt idx="1809">
                  <c:v>90.81</c:v>
                </c:pt>
                <c:pt idx="1810">
                  <c:v>90.81</c:v>
                </c:pt>
                <c:pt idx="1811">
                  <c:v>90.81</c:v>
                </c:pt>
                <c:pt idx="1812">
                  <c:v>90.81</c:v>
                </c:pt>
                <c:pt idx="1813">
                  <c:v>90.81</c:v>
                </c:pt>
                <c:pt idx="1814">
                  <c:v>90.81</c:v>
                </c:pt>
                <c:pt idx="1815">
                  <c:v>90.81</c:v>
                </c:pt>
                <c:pt idx="1816">
                  <c:v>90.81</c:v>
                </c:pt>
                <c:pt idx="1817">
                  <c:v>90.81</c:v>
                </c:pt>
                <c:pt idx="1818">
                  <c:v>90.81</c:v>
                </c:pt>
                <c:pt idx="1819">
                  <c:v>90.81</c:v>
                </c:pt>
                <c:pt idx="1820">
                  <c:v>90.81</c:v>
                </c:pt>
                <c:pt idx="1821">
                  <c:v>90.81</c:v>
                </c:pt>
                <c:pt idx="1822">
                  <c:v>90.81</c:v>
                </c:pt>
                <c:pt idx="1823">
                  <c:v>90.81</c:v>
                </c:pt>
                <c:pt idx="1824">
                  <c:v>90.81</c:v>
                </c:pt>
                <c:pt idx="1825">
                  <c:v>90.81</c:v>
                </c:pt>
                <c:pt idx="1826">
                  <c:v>90.81</c:v>
                </c:pt>
                <c:pt idx="1827">
                  <c:v>91.31</c:v>
                </c:pt>
                <c:pt idx="1828">
                  <c:v>91.31</c:v>
                </c:pt>
                <c:pt idx="1829">
                  <c:v>91.31</c:v>
                </c:pt>
                <c:pt idx="1830">
                  <c:v>91.31</c:v>
                </c:pt>
                <c:pt idx="1831">
                  <c:v>91.31</c:v>
                </c:pt>
                <c:pt idx="1832">
                  <c:v>91.31</c:v>
                </c:pt>
                <c:pt idx="1833">
                  <c:v>91.31</c:v>
                </c:pt>
                <c:pt idx="1834">
                  <c:v>91.31</c:v>
                </c:pt>
                <c:pt idx="1835">
                  <c:v>91.31</c:v>
                </c:pt>
                <c:pt idx="1836">
                  <c:v>91.31</c:v>
                </c:pt>
                <c:pt idx="1837">
                  <c:v>91.31</c:v>
                </c:pt>
                <c:pt idx="1838">
                  <c:v>91.31</c:v>
                </c:pt>
                <c:pt idx="1839">
                  <c:v>91.31</c:v>
                </c:pt>
                <c:pt idx="1840">
                  <c:v>91.31</c:v>
                </c:pt>
                <c:pt idx="1841">
                  <c:v>91.31</c:v>
                </c:pt>
                <c:pt idx="1842">
                  <c:v>90.81</c:v>
                </c:pt>
                <c:pt idx="1843">
                  <c:v>90.81</c:v>
                </c:pt>
                <c:pt idx="1844">
                  <c:v>90.81</c:v>
                </c:pt>
                <c:pt idx="1845">
                  <c:v>90.81</c:v>
                </c:pt>
                <c:pt idx="1846">
                  <c:v>90.81</c:v>
                </c:pt>
                <c:pt idx="1847">
                  <c:v>90.81</c:v>
                </c:pt>
                <c:pt idx="1848">
                  <c:v>90.81</c:v>
                </c:pt>
                <c:pt idx="1849">
                  <c:v>90.81</c:v>
                </c:pt>
                <c:pt idx="1850">
                  <c:v>90.81</c:v>
                </c:pt>
                <c:pt idx="1851">
                  <c:v>90.81</c:v>
                </c:pt>
                <c:pt idx="1852">
                  <c:v>90.81</c:v>
                </c:pt>
                <c:pt idx="1853">
                  <c:v>90.81</c:v>
                </c:pt>
                <c:pt idx="1854">
                  <c:v>90.81</c:v>
                </c:pt>
                <c:pt idx="1855">
                  <c:v>90.94</c:v>
                </c:pt>
                <c:pt idx="1856">
                  <c:v>90.94</c:v>
                </c:pt>
                <c:pt idx="1857">
                  <c:v>90.94</c:v>
                </c:pt>
                <c:pt idx="1858">
                  <c:v>90.94</c:v>
                </c:pt>
                <c:pt idx="1859">
                  <c:v>90.94</c:v>
                </c:pt>
                <c:pt idx="1860">
                  <c:v>90.94</c:v>
                </c:pt>
                <c:pt idx="1861">
                  <c:v>90.94</c:v>
                </c:pt>
                <c:pt idx="1862">
                  <c:v>90.94</c:v>
                </c:pt>
                <c:pt idx="1863">
                  <c:v>90.94</c:v>
                </c:pt>
                <c:pt idx="1864">
                  <c:v>90.94</c:v>
                </c:pt>
                <c:pt idx="1865">
                  <c:v>90.94</c:v>
                </c:pt>
                <c:pt idx="1866">
                  <c:v>90.94</c:v>
                </c:pt>
                <c:pt idx="1867">
                  <c:v>90.94</c:v>
                </c:pt>
                <c:pt idx="1868">
                  <c:v>90.94</c:v>
                </c:pt>
                <c:pt idx="1869">
                  <c:v>90.94</c:v>
                </c:pt>
                <c:pt idx="1870">
                  <c:v>90.94</c:v>
                </c:pt>
                <c:pt idx="1871">
                  <c:v>90.94</c:v>
                </c:pt>
                <c:pt idx="1872">
                  <c:v>90.94</c:v>
                </c:pt>
                <c:pt idx="1873">
                  <c:v>90.69</c:v>
                </c:pt>
                <c:pt idx="1874">
                  <c:v>90.69</c:v>
                </c:pt>
                <c:pt idx="1875">
                  <c:v>90.69</c:v>
                </c:pt>
                <c:pt idx="1876">
                  <c:v>90.69</c:v>
                </c:pt>
                <c:pt idx="1877">
                  <c:v>90.69</c:v>
                </c:pt>
                <c:pt idx="1878">
                  <c:v>90.69</c:v>
                </c:pt>
                <c:pt idx="1879">
                  <c:v>90.69</c:v>
                </c:pt>
                <c:pt idx="1880">
                  <c:v>90.69</c:v>
                </c:pt>
                <c:pt idx="1881">
                  <c:v>90.69</c:v>
                </c:pt>
                <c:pt idx="1882">
                  <c:v>90.69</c:v>
                </c:pt>
                <c:pt idx="1883">
                  <c:v>90.69</c:v>
                </c:pt>
                <c:pt idx="1884">
                  <c:v>90.69</c:v>
                </c:pt>
                <c:pt idx="1885">
                  <c:v>90.69</c:v>
                </c:pt>
                <c:pt idx="1886">
                  <c:v>90.69</c:v>
                </c:pt>
                <c:pt idx="1887">
                  <c:v>90.69</c:v>
                </c:pt>
                <c:pt idx="1888">
                  <c:v>90.69</c:v>
                </c:pt>
                <c:pt idx="1889">
                  <c:v>90.5</c:v>
                </c:pt>
                <c:pt idx="1890">
                  <c:v>90.5</c:v>
                </c:pt>
                <c:pt idx="1891">
                  <c:v>90.5</c:v>
                </c:pt>
                <c:pt idx="1892">
                  <c:v>90.5</c:v>
                </c:pt>
                <c:pt idx="1893">
                  <c:v>90.5</c:v>
                </c:pt>
                <c:pt idx="1894">
                  <c:v>90.5</c:v>
                </c:pt>
                <c:pt idx="1895">
                  <c:v>90.5</c:v>
                </c:pt>
                <c:pt idx="1896">
                  <c:v>90.5</c:v>
                </c:pt>
                <c:pt idx="1897">
                  <c:v>90.5</c:v>
                </c:pt>
                <c:pt idx="1898">
                  <c:v>90.5</c:v>
                </c:pt>
                <c:pt idx="1899">
                  <c:v>90.5</c:v>
                </c:pt>
                <c:pt idx="1900">
                  <c:v>90.5</c:v>
                </c:pt>
                <c:pt idx="1901">
                  <c:v>90.5</c:v>
                </c:pt>
                <c:pt idx="1902">
                  <c:v>90.5</c:v>
                </c:pt>
                <c:pt idx="1903">
                  <c:v>90.5</c:v>
                </c:pt>
                <c:pt idx="1904">
                  <c:v>90.5</c:v>
                </c:pt>
                <c:pt idx="1905">
                  <c:v>90.5</c:v>
                </c:pt>
                <c:pt idx="1906">
                  <c:v>90.5</c:v>
                </c:pt>
                <c:pt idx="1907">
                  <c:v>90.94</c:v>
                </c:pt>
                <c:pt idx="1908">
                  <c:v>90.94</c:v>
                </c:pt>
                <c:pt idx="1909">
                  <c:v>90.94</c:v>
                </c:pt>
                <c:pt idx="1910">
                  <c:v>90.94</c:v>
                </c:pt>
                <c:pt idx="1911">
                  <c:v>90.94</c:v>
                </c:pt>
                <c:pt idx="1912">
                  <c:v>90.94</c:v>
                </c:pt>
                <c:pt idx="1913">
                  <c:v>90.94</c:v>
                </c:pt>
                <c:pt idx="1914">
                  <c:v>90.94</c:v>
                </c:pt>
                <c:pt idx="1915">
                  <c:v>90.94</c:v>
                </c:pt>
                <c:pt idx="1916">
                  <c:v>90.94</c:v>
                </c:pt>
                <c:pt idx="1917">
                  <c:v>90.94</c:v>
                </c:pt>
                <c:pt idx="1918">
                  <c:v>90.94</c:v>
                </c:pt>
                <c:pt idx="1919">
                  <c:v>90.94</c:v>
                </c:pt>
                <c:pt idx="1920">
                  <c:v>90.94</c:v>
                </c:pt>
                <c:pt idx="1921">
                  <c:v>90.94</c:v>
                </c:pt>
                <c:pt idx="1922">
                  <c:v>90.94</c:v>
                </c:pt>
                <c:pt idx="1923">
                  <c:v>91</c:v>
                </c:pt>
                <c:pt idx="1924">
                  <c:v>91</c:v>
                </c:pt>
                <c:pt idx="1925">
                  <c:v>91</c:v>
                </c:pt>
                <c:pt idx="1926">
                  <c:v>91</c:v>
                </c:pt>
                <c:pt idx="1927">
                  <c:v>91</c:v>
                </c:pt>
                <c:pt idx="1928">
                  <c:v>91</c:v>
                </c:pt>
                <c:pt idx="1929">
                  <c:v>91</c:v>
                </c:pt>
                <c:pt idx="1930">
                  <c:v>90.94</c:v>
                </c:pt>
                <c:pt idx="1931">
                  <c:v>90.94</c:v>
                </c:pt>
                <c:pt idx="1932">
                  <c:v>90.94</c:v>
                </c:pt>
                <c:pt idx="1933">
                  <c:v>90.94</c:v>
                </c:pt>
                <c:pt idx="1934">
                  <c:v>90.94</c:v>
                </c:pt>
                <c:pt idx="1935">
                  <c:v>90.94</c:v>
                </c:pt>
                <c:pt idx="1936">
                  <c:v>90.94</c:v>
                </c:pt>
                <c:pt idx="1937">
                  <c:v>90.94</c:v>
                </c:pt>
                <c:pt idx="1938">
                  <c:v>90.94</c:v>
                </c:pt>
                <c:pt idx="1939">
                  <c:v>90.94</c:v>
                </c:pt>
                <c:pt idx="1940">
                  <c:v>90.94</c:v>
                </c:pt>
                <c:pt idx="1941">
                  <c:v>90.94</c:v>
                </c:pt>
                <c:pt idx="1942">
                  <c:v>90.94</c:v>
                </c:pt>
                <c:pt idx="1943">
                  <c:v>90.62</c:v>
                </c:pt>
                <c:pt idx="1944">
                  <c:v>90.62</c:v>
                </c:pt>
                <c:pt idx="1945">
                  <c:v>90.62</c:v>
                </c:pt>
                <c:pt idx="1946">
                  <c:v>90.62</c:v>
                </c:pt>
                <c:pt idx="1947">
                  <c:v>90.62</c:v>
                </c:pt>
                <c:pt idx="1948">
                  <c:v>90.62</c:v>
                </c:pt>
                <c:pt idx="1949">
                  <c:v>90.62</c:v>
                </c:pt>
                <c:pt idx="1950">
                  <c:v>90.62</c:v>
                </c:pt>
                <c:pt idx="1951">
                  <c:v>90.62</c:v>
                </c:pt>
                <c:pt idx="1952">
                  <c:v>90.62</c:v>
                </c:pt>
                <c:pt idx="1953">
                  <c:v>90.62</c:v>
                </c:pt>
                <c:pt idx="1954">
                  <c:v>90.62</c:v>
                </c:pt>
                <c:pt idx="1955">
                  <c:v>90.62</c:v>
                </c:pt>
                <c:pt idx="1956">
                  <c:v>90.62</c:v>
                </c:pt>
                <c:pt idx="1957">
                  <c:v>90.62</c:v>
                </c:pt>
                <c:pt idx="1958">
                  <c:v>90.5</c:v>
                </c:pt>
                <c:pt idx="1959">
                  <c:v>90.5</c:v>
                </c:pt>
                <c:pt idx="1960">
                  <c:v>90.5</c:v>
                </c:pt>
                <c:pt idx="1961">
                  <c:v>90.5</c:v>
                </c:pt>
                <c:pt idx="1962">
                  <c:v>90.5</c:v>
                </c:pt>
                <c:pt idx="1963">
                  <c:v>90.5</c:v>
                </c:pt>
                <c:pt idx="1964">
                  <c:v>90.5</c:v>
                </c:pt>
                <c:pt idx="1965">
                  <c:v>90.5</c:v>
                </c:pt>
                <c:pt idx="1966">
                  <c:v>90.5</c:v>
                </c:pt>
                <c:pt idx="1967">
                  <c:v>90.5</c:v>
                </c:pt>
                <c:pt idx="1968">
                  <c:v>90.5</c:v>
                </c:pt>
                <c:pt idx="1969">
                  <c:v>90.5</c:v>
                </c:pt>
                <c:pt idx="1970">
                  <c:v>90.5</c:v>
                </c:pt>
                <c:pt idx="1971">
                  <c:v>90.5</c:v>
                </c:pt>
                <c:pt idx="1972">
                  <c:v>90.5</c:v>
                </c:pt>
                <c:pt idx="1973">
                  <c:v>90.5</c:v>
                </c:pt>
                <c:pt idx="1974">
                  <c:v>90.5</c:v>
                </c:pt>
                <c:pt idx="1975">
                  <c:v>90.5</c:v>
                </c:pt>
                <c:pt idx="1976">
                  <c:v>90.62</c:v>
                </c:pt>
                <c:pt idx="1977">
                  <c:v>90.62</c:v>
                </c:pt>
                <c:pt idx="1978">
                  <c:v>90.62</c:v>
                </c:pt>
                <c:pt idx="1979">
                  <c:v>90.62</c:v>
                </c:pt>
                <c:pt idx="1980">
                  <c:v>90.62</c:v>
                </c:pt>
                <c:pt idx="1981">
                  <c:v>90.62</c:v>
                </c:pt>
                <c:pt idx="1982">
                  <c:v>90.62</c:v>
                </c:pt>
                <c:pt idx="1983">
                  <c:v>90.62</c:v>
                </c:pt>
                <c:pt idx="1984">
                  <c:v>90.62</c:v>
                </c:pt>
                <c:pt idx="1985">
                  <c:v>90.62</c:v>
                </c:pt>
                <c:pt idx="1986">
                  <c:v>90.62</c:v>
                </c:pt>
                <c:pt idx="1987">
                  <c:v>90.62</c:v>
                </c:pt>
                <c:pt idx="1988">
                  <c:v>90.62</c:v>
                </c:pt>
                <c:pt idx="1989">
                  <c:v>90.62</c:v>
                </c:pt>
                <c:pt idx="1990">
                  <c:v>90.62</c:v>
                </c:pt>
                <c:pt idx="1991">
                  <c:v>90.62</c:v>
                </c:pt>
                <c:pt idx="1992">
                  <c:v>90.62</c:v>
                </c:pt>
                <c:pt idx="1993">
                  <c:v>90.62</c:v>
                </c:pt>
                <c:pt idx="1994">
                  <c:v>90.37</c:v>
                </c:pt>
                <c:pt idx="1995">
                  <c:v>90.37</c:v>
                </c:pt>
                <c:pt idx="1996">
                  <c:v>90.37</c:v>
                </c:pt>
                <c:pt idx="1997">
                  <c:v>90.37</c:v>
                </c:pt>
                <c:pt idx="1998">
                  <c:v>90.37</c:v>
                </c:pt>
                <c:pt idx="1999">
                  <c:v>90.37</c:v>
                </c:pt>
                <c:pt idx="2000">
                  <c:v>90.37</c:v>
                </c:pt>
                <c:pt idx="2001">
                  <c:v>90.37</c:v>
                </c:pt>
                <c:pt idx="2002">
                  <c:v>90.37</c:v>
                </c:pt>
                <c:pt idx="2003">
                  <c:v>90.37</c:v>
                </c:pt>
                <c:pt idx="2004">
                  <c:v>90.37</c:v>
                </c:pt>
                <c:pt idx="2005">
                  <c:v>90.37</c:v>
                </c:pt>
                <c:pt idx="2006">
                  <c:v>90.37</c:v>
                </c:pt>
                <c:pt idx="2007">
                  <c:v>90.37</c:v>
                </c:pt>
                <c:pt idx="2008">
                  <c:v>90.44</c:v>
                </c:pt>
                <c:pt idx="2009">
                  <c:v>90.44</c:v>
                </c:pt>
                <c:pt idx="2010">
                  <c:v>90.44</c:v>
                </c:pt>
                <c:pt idx="2011">
                  <c:v>90.44</c:v>
                </c:pt>
                <c:pt idx="2012">
                  <c:v>90.44</c:v>
                </c:pt>
                <c:pt idx="2013">
                  <c:v>90.44</c:v>
                </c:pt>
                <c:pt idx="2014">
                  <c:v>90.44</c:v>
                </c:pt>
                <c:pt idx="2015">
                  <c:v>90.44</c:v>
                </c:pt>
                <c:pt idx="2016">
                  <c:v>90.44</c:v>
                </c:pt>
                <c:pt idx="2017">
                  <c:v>90.44</c:v>
                </c:pt>
                <c:pt idx="2018">
                  <c:v>90.44</c:v>
                </c:pt>
                <c:pt idx="2019">
                  <c:v>90.44</c:v>
                </c:pt>
                <c:pt idx="2020">
                  <c:v>90.44</c:v>
                </c:pt>
                <c:pt idx="2021">
                  <c:v>90.44</c:v>
                </c:pt>
                <c:pt idx="2022">
                  <c:v>90.44</c:v>
                </c:pt>
                <c:pt idx="2023">
                  <c:v>90.44</c:v>
                </c:pt>
                <c:pt idx="2024">
                  <c:v>90.44</c:v>
                </c:pt>
                <c:pt idx="2025">
                  <c:v>90.44</c:v>
                </c:pt>
                <c:pt idx="2026">
                  <c:v>90.75</c:v>
                </c:pt>
                <c:pt idx="2027">
                  <c:v>90.75</c:v>
                </c:pt>
                <c:pt idx="2028">
                  <c:v>90.75</c:v>
                </c:pt>
                <c:pt idx="2029">
                  <c:v>90.75</c:v>
                </c:pt>
                <c:pt idx="2030">
                  <c:v>90.75</c:v>
                </c:pt>
                <c:pt idx="2031">
                  <c:v>90.75</c:v>
                </c:pt>
                <c:pt idx="2032">
                  <c:v>90.75</c:v>
                </c:pt>
                <c:pt idx="2033">
                  <c:v>90.75</c:v>
                </c:pt>
                <c:pt idx="2034">
                  <c:v>90.75</c:v>
                </c:pt>
                <c:pt idx="2035">
                  <c:v>90.75</c:v>
                </c:pt>
                <c:pt idx="2036">
                  <c:v>90.75</c:v>
                </c:pt>
                <c:pt idx="2037">
                  <c:v>90.75</c:v>
                </c:pt>
                <c:pt idx="2038">
                  <c:v>90.75</c:v>
                </c:pt>
                <c:pt idx="2039">
                  <c:v>90.75</c:v>
                </c:pt>
                <c:pt idx="2040">
                  <c:v>90.75</c:v>
                </c:pt>
                <c:pt idx="2041">
                  <c:v>90.75</c:v>
                </c:pt>
                <c:pt idx="2042">
                  <c:v>90.75</c:v>
                </c:pt>
                <c:pt idx="2043">
                  <c:v>90.56</c:v>
                </c:pt>
                <c:pt idx="2044">
                  <c:v>90.56</c:v>
                </c:pt>
                <c:pt idx="2045">
                  <c:v>90.56</c:v>
                </c:pt>
                <c:pt idx="2046">
                  <c:v>90.56</c:v>
                </c:pt>
                <c:pt idx="2047">
                  <c:v>90.56</c:v>
                </c:pt>
                <c:pt idx="2048">
                  <c:v>90.56</c:v>
                </c:pt>
                <c:pt idx="2049">
                  <c:v>90.56</c:v>
                </c:pt>
                <c:pt idx="2050">
                  <c:v>90.56</c:v>
                </c:pt>
                <c:pt idx="2051">
                  <c:v>90.56</c:v>
                </c:pt>
                <c:pt idx="2052">
                  <c:v>90.56</c:v>
                </c:pt>
                <c:pt idx="2053">
                  <c:v>90.56</c:v>
                </c:pt>
                <c:pt idx="2054">
                  <c:v>90.56</c:v>
                </c:pt>
                <c:pt idx="2055">
                  <c:v>90.56</c:v>
                </c:pt>
                <c:pt idx="2056">
                  <c:v>90.56</c:v>
                </c:pt>
                <c:pt idx="2057">
                  <c:v>90.56</c:v>
                </c:pt>
                <c:pt idx="2058">
                  <c:v>90.56</c:v>
                </c:pt>
                <c:pt idx="2059">
                  <c:v>90.56</c:v>
                </c:pt>
                <c:pt idx="2060">
                  <c:v>90.56</c:v>
                </c:pt>
                <c:pt idx="2061">
                  <c:v>91.5</c:v>
                </c:pt>
                <c:pt idx="2062">
                  <c:v>91.5</c:v>
                </c:pt>
                <c:pt idx="2063">
                  <c:v>91.5</c:v>
                </c:pt>
                <c:pt idx="2064">
                  <c:v>91.5</c:v>
                </c:pt>
                <c:pt idx="2065">
                  <c:v>91.5</c:v>
                </c:pt>
                <c:pt idx="2066">
                  <c:v>91.5</c:v>
                </c:pt>
                <c:pt idx="2067">
                  <c:v>91.5</c:v>
                </c:pt>
                <c:pt idx="2068">
                  <c:v>91.5</c:v>
                </c:pt>
                <c:pt idx="2069">
                  <c:v>91.5</c:v>
                </c:pt>
                <c:pt idx="2070">
                  <c:v>91.5</c:v>
                </c:pt>
                <c:pt idx="2071">
                  <c:v>91.5</c:v>
                </c:pt>
                <c:pt idx="2072">
                  <c:v>91.5</c:v>
                </c:pt>
                <c:pt idx="2073">
                  <c:v>91.5</c:v>
                </c:pt>
                <c:pt idx="2074">
                  <c:v>91.5</c:v>
                </c:pt>
                <c:pt idx="2075">
                  <c:v>90.69</c:v>
                </c:pt>
                <c:pt idx="2076">
                  <c:v>90.69</c:v>
                </c:pt>
                <c:pt idx="2077">
                  <c:v>90.69</c:v>
                </c:pt>
                <c:pt idx="2078">
                  <c:v>90.69</c:v>
                </c:pt>
                <c:pt idx="2079">
                  <c:v>90.69</c:v>
                </c:pt>
                <c:pt idx="2080">
                  <c:v>90.69</c:v>
                </c:pt>
                <c:pt idx="2081">
                  <c:v>90.69</c:v>
                </c:pt>
                <c:pt idx="2082">
                  <c:v>90.69</c:v>
                </c:pt>
                <c:pt idx="2083">
                  <c:v>90.69</c:v>
                </c:pt>
                <c:pt idx="2084">
                  <c:v>90.69</c:v>
                </c:pt>
                <c:pt idx="2085">
                  <c:v>90.69</c:v>
                </c:pt>
                <c:pt idx="2086">
                  <c:v>90.69</c:v>
                </c:pt>
                <c:pt idx="2087">
                  <c:v>90.69</c:v>
                </c:pt>
                <c:pt idx="2088">
                  <c:v>90.69</c:v>
                </c:pt>
                <c:pt idx="2089">
                  <c:v>90.62</c:v>
                </c:pt>
                <c:pt idx="2090">
                  <c:v>90.62</c:v>
                </c:pt>
                <c:pt idx="2091">
                  <c:v>90.62</c:v>
                </c:pt>
                <c:pt idx="2092">
                  <c:v>90.62</c:v>
                </c:pt>
                <c:pt idx="2093">
                  <c:v>90.62</c:v>
                </c:pt>
                <c:pt idx="2094">
                  <c:v>90.62</c:v>
                </c:pt>
                <c:pt idx="2095">
                  <c:v>90.62</c:v>
                </c:pt>
                <c:pt idx="2096">
                  <c:v>90.62</c:v>
                </c:pt>
                <c:pt idx="2097">
                  <c:v>90.62</c:v>
                </c:pt>
                <c:pt idx="2098">
                  <c:v>90.62</c:v>
                </c:pt>
                <c:pt idx="2099">
                  <c:v>90.62</c:v>
                </c:pt>
                <c:pt idx="2100">
                  <c:v>90.62</c:v>
                </c:pt>
                <c:pt idx="2101">
                  <c:v>90.62</c:v>
                </c:pt>
                <c:pt idx="2102">
                  <c:v>90.62</c:v>
                </c:pt>
                <c:pt idx="2103">
                  <c:v>90.62</c:v>
                </c:pt>
                <c:pt idx="2104">
                  <c:v>90.62</c:v>
                </c:pt>
                <c:pt idx="2105">
                  <c:v>90.62</c:v>
                </c:pt>
                <c:pt idx="2106">
                  <c:v>90.62</c:v>
                </c:pt>
                <c:pt idx="2107">
                  <c:v>90.62</c:v>
                </c:pt>
                <c:pt idx="2108">
                  <c:v>90.62</c:v>
                </c:pt>
                <c:pt idx="2109">
                  <c:v>90.62</c:v>
                </c:pt>
                <c:pt idx="2110">
                  <c:v>90.62</c:v>
                </c:pt>
                <c:pt idx="2111">
                  <c:v>90.62</c:v>
                </c:pt>
                <c:pt idx="2112">
                  <c:v>90.62</c:v>
                </c:pt>
                <c:pt idx="2113">
                  <c:v>90.62</c:v>
                </c:pt>
                <c:pt idx="2114">
                  <c:v>90.62</c:v>
                </c:pt>
                <c:pt idx="2115">
                  <c:v>90.62</c:v>
                </c:pt>
                <c:pt idx="2116">
                  <c:v>90.62</c:v>
                </c:pt>
                <c:pt idx="2117">
                  <c:v>90.62</c:v>
                </c:pt>
                <c:pt idx="2118">
                  <c:v>90.62</c:v>
                </c:pt>
                <c:pt idx="2119">
                  <c:v>90.62</c:v>
                </c:pt>
                <c:pt idx="2120">
                  <c:v>90.62</c:v>
                </c:pt>
                <c:pt idx="2121">
                  <c:v>90.62</c:v>
                </c:pt>
                <c:pt idx="2122">
                  <c:v>90.62</c:v>
                </c:pt>
                <c:pt idx="2123">
                  <c:v>90.62</c:v>
                </c:pt>
                <c:pt idx="2124">
                  <c:v>90.62</c:v>
                </c:pt>
                <c:pt idx="2125">
                  <c:v>90.62</c:v>
                </c:pt>
                <c:pt idx="2126">
                  <c:v>90.62</c:v>
                </c:pt>
                <c:pt idx="2127">
                  <c:v>90.62</c:v>
                </c:pt>
                <c:pt idx="2128">
                  <c:v>90.62</c:v>
                </c:pt>
                <c:pt idx="2129">
                  <c:v>90.62</c:v>
                </c:pt>
                <c:pt idx="2130">
                  <c:v>90.62</c:v>
                </c:pt>
                <c:pt idx="2131">
                  <c:v>90.62</c:v>
                </c:pt>
                <c:pt idx="2132">
                  <c:v>90.62</c:v>
                </c:pt>
                <c:pt idx="2133">
                  <c:v>90.62</c:v>
                </c:pt>
                <c:pt idx="2134">
                  <c:v>90.62</c:v>
                </c:pt>
                <c:pt idx="2135">
                  <c:v>90.62</c:v>
                </c:pt>
                <c:pt idx="2136">
                  <c:v>90.62</c:v>
                </c:pt>
                <c:pt idx="2137">
                  <c:v>90.62</c:v>
                </c:pt>
                <c:pt idx="2138">
                  <c:v>90.62</c:v>
                </c:pt>
                <c:pt idx="2139">
                  <c:v>90.06</c:v>
                </c:pt>
                <c:pt idx="2140">
                  <c:v>90.06</c:v>
                </c:pt>
                <c:pt idx="2141">
                  <c:v>90.06</c:v>
                </c:pt>
                <c:pt idx="2142">
                  <c:v>90.06</c:v>
                </c:pt>
                <c:pt idx="2143">
                  <c:v>90.06</c:v>
                </c:pt>
                <c:pt idx="2144">
                  <c:v>90.06</c:v>
                </c:pt>
                <c:pt idx="2145">
                  <c:v>90.06</c:v>
                </c:pt>
                <c:pt idx="2146">
                  <c:v>90.06</c:v>
                </c:pt>
                <c:pt idx="2147">
                  <c:v>90.06</c:v>
                </c:pt>
                <c:pt idx="2148">
                  <c:v>90.06</c:v>
                </c:pt>
                <c:pt idx="2149">
                  <c:v>90.06</c:v>
                </c:pt>
                <c:pt idx="2150">
                  <c:v>90.06</c:v>
                </c:pt>
                <c:pt idx="2151">
                  <c:v>90.06</c:v>
                </c:pt>
                <c:pt idx="2152">
                  <c:v>90.06</c:v>
                </c:pt>
                <c:pt idx="2153">
                  <c:v>90.06</c:v>
                </c:pt>
                <c:pt idx="2154">
                  <c:v>90.06</c:v>
                </c:pt>
                <c:pt idx="2155">
                  <c:v>90.06</c:v>
                </c:pt>
                <c:pt idx="2156">
                  <c:v>90.06</c:v>
                </c:pt>
                <c:pt idx="2157">
                  <c:v>90.5</c:v>
                </c:pt>
                <c:pt idx="2158">
                  <c:v>90.5</c:v>
                </c:pt>
                <c:pt idx="2159">
                  <c:v>90.5</c:v>
                </c:pt>
                <c:pt idx="2160">
                  <c:v>90.5</c:v>
                </c:pt>
                <c:pt idx="2161">
                  <c:v>90.5</c:v>
                </c:pt>
                <c:pt idx="2162">
                  <c:v>90.5</c:v>
                </c:pt>
                <c:pt idx="2163">
                  <c:v>90.5</c:v>
                </c:pt>
                <c:pt idx="2164">
                  <c:v>90.5</c:v>
                </c:pt>
                <c:pt idx="2165">
                  <c:v>90.5</c:v>
                </c:pt>
                <c:pt idx="2166">
                  <c:v>90.5</c:v>
                </c:pt>
                <c:pt idx="2167">
                  <c:v>90.5</c:v>
                </c:pt>
                <c:pt idx="2168">
                  <c:v>90.5</c:v>
                </c:pt>
                <c:pt idx="2169">
                  <c:v>90.5</c:v>
                </c:pt>
                <c:pt idx="2170">
                  <c:v>90.5</c:v>
                </c:pt>
                <c:pt idx="2171">
                  <c:v>90.62</c:v>
                </c:pt>
                <c:pt idx="2172">
                  <c:v>90.62</c:v>
                </c:pt>
                <c:pt idx="2173">
                  <c:v>90.62</c:v>
                </c:pt>
                <c:pt idx="2174">
                  <c:v>90.62</c:v>
                </c:pt>
                <c:pt idx="2175">
                  <c:v>90.62</c:v>
                </c:pt>
                <c:pt idx="2176">
                  <c:v>90.62</c:v>
                </c:pt>
                <c:pt idx="2177">
                  <c:v>90.62</c:v>
                </c:pt>
                <c:pt idx="2178">
                  <c:v>90.62</c:v>
                </c:pt>
                <c:pt idx="2179">
                  <c:v>90.62</c:v>
                </c:pt>
                <c:pt idx="2180">
                  <c:v>90.62</c:v>
                </c:pt>
                <c:pt idx="2181">
                  <c:v>90.62</c:v>
                </c:pt>
                <c:pt idx="2182">
                  <c:v>90.62</c:v>
                </c:pt>
                <c:pt idx="2183">
                  <c:v>90.62</c:v>
                </c:pt>
                <c:pt idx="2184">
                  <c:v>90.62</c:v>
                </c:pt>
                <c:pt idx="2185">
                  <c:v>90.62</c:v>
                </c:pt>
                <c:pt idx="2186">
                  <c:v>90.62</c:v>
                </c:pt>
                <c:pt idx="2187">
                  <c:v>90.62</c:v>
                </c:pt>
                <c:pt idx="2188">
                  <c:v>90.62</c:v>
                </c:pt>
                <c:pt idx="2189">
                  <c:v>90.37</c:v>
                </c:pt>
                <c:pt idx="2190">
                  <c:v>90.37</c:v>
                </c:pt>
                <c:pt idx="2191">
                  <c:v>90.37</c:v>
                </c:pt>
                <c:pt idx="2192">
                  <c:v>90.37</c:v>
                </c:pt>
                <c:pt idx="2193">
                  <c:v>90.37</c:v>
                </c:pt>
                <c:pt idx="2194">
                  <c:v>90.37</c:v>
                </c:pt>
                <c:pt idx="2195">
                  <c:v>90.37</c:v>
                </c:pt>
                <c:pt idx="2196">
                  <c:v>90.37</c:v>
                </c:pt>
                <c:pt idx="2197">
                  <c:v>90.37</c:v>
                </c:pt>
                <c:pt idx="2198">
                  <c:v>90.37</c:v>
                </c:pt>
                <c:pt idx="2199">
                  <c:v>90.37</c:v>
                </c:pt>
                <c:pt idx="2200">
                  <c:v>90.37</c:v>
                </c:pt>
                <c:pt idx="2201">
                  <c:v>90.37</c:v>
                </c:pt>
                <c:pt idx="2202">
                  <c:v>90.37</c:v>
                </c:pt>
                <c:pt idx="2203">
                  <c:v>90.37</c:v>
                </c:pt>
                <c:pt idx="2204">
                  <c:v>90.37</c:v>
                </c:pt>
                <c:pt idx="2205">
                  <c:v>90.37</c:v>
                </c:pt>
                <c:pt idx="2206">
                  <c:v>90.37</c:v>
                </c:pt>
                <c:pt idx="2207">
                  <c:v>90.37</c:v>
                </c:pt>
                <c:pt idx="2208">
                  <c:v>90.37</c:v>
                </c:pt>
                <c:pt idx="2209">
                  <c:v>90.37</c:v>
                </c:pt>
                <c:pt idx="2210">
                  <c:v>90.37</c:v>
                </c:pt>
                <c:pt idx="2211">
                  <c:v>90.37</c:v>
                </c:pt>
                <c:pt idx="2212">
                  <c:v>90.37</c:v>
                </c:pt>
                <c:pt idx="2213">
                  <c:v>90.37</c:v>
                </c:pt>
                <c:pt idx="2214">
                  <c:v>90.37</c:v>
                </c:pt>
                <c:pt idx="2215">
                  <c:v>90.37</c:v>
                </c:pt>
                <c:pt idx="2216">
                  <c:v>90.37</c:v>
                </c:pt>
                <c:pt idx="2217">
                  <c:v>90.37</c:v>
                </c:pt>
                <c:pt idx="2218">
                  <c:v>90.37</c:v>
                </c:pt>
                <c:pt idx="2219">
                  <c:v>90.37</c:v>
                </c:pt>
                <c:pt idx="2220">
                  <c:v>90.37</c:v>
                </c:pt>
                <c:pt idx="2221">
                  <c:v>90.31</c:v>
                </c:pt>
                <c:pt idx="2222">
                  <c:v>90.31</c:v>
                </c:pt>
                <c:pt idx="2223">
                  <c:v>90.31</c:v>
                </c:pt>
                <c:pt idx="2224">
                  <c:v>90.31</c:v>
                </c:pt>
                <c:pt idx="2225">
                  <c:v>90.31</c:v>
                </c:pt>
                <c:pt idx="2226">
                  <c:v>90.31</c:v>
                </c:pt>
                <c:pt idx="2227">
                  <c:v>90.31</c:v>
                </c:pt>
                <c:pt idx="2228">
                  <c:v>90.31</c:v>
                </c:pt>
                <c:pt idx="2229">
                  <c:v>90.31</c:v>
                </c:pt>
                <c:pt idx="2230">
                  <c:v>90.31</c:v>
                </c:pt>
                <c:pt idx="2231">
                  <c:v>90.31</c:v>
                </c:pt>
                <c:pt idx="2232">
                  <c:v>90.31</c:v>
                </c:pt>
                <c:pt idx="2233">
                  <c:v>90.31</c:v>
                </c:pt>
                <c:pt idx="2234">
                  <c:v>90.31</c:v>
                </c:pt>
                <c:pt idx="2235">
                  <c:v>90.31</c:v>
                </c:pt>
                <c:pt idx="2236">
                  <c:v>90.31</c:v>
                </c:pt>
                <c:pt idx="2237">
                  <c:v>90.31</c:v>
                </c:pt>
                <c:pt idx="2238">
                  <c:v>90.31</c:v>
                </c:pt>
                <c:pt idx="2239">
                  <c:v>90.06</c:v>
                </c:pt>
                <c:pt idx="2240">
                  <c:v>90.06</c:v>
                </c:pt>
                <c:pt idx="2241">
                  <c:v>90.06</c:v>
                </c:pt>
                <c:pt idx="2242">
                  <c:v>90.06</c:v>
                </c:pt>
                <c:pt idx="2243">
                  <c:v>90.06</c:v>
                </c:pt>
                <c:pt idx="2244">
                  <c:v>90.06</c:v>
                </c:pt>
                <c:pt idx="2245">
                  <c:v>90.06</c:v>
                </c:pt>
                <c:pt idx="2246">
                  <c:v>90.06</c:v>
                </c:pt>
                <c:pt idx="2247">
                  <c:v>90.06</c:v>
                </c:pt>
                <c:pt idx="2248">
                  <c:v>90.06</c:v>
                </c:pt>
                <c:pt idx="2249">
                  <c:v>90.06</c:v>
                </c:pt>
                <c:pt idx="2250">
                  <c:v>90.06</c:v>
                </c:pt>
                <c:pt idx="2251">
                  <c:v>90.06</c:v>
                </c:pt>
                <c:pt idx="2252">
                  <c:v>90.06</c:v>
                </c:pt>
                <c:pt idx="2253">
                  <c:v>89.75</c:v>
                </c:pt>
                <c:pt idx="2254">
                  <c:v>89.75</c:v>
                </c:pt>
                <c:pt idx="2255">
                  <c:v>89.75</c:v>
                </c:pt>
                <c:pt idx="2256">
                  <c:v>89.75</c:v>
                </c:pt>
                <c:pt idx="2257">
                  <c:v>89.75</c:v>
                </c:pt>
                <c:pt idx="2258">
                  <c:v>89.75</c:v>
                </c:pt>
                <c:pt idx="2259">
                  <c:v>89.75</c:v>
                </c:pt>
                <c:pt idx="2260">
                  <c:v>89.75</c:v>
                </c:pt>
                <c:pt idx="2261">
                  <c:v>89.75</c:v>
                </c:pt>
                <c:pt idx="2262">
                  <c:v>89.75</c:v>
                </c:pt>
                <c:pt idx="2263">
                  <c:v>89.75</c:v>
                </c:pt>
                <c:pt idx="2264">
                  <c:v>89.75</c:v>
                </c:pt>
                <c:pt idx="2265">
                  <c:v>89.75</c:v>
                </c:pt>
                <c:pt idx="2266">
                  <c:v>89.75</c:v>
                </c:pt>
                <c:pt idx="2267">
                  <c:v>89.75</c:v>
                </c:pt>
                <c:pt idx="2268">
                  <c:v>89.75</c:v>
                </c:pt>
                <c:pt idx="2269">
                  <c:v>89.75</c:v>
                </c:pt>
                <c:pt idx="2270">
                  <c:v>89.75</c:v>
                </c:pt>
                <c:pt idx="2271">
                  <c:v>90</c:v>
                </c:pt>
                <c:pt idx="2272">
                  <c:v>90</c:v>
                </c:pt>
                <c:pt idx="2273">
                  <c:v>90</c:v>
                </c:pt>
                <c:pt idx="2274">
                  <c:v>90</c:v>
                </c:pt>
                <c:pt idx="2275">
                  <c:v>90</c:v>
                </c:pt>
                <c:pt idx="2276">
                  <c:v>90</c:v>
                </c:pt>
                <c:pt idx="2277">
                  <c:v>90</c:v>
                </c:pt>
                <c:pt idx="2278">
                  <c:v>90</c:v>
                </c:pt>
                <c:pt idx="2279">
                  <c:v>90</c:v>
                </c:pt>
                <c:pt idx="2280">
                  <c:v>90</c:v>
                </c:pt>
                <c:pt idx="2281">
                  <c:v>90</c:v>
                </c:pt>
                <c:pt idx="2282">
                  <c:v>90</c:v>
                </c:pt>
                <c:pt idx="2283">
                  <c:v>90</c:v>
                </c:pt>
                <c:pt idx="2284">
                  <c:v>90</c:v>
                </c:pt>
                <c:pt idx="2285">
                  <c:v>90</c:v>
                </c:pt>
                <c:pt idx="2286">
                  <c:v>90</c:v>
                </c:pt>
                <c:pt idx="2287">
                  <c:v>90</c:v>
                </c:pt>
                <c:pt idx="2288">
                  <c:v>90</c:v>
                </c:pt>
                <c:pt idx="2289">
                  <c:v>89.37</c:v>
                </c:pt>
                <c:pt idx="2290">
                  <c:v>89.37</c:v>
                </c:pt>
                <c:pt idx="2291">
                  <c:v>89.37</c:v>
                </c:pt>
                <c:pt idx="2292">
                  <c:v>89.37</c:v>
                </c:pt>
                <c:pt idx="2293">
                  <c:v>89.37</c:v>
                </c:pt>
                <c:pt idx="2294">
                  <c:v>89.37</c:v>
                </c:pt>
                <c:pt idx="2295">
                  <c:v>89.37</c:v>
                </c:pt>
                <c:pt idx="2296">
                  <c:v>89.37</c:v>
                </c:pt>
                <c:pt idx="2297">
                  <c:v>89.37</c:v>
                </c:pt>
                <c:pt idx="2298">
                  <c:v>89.37</c:v>
                </c:pt>
                <c:pt idx="2299">
                  <c:v>89.37</c:v>
                </c:pt>
                <c:pt idx="2300">
                  <c:v>89.37</c:v>
                </c:pt>
                <c:pt idx="2301">
                  <c:v>89.37</c:v>
                </c:pt>
                <c:pt idx="2302">
                  <c:v>89.37</c:v>
                </c:pt>
                <c:pt idx="2303">
                  <c:v>89.62</c:v>
                </c:pt>
                <c:pt idx="2304">
                  <c:v>89.62</c:v>
                </c:pt>
                <c:pt idx="2305">
                  <c:v>89.62</c:v>
                </c:pt>
                <c:pt idx="2306">
                  <c:v>89.62</c:v>
                </c:pt>
                <c:pt idx="2307">
                  <c:v>89.62</c:v>
                </c:pt>
                <c:pt idx="2308">
                  <c:v>89.62</c:v>
                </c:pt>
                <c:pt idx="2309">
                  <c:v>89.62</c:v>
                </c:pt>
                <c:pt idx="2310">
                  <c:v>89.62</c:v>
                </c:pt>
                <c:pt idx="2311">
                  <c:v>89.62</c:v>
                </c:pt>
                <c:pt idx="2312">
                  <c:v>89.62</c:v>
                </c:pt>
                <c:pt idx="2313">
                  <c:v>89.62</c:v>
                </c:pt>
                <c:pt idx="2314">
                  <c:v>89.62</c:v>
                </c:pt>
                <c:pt idx="2315">
                  <c:v>89.62</c:v>
                </c:pt>
                <c:pt idx="2316">
                  <c:v>89.62</c:v>
                </c:pt>
                <c:pt idx="2317">
                  <c:v>89.62</c:v>
                </c:pt>
                <c:pt idx="2318">
                  <c:v>89.62</c:v>
                </c:pt>
                <c:pt idx="2319">
                  <c:v>89.62</c:v>
                </c:pt>
                <c:pt idx="2320">
                  <c:v>89.62</c:v>
                </c:pt>
                <c:pt idx="2321">
                  <c:v>89.37</c:v>
                </c:pt>
                <c:pt idx="2322">
                  <c:v>89.37</c:v>
                </c:pt>
                <c:pt idx="2323">
                  <c:v>89.37</c:v>
                </c:pt>
                <c:pt idx="2324">
                  <c:v>89.37</c:v>
                </c:pt>
                <c:pt idx="2325">
                  <c:v>89.37</c:v>
                </c:pt>
                <c:pt idx="2326">
                  <c:v>89.37</c:v>
                </c:pt>
                <c:pt idx="2327">
                  <c:v>89.37</c:v>
                </c:pt>
                <c:pt idx="2328">
                  <c:v>89.37</c:v>
                </c:pt>
                <c:pt idx="2329">
                  <c:v>89.37</c:v>
                </c:pt>
                <c:pt idx="2330">
                  <c:v>89.37</c:v>
                </c:pt>
                <c:pt idx="2331">
                  <c:v>89.37</c:v>
                </c:pt>
                <c:pt idx="2332">
                  <c:v>89.37</c:v>
                </c:pt>
                <c:pt idx="2333">
                  <c:v>89.37</c:v>
                </c:pt>
                <c:pt idx="2334">
                  <c:v>89.37</c:v>
                </c:pt>
                <c:pt idx="2335">
                  <c:v>89.37</c:v>
                </c:pt>
                <c:pt idx="2336">
                  <c:v>89.37</c:v>
                </c:pt>
                <c:pt idx="2337">
                  <c:v>89.37</c:v>
                </c:pt>
                <c:pt idx="2338">
                  <c:v>89.37</c:v>
                </c:pt>
                <c:pt idx="2339">
                  <c:v>89.37</c:v>
                </c:pt>
                <c:pt idx="2340">
                  <c:v>89.37</c:v>
                </c:pt>
                <c:pt idx="2341">
                  <c:v>89.37</c:v>
                </c:pt>
                <c:pt idx="2342">
                  <c:v>89.37</c:v>
                </c:pt>
                <c:pt idx="2343">
                  <c:v>89.37</c:v>
                </c:pt>
                <c:pt idx="2344">
                  <c:v>89.37</c:v>
                </c:pt>
                <c:pt idx="2345">
                  <c:v>89.37</c:v>
                </c:pt>
                <c:pt idx="2346">
                  <c:v>89.37</c:v>
                </c:pt>
                <c:pt idx="2347">
                  <c:v>89.37</c:v>
                </c:pt>
                <c:pt idx="2348">
                  <c:v>89.37</c:v>
                </c:pt>
                <c:pt idx="2349">
                  <c:v>89.62</c:v>
                </c:pt>
                <c:pt idx="2350">
                  <c:v>89.62</c:v>
                </c:pt>
                <c:pt idx="2351">
                  <c:v>89.62</c:v>
                </c:pt>
                <c:pt idx="2352">
                  <c:v>89.62</c:v>
                </c:pt>
                <c:pt idx="2353">
                  <c:v>89.62</c:v>
                </c:pt>
                <c:pt idx="2354">
                  <c:v>89.62</c:v>
                </c:pt>
                <c:pt idx="2355">
                  <c:v>89.62</c:v>
                </c:pt>
                <c:pt idx="2356">
                  <c:v>89.62</c:v>
                </c:pt>
                <c:pt idx="2357">
                  <c:v>89.62</c:v>
                </c:pt>
                <c:pt idx="2358">
                  <c:v>89.62</c:v>
                </c:pt>
                <c:pt idx="2359">
                  <c:v>89.62</c:v>
                </c:pt>
                <c:pt idx="2360">
                  <c:v>89.62</c:v>
                </c:pt>
                <c:pt idx="2361">
                  <c:v>89.62</c:v>
                </c:pt>
                <c:pt idx="2362">
                  <c:v>89.62</c:v>
                </c:pt>
                <c:pt idx="2363">
                  <c:v>89.62</c:v>
                </c:pt>
                <c:pt idx="2364">
                  <c:v>89.62</c:v>
                </c:pt>
                <c:pt idx="2365">
                  <c:v>89.62</c:v>
                </c:pt>
                <c:pt idx="2366">
                  <c:v>89.62</c:v>
                </c:pt>
                <c:pt idx="2367">
                  <c:v>89.12</c:v>
                </c:pt>
                <c:pt idx="2368">
                  <c:v>89.12</c:v>
                </c:pt>
                <c:pt idx="2369">
                  <c:v>89.12</c:v>
                </c:pt>
                <c:pt idx="2370">
                  <c:v>89.12</c:v>
                </c:pt>
                <c:pt idx="2371">
                  <c:v>89.12</c:v>
                </c:pt>
                <c:pt idx="2372">
                  <c:v>89.12</c:v>
                </c:pt>
                <c:pt idx="2373">
                  <c:v>89.12</c:v>
                </c:pt>
                <c:pt idx="2374">
                  <c:v>89.12</c:v>
                </c:pt>
                <c:pt idx="2375">
                  <c:v>89.12</c:v>
                </c:pt>
                <c:pt idx="2376">
                  <c:v>89.12</c:v>
                </c:pt>
                <c:pt idx="2377">
                  <c:v>89.12</c:v>
                </c:pt>
                <c:pt idx="2378">
                  <c:v>89.12</c:v>
                </c:pt>
                <c:pt idx="2379">
                  <c:v>89.12</c:v>
                </c:pt>
                <c:pt idx="2380">
                  <c:v>89.12</c:v>
                </c:pt>
                <c:pt idx="2381">
                  <c:v>89.25</c:v>
                </c:pt>
                <c:pt idx="2382">
                  <c:v>89.25</c:v>
                </c:pt>
                <c:pt idx="2383">
                  <c:v>89.25</c:v>
                </c:pt>
                <c:pt idx="2384">
                  <c:v>89.25</c:v>
                </c:pt>
                <c:pt idx="2385">
                  <c:v>89.25</c:v>
                </c:pt>
                <c:pt idx="2386">
                  <c:v>89.25</c:v>
                </c:pt>
                <c:pt idx="2387">
                  <c:v>89.25</c:v>
                </c:pt>
                <c:pt idx="2388">
                  <c:v>89.25</c:v>
                </c:pt>
                <c:pt idx="2389">
                  <c:v>89.25</c:v>
                </c:pt>
                <c:pt idx="2390">
                  <c:v>89.25</c:v>
                </c:pt>
                <c:pt idx="2391">
                  <c:v>89.25</c:v>
                </c:pt>
                <c:pt idx="2392">
                  <c:v>89.25</c:v>
                </c:pt>
                <c:pt idx="2393">
                  <c:v>89.25</c:v>
                </c:pt>
                <c:pt idx="2394">
                  <c:v>89.25</c:v>
                </c:pt>
                <c:pt idx="2395">
                  <c:v>89.25</c:v>
                </c:pt>
                <c:pt idx="2396">
                  <c:v>89.25</c:v>
                </c:pt>
                <c:pt idx="2397">
                  <c:v>89.25</c:v>
                </c:pt>
                <c:pt idx="2398">
                  <c:v>89.25</c:v>
                </c:pt>
                <c:pt idx="2399">
                  <c:v>89.12</c:v>
                </c:pt>
                <c:pt idx="2400">
                  <c:v>89.12</c:v>
                </c:pt>
                <c:pt idx="2401">
                  <c:v>89.12</c:v>
                </c:pt>
                <c:pt idx="2402">
                  <c:v>89.12</c:v>
                </c:pt>
                <c:pt idx="2403">
                  <c:v>89.12</c:v>
                </c:pt>
                <c:pt idx="2404">
                  <c:v>89.12</c:v>
                </c:pt>
                <c:pt idx="2405">
                  <c:v>89.12</c:v>
                </c:pt>
                <c:pt idx="2406">
                  <c:v>89.12</c:v>
                </c:pt>
                <c:pt idx="2407">
                  <c:v>89.12</c:v>
                </c:pt>
                <c:pt idx="2408">
                  <c:v>89.12</c:v>
                </c:pt>
                <c:pt idx="2409">
                  <c:v>89.12</c:v>
                </c:pt>
                <c:pt idx="2410">
                  <c:v>89.12</c:v>
                </c:pt>
                <c:pt idx="2411">
                  <c:v>89.12</c:v>
                </c:pt>
                <c:pt idx="2412">
                  <c:v>89.12</c:v>
                </c:pt>
                <c:pt idx="2413">
                  <c:v>89.12</c:v>
                </c:pt>
                <c:pt idx="2414">
                  <c:v>88.87</c:v>
                </c:pt>
                <c:pt idx="2415">
                  <c:v>88.87</c:v>
                </c:pt>
                <c:pt idx="2416">
                  <c:v>88.87</c:v>
                </c:pt>
                <c:pt idx="2417">
                  <c:v>88.87</c:v>
                </c:pt>
                <c:pt idx="2418">
                  <c:v>88.87</c:v>
                </c:pt>
                <c:pt idx="2419">
                  <c:v>88.87</c:v>
                </c:pt>
                <c:pt idx="2420">
                  <c:v>88.87</c:v>
                </c:pt>
                <c:pt idx="2421">
                  <c:v>88.87</c:v>
                </c:pt>
                <c:pt idx="2422">
                  <c:v>88.87</c:v>
                </c:pt>
                <c:pt idx="2423">
                  <c:v>88.87</c:v>
                </c:pt>
                <c:pt idx="2424">
                  <c:v>88.87</c:v>
                </c:pt>
                <c:pt idx="2425">
                  <c:v>88.87</c:v>
                </c:pt>
                <c:pt idx="2426">
                  <c:v>88.87</c:v>
                </c:pt>
                <c:pt idx="2427">
                  <c:v>88.87</c:v>
                </c:pt>
                <c:pt idx="2428">
                  <c:v>88.87</c:v>
                </c:pt>
                <c:pt idx="2429">
                  <c:v>88.87</c:v>
                </c:pt>
                <c:pt idx="2430">
                  <c:v>88.87</c:v>
                </c:pt>
                <c:pt idx="2431">
                  <c:v>88.87</c:v>
                </c:pt>
                <c:pt idx="2432">
                  <c:v>88.87</c:v>
                </c:pt>
                <c:pt idx="2433">
                  <c:v>88.87</c:v>
                </c:pt>
                <c:pt idx="2434">
                  <c:v>88.87</c:v>
                </c:pt>
                <c:pt idx="2435">
                  <c:v>88.87</c:v>
                </c:pt>
                <c:pt idx="2436">
                  <c:v>88.87</c:v>
                </c:pt>
                <c:pt idx="2437">
                  <c:v>88.87</c:v>
                </c:pt>
                <c:pt idx="2438">
                  <c:v>88.87</c:v>
                </c:pt>
                <c:pt idx="2439">
                  <c:v>88.87</c:v>
                </c:pt>
                <c:pt idx="2440">
                  <c:v>88.87</c:v>
                </c:pt>
                <c:pt idx="2441">
                  <c:v>88.87</c:v>
                </c:pt>
                <c:pt idx="2442">
                  <c:v>88.87</c:v>
                </c:pt>
                <c:pt idx="2443">
                  <c:v>88.87</c:v>
                </c:pt>
                <c:pt idx="2444">
                  <c:v>88.87</c:v>
                </c:pt>
                <c:pt idx="2445">
                  <c:v>88.81</c:v>
                </c:pt>
                <c:pt idx="2446">
                  <c:v>88.81</c:v>
                </c:pt>
                <c:pt idx="2447">
                  <c:v>88.81</c:v>
                </c:pt>
                <c:pt idx="2448">
                  <c:v>88.81</c:v>
                </c:pt>
                <c:pt idx="2449">
                  <c:v>88.81</c:v>
                </c:pt>
                <c:pt idx="2450">
                  <c:v>88.81</c:v>
                </c:pt>
                <c:pt idx="2451">
                  <c:v>88.81</c:v>
                </c:pt>
                <c:pt idx="2452">
                  <c:v>88.81</c:v>
                </c:pt>
                <c:pt idx="2453">
                  <c:v>88.81</c:v>
                </c:pt>
                <c:pt idx="2454">
                  <c:v>88.81</c:v>
                </c:pt>
                <c:pt idx="2455">
                  <c:v>88.81</c:v>
                </c:pt>
                <c:pt idx="2456">
                  <c:v>88.81</c:v>
                </c:pt>
                <c:pt idx="2457">
                  <c:v>88.81</c:v>
                </c:pt>
                <c:pt idx="2458">
                  <c:v>88.81</c:v>
                </c:pt>
                <c:pt idx="2459">
                  <c:v>88.5</c:v>
                </c:pt>
                <c:pt idx="2460">
                  <c:v>88.5</c:v>
                </c:pt>
                <c:pt idx="2461">
                  <c:v>88.5</c:v>
                </c:pt>
                <c:pt idx="2462">
                  <c:v>88.5</c:v>
                </c:pt>
                <c:pt idx="2463">
                  <c:v>88.5</c:v>
                </c:pt>
                <c:pt idx="2464">
                  <c:v>88.5</c:v>
                </c:pt>
                <c:pt idx="2465">
                  <c:v>88.5</c:v>
                </c:pt>
                <c:pt idx="2466">
                  <c:v>88.5</c:v>
                </c:pt>
                <c:pt idx="2467">
                  <c:v>88.5</c:v>
                </c:pt>
                <c:pt idx="2468">
                  <c:v>88.5</c:v>
                </c:pt>
                <c:pt idx="2469">
                  <c:v>88.5</c:v>
                </c:pt>
                <c:pt idx="2470">
                  <c:v>88.5</c:v>
                </c:pt>
                <c:pt idx="2471">
                  <c:v>88.5</c:v>
                </c:pt>
                <c:pt idx="2472">
                  <c:v>88.5</c:v>
                </c:pt>
                <c:pt idx="2473">
                  <c:v>88.5</c:v>
                </c:pt>
                <c:pt idx="2474">
                  <c:v>88.5</c:v>
                </c:pt>
                <c:pt idx="2475">
                  <c:v>88.5</c:v>
                </c:pt>
                <c:pt idx="2476">
                  <c:v>88.5</c:v>
                </c:pt>
                <c:pt idx="2477">
                  <c:v>88.44</c:v>
                </c:pt>
                <c:pt idx="2478">
                  <c:v>88.44</c:v>
                </c:pt>
                <c:pt idx="2479">
                  <c:v>88.44</c:v>
                </c:pt>
                <c:pt idx="2480">
                  <c:v>88.44</c:v>
                </c:pt>
                <c:pt idx="2481">
                  <c:v>88.44</c:v>
                </c:pt>
                <c:pt idx="2482">
                  <c:v>88.44</c:v>
                </c:pt>
                <c:pt idx="2483">
                  <c:v>88.44</c:v>
                </c:pt>
                <c:pt idx="2484">
                  <c:v>88.44</c:v>
                </c:pt>
                <c:pt idx="2485">
                  <c:v>88.44</c:v>
                </c:pt>
                <c:pt idx="2486">
                  <c:v>88.44</c:v>
                </c:pt>
                <c:pt idx="2487">
                  <c:v>88.44</c:v>
                </c:pt>
                <c:pt idx="2488">
                  <c:v>88.44</c:v>
                </c:pt>
                <c:pt idx="2489">
                  <c:v>88.44</c:v>
                </c:pt>
                <c:pt idx="2490">
                  <c:v>88.44</c:v>
                </c:pt>
                <c:pt idx="2491">
                  <c:v>88.44</c:v>
                </c:pt>
                <c:pt idx="2492">
                  <c:v>88.44</c:v>
                </c:pt>
                <c:pt idx="2493">
                  <c:v>88.44</c:v>
                </c:pt>
                <c:pt idx="2494">
                  <c:v>88.44</c:v>
                </c:pt>
                <c:pt idx="2495">
                  <c:v>88.44</c:v>
                </c:pt>
                <c:pt idx="2496">
                  <c:v>88.44</c:v>
                </c:pt>
                <c:pt idx="2497">
                  <c:v>88.44</c:v>
                </c:pt>
                <c:pt idx="2498">
                  <c:v>88.44</c:v>
                </c:pt>
                <c:pt idx="2499">
                  <c:v>88.44</c:v>
                </c:pt>
                <c:pt idx="2500">
                  <c:v>88.44</c:v>
                </c:pt>
                <c:pt idx="2501">
                  <c:v>88.44</c:v>
                </c:pt>
                <c:pt idx="2502">
                  <c:v>88.44</c:v>
                </c:pt>
                <c:pt idx="2503">
                  <c:v>88.44</c:v>
                </c:pt>
                <c:pt idx="2504">
                  <c:v>88.44</c:v>
                </c:pt>
                <c:pt idx="2505">
                  <c:v>88.44</c:v>
                </c:pt>
                <c:pt idx="2506">
                  <c:v>88.44</c:v>
                </c:pt>
                <c:pt idx="2507">
                  <c:v>88.44</c:v>
                </c:pt>
                <c:pt idx="2508">
                  <c:v>88.44</c:v>
                </c:pt>
                <c:pt idx="2509">
                  <c:v>88.44</c:v>
                </c:pt>
                <c:pt idx="2510">
                  <c:v>88.44</c:v>
                </c:pt>
                <c:pt idx="2511">
                  <c:v>88.44</c:v>
                </c:pt>
                <c:pt idx="2512">
                  <c:v>88.44</c:v>
                </c:pt>
                <c:pt idx="2513">
                  <c:v>88.44</c:v>
                </c:pt>
                <c:pt idx="2514">
                  <c:v>88.44</c:v>
                </c:pt>
                <c:pt idx="2515">
                  <c:v>88.44</c:v>
                </c:pt>
                <c:pt idx="2516">
                  <c:v>88.44</c:v>
                </c:pt>
                <c:pt idx="2517">
                  <c:v>88.44</c:v>
                </c:pt>
                <c:pt idx="2518">
                  <c:v>88.44</c:v>
                </c:pt>
                <c:pt idx="2519">
                  <c:v>88.44</c:v>
                </c:pt>
                <c:pt idx="2520">
                  <c:v>88.44</c:v>
                </c:pt>
                <c:pt idx="2521">
                  <c:v>88.44</c:v>
                </c:pt>
                <c:pt idx="2522">
                  <c:v>88.44</c:v>
                </c:pt>
                <c:pt idx="2523">
                  <c:v>88.44</c:v>
                </c:pt>
                <c:pt idx="2524">
                  <c:v>88.44</c:v>
                </c:pt>
                <c:pt idx="2525">
                  <c:v>88.44</c:v>
                </c:pt>
                <c:pt idx="2526">
                  <c:v>88.44</c:v>
                </c:pt>
                <c:pt idx="2527">
                  <c:v>88.44</c:v>
                </c:pt>
                <c:pt idx="2528">
                  <c:v>88.25</c:v>
                </c:pt>
                <c:pt idx="2529">
                  <c:v>88.25</c:v>
                </c:pt>
                <c:pt idx="2530">
                  <c:v>88.25</c:v>
                </c:pt>
                <c:pt idx="2531">
                  <c:v>88.25</c:v>
                </c:pt>
                <c:pt idx="2532">
                  <c:v>88.25</c:v>
                </c:pt>
                <c:pt idx="2533">
                  <c:v>88.25</c:v>
                </c:pt>
                <c:pt idx="2534">
                  <c:v>88.25</c:v>
                </c:pt>
                <c:pt idx="2535">
                  <c:v>88.25</c:v>
                </c:pt>
                <c:pt idx="2536">
                  <c:v>88.25</c:v>
                </c:pt>
                <c:pt idx="2537">
                  <c:v>88.25</c:v>
                </c:pt>
                <c:pt idx="2538">
                  <c:v>88.25</c:v>
                </c:pt>
                <c:pt idx="2539">
                  <c:v>88.25</c:v>
                </c:pt>
                <c:pt idx="2540">
                  <c:v>88.25</c:v>
                </c:pt>
                <c:pt idx="2541">
                  <c:v>88.25</c:v>
                </c:pt>
                <c:pt idx="2542">
                  <c:v>88.44</c:v>
                </c:pt>
                <c:pt idx="2543">
                  <c:v>88.44</c:v>
                </c:pt>
                <c:pt idx="2544">
                  <c:v>88.44</c:v>
                </c:pt>
                <c:pt idx="2545">
                  <c:v>88.44</c:v>
                </c:pt>
                <c:pt idx="2546">
                  <c:v>88.44</c:v>
                </c:pt>
                <c:pt idx="2547">
                  <c:v>88.44</c:v>
                </c:pt>
                <c:pt idx="2548">
                  <c:v>88.44</c:v>
                </c:pt>
                <c:pt idx="2549">
                  <c:v>88.44</c:v>
                </c:pt>
                <c:pt idx="2550">
                  <c:v>88.44</c:v>
                </c:pt>
                <c:pt idx="2551">
                  <c:v>88.44</c:v>
                </c:pt>
                <c:pt idx="2552">
                  <c:v>88.44</c:v>
                </c:pt>
                <c:pt idx="2553">
                  <c:v>88.44</c:v>
                </c:pt>
                <c:pt idx="2554">
                  <c:v>88.44</c:v>
                </c:pt>
                <c:pt idx="2555">
                  <c:v>88.44</c:v>
                </c:pt>
                <c:pt idx="2556">
                  <c:v>88.44</c:v>
                </c:pt>
                <c:pt idx="2557">
                  <c:v>88.44</c:v>
                </c:pt>
                <c:pt idx="2558">
                  <c:v>88.44</c:v>
                </c:pt>
                <c:pt idx="2559">
                  <c:v>88.44</c:v>
                </c:pt>
                <c:pt idx="2560">
                  <c:v>88.25</c:v>
                </c:pt>
                <c:pt idx="2561">
                  <c:v>88.25</c:v>
                </c:pt>
                <c:pt idx="2562">
                  <c:v>88.25</c:v>
                </c:pt>
                <c:pt idx="2563">
                  <c:v>88.25</c:v>
                </c:pt>
                <c:pt idx="2564">
                  <c:v>88.25</c:v>
                </c:pt>
                <c:pt idx="2565">
                  <c:v>88.25</c:v>
                </c:pt>
                <c:pt idx="2566">
                  <c:v>88.25</c:v>
                </c:pt>
                <c:pt idx="2567">
                  <c:v>88.25</c:v>
                </c:pt>
                <c:pt idx="2568">
                  <c:v>88.25</c:v>
                </c:pt>
                <c:pt idx="2569">
                  <c:v>88.25</c:v>
                </c:pt>
                <c:pt idx="2570">
                  <c:v>88.25</c:v>
                </c:pt>
                <c:pt idx="2571">
                  <c:v>88.25</c:v>
                </c:pt>
                <c:pt idx="2572">
                  <c:v>88.25</c:v>
                </c:pt>
                <c:pt idx="2573">
                  <c:v>88.25</c:v>
                </c:pt>
                <c:pt idx="2574">
                  <c:v>88.37</c:v>
                </c:pt>
                <c:pt idx="2575">
                  <c:v>88.37</c:v>
                </c:pt>
                <c:pt idx="2576">
                  <c:v>88.37</c:v>
                </c:pt>
                <c:pt idx="2577">
                  <c:v>88.37</c:v>
                </c:pt>
                <c:pt idx="2578">
                  <c:v>88.37</c:v>
                </c:pt>
                <c:pt idx="2579">
                  <c:v>88.37</c:v>
                </c:pt>
                <c:pt idx="2580">
                  <c:v>88.37</c:v>
                </c:pt>
                <c:pt idx="2581">
                  <c:v>88.37</c:v>
                </c:pt>
                <c:pt idx="2582">
                  <c:v>88.37</c:v>
                </c:pt>
                <c:pt idx="2583">
                  <c:v>88.37</c:v>
                </c:pt>
                <c:pt idx="2584">
                  <c:v>88.37</c:v>
                </c:pt>
                <c:pt idx="2585">
                  <c:v>88.37</c:v>
                </c:pt>
                <c:pt idx="2586">
                  <c:v>88.37</c:v>
                </c:pt>
                <c:pt idx="2587">
                  <c:v>88.37</c:v>
                </c:pt>
                <c:pt idx="2588">
                  <c:v>88.37</c:v>
                </c:pt>
                <c:pt idx="2589">
                  <c:v>88.37</c:v>
                </c:pt>
                <c:pt idx="2590">
                  <c:v>88.37</c:v>
                </c:pt>
                <c:pt idx="2591">
                  <c:v>88.37</c:v>
                </c:pt>
                <c:pt idx="2592">
                  <c:v>88.44</c:v>
                </c:pt>
                <c:pt idx="2593">
                  <c:v>88.44</c:v>
                </c:pt>
                <c:pt idx="2594">
                  <c:v>88.44</c:v>
                </c:pt>
                <c:pt idx="2595">
                  <c:v>88.44</c:v>
                </c:pt>
                <c:pt idx="2596">
                  <c:v>88.44</c:v>
                </c:pt>
                <c:pt idx="2597">
                  <c:v>88.44</c:v>
                </c:pt>
                <c:pt idx="2598">
                  <c:v>88.44</c:v>
                </c:pt>
                <c:pt idx="2599">
                  <c:v>88.44</c:v>
                </c:pt>
                <c:pt idx="2600">
                  <c:v>88.44</c:v>
                </c:pt>
                <c:pt idx="2601">
                  <c:v>88.44</c:v>
                </c:pt>
                <c:pt idx="2602">
                  <c:v>88.44</c:v>
                </c:pt>
                <c:pt idx="2603">
                  <c:v>88.44</c:v>
                </c:pt>
                <c:pt idx="2604">
                  <c:v>88.44</c:v>
                </c:pt>
                <c:pt idx="2605">
                  <c:v>88.44</c:v>
                </c:pt>
                <c:pt idx="2606">
                  <c:v>88.44</c:v>
                </c:pt>
                <c:pt idx="2607">
                  <c:v>88.44</c:v>
                </c:pt>
                <c:pt idx="2608">
                  <c:v>88.44</c:v>
                </c:pt>
                <c:pt idx="2609">
                  <c:v>88.44</c:v>
                </c:pt>
                <c:pt idx="2610">
                  <c:v>88.31</c:v>
                </c:pt>
                <c:pt idx="2611">
                  <c:v>88.31</c:v>
                </c:pt>
                <c:pt idx="2612">
                  <c:v>88.31</c:v>
                </c:pt>
                <c:pt idx="2613">
                  <c:v>88.31</c:v>
                </c:pt>
                <c:pt idx="2614">
                  <c:v>88.31</c:v>
                </c:pt>
                <c:pt idx="2615">
                  <c:v>88.31</c:v>
                </c:pt>
                <c:pt idx="2616">
                  <c:v>88.31</c:v>
                </c:pt>
                <c:pt idx="2617">
                  <c:v>88.31</c:v>
                </c:pt>
                <c:pt idx="2618">
                  <c:v>88.31</c:v>
                </c:pt>
                <c:pt idx="2619">
                  <c:v>88.31</c:v>
                </c:pt>
                <c:pt idx="2620">
                  <c:v>88.31</c:v>
                </c:pt>
                <c:pt idx="2621">
                  <c:v>88.31</c:v>
                </c:pt>
                <c:pt idx="2622">
                  <c:v>88.31</c:v>
                </c:pt>
                <c:pt idx="2623">
                  <c:v>88.31</c:v>
                </c:pt>
                <c:pt idx="2624">
                  <c:v>88.31</c:v>
                </c:pt>
                <c:pt idx="2625">
                  <c:v>88.31</c:v>
                </c:pt>
                <c:pt idx="2626">
                  <c:v>88.31</c:v>
                </c:pt>
                <c:pt idx="2627">
                  <c:v>88.31</c:v>
                </c:pt>
                <c:pt idx="2628">
                  <c:v>88.31</c:v>
                </c:pt>
                <c:pt idx="2629">
                  <c:v>88.31</c:v>
                </c:pt>
                <c:pt idx="2630">
                  <c:v>88.31</c:v>
                </c:pt>
                <c:pt idx="2631">
                  <c:v>88.31</c:v>
                </c:pt>
                <c:pt idx="2632">
                  <c:v>88.31</c:v>
                </c:pt>
                <c:pt idx="2633">
                  <c:v>88.31</c:v>
                </c:pt>
                <c:pt idx="2634">
                  <c:v>88.31</c:v>
                </c:pt>
                <c:pt idx="2635">
                  <c:v>88.31</c:v>
                </c:pt>
                <c:pt idx="2636">
                  <c:v>88.31</c:v>
                </c:pt>
                <c:pt idx="2637">
                  <c:v>88.31</c:v>
                </c:pt>
                <c:pt idx="2638">
                  <c:v>88.31</c:v>
                </c:pt>
                <c:pt idx="2639">
                  <c:v>88.31</c:v>
                </c:pt>
                <c:pt idx="2640">
                  <c:v>88.31</c:v>
                </c:pt>
                <c:pt idx="2641">
                  <c:v>88.31</c:v>
                </c:pt>
                <c:pt idx="2642">
                  <c:v>88.56</c:v>
                </c:pt>
                <c:pt idx="2643">
                  <c:v>88.56</c:v>
                </c:pt>
                <c:pt idx="2644">
                  <c:v>88.56</c:v>
                </c:pt>
                <c:pt idx="2645">
                  <c:v>88.56</c:v>
                </c:pt>
                <c:pt idx="2646">
                  <c:v>88.56</c:v>
                </c:pt>
                <c:pt idx="2647">
                  <c:v>88.56</c:v>
                </c:pt>
                <c:pt idx="2648">
                  <c:v>88.56</c:v>
                </c:pt>
                <c:pt idx="2649">
                  <c:v>88.56</c:v>
                </c:pt>
                <c:pt idx="2650">
                  <c:v>88.56</c:v>
                </c:pt>
                <c:pt idx="2651">
                  <c:v>88.56</c:v>
                </c:pt>
                <c:pt idx="2652">
                  <c:v>88.56</c:v>
                </c:pt>
                <c:pt idx="2653">
                  <c:v>88.56</c:v>
                </c:pt>
                <c:pt idx="2654">
                  <c:v>88.56</c:v>
                </c:pt>
                <c:pt idx="2655">
                  <c:v>88.56</c:v>
                </c:pt>
                <c:pt idx="2656">
                  <c:v>88.44</c:v>
                </c:pt>
                <c:pt idx="2657">
                  <c:v>88.44</c:v>
                </c:pt>
                <c:pt idx="2658">
                  <c:v>88.44</c:v>
                </c:pt>
                <c:pt idx="2659">
                  <c:v>88.44</c:v>
                </c:pt>
                <c:pt idx="2660">
                  <c:v>88.44</c:v>
                </c:pt>
                <c:pt idx="2661">
                  <c:v>88.44</c:v>
                </c:pt>
                <c:pt idx="2662">
                  <c:v>88.44</c:v>
                </c:pt>
                <c:pt idx="2663">
                  <c:v>88.44</c:v>
                </c:pt>
                <c:pt idx="2664">
                  <c:v>88.44</c:v>
                </c:pt>
                <c:pt idx="2665">
                  <c:v>88.44</c:v>
                </c:pt>
                <c:pt idx="2666">
                  <c:v>88.44</c:v>
                </c:pt>
                <c:pt idx="2667">
                  <c:v>88.44</c:v>
                </c:pt>
                <c:pt idx="2668">
                  <c:v>88.44</c:v>
                </c:pt>
                <c:pt idx="2669">
                  <c:v>88.44</c:v>
                </c:pt>
                <c:pt idx="2670">
                  <c:v>88.44</c:v>
                </c:pt>
                <c:pt idx="2671">
                  <c:v>88.44</c:v>
                </c:pt>
                <c:pt idx="2672">
                  <c:v>88.44</c:v>
                </c:pt>
                <c:pt idx="2673">
                  <c:v>88.44</c:v>
                </c:pt>
                <c:pt idx="2674">
                  <c:v>88.56</c:v>
                </c:pt>
                <c:pt idx="2675">
                  <c:v>88.56</c:v>
                </c:pt>
                <c:pt idx="2676">
                  <c:v>88.56</c:v>
                </c:pt>
                <c:pt idx="2677">
                  <c:v>88.56</c:v>
                </c:pt>
                <c:pt idx="2678">
                  <c:v>88.56</c:v>
                </c:pt>
                <c:pt idx="2679">
                  <c:v>88.56</c:v>
                </c:pt>
                <c:pt idx="2680">
                  <c:v>88.56</c:v>
                </c:pt>
                <c:pt idx="2681">
                  <c:v>88.56</c:v>
                </c:pt>
                <c:pt idx="2682">
                  <c:v>88.56</c:v>
                </c:pt>
                <c:pt idx="2683">
                  <c:v>88.56</c:v>
                </c:pt>
                <c:pt idx="2684">
                  <c:v>88.56</c:v>
                </c:pt>
                <c:pt idx="2685">
                  <c:v>88.56</c:v>
                </c:pt>
                <c:pt idx="2686">
                  <c:v>88.56</c:v>
                </c:pt>
                <c:pt idx="2687">
                  <c:v>88.56</c:v>
                </c:pt>
                <c:pt idx="2688">
                  <c:v>88.56</c:v>
                </c:pt>
                <c:pt idx="2689">
                  <c:v>88.56</c:v>
                </c:pt>
                <c:pt idx="2690">
                  <c:v>88.56</c:v>
                </c:pt>
                <c:pt idx="2691">
                  <c:v>88.56</c:v>
                </c:pt>
                <c:pt idx="2692">
                  <c:v>88.19</c:v>
                </c:pt>
                <c:pt idx="2693">
                  <c:v>88.19</c:v>
                </c:pt>
                <c:pt idx="2694">
                  <c:v>88.19</c:v>
                </c:pt>
                <c:pt idx="2695">
                  <c:v>88.19</c:v>
                </c:pt>
                <c:pt idx="2696">
                  <c:v>88.19</c:v>
                </c:pt>
                <c:pt idx="2697">
                  <c:v>88.19</c:v>
                </c:pt>
                <c:pt idx="2698">
                  <c:v>88.19</c:v>
                </c:pt>
                <c:pt idx="2699">
                  <c:v>88.19</c:v>
                </c:pt>
                <c:pt idx="2700">
                  <c:v>88.19</c:v>
                </c:pt>
                <c:pt idx="2701">
                  <c:v>88.19</c:v>
                </c:pt>
                <c:pt idx="2702">
                  <c:v>88.19</c:v>
                </c:pt>
                <c:pt idx="2703">
                  <c:v>88.19</c:v>
                </c:pt>
                <c:pt idx="2704">
                  <c:v>88.19</c:v>
                </c:pt>
                <c:pt idx="2705">
                  <c:v>88.19</c:v>
                </c:pt>
                <c:pt idx="2706">
                  <c:v>88.12</c:v>
                </c:pt>
                <c:pt idx="2707">
                  <c:v>88.12</c:v>
                </c:pt>
                <c:pt idx="2708">
                  <c:v>88.12</c:v>
                </c:pt>
                <c:pt idx="2709">
                  <c:v>88.12</c:v>
                </c:pt>
                <c:pt idx="2710">
                  <c:v>88.12</c:v>
                </c:pt>
                <c:pt idx="2711">
                  <c:v>88.12</c:v>
                </c:pt>
                <c:pt idx="2712">
                  <c:v>88.12</c:v>
                </c:pt>
                <c:pt idx="2713">
                  <c:v>88.12</c:v>
                </c:pt>
                <c:pt idx="2714">
                  <c:v>88.12</c:v>
                </c:pt>
                <c:pt idx="2715">
                  <c:v>88.12</c:v>
                </c:pt>
                <c:pt idx="2716">
                  <c:v>88.12</c:v>
                </c:pt>
                <c:pt idx="2717">
                  <c:v>88.12</c:v>
                </c:pt>
                <c:pt idx="2718">
                  <c:v>88.12</c:v>
                </c:pt>
                <c:pt idx="2719">
                  <c:v>88.12</c:v>
                </c:pt>
                <c:pt idx="2720">
                  <c:v>88.12</c:v>
                </c:pt>
                <c:pt idx="2721">
                  <c:v>88.12</c:v>
                </c:pt>
                <c:pt idx="2722">
                  <c:v>88.12</c:v>
                </c:pt>
                <c:pt idx="2723">
                  <c:v>88.12</c:v>
                </c:pt>
                <c:pt idx="2724">
                  <c:v>88.62</c:v>
                </c:pt>
                <c:pt idx="2725">
                  <c:v>88.62</c:v>
                </c:pt>
                <c:pt idx="2726">
                  <c:v>88.62</c:v>
                </c:pt>
                <c:pt idx="2727">
                  <c:v>88.62</c:v>
                </c:pt>
                <c:pt idx="2728">
                  <c:v>88.62</c:v>
                </c:pt>
                <c:pt idx="2729">
                  <c:v>88.62</c:v>
                </c:pt>
                <c:pt idx="2730">
                  <c:v>88.62</c:v>
                </c:pt>
                <c:pt idx="2731">
                  <c:v>88.62</c:v>
                </c:pt>
                <c:pt idx="2732">
                  <c:v>88.62</c:v>
                </c:pt>
                <c:pt idx="2733">
                  <c:v>88.62</c:v>
                </c:pt>
                <c:pt idx="2734">
                  <c:v>88.62</c:v>
                </c:pt>
                <c:pt idx="2735">
                  <c:v>88.62</c:v>
                </c:pt>
                <c:pt idx="2736">
                  <c:v>88.62</c:v>
                </c:pt>
                <c:pt idx="2737">
                  <c:v>88.62</c:v>
                </c:pt>
                <c:pt idx="2738">
                  <c:v>88.81</c:v>
                </c:pt>
                <c:pt idx="2739">
                  <c:v>88.81</c:v>
                </c:pt>
                <c:pt idx="2740">
                  <c:v>88.81</c:v>
                </c:pt>
                <c:pt idx="2741">
                  <c:v>88.81</c:v>
                </c:pt>
                <c:pt idx="2742">
                  <c:v>88.81</c:v>
                </c:pt>
                <c:pt idx="2743">
                  <c:v>88.81</c:v>
                </c:pt>
                <c:pt idx="2744">
                  <c:v>88.81</c:v>
                </c:pt>
                <c:pt idx="2745">
                  <c:v>88.81</c:v>
                </c:pt>
                <c:pt idx="2746">
                  <c:v>88.81</c:v>
                </c:pt>
                <c:pt idx="2747">
                  <c:v>88.81</c:v>
                </c:pt>
                <c:pt idx="2748">
                  <c:v>88.81</c:v>
                </c:pt>
                <c:pt idx="2749">
                  <c:v>88.81</c:v>
                </c:pt>
                <c:pt idx="2750">
                  <c:v>88.81</c:v>
                </c:pt>
                <c:pt idx="2751">
                  <c:v>88.81</c:v>
                </c:pt>
                <c:pt idx="2752">
                  <c:v>88.81</c:v>
                </c:pt>
                <c:pt idx="2753">
                  <c:v>88.81</c:v>
                </c:pt>
                <c:pt idx="2754">
                  <c:v>88.81</c:v>
                </c:pt>
                <c:pt idx="2755">
                  <c:v>88.81</c:v>
                </c:pt>
                <c:pt idx="2756">
                  <c:v>88.62</c:v>
                </c:pt>
                <c:pt idx="2757">
                  <c:v>88.62</c:v>
                </c:pt>
                <c:pt idx="2758">
                  <c:v>88.62</c:v>
                </c:pt>
                <c:pt idx="2759">
                  <c:v>88.62</c:v>
                </c:pt>
                <c:pt idx="2760">
                  <c:v>88.62</c:v>
                </c:pt>
                <c:pt idx="2761">
                  <c:v>88.62</c:v>
                </c:pt>
                <c:pt idx="2762">
                  <c:v>88.62</c:v>
                </c:pt>
                <c:pt idx="2763">
                  <c:v>88.62</c:v>
                </c:pt>
                <c:pt idx="2764">
                  <c:v>88.62</c:v>
                </c:pt>
                <c:pt idx="2765">
                  <c:v>88.62</c:v>
                </c:pt>
                <c:pt idx="2766">
                  <c:v>88.62</c:v>
                </c:pt>
                <c:pt idx="2767">
                  <c:v>88.62</c:v>
                </c:pt>
                <c:pt idx="2768">
                  <c:v>88.62</c:v>
                </c:pt>
                <c:pt idx="2769">
                  <c:v>88.62</c:v>
                </c:pt>
                <c:pt idx="2770">
                  <c:v>88.62</c:v>
                </c:pt>
                <c:pt idx="2771">
                  <c:v>88.62</c:v>
                </c:pt>
                <c:pt idx="2772">
                  <c:v>88.62</c:v>
                </c:pt>
                <c:pt idx="2773">
                  <c:v>88.62</c:v>
                </c:pt>
                <c:pt idx="2774">
                  <c:v>88.56</c:v>
                </c:pt>
                <c:pt idx="2775">
                  <c:v>88.56</c:v>
                </c:pt>
                <c:pt idx="2776">
                  <c:v>88.56</c:v>
                </c:pt>
                <c:pt idx="2777">
                  <c:v>88.56</c:v>
                </c:pt>
                <c:pt idx="2778">
                  <c:v>88.56</c:v>
                </c:pt>
                <c:pt idx="2779">
                  <c:v>88.56</c:v>
                </c:pt>
                <c:pt idx="2780">
                  <c:v>88.56</c:v>
                </c:pt>
                <c:pt idx="2781">
                  <c:v>88.56</c:v>
                </c:pt>
                <c:pt idx="2782">
                  <c:v>88.56</c:v>
                </c:pt>
                <c:pt idx="2783">
                  <c:v>88.56</c:v>
                </c:pt>
                <c:pt idx="2784">
                  <c:v>88.56</c:v>
                </c:pt>
                <c:pt idx="2785">
                  <c:v>88.56</c:v>
                </c:pt>
                <c:pt idx="2786">
                  <c:v>88.56</c:v>
                </c:pt>
                <c:pt idx="2787">
                  <c:v>88.56</c:v>
                </c:pt>
                <c:pt idx="2788">
                  <c:v>88.75</c:v>
                </c:pt>
                <c:pt idx="2789">
                  <c:v>88.75</c:v>
                </c:pt>
                <c:pt idx="2790">
                  <c:v>88.75</c:v>
                </c:pt>
                <c:pt idx="2791">
                  <c:v>88.75</c:v>
                </c:pt>
                <c:pt idx="2792">
                  <c:v>88.75</c:v>
                </c:pt>
                <c:pt idx="2793">
                  <c:v>88.75</c:v>
                </c:pt>
                <c:pt idx="2794">
                  <c:v>88.75</c:v>
                </c:pt>
                <c:pt idx="2795">
                  <c:v>88.75</c:v>
                </c:pt>
                <c:pt idx="2796">
                  <c:v>88.75</c:v>
                </c:pt>
                <c:pt idx="2797">
                  <c:v>88.75</c:v>
                </c:pt>
                <c:pt idx="2798">
                  <c:v>88.75</c:v>
                </c:pt>
                <c:pt idx="2799">
                  <c:v>88.75</c:v>
                </c:pt>
                <c:pt idx="2800">
                  <c:v>88.75</c:v>
                </c:pt>
                <c:pt idx="2801">
                  <c:v>88.75</c:v>
                </c:pt>
                <c:pt idx="2802">
                  <c:v>88.75</c:v>
                </c:pt>
                <c:pt idx="2803">
                  <c:v>88.75</c:v>
                </c:pt>
                <c:pt idx="2804">
                  <c:v>88.75</c:v>
                </c:pt>
                <c:pt idx="2805">
                  <c:v>88.75</c:v>
                </c:pt>
                <c:pt idx="2806">
                  <c:v>88.81</c:v>
                </c:pt>
                <c:pt idx="2807">
                  <c:v>88.81</c:v>
                </c:pt>
                <c:pt idx="2808">
                  <c:v>88.81</c:v>
                </c:pt>
                <c:pt idx="2809">
                  <c:v>88.81</c:v>
                </c:pt>
                <c:pt idx="2810">
                  <c:v>88.81</c:v>
                </c:pt>
                <c:pt idx="2811">
                  <c:v>88.81</c:v>
                </c:pt>
                <c:pt idx="2812">
                  <c:v>88.81</c:v>
                </c:pt>
                <c:pt idx="2813">
                  <c:v>88.81</c:v>
                </c:pt>
                <c:pt idx="2814">
                  <c:v>88.69</c:v>
                </c:pt>
                <c:pt idx="2815">
                  <c:v>88.69</c:v>
                </c:pt>
                <c:pt idx="2816">
                  <c:v>88.69</c:v>
                </c:pt>
                <c:pt idx="2817">
                  <c:v>88.69</c:v>
                </c:pt>
                <c:pt idx="2818">
                  <c:v>88.69</c:v>
                </c:pt>
                <c:pt idx="2819">
                  <c:v>88.69</c:v>
                </c:pt>
                <c:pt idx="2820">
                  <c:v>88.69</c:v>
                </c:pt>
                <c:pt idx="2821">
                  <c:v>88.69</c:v>
                </c:pt>
                <c:pt idx="2822">
                  <c:v>88.69</c:v>
                </c:pt>
                <c:pt idx="2823">
                  <c:v>88.69</c:v>
                </c:pt>
                <c:pt idx="2824">
                  <c:v>88.69</c:v>
                </c:pt>
                <c:pt idx="2825">
                  <c:v>88.69</c:v>
                </c:pt>
                <c:pt idx="2826">
                  <c:v>88.69</c:v>
                </c:pt>
                <c:pt idx="2827">
                  <c:v>88.69</c:v>
                </c:pt>
                <c:pt idx="2828">
                  <c:v>88.69</c:v>
                </c:pt>
                <c:pt idx="2829">
                  <c:v>88.69</c:v>
                </c:pt>
                <c:pt idx="2830">
                  <c:v>88.69</c:v>
                </c:pt>
                <c:pt idx="2831">
                  <c:v>88.69</c:v>
                </c:pt>
                <c:pt idx="2832">
                  <c:v>89.31</c:v>
                </c:pt>
                <c:pt idx="2833">
                  <c:v>89.31</c:v>
                </c:pt>
                <c:pt idx="2834">
                  <c:v>89.31</c:v>
                </c:pt>
                <c:pt idx="2835">
                  <c:v>89.31</c:v>
                </c:pt>
                <c:pt idx="2836">
                  <c:v>89.31</c:v>
                </c:pt>
                <c:pt idx="2837">
                  <c:v>89.31</c:v>
                </c:pt>
                <c:pt idx="2838">
                  <c:v>89.31</c:v>
                </c:pt>
                <c:pt idx="2839">
                  <c:v>89.31</c:v>
                </c:pt>
                <c:pt idx="2840">
                  <c:v>89.31</c:v>
                </c:pt>
                <c:pt idx="2841">
                  <c:v>89.31</c:v>
                </c:pt>
                <c:pt idx="2842">
                  <c:v>89.31</c:v>
                </c:pt>
                <c:pt idx="2843">
                  <c:v>89.31</c:v>
                </c:pt>
                <c:pt idx="2844">
                  <c:v>89.31</c:v>
                </c:pt>
                <c:pt idx="2845">
                  <c:v>89.31</c:v>
                </c:pt>
                <c:pt idx="2846">
                  <c:v>89.31</c:v>
                </c:pt>
                <c:pt idx="2847">
                  <c:v>89.31</c:v>
                </c:pt>
                <c:pt idx="2848">
                  <c:v>89.31</c:v>
                </c:pt>
                <c:pt idx="2849">
                  <c:v>89.31</c:v>
                </c:pt>
                <c:pt idx="2850">
                  <c:v>89</c:v>
                </c:pt>
                <c:pt idx="2851">
                  <c:v>89</c:v>
                </c:pt>
                <c:pt idx="2852">
                  <c:v>89</c:v>
                </c:pt>
                <c:pt idx="2853">
                  <c:v>89</c:v>
                </c:pt>
                <c:pt idx="2854">
                  <c:v>89</c:v>
                </c:pt>
                <c:pt idx="2855">
                  <c:v>89</c:v>
                </c:pt>
                <c:pt idx="2856">
                  <c:v>89</c:v>
                </c:pt>
                <c:pt idx="2857">
                  <c:v>89</c:v>
                </c:pt>
                <c:pt idx="2858">
                  <c:v>89</c:v>
                </c:pt>
                <c:pt idx="2859">
                  <c:v>89</c:v>
                </c:pt>
                <c:pt idx="2860">
                  <c:v>89</c:v>
                </c:pt>
                <c:pt idx="2861">
                  <c:v>89</c:v>
                </c:pt>
                <c:pt idx="2862">
                  <c:v>89</c:v>
                </c:pt>
                <c:pt idx="2863">
                  <c:v>89</c:v>
                </c:pt>
                <c:pt idx="2864">
                  <c:v>88.87</c:v>
                </c:pt>
                <c:pt idx="2865">
                  <c:v>88.87</c:v>
                </c:pt>
                <c:pt idx="2866">
                  <c:v>88.87</c:v>
                </c:pt>
                <c:pt idx="2867">
                  <c:v>88.87</c:v>
                </c:pt>
                <c:pt idx="2868">
                  <c:v>88.87</c:v>
                </c:pt>
                <c:pt idx="2869">
                  <c:v>88.87</c:v>
                </c:pt>
                <c:pt idx="2870">
                  <c:v>88.87</c:v>
                </c:pt>
                <c:pt idx="2871">
                  <c:v>88.87</c:v>
                </c:pt>
                <c:pt idx="2872">
                  <c:v>88.87</c:v>
                </c:pt>
                <c:pt idx="2873">
                  <c:v>88.87</c:v>
                </c:pt>
                <c:pt idx="2874">
                  <c:v>88.87</c:v>
                </c:pt>
                <c:pt idx="2875">
                  <c:v>88.87</c:v>
                </c:pt>
                <c:pt idx="2876">
                  <c:v>88.87</c:v>
                </c:pt>
                <c:pt idx="2877">
                  <c:v>88.87</c:v>
                </c:pt>
                <c:pt idx="2878">
                  <c:v>88.87</c:v>
                </c:pt>
                <c:pt idx="2879">
                  <c:v>88.87</c:v>
                </c:pt>
                <c:pt idx="2880">
                  <c:v>88.87</c:v>
                </c:pt>
                <c:pt idx="2881">
                  <c:v>88.87</c:v>
                </c:pt>
                <c:pt idx="2882">
                  <c:v>89.06</c:v>
                </c:pt>
                <c:pt idx="2883">
                  <c:v>89.06</c:v>
                </c:pt>
                <c:pt idx="2884">
                  <c:v>89.06</c:v>
                </c:pt>
                <c:pt idx="2885">
                  <c:v>89.06</c:v>
                </c:pt>
                <c:pt idx="2886">
                  <c:v>89.06</c:v>
                </c:pt>
                <c:pt idx="2887">
                  <c:v>89.06</c:v>
                </c:pt>
                <c:pt idx="2888">
                  <c:v>89.06</c:v>
                </c:pt>
                <c:pt idx="2889">
                  <c:v>89.06</c:v>
                </c:pt>
                <c:pt idx="2890">
                  <c:v>89.06</c:v>
                </c:pt>
                <c:pt idx="2891">
                  <c:v>89.06</c:v>
                </c:pt>
                <c:pt idx="2892">
                  <c:v>89.06</c:v>
                </c:pt>
                <c:pt idx="2893">
                  <c:v>89.06</c:v>
                </c:pt>
                <c:pt idx="2894">
                  <c:v>89.06</c:v>
                </c:pt>
                <c:pt idx="2895">
                  <c:v>89.06</c:v>
                </c:pt>
                <c:pt idx="2896">
                  <c:v>89.19</c:v>
                </c:pt>
                <c:pt idx="2897">
                  <c:v>89.19</c:v>
                </c:pt>
                <c:pt idx="2898">
                  <c:v>89.19</c:v>
                </c:pt>
                <c:pt idx="2899">
                  <c:v>89.19</c:v>
                </c:pt>
                <c:pt idx="2900">
                  <c:v>89.19</c:v>
                </c:pt>
                <c:pt idx="2901">
                  <c:v>89.19</c:v>
                </c:pt>
                <c:pt idx="2902">
                  <c:v>89.19</c:v>
                </c:pt>
                <c:pt idx="2903">
                  <c:v>89.19</c:v>
                </c:pt>
                <c:pt idx="2904">
                  <c:v>89.19</c:v>
                </c:pt>
                <c:pt idx="2905">
                  <c:v>89.19</c:v>
                </c:pt>
                <c:pt idx="2906">
                  <c:v>89.19</c:v>
                </c:pt>
                <c:pt idx="2907">
                  <c:v>89.19</c:v>
                </c:pt>
                <c:pt idx="2908">
                  <c:v>89.19</c:v>
                </c:pt>
                <c:pt idx="2909">
                  <c:v>89.19</c:v>
                </c:pt>
                <c:pt idx="2910">
                  <c:v>89.19</c:v>
                </c:pt>
                <c:pt idx="2911">
                  <c:v>89.19</c:v>
                </c:pt>
                <c:pt idx="2912">
                  <c:v>89.19</c:v>
                </c:pt>
                <c:pt idx="2913">
                  <c:v>89.19</c:v>
                </c:pt>
                <c:pt idx="2914">
                  <c:v>89.12</c:v>
                </c:pt>
                <c:pt idx="2915">
                  <c:v>89.12</c:v>
                </c:pt>
                <c:pt idx="2916">
                  <c:v>89.12</c:v>
                </c:pt>
                <c:pt idx="2917">
                  <c:v>89.12</c:v>
                </c:pt>
                <c:pt idx="2918">
                  <c:v>89.12</c:v>
                </c:pt>
                <c:pt idx="2919">
                  <c:v>89.12</c:v>
                </c:pt>
                <c:pt idx="2920">
                  <c:v>89.12</c:v>
                </c:pt>
                <c:pt idx="2921">
                  <c:v>89.12</c:v>
                </c:pt>
                <c:pt idx="2922">
                  <c:v>89.12</c:v>
                </c:pt>
                <c:pt idx="2923">
                  <c:v>89.12</c:v>
                </c:pt>
                <c:pt idx="2924">
                  <c:v>89.12</c:v>
                </c:pt>
                <c:pt idx="2925">
                  <c:v>89.12</c:v>
                </c:pt>
                <c:pt idx="2926">
                  <c:v>89.12</c:v>
                </c:pt>
                <c:pt idx="2927">
                  <c:v>89.12</c:v>
                </c:pt>
                <c:pt idx="2928">
                  <c:v>89.12</c:v>
                </c:pt>
                <c:pt idx="2929">
                  <c:v>89.12</c:v>
                </c:pt>
                <c:pt idx="2930">
                  <c:v>89.12</c:v>
                </c:pt>
                <c:pt idx="2931">
                  <c:v>89.12</c:v>
                </c:pt>
                <c:pt idx="2932">
                  <c:v>89</c:v>
                </c:pt>
                <c:pt idx="2933">
                  <c:v>89</c:v>
                </c:pt>
                <c:pt idx="2934">
                  <c:v>89</c:v>
                </c:pt>
                <c:pt idx="2935">
                  <c:v>89</c:v>
                </c:pt>
                <c:pt idx="2936">
                  <c:v>89</c:v>
                </c:pt>
                <c:pt idx="2937">
                  <c:v>89</c:v>
                </c:pt>
                <c:pt idx="2938">
                  <c:v>89</c:v>
                </c:pt>
                <c:pt idx="2939">
                  <c:v>89</c:v>
                </c:pt>
                <c:pt idx="2940">
                  <c:v>89</c:v>
                </c:pt>
                <c:pt idx="2941">
                  <c:v>89</c:v>
                </c:pt>
                <c:pt idx="2942">
                  <c:v>89</c:v>
                </c:pt>
                <c:pt idx="2943">
                  <c:v>89</c:v>
                </c:pt>
                <c:pt idx="2944">
                  <c:v>89</c:v>
                </c:pt>
                <c:pt idx="2945">
                  <c:v>89</c:v>
                </c:pt>
                <c:pt idx="2946">
                  <c:v>89.87</c:v>
                </c:pt>
                <c:pt idx="2947">
                  <c:v>89.87</c:v>
                </c:pt>
                <c:pt idx="2948">
                  <c:v>89.87</c:v>
                </c:pt>
                <c:pt idx="2949">
                  <c:v>89.87</c:v>
                </c:pt>
                <c:pt idx="2950">
                  <c:v>89.87</c:v>
                </c:pt>
                <c:pt idx="2951">
                  <c:v>89.87</c:v>
                </c:pt>
                <c:pt idx="2952">
                  <c:v>89.87</c:v>
                </c:pt>
                <c:pt idx="2953">
                  <c:v>89.87</c:v>
                </c:pt>
                <c:pt idx="2954">
                  <c:v>89.87</c:v>
                </c:pt>
                <c:pt idx="2955">
                  <c:v>89.87</c:v>
                </c:pt>
                <c:pt idx="2956">
                  <c:v>89.87</c:v>
                </c:pt>
                <c:pt idx="2957">
                  <c:v>89.87</c:v>
                </c:pt>
                <c:pt idx="2958">
                  <c:v>89.87</c:v>
                </c:pt>
                <c:pt idx="2959">
                  <c:v>89.87</c:v>
                </c:pt>
                <c:pt idx="2960">
                  <c:v>89.87</c:v>
                </c:pt>
                <c:pt idx="2961">
                  <c:v>89.87</c:v>
                </c:pt>
                <c:pt idx="2962">
                  <c:v>89.87</c:v>
                </c:pt>
                <c:pt idx="2963">
                  <c:v>89.87</c:v>
                </c:pt>
                <c:pt idx="2964">
                  <c:v>89.87</c:v>
                </c:pt>
                <c:pt idx="2965">
                  <c:v>89.87</c:v>
                </c:pt>
                <c:pt idx="2966">
                  <c:v>89.87</c:v>
                </c:pt>
                <c:pt idx="2967">
                  <c:v>89.87</c:v>
                </c:pt>
                <c:pt idx="2968">
                  <c:v>89.87</c:v>
                </c:pt>
                <c:pt idx="2969">
                  <c:v>89.87</c:v>
                </c:pt>
                <c:pt idx="2970">
                  <c:v>89.87</c:v>
                </c:pt>
                <c:pt idx="2971">
                  <c:v>89.87</c:v>
                </c:pt>
                <c:pt idx="2972">
                  <c:v>89.87</c:v>
                </c:pt>
                <c:pt idx="2973">
                  <c:v>89.44</c:v>
                </c:pt>
                <c:pt idx="2974">
                  <c:v>89.44</c:v>
                </c:pt>
                <c:pt idx="2975">
                  <c:v>89.44</c:v>
                </c:pt>
                <c:pt idx="2976">
                  <c:v>89.44</c:v>
                </c:pt>
                <c:pt idx="2977">
                  <c:v>89.44</c:v>
                </c:pt>
                <c:pt idx="2978">
                  <c:v>89.44</c:v>
                </c:pt>
                <c:pt idx="2979">
                  <c:v>89.44</c:v>
                </c:pt>
                <c:pt idx="2980">
                  <c:v>89.44</c:v>
                </c:pt>
                <c:pt idx="2981">
                  <c:v>89.44</c:v>
                </c:pt>
                <c:pt idx="2982">
                  <c:v>89.44</c:v>
                </c:pt>
                <c:pt idx="2983">
                  <c:v>89.44</c:v>
                </c:pt>
                <c:pt idx="2984">
                  <c:v>89.44</c:v>
                </c:pt>
                <c:pt idx="2985">
                  <c:v>89.44</c:v>
                </c:pt>
                <c:pt idx="2986">
                  <c:v>89.44</c:v>
                </c:pt>
                <c:pt idx="2987">
                  <c:v>89.44</c:v>
                </c:pt>
                <c:pt idx="2988">
                  <c:v>89.44</c:v>
                </c:pt>
                <c:pt idx="2989">
                  <c:v>89.44</c:v>
                </c:pt>
                <c:pt idx="2990">
                  <c:v>89.87</c:v>
                </c:pt>
                <c:pt idx="2991">
                  <c:v>89.87</c:v>
                </c:pt>
                <c:pt idx="2992">
                  <c:v>89.87</c:v>
                </c:pt>
                <c:pt idx="2993">
                  <c:v>89.87</c:v>
                </c:pt>
                <c:pt idx="2994">
                  <c:v>89.87</c:v>
                </c:pt>
                <c:pt idx="2995">
                  <c:v>89.87</c:v>
                </c:pt>
                <c:pt idx="2996">
                  <c:v>89.87</c:v>
                </c:pt>
                <c:pt idx="2997">
                  <c:v>89.87</c:v>
                </c:pt>
                <c:pt idx="2998">
                  <c:v>89.87</c:v>
                </c:pt>
                <c:pt idx="2999">
                  <c:v>89.87</c:v>
                </c:pt>
                <c:pt idx="3000">
                  <c:v>89.87</c:v>
                </c:pt>
                <c:pt idx="3001">
                  <c:v>89.87</c:v>
                </c:pt>
                <c:pt idx="3002">
                  <c:v>89.87</c:v>
                </c:pt>
                <c:pt idx="3003">
                  <c:v>89.87</c:v>
                </c:pt>
                <c:pt idx="3004">
                  <c:v>89.87</c:v>
                </c:pt>
                <c:pt idx="3005">
                  <c:v>89.87</c:v>
                </c:pt>
                <c:pt idx="3006">
                  <c:v>89.87</c:v>
                </c:pt>
                <c:pt idx="3007">
                  <c:v>89.87</c:v>
                </c:pt>
                <c:pt idx="3008">
                  <c:v>89.69</c:v>
                </c:pt>
                <c:pt idx="3009">
                  <c:v>89.69</c:v>
                </c:pt>
                <c:pt idx="3010">
                  <c:v>89.69</c:v>
                </c:pt>
                <c:pt idx="3011">
                  <c:v>89.69</c:v>
                </c:pt>
                <c:pt idx="3012">
                  <c:v>89.69</c:v>
                </c:pt>
                <c:pt idx="3013">
                  <c:v>89.69</c:v>
                </c:pt>
                <c:pt idx="3014">
                  <c:v>89.69</c:v>
                </c:pt>
                <c:pt idx="3015">
                  <c:v>89.69</c:v>
                </c:pt>
                <c:pt idx="3016">
                  <c:v>89.69</c:v>
                </c:pt>
                <c:pt idx="3017">
                  <c:v>89.69</c:v>
                </c:pt>
                <c:pt idx="3018">
                  <c:v>89.69</c:v>
                </c:pt>
                <c:pt idx="3019">
                  <c:v>89.69</c:v>
                </c:pt>
                <c:pt idx="3020">
                  <c:v>89.69</c:v>
                </c:pt>
                <c:pt idx="3021">
                  <c:v>89.69</c:v>
                </c:pt>
                <c:pt idx="3022">
                  <c:v>90.06</c:v>
                </c:pt>
                <c:pt idx="3023">
                  <c:v>90.06</c:v>
                </c:pt>
                <c:pt idx="3024">
                  <c:v>90.06</c:v>
                </c:pt>
                <c:pt idx="3025">
                  <c:v>90.06</c:v>
                </c:pt>
                <c:pt idx="3026">
                  <c:v>90.06</c:v>
                </c:pt>
                <c:pt idx="3027">
                  <c:v>90.06</c:v>
                </c:pt>
                <c:pt idx="3028">
                  <c:v>90.06</c:v>
                </c:pt>
                <c:pt idx="3029">
                  <c:v>90.06</c:v>
                </c:pt>
                <c:pt idx="3030">
                  <c:v>90.06</c:v>
                </c:pt>
                <c:pt idx="3031">
                  <c:v>90.06</c:v>
                </c:pt>
                <c:pt idx="3032">
                  <c:v>90.06</c:v>
                </c:pt>
                <c:pt idx="3033">
                  <c:v>90.06</c:v>
                </c:pt>
                <c:pt idx="3034">
                  <c:v>90.06</c:v>
                </c:pt>
                <c:pt idx="3035">
                  <c:v>90.06</c:v>
                </c:pt>
                <c:pt idx="3036">
                  <c:v>90.06</c:v>
                </c:pt>
                <c:pt idx="3037">
                  <c:v>90.06</c:v>
                </c:pt>
                <c:pt idx="3038">
                  <c:v>90.06</c:v>
                </c:pt>
                <c:pt idx="3039">
                  <c:v>90.06</c:v>
                </c:pt>
                <c:pt idx="3040">
                  <c:v>90.06</c:v>
                </c:pt>
                <c:pt idx="3041">
                  <c:v>90.06</c:v>
                </c:pt>
                <c:pt idx="3042">
                  <c:v>90.06</c:v>
                </c:pt>
                <c:pt idx="3043">
                  <c:v>90.06</c:v>
                </c:pt>
                <c:pt idx="3044">
                  <c:v>90.06</c:v>
                </c:pt>
                <c:pt idx="3045">
                  <c:v>90.06</c:v>
                </c:pt>
                <c:pt idx="3046">
                  <c:v>90.06</c:v>
                </c:pt>
                <c:pt idx="3047">
                  <c:v>90.06</c:v>
                </c:pt>
                <c:pt idx="3048">
                  <c:v>90.06</c:v>
                </c:pt>
                <c:pt idx="3049">
                  <c:v>90.06</c:v>
                </c:pt>
                <c:pt idx="3050">
                  <c:v>90.06</c:v>
                </c:pt>
                <c:pt idx="3051">
                  <c:v>90.06</c:v>
                </c:pt>
                <c:pt idx="3052">
                  <c:v>90.06</c:v>
                </c:pt>
                <c:pt idx="3053">
                  <c:v>90.06</c:v>
                </c:pt>
                <c:pt idx="3054">
                  <c:v>90.06</c:v>
                </c:pt>
                <c:pt idx="3055">
                  <c:v>90.06</c:v>
                </c:pt>
                <c:pt idx="3056">
                  <c:v>90.06</c:v>
                </c:pt>
                <c:pt idx="3057">
                  <c:v>90.06</c:v>
                </c:pt>
                <c:pt idx="3058">
                  <c:v>90.31</c:v>
                </c:pt>
                <c:pt idx="3059">
                  <c:v>90.31</c:v>
                </c:pt>
                <c:pt idx="3060">
                  <c:v>90.31</c:v>
                </c:pt>
                <c:pt idx="3061">
                  <c:v>90.31</c:v>
                </c:pt>
                <c:pt idx="3062">
                  <c:v>90.31</c:v>
                </c:pt>
                <c:pt idx="3063">
                  <c:v>90.31</c:v>
                </c:pt>
                <c:pt idx="3064">
                  <c:v>90.31</c:v>
                </c:pt>
                <c:pt idx="3065">
                  <c:v>90.31</c:v>
                </c:pt>
                <c:pt idx="3066">
                  <c:v>90.31</c:v>
                </c:pt>
                <c:pt idx="3067">
                  <c:v>90.31</c:v>
                </c:pt>
                <c:pt idx="3068">
                  <c:v>90.31</c:v>
                </c:pt>
                <c:pt idx="3069">
                  <c:v>90.31</c:v>
                </c:pt>
                <c:pt idx="3070">
                  <c:v>90.31</c:v>
                </c:pt>
                <c:pt idx="3071">
                  <c:v>90.31</c:v>
                </c:pt>
                <c:pt idx="3072">
                  <c:v>90.25</c:v>
                </c:pt>
                <c:pt idx="3073">
                  <c:v>90.25</c:v>
                </c:pt>
                <c:pt idx="3074">
                  <c:v>90.25</c:v>
                </c:pt>
                <c:pt idx="3075">
                  <c:v>90.25</c:v>
                </c:pt>
                <c:pt idx="3076">
                  <c:v>90.25</c:v>
                </c:pt>
                <c:pt idx="3077">
                  <c:v>90.25</c:v>
                </c:pt>
                <c:pt idx="3078">
                  <c:v>90.25</c:v>
                </c:pt>
                <c:pt idx="3079">
                  <c:v>90.25</c:v>
                </c:pt>
                <c:pt idx="3080">
                  <c:v>90.25</c:v>
                </c:pt>
                <c:pt idx="3081">
                  <c:v>90.25</c:v>
                </c:pt>
                <c:pt idx="3082">
                  <c:v>90.25</c:v>
                </c:pt>
                <c:pt idx="3083">
                  <c:v>90.25</c:v>
                </c:pt>
                <c:pt idx="3084">
                  <c:v>90.25</c:v>
                </c:pt>
                <c:pt idx="3085">
                  <c:v>90.25</c:v>
                </c:pt>
                <c:pt idx="3086">
                  <c:v>90.25</c:v>
                </c:pt>
                <c:pt idx="3087">
                  <c:v>90.25</c:v>
                </c:pt>
                <c:pt idx="3088">
                  <c:v>90.25</c:v>
                </c:pt>
                <c:pt idx="3089">
                  <c:v>90.25</c:v>
                </c:pt>
                <c:pt idx="3090">
                  <c:v>90.19</c:v>
                </c:pt>
                <c:pt idx="3091">
                  <c:v>90.19</c:v>
                </c:pt>
                <c:pt idx="3092">
                  <c:v>90.19</c:v>
                </c:pt>
                <c:pt idx="3093">
                  <c:v>90.19</c:v>
                </c:pt>
                <c:pt idx="3094">
                  <c:v>90.19</c:v>
                </c:pt>
                <c:pt idx="3095">
                  <c:v>90.19</c:v>
                </c:pt>
                <c:pt idx="3096">
                  <c:v>90.19</c:v>
                </c:pt>
                <c:pt idx="3097">
                  <c:v>90.19</c:v>
                </c:pt>
                <c:pt idx="3098">
                  <c:v>90.19</c:v>
                </c:pt>
                <c:pt idx="3099">
                  <c:v>90.19</c:v>
                </c:pt>
                <c:pt idx="3100">
                  <c:v>90.19</c:v>
                </c:pt>
                <c:pt idx="3101">
                  <c:v>90.19</c:v>
                </c:pt>
                <c:pt idx="3102">
                  <c:v>90.19</c:v>
                </c:pt>
                <c:pt idx="3103">
                  <c:v>90.19</c:v>
                </c:pt>
                <c:pt idx="3104">
                  <c:v>90.5</c:v>
                </c:pt>
                <c:pt idx="3105">
                  <c:v>90.5</c:v>
                </c:pt>
                <c:pt idx="3106">
                  <c:v>90.5</c:v>
                </c:pt>
                <c:pt idx="3107">
                  <c:v>90.5</c:v>
                </c:pt>
                <c:pt idx="3108">
                  <c:v>90.5</c:v>
                </c:pt>
                <c:pt idx="3109">
                  <c:v>90.5</c:v>
                </c:pt>
                <c:pt idx="3110">
                  <c:v>90.5</c:v>
                </c:pt>
                <c:pt idx="3111">
                  <c:v>90.5</c:v>
                </c:pt>
                <c:pt idx="3112">
                  <c:v>90.5</c:v>
                </c:pt>
                <c:pt idx="3113">
                  <c:v>90.5</c:v>
                </c:pt>
                <c:pt idx="3114">
                  <c:v>90.5</c:v>
                </c:pt>
                <c:pt idx="3115">
                  <c:v>90.5</c:v>
                </c:pt>
                <c:pt idx="3116">
                  <c:v>90.5</c:v>
                </c:pt>
                <c:pt idx="3117">
                  <c:v>90.5</c:v>
                </c:pt>
                <c:pt idx="3118">
                  <c:v>90.5</c:v>
                </c:pt>
                <c:pt idx="3119">
                  <c:v>90.5</c:v>
                </c:pt>
                <c:pt idx="3120">
                  <c:v>90.5</c:v>
                </c:pt>
                <c:pt idx="3121">
                  <c:v>90.5</c:v>
                </c:pt>
                <c:pt idx="3122">
                  <c:v>91</c:v>
                </c:pt>
                <c:pt idx="3123">
                  <c:v>91</c:v>
                </c:pt>
                <c:pt idx="3124">
                  <c:v>91</c:v>
                </c:pt>
                <c:pt idx="3125">
                  <c:v>91</c:v>
                </c:pt>
                <c:pt idx="3126">
                  <c:v>91</c:v>
                </c:pt>
                <c:pt idx="3127">
                  <c:v>91</c:v>
                </c:pt>
                <c:pt idx="3128">
                  <c:v>91</c:v>
                </c:pt>
                <c:pt idx="3129">
                  <c:v>91</c:v>
                </c:pt>
                <c:pt idx="3130">
                  <c:v>91</c:v>
                </c:pt>
                <c:pt idx="3131">
                  <c:v>91</c:v>
                </c:pt>
                <c:pt idx="3132">
                  <c:v>91</c:v>
                </c:pt>
                <c:pt idx="3133">
                  <c:v>91</c:v>
                </c:pt>
                <c:pt idx="3134">
                  <c:v>91</c:v>
                </c:pt>
                <c:pt idx="3135">
                  <c:v>91</c:v>
                </c:pt>
                <c:pt idx="3136">
                  <c:v>91</c:v>
                </c:pt>
                <c:pt idx="3137">
                  <c:v>91</c:v>
                </c:pt>
                <c:pt idx="3138">
                  <c:v>91</c:v>
                </c:pt>
                <c:pt idx="3139">
                  <c:v>91</c:v>
                </c:pt>
                <c:pt idx="3140">
                  <c:v>91</c:v>
                </c:pt>
                <c:pt idx="3141">
                  <c:v>91</c:v>
                </c:pt>
                <c:pt idx="3142">
                  <c:v>91</c:v>
                </c:pt>
                <c:pt idx="3143">
                  <c:v>91</c:v>
                </c:pt>
                <c:pt idx="3144">
                  <c:v>91</c:v>
                </c:pt>
                <c:pt idx="3145">
                  <c:v>91</c:v>
                </c:pt>
                <c:pt idx="3146">
                  <c:v>91</c:v>
                </c:pt>
                <c:pt idx="3147">
                  <c:v>91</c:v>
                </c:pt>
                <c:pt idx="3148">
                  <c:v>91</c:v>
                </c:pt>
                <c:pt idx="3149">
                  <c:v>91</c:v>
                </c:pt>
                <c:pt idx="3150">
                  <c:v>91</c:v>
                </c:pt>
                <c:pt idx="3151">
                  <c:v>91</c:v>
                </c:pt>
                <c:pt idx="3152">
                  <c:v>91</c:v>
                </c:pt>
                <c:pt idx="3153">
                  <c:v>91</c:v>
                </c:pt>
                <c:pt idx="3154">
                  <c:v>90.94</c:v>
                </c:pt>
                <c:pt idx="3155">
                  <c:v>90.94</c:v>
                </c:pt>
                <c:pt idx="3156">
                  <c:v>90.94</c:v>
                </c:pt>
                <c:pt idx="3157">
                  <c:v>90.94</c:v>
                </c:pt>
                <c:pt idx="3158">
                  <c:v>90.94</c:v>
                </c:pt>
                <c:pt idx="3159">
                  <c:v>90.94</c:v>
                </c:pt>
                <c:pt idx="3160">
                  <c:v>90.94</c:v>
                </c:pt>
                <c:pt idx="3161">
                  <c:v>90.94</c:v>
                </c:pt>
                <c:pt idx="3162">
                  <c:v>90.94</c:v>
                </c:pt>
                <c:pt idx="3163">
                  <c:v>90.94</c:v>
                </c:pt>
                <c:pt idx="3164">
                  <c:v>90.94</c:v>
                </c:pt>
                <c:pt idx="3165">
                  <c:v>90.94</c:v>
                </c:pt>
                <c:pt idx="3166">
                  <c:v>90.94</c:v>
                </c:pt>
                <c:pt idx="3167">
                  <c:v>90.94</c:v>
                </c:pt>
                <c:pt idx="3168">
                  <c:v>90.94</c:v>
                </c:pt>
                <c:pt idx="3169">
                  <c:v>90.94</c:v>
                </c:pt>
                <c:pt idx="3170">
                  <c:v>90.94</c:v>
                </c:pt>
                <c:pt idx="3171">
                  <c:v>90.94</c:v>
                </c:pt>
                <c:pt idx="3172">
                  <c:v>91.06</c:v>
                </c:pt>
                <c:pt idx="3173">
                  <c:v>91.06</c:v>
                </c:pt>
                <c:pt idx="3174">
                  <c:v>91.06</c:v>
                </c:pt>
                <c:pt idx="3175">
                  <c:v>91.06</c:v>
                </c:pt>
                <c:pt idx="3176">
                  <c:v>91.06</c:v>
                </c:pt>
                <c:pt idx="3177">
                  <c:v>91.06</c:v>
                </c:pt>
                <c:pt idx="3178">
                  <c:v>91.06</c:v>
                </c:pt>
                <c:pt idx="3179">
                  <c:v>91.06</c:v>
                </c:pt>
                <c:pt idx="3180">
                  <c:v>91.06</c:v>
                </c:pt>
                <c:pt idx="3181">
                  <c:v>91.06</c:v>
                </c:pt>
                <c:pt idx="3182">
                  <c:v>91.06</c:v>
                </c:pt>
                <c:pt idx="3183">
                  <c:v>91.06</c:v>
                </c:pt>
                <c:pt idx="3184">
                  <c:v>91.06</c:v>
                </c:pt>
                <c:pt idx="3185">
                  <c:v>91.06</c:v>
                </c:pt>
                <c:pt idx="3186">
                  <c:v>91.12</c:v>
                </c:pt>
                <c:pt idx="3187">
                  <c:v>91.12</c:v>
                </c:pt>
                <c:pt idx="3188">
                  <c:v>91.12</c:v>
                </c:pt>
                <c:pt idx="3189">
                  <c:v>91.12</c:v>
                </c:pt>
                <c:pt idx="3190">
                  <c:v>91.12</c:v>
                </c:pt>
                <c:pt idx="3191">
                  <c:v>91.12</c:v>
                </c:pt>
                <c:pt idx="3192">
                  <c:v>91.12</c:v>
                </c:pt>
                <c:pt idx="3193">
                  <c:v>91.12</c:v>
                </c:pt>
                <c:pt idx="3194">
                  <c:v>91.12</c:v>
                </c:pt>
                <c:pt idx="3195">
                  <c:v>91.12</c:v>
                </c:pt>
                <c:pt idx="3196">
                  <c:v>91.12</c:v>
                </c:pt>
                <c:pt idx="3197">
                  <c:v>91.12</c:v>
                </c:pt>
                <c:pt idx="3198">
                  <c:v>91.12</c:v>
                </c:pt>
                <c:pt idx="3199">
                  <c:v>91.12</c:v>
                </c:pt>
                <c:pt idx="3200">
                  <c:v>91.12</c:v>
                </c:pt>
                <c:pt idx="3201">
                  <c:v>91.12</c:v>
                </c:pt>
                <c:pt idx="3202">
                  <c:v>91.12</c:v>
                </c:pt>
                <c:pt idx="3203">
                  <c:v>91.12</c:v>
                </c:pt>
                <c:pt idx="3204">
                  <c:v>91.12</c:v>
                </c:pt>
                <c:pt idx="3205">
                  <c:v>91.12</c:v>
                </c:pt>
                <c:pt idx="3206">
                  <c:v>91.12</c:v>
                </c:pt>
                <c:pt idx="3207">
                  <c:v>91.12</c:v>
                </c:pt>
                <c:pt idx="3208">
                  <c:v>91.12</c:v>
                </c:pt>
                <c:pt idx="3209">
                  <c:v>91.12</c:v>
                </c:pt>
                <c:pt idx="3210">
                  <c:v>91.12</c:v>
                </c:pt>
                <c:pt idx="3211">
                  <c:v>91.12</c:v>
                </c:pt>
                <c:pt idx="3212">
                  <c:v>91.12</c:v>
                </c:pt>
                <c:pt idx="3213">
                  <c:v>91.12</c:v>
                </c:pt>
                <c:pt idx="3214">
                  <c:v>91.12</c:v>
                </c:pt>
                <c:pt idx="3215">
                  <c:v>91.12</c:v>
                </c:pt>
                <c:pt idx="3216">
                  <c:v>91.12</c:v>
                </c:pt>
                <c:pt idx="3217">
                  <c:v>91.12</c:v>
                </c:pt>
                <c:pt idx="3218">
                  <c:v>91.12</c:v>
                </c:pt>
                <c:pt idx="3219">
                  <c:v>91.12</c:v>
                </c:pt>
                <c:pt idx="3220">
                  <c:v>91.12</c:v>
                </c:pt>
                <c:pt idx="3221">
                  <c:v>91.12</c:v>
                </c:pt>
                <c:pt idx="3222">
                  <c:v>91.06</c:v>
                </c:pt>
                <c:pt idx="3223">
                  <c:v>91.06</c:v>
                </c:pt>
                <c:pt idx="3224">
                  <c:v>91.06</c:v>
                </c:pt>
                <c:pt idx="3225">
                  <c:v>91.06</c:v>
                </c:pt>
                <c:pt idx="3226">
                  <c:v>91.06</c:v>
                </c:pt>
                <c:pt idx="3227">
                  <c:v>91.06</c:v>
                </c:pt>
                <c:pt idx="3228">
                  <c:v>91.06</c:v>
                </c:pt>
                <c:pt idx="3229">
                  <c:v>91.06</c:v>
                </c:pt>
                <c:pt idx="3230">
                  <c:v>91.06</c:v>
                </c:pt>
                <c:pt idx="3231">
                  <c:v>91.06</c:v>
                </c:pt>
                <c:pt idx="3232">
                  <c:v>91.06</c:v>
                </c:pt>
                <c:pt idx="3233">
                  <c:v>91.06</c:v>
                </c:pt>
                <c:pt idx="3234">
                  <c:v>91.06</c:v>
                </c:pt>
                <c:pt idx="3235">
                  <c:v>91.06</c:v>
                </c:pt>
                <c:pt idx="3236">
                  <c:v>90.94</c:v>
                </c:pt>
                <c:pt idx="3237">
                  <c:v>90.94</c:v>
                </c:pt>
                <c:pt idx="3238">
                  <c:v>90.94</c:v>
                </c:pt>
                <c:pt idx="3239">
                  <c:v>90.94</c:v>
                </c:pt>
                <c:pt idx="3240">
                  <c:v>90.94</c:v>
                </c:pt>
                <c:pt idx="3241">
                  <c:v>90.94</c:v>
                </c:pt>
                <c:pt idx="3242">
                  <c:v>90.94</c:v>
                </c:pt>
                <c:pt idx="3243">
                  <c:v>90.94</c:v>
                </c:pt>
                <c:pt idx="3244">
                  <c:v>90.94</c:v>
                </c:pt>
                <c:pt idx="3245">
                  <c:v>90.94</c:v>
                </c:pt>
                <c:pt idx="3246">
                  <c:v>90.94</c:v>
                </c:pt>
                <c:pt idx="3247">
                  <c:v>90.94</c:v>
                </c:pt>
                <c:pt idx="3248">
                  <c:v>90.94</c:v>
                </c:pt>
                <c:pt idx="3249">
                  <c:v>90.94</c:v>
                </c:pt>
                <c:pt idx="3250">
                  <c:v>90.94</c:v>
                </c:pt>
                <c:pt idx="3251">
                  <c:v>90.94</c:v>
                </c:pt>
                <c:pt idx="3252">
                  <c:v>90.94</c:v>
                </c:pt>
                <c:pt idx="3253">
                  <c:v>90.94</c:v>
                </c:pt>
                <c:pt idx="3254">
                  <c:v>91</c:v>
                </c:pt>
                <c:pt idx="3255">
                  <c:v>91</c:v>
                </c:pt>
                <c:pt idx="3256">
                  <c:v>91</c:v>
                </c:pt>
                <c:pt idx="3257">
                  <c:v>91</c:v>
                </c:pt>
                <c:pt idx="3258">
                  <c:v>91</c:v>
                </c:pt>
                <c:pt idx="3259">
                  <c:v>91</c:v>
                </c:pt>
                <c:pt idx="3260">
                  <c:v>91</c:v>
                </c:pt>
                <c:pt idx="3261">
                  <c:v>91</c:v>
                </c:pt>
                <c:pt idx="3262">
                  <c:v>91</c:v>
                </c:pt>
                <c:pt idx="3263">
                  <c:v>91</c:v>
                </c:pt>
                <c:pt idx="3264">
                  <c:v>91</c:v>
                </c:pt>
                <c:pt idx="3265">
                  <c:v>91</c:v>
                </c:pt>
                <c:pt idx="3266">
                  <c:v>91</c:v>
                </c:pt>
                <c:pt idx="3267">
                  <c:v>91</c:v>
                </c:pt>
                <c:pt idx="3268">
                  <c:v>91</c:v>
                </c:pt>
                <c:pt idx="3269">
                  <c:v>91</c:v>
                </c:pt>
                <c:pt idx="3270">
                  <c:v>91</c:v>
                </c:pt>
                <c:pt idx="3271">
                  <c:v>91</c:v>
                </c:pt>
                <c:pt idx="3272">
                  <c:v>91</c:v>
                </c:pt>
                <c:pt idx="3273">
                  <c:v>91</c:v>
                </c:pt>
                <c:pt idx="3274">
                  <c:v>91</c:v>
                </c:pt>
                <c:pt idx="3275">
                  <c:v>91</c:v>
                </c:pt>
                <c:pt idx="3276">
                  <c:v>91</c:v>
                </c:pt>
                <c:pt idx="3277">
                  <c:v>91</c:v>
                </c:pt>
                <c:pt idx="3278">
                  <c:v>91</c:v>
                </c:pt>
                <c:pt idx="3279">
                  <c:v>91</c:v>
                </c:pt>
                <c:pt idx="3280">
                  <c:v>91</c:v>
                </c:pt>
                <c:pt idx="3281">
                  <c:v>91</c:v>
                </c:pt>
                <c:pt idx="3282">
                  <c:v>91</c:v>
                </c:pt>
                <c:pt idx="3283">
                  <c:v>91</c:v>
                </c:pt>
                <c:pt idx="3284">
                  <c:v>91</c:v>
                </c:pt>
                <c:pt idx="3285">
                  <c:v>91</c:v>
                </c:pt>
                <c:pt idx="3286">
                  <c:v>91.19</c:v>
                </c:pt>
                <c:pt idx="3287">
                  <c:v>91.19</c:v>
                </c:pt>
                <c:pt idx="3288">
                  <c:v>91.19</c:v>
                </c:pt>
                <c:pt idx="3289">
                  <c:v>91.19</c:v>
                </c:pt>
                <c:pt idx="3290">
                  <c:v>91.19</c:v>
                </c:pt>
                <c:pt idx="3291">
                  <c:v>91.19</c:v>
                </c:pt>
                <c:pt idx="3292">
                  <c:v>91.19</c:v>
                </c:pt>
                <c:pt idx="3293">
                  <c:v>91.19</c:v>
                </c:pt>
                <c:pt idx="3294">
                  <c:v>91.19</c:v>
                </c:pt>
                <c:pt idx="3295">
                  <c:v>91.19</c:v>
                </c:pt>
                <c:pt idx="3296">
                  <c:v>91.19</c:v>
                </c:pt>
                <c:pt idx="3297">
                  <c:v>91.19</c:v>
                </c:pt>
                <c:pt idx="3298">
                  <c:v>91.19</c:v>
                </c:pt>
                <c:pt idx="3299">
                  <c:v>91.19</c:v>
                </c:pt>
                <c:pt idx="3300">
                  <c:v>91.19</c:v>
                </c:pt>
                <c:pt idx="3301">
                  <c:v>91.19</c:v>
                </c:pt>
                <c:pt idx="3302">
                  <c:v>91.19</c:v>
                </c:pt>
                <c:pt idx="3303">
                  <c:v>91.19</c:v>
                </c:pt>
                <c:pt idx="3304">
                  <c:v>91.12</c:v>
                </c:pt>
                <c:pt idx="3305">
                  <c:v>91.12</c:v>
                </c:pt>
                <c:pt idx="3306">
                  <c:v>91.12</c:v>
                </c:pt>
                <c:pt idx="3307">
                  <c:v>91.12</c:v>
                </c:pt>
                <c:pt idx="3308">
                  <c:v>91.12</c:v>
                </c:pt>
                <c:pt idx="3309">
                  <c:v>91.12</c:v>
                </c:pt>
                <c:pt idx="3310">
                  <c:v>91.12</c:v>
                </c:pt>
                <c:pt idx="3311">
                  <c:v>91.12</c:v>
                </c:pt>
                <c:pt idx="3312">
                  <c:v>91.12</c:v>
                </c:pt>
                <c:pt idx="3313">
                  <c:v>91.12</c:v>
                </c:pt>
                <c:pt idx="3314">
                  <c:v>91.12</c:v>
                </c:pt>
                <c:pt idx="3315">
                  <c:v>91.12</c:v>
                </c:pt>
                <c:pt idx="3316">
                  <c:v>91.12</c:v>
                </c:pt>
                <c:pt idx="3317">
                  <c:v>91.12</c:v>
                </c:pt>
                <c:pt idx="3318">
                  <c:v>91.19</c:v>
                </c:pt>
                <c:pt idx="3319">
                  <c:v>91.19</c:v>
                </c:pt>
                <c:pt idx="3320">
                  <c:v>91.19</c:v>
                </c:pt>
                <c:pt idx="3321">
                  <c:v>91.19</c:v>
                </c:pt>
                <c:pt idx="3322">
                  <c:v>91.19</c:v>
                </c:pt>
                <c:pt idx="3323">
                  <c:v>91.19</c:v>
                </c:pt>
                <c:pt idx="3324">
                  <c:v>91.19</c:v>
                </c:pt>
                <c:pt idx="3325">
                  <c:v>91.19</c:v>
                </c:pt>
                <c:pt idx="3326">
                  <c:v>91.19</c:v>
                </c:pt>
                <c:pt idx="3327">
                  <c:v>91.19</c:v>
                </c:pt>
                <c:pt idx="3328">
                  <c:v>91.19</c:v>
                </c:pt>
                <c:pt idx="3329">
                  <c:v>91.19</c:v>
                </c:pt>
                <c:pt idx="3330">
                  <c:v>91.19</c:v>
                </c:pt>
                <c:pt idx="3331">
                  <c:v>91.19</c:v>
                </c:pt>
                <c:pt idx="3332">
                  <c:v>91.19</c:v>
                </c:pt>
                <c:pt idx="3333">
                  <c:v>91.19</c:v>
                </c:pt>
                <c:pt idx="3334">
                  <c:v>91.19</c:v>
                </c:pt>
                <c:pt idx="3335">
                  <c:v>91.19</c:v>
                </c:pt>
                <c:pt idx="3336">
                  <c:v>91.69</c:v>
                </c:pt>
                <c:pt idx="3337">
                  <c:v>91.69</c:v>
                </c:pt>
                <c:pt idx="3338">
                  <c:v>91.69</c:v>
                </c:pt>
                <c:pt idx="3339">
                  <c:v>91.69</c:v>
                </c:pt>
                <c:pt idx="3340">
                  <c:v>91.69</c:v>
                </c:pt>
                <c:pt idx="3341">
                  <c:v>91.69</c:v>
                </c:pt>
                <c:pt idx="3342">
                  <c:v>91.69</c:v>
                </c:pt>
                <c:pt idx="3343">
                  <c:v>91.69</c:v>
                </c:pt>
                <c:pt idx="3344">
                  <c:v>91.69</c:v>
                </c:pt>
                <c:pt idx="3345">
                  <c:v>91.69</c:v>
                </c:pt>
                <c:pt idx="3346">
                  <c:v>91.69</c:v>
                </c:pt>
                <c:pt idx="3347">
                  <c:v>91.69</c:v>
                </c:pt>
                <c:pt idx="3348">
                  <c:v>91.69</c:v>
                </c:pt>
                <c:pt idx="3349">
                  <c:v>91.69</c:v>
                </c:pt>
                <c:pt idx="3350">
                  <c:v>91.69</c:v>
                </c:pt>
                <c:pt idx="3351">
                  <c:v>91.69</c:v>
                </c:pt>
                <c:pt idx="3352">
                  <c:v>91</c:v>
                </c:pt>
                <c:pt idx="3353">
                  <c:v>91</c:v>
                </c:pt>
                <c:pt idx="3354">
                  <c:v>91</c:v>
                </c:pt>
                <c:pt idx="3355">
                  <c:v>91</c:v>
                </c:pt>
                <c:pt idx="3356">
                  <c:v>91</c:v>
                </c:pt>
                <c:pt idx="3357">
                  <c:v>91</c:v>
                </c:pt>
                <c:pt idx="3358">
                  <c:v>91</c:v>
                </c:pt>
                <c:pt idx="3359">
                  <c:v>91</c:v>
                </c:pt>
                <c:pt idx="3360">
                  <c:v>91</c:v>
                </c:pt>
                <c:pt idx="3361">
                  <c:v>91</c:v>
                </c:pt>
                <c:pt idx="3362">
                  <c:v>91</c:v>
                </c:pt>
                <c:pt idx="3363">
                  <c:v>91</c:v>
                </c:pt>
                <c:pt idx="3364">
                  <c:v>91</c:v>
                </c:pt>
                <c:pt idx="3365">
                  <c:v>91</c:v>
                </c:pt>
                <c:pt idx="3366">
                  <c:v>91</c:v>
                </c:pt>
                <c:pt idx="3367">
                  <c:v>91</c:v>
                </c:pt>
                <c:pt idx="3368">
                  <c:v>91</c:v>
                </c:pt>
                <c:pt idx="3369">
                  <c:v>91</c:v>
                </c:pt>
                <c:pt idx="3370">
                  <c:v>92.12</c:v>
                </c:pt>
                <c:pt idx="3371">
                  <c:v>92.12</c:v>
                </c:pt>
                <c:pt idx="3372">
                  <c:v>92.12</c:v>
                </c:pt>
                <c:pt idx="3373">
                  <c:v>92.12</c:v>
                </c:pt>
                <c:pt idx="3374">
                  <c:v>92.12</c:v>
                </c:pt>
                <c:pt idx="3375">
                  <c:v>92.12</c:v>
                </c:pt>
                <c:pt idx="3376">
                  <c:v>92.12</c:v>
                </c:pt>
                <c:pt idx="3377">
                  <c:v>92.12</c:v>
                </c:pt>
                <c:pt idx="3378">
                  <c:v>92.12</c:v>
                </c:pt>
                <c:pt idx="3379">
                  <c:v>92.12</c:v>
                </c:pt>
                <c:pt idx="3380">
                  <c:v>92.12</c:v>
                </c:pt>
                <c:pt idx="3381">
                  <c:v>92.12</c:v>
                </c:pt>
                <c:pt idx="3382">
                  <c:v>92.12</c:v>
                </c:pt>
                <c:pt idx="3383">
                  <c:v>92.12</c:v>
                </c:pt>
                <c:pt idx="3384">
                  <c:v>92.12</c:v>
                </c:pt>
                <c:pt idx="3385">
                  <c:v>92.12</c:v>
                </c:pt>
                <c:pt idx="3386">
                  <c:v>92.12</c:v>
                </c:pt>
                <c:pt idx="3387">
                  <c:v>92.12</c:v>
                </c:pt>
                <c:pt idx="3388">
                  <c:v>91.62</c:v>
                </c:pt>
                <c:pt idx="3389">
                  <c:v>91.62</c:v>
                </c:pt>
                <c:pt idx="3390">
                  <c:v>91.62</c:v>
                </c:pt>
                <c:pt idx="3391">
                  <c:v>91.62</c:v>
                </c:pt>
                <c:pt idx="3392">
                  <c:v>91.62</c:v>
                </c:pt>
                <c:pt idx="3393">
                  <c:v>91.62</c:v>
                </c:pt>
                <c:pt idx="3394">
                  <c:v>91.62</c:v>
                </c:pt>
                <c:pt idx="3395">
                  <c:v>91.62</c:v>
                </c:pt>
                <c:pt idx="3396">
                  <c:v>91.62</c:v>
                </c:pt>
                <c:pt idx="3397">
                  <c:v>91.62</c:v>
                </c:pt>
                <c:pt idx="3398">
                  <c:v>91.62</c:v>
                </c:pt>
                <c:pt idx="3399">
                  <c:v>91.62</c:v>
                </c:pt>
                <c:pt idx="3400">
                  <c:v>91.62</c:v>
                </c:pt>
                <c:pt idx="3401">
                  <c:v>91.62</c:v>
                </c:pt>
                <c:pt idx="3402">
                  <c:v>91.37</c:v>
                </c:pt>
                <c:pt idx="3403">
                  <c:v>91.37</c:v>
                </c:pt>
                <c:pt idx="3404">
                  <c:v>91.37</c:v>
                </c:pt>
                <c:pt idx="3405">
                  <c:v>91.37</c:v>
                </c:pt>
                <c:pt idx="3406">
                  <c:v>91.37</c:v>
                </c:pt>
                <c:pt idx="3407">
                  <c:v>91.37</c:v>
                </c:pt>
                <c:pt idx="3408">
                  <c:v>91.37</c:v>
                </c:pt>
                <c:pt idx="3409">
                  <c:v>91.37</c:v>
                </c:pt>
                <c:pt idx="3410">
                  <c:v>91.37</c:v>
                </c:pt>
                <c:pt idx="3411">
                  <c:v>91.37</c:v>
                </c:pt>
                <c:pt idx="3412">
                  <c:v>91.37</c:v>
                </c:pt>
                <c:pt idx="3413">
                  <c:v>91.37</c:v>
                </c:pt>
                <c:pt idx="3414">
                  <c:v>91.37</c:v>
                </c:pt>
                <c:pt idx="3415">
                  <c:v>91.37</c:v>
                </c:pt>
                <c:pt idx="3416">
                  <c:v>91.37</c:v>
                </c:pt>
                <c:pt idx="3417">
                  <c:v>91.37</c:v>
                </c:pt>
                <c:pt idx="3418">
                  <c:v>91.37</c:v>
                </c:pt>
                <c:pt idx="3419">
                  <c:v>91.37</c:v>
                </c:pt>
                <c:pt idx="3420">
                  <c:v>91.37</c:v>
                </c:pt>
                <c:pt idx="3421">
                  <c:v>91.37</c:v>
                </c:pt>
                <c:pt idx="3422">
                  <c:v>91.37</c:v>
                </c:pt>
                <c:pt idx="3423">
                  <c:v>91.37</c:v>
                </c:pt>
                <c:pt idx="3424">
                  <c:v>91.37</c:v>
                </c:pt>
                <c:pt idx="3425">
                  <c:v>91.37</c:v>
                </c:pt>
                <c:pt idx="3426">
                  <c:v>91.37</c:v>
                </c:pt>
                <c:pt idx="3427">
                  <c:v>91.37</c:v>
                </c:pt>
                <c:pt idx="3428">
                  <c:v>91.37</c:v>
                </c:pt>
                <c:pt idx="3429">
                  <c:v>91.37</c:v>
                </c:pt>
                <c:pt idx="3430">
                  <c:v>91.37</c:v>
                </c:pt>
                <c:pt idx="3431">
                  <c:v>91.37</c:v>
                </c:pt>
                <c:pt idx="3432">
                  <c:v>91.37</c:v>
                </c:pt>
                <c:pt idx="3433">
                  <c:v>91.37</c:v>
                </c:pt>
                <c:pt idx="3434">
                  <c:v>91.37</c:v>
                </c:pt>
                <c:pt idx="3435">
                  <c:v>91.37</c:v>
                </c:pt>
                <c:pt idx="3436">
                  <c:v>91.81</c:v>
                </c:pt>
                <c:pt idx="3437">
                  <c:v>91.81</c:v>
                </c:pt>
                <c:pt idx="3438">
                  <c:v>91.81</c:v>
                </c:pt>
                <c:pt idx="3439">
                  <c:v>91.81</c:v>
                </c:pt>
                <c:pt idx="3440">
                  <c:v>91.81</c:v>
                </c:pt>
                <c:pt idx="3441">
                  <c:v>91.81</c:v>
                </c:pt>
                <c:pt idx="3442">
                  <c:v>91.81</c:v>
                </c:pt>
                <c:pt idx="3443">
                  <c:v>91.81</c:v>
                </c:pt>
                <c:pt idx="3444">
                  <c:v>91.81</c:v>
                </c:pt>
                <c:pt idx="3445">
                  <c:v>91.81</c:v>
                </c:pt>
                <c:pt idx="3446">
                  <c:v>91.81</c:v>
                </c:pt>
                <c:pt idx="3447">
                  <c:v>91.81</c:v>
                </c:pt>
                <c:pt idx="3448">
                  <c:v>91.81</c:v>
                </c:pt>
                <c:pt idx="3449">
                  <c:v>91.81</c:v>
                </c:pt>
                <c:pt idx="3450">
                  <c:v>91.81</c:v>
                </c:pt>
                <c:pt idx="3451">
                  <c:v>91.81</c:v>
                </c:pt>
                <c:pt idx="3452">
                  <c:v>91.81</c:v>
                </c:pt>
                <c:pt idx="3453">
                  <c:v>91.81</c:v>
                </c:pt>
                <c:pt idx="3454">
                  <c:v>92.37</c:v>
                </c:pt>
                <c:pt idx="3455">
                  <c:v>92.37</c:v>
                </c:pt>
                <c:pt idx="3456">
                  <c:v>92.37</c:v>
                </c:pt>
                <c:pt idx="3457">
                  <c:v>92.37</c:v>
                </c:pt>
                <c:pt idx="3458">
                  <c:v>92.37</c:v>
                </c:pt>
                <c:pt idx="3459">
                  <c:v>92.37</c:v>
                </c:pt>
                <c:pt idx="3460">
                  <c:v>92.37</c:v>
                </c:pt>
                <c:pt idx="3461">
                  <c:v>92.37</c:v>
                </c:pt>
                <c:pt idx="3462">
                  <c:v>92.37</c:v>
                </c:pt>
                <c:pt idx="3463">
                  <c:v>92.37</c:v>
                </c:pt>
                <c:pt idx="3464">
                  <c:v>92.37</c:v>
                </c:pt>
                <c:pt idx="3465">
                  <c:v>92.37</c:v>
                </c:pt>
                <c:pt idx="3466">
                  <c:v>92.37</c:v>
                </c:pt>
                <c:pt idx="3467">
                  <c:v>92.37</c:v>
                </c:pt>
                <c:pt idx="3468">
                  <c:v>92.37</c:v>
                </c:pt>
                <c:pt idx="3469">
                  <c:v>92.37</c:v>
                </c:pt>
                <c:pt idx="3470">
                  <c:v>92.37</c:v>
                </c:pt>
                <c:pt idx="3471">
                  <c:v>92.37</c:v>
                </c:pt>
                <c:pt idx="3472">
                  <c:v>92.37</c:v>
                </c:pt>
                <c:pt idx="3473">
                  <c:v>92.37</c:v>
                </c:pt>
                <c:pt idx="3474">
                  <c:v>92.37</c:v>
                </c:pt>
                <c:pt idx="3475">
                  <c:v>92.37</c:v>
                </c:pt>
                <c:pt idx="3476">
                  <c:v>92.37</c:v>
                </c:pt>
                <c:pt idx="3477">
                  <c:v>92.37</c:v>
                </c:pt>
                <c:pt idx="3478">
                  <c:v>92.37</c:v>
                </c:pt>
                <c:pt idx="3479">
                  <c:v>92.37</c:v>
                </c:pt>
                <c:pt idx="3480">
                  <c:v>92.37</c:v>
                </c:pt>
                <c:pt idx="3481">
                  <c:v>92.37</c:v>
                </c:pt>
                <c:pt idx="3482">
                  <c:v>92.37</c:v>
                </c:pt>
                <c:pt idx="3483">
                  <c:v>92.37</c:v>
                </c:pt>
                <c:pt idx="3484">
                  <c:v>92.37</c:v>
                </c:pt>
                <c:pt idx="3485">
                  <c:v>92.37</c:v>
                </c:pt>
                <c:pt idx="3486">
                  <c:v>92.19</c:v>
                </c:pt>
                <c:pt idx="3487">
                  <c:v>92.19</c:v>
                </c:pt>
                <c:pt idx="3488">
                  <c:v>92.19</c:v>
                </c:pt>
                <c:pt idx="3489">
                  <c:v>92.19</c:v>
                </c:pt>
                <c:pt idx="3490">
                  <c:v>92.19</c:v>
                </c:pt>
                <c:pt idx="3491">
                  <c:v>92.19</c:v>
                </c:pt>
                <c:pt idx="3492">
                  <c:v>92.19</c:v>
                </c:pt>
                <c:pt idx="3493">
                  <c:v>92.19</c:v>
                </c:pt>
                <c:pt idx="3494">
                  <c:v>92.19</c:v>
                </c:pt>
                <c:pt idx="3495">
                  <c:v>92.19</c:v>
                </c:pt>
                <c:pt idx="3496">
                  <c:v>92.19</c:v>
                </c:pt>
                <c:pt idx="3497">
                  <c:v>92.19</c:v>
                </c:pt>
                <c:pt idx="3498">
                  <c:v>92.19</c:v>
                </c:pt>
                <c:pt idx="3499">
                  <c:v>92.19</c:v>
                </c:pt>
                <c:pt idx="3500">
                  <c:v>92.19</c:v>
                </c:pt>
                <c:pt idx="3501">
                  <c:v>92.19</c:v>
                </c:pt>
                <c:pt idx="3502">
                  <c:v>92.19</c:v>
                </c:pt>
                <c:pt idx="3503">
                  <c:v>92.19</c:v>
                </c:pt>
                <c:pt idx="3504">
                  <c:v>91.81</c:v>
                </c:pt>
                <c:pt idx="3505">
                  <c:v>91.81</c:v>
                </c:pt>
                <c:pt idx="3506">
                  <c:v>91.81</c:v>
                </c:pt>
                <c:pt idx="3507">
                  <c:v>91.81</c:v>
                </c:pt>
                <c:pt idx="3508">
                  <c:v>91.81</c:v>
                </c:pt>
                <c:pt idx="3509">
                  <c:v>91.81</c:v>
                </c:pt>
                <c:pt idx="3510">
                  <c:v>91.81</c:v>
                </c:pt>
                <c:pt idx="3511">
                  <c:v>91.81</c:v>
                </c:pt>
                <c:pt idx="3512">
                  <c:v>91.81</c:v>
                </c:pt>
                <c:pt idx="3513">
                  <c:v>91.81</c:v>
                </c:pt>
                <c:pt idx="3514">
                  <c:v>91.81</c:v>
                </c:pt>
                <c:pt idx="3515">
                  <c:v>91.81</c:v>
                </c:pt>
                <c:pt idx="3516">
                  <c:v>91.81</c:v>
                </c:pt>
                <c:pt idx="3517">
                  <c:v>91.81</c:v>
                </c:pt>
                <c:pt idx="3518">
                  <c:v>91.81</c:v>
                </c:pt>
                <c:pt idx="3519">
                  <c:v>91.81</c:v>
                </c:pt>
                <c:pt idx="3520">
                  <c:v>91.81</c:v>
                </c:pt>
                <c:pt idx="3521">
                  <c:v>91.81</c:v>
                </c:pt>
                <c:pt idx="3522">
                  <c:v>91.81</c:v>
                </c:pt>
                <c:pt idx="3523">
                  <c:v>91.81</c:v>
                </c:pt>
                <c:pt idx="3524">
                  <c:v>91.81</c:v>
                </c:pt>
                <c:pt idx="3525">
                  <c:v>91.81</c:v>
                </c:pt>
                <c:pt idx="3526">
                  <c:v>91.81</c:v>
                </c:pt>
                <c:pt idx="3527">
                  <c:v>91.81</c:v>
                </c:pt>
                <c:pt idx="3528">
                  <c:v>91.81</c:v>
                </c:pt>
                <c:pt idx="3529">
                  <c:v>91.81</c:v>
                </c:pt>
                <c:pt idx="3530">
                  <c:v>91.81</c:v>
                </c:pt>
                <c:pt idx="3531">
                  <c:v>91.81</c:v>
                </c:pt>
                <c:pt idx="3532">
                  <c:v>91.81</c:v>
                </c:pt>
                <c:pt idx="3533">
                  <c:v>91.81</c:v>
                </c:pt>
                <c:pt idx="3534">
                  <c:v>91.81</c:v>
                </c:pt>
                <c:pt idx="3535">
                  <c:v>91.81</c:v>
                </c:pt>
                <c:pt idx="3536">
                  <c:v>91.37</c:v>
                </c:pt>
                <c:pt idx="3537">
                  <c:v>91.37</c:v>
                </c:pt>
                <c:pt idx="3538">
                  <c:v>91.37</c:v>
                </c:pt>
                <c:pt idx="3539">
                  <c:v>91.37</c:v>
                </c:pt>
                <c:pt idx="3540">
                  <c:v>91.37</c:v>
                </c:pt>
                <c:pt idx="3541">
                  <c:v>91.37</c:v>
                </c:pt>
                <c:pt idx="3542">
                  <c:v>91.37</c:v>
                </c:pt>
                <c:pt idx="3543">
                  <c:v>91.37</c:v>
                </c:pt>
                <c:pt idx="3544">
                  <c:v>91.37</c:v>
                </c:pt>
                <c:pt idx="3545">
                  <c:v>91.37</c:v>
                </c:pt>
                <c:pt idx="3546">
                  <c:v>91.37</c:v>
                </c:pt>
                <c:pt idx="3547">
                  <c:v>91.37</c:v>
                </c:pt>
                <c:pt idx="3548">
                  <c:v>91.37</c:v>
                </c:pt>
                <c:pt idx="3549">
                  <c:v>91.37</c:v>
                </c:pt>
                <c:pt idx="3550">
                  <c:v>91.37</c:v>
                </c:pt>
                <c:pt idx="3551">
                  <c:v>91.37</c:v>
                </c:pt>
                <c:pt idx="3552">
                  <c:v>91.37</c:v>
                </c:pt>
                <c:pt idx="3553">
                  <c:v>91.37</c:v>
                </c:pt>
                <c:pt idx="3554">
                  <c:v>91.37</c:v>
                </c:pt>
                <c:pt idx="3555">
                  <c:v>91.37</c:v>
                </c:pt>
                <c:pt idx="3556">
                  <c:v>91.37</c:v>
                </c:pt>
                <c:pt idx="3557">
                  <c:v>91.37</c:v>
                </c:pt>
                <c:pt idx="3558">
                  <c:v>91.37</c:v>
                </c:pt>
                <c:pt idx="3559">
                  <c:v>91.37</c:v>
                </c:pt>
                <c:pt idx="3560">
                  <c:v>91.37</c:v>
                </c:pt>
                <c:pt idx="3561">
                  <c:v>91.37</c:v>
                </c:pt>
                <c:pt idx="3562">
                  <c:v>91.37</c:v>
                </c:pt>
                <c:pt idx="3563">
                  <c:v>91.37</c:v>
                </c:pt>
                <c:pt idx="3564">
                  <c:v>91.37</c:v>
                </c:pt>
                <c:pt idx="3565">
                  <c:v>91.37</c:v>
                </c:pt>
                <c:pt idx="3566">
                  <c:v>91.37</c:v>
                </c:pt>
                <c:pt idx="3567">
                  <c:v>91.37</c:v>
                </c:pt>
                <c:pt idx="3568">
                  <c:v>91.81</c:v>
                </c:pt>
                <c:pt idx="3569">
                  <c:v>91.81</c:v>
                </c:pt>
                <c:pt idx="3570">
                  <c:v>91.81</c:v>
                </c:pt>
                <c:pt idx="3571">
                  <c:v>91.81</c:v>
                </c:pt>
                <c:pt idx="3572">
                  <c:v>91.81</c:v>
                </c:pt>
                <c:pt idx="3573">
                  <c:v>91.81</c:v>
                </c:pt>
                <c:pt idx="3574">
                  <c:v>91.81</c:v>
                </c:pt>
                <c:pt idx="3575">
                  <c:v>91.81</c:v>
                </c:pt>
                <c:pt idx="3576">
                  <c:v>91.81</c:v>
                </c:pt>
                <c:pt idx="3577">
                  <c:v>91.81</c:v>
                </c:pt>
                <c:pt idx="3578">
                  <c:v>91.81</c:v>
                </c:pt>
                <c:pt idx="3579">
                  <c:v>91.81</c:v>
                </c:pt>
                <c:pt idx="3580">
                  <c:v>91.81</c:v>
                </c:pt>
                <c:pt idx="3581">
                  <c:v>91.81</c:v>
                </c:pt>
                <c:pt idx="3582">
                  <c:v>91.81</c:v>
                </c:pt>
                <c:pt idx="3583">
                  <c:v>91.81</c:v>
                </c:pt>
                <c:pt idx="3584">
                  <c:v>91.81</c:v>
                </c:pt>
                <c:pt idx="3585">
                  <c:v>91.81</c:v>
                </c:pt>
                <c:pt idx="3586">
                  <c:v>91.44</c:v>
                </c:pt>
                <c:pt idx="3587">
                  <c:v>91.44</c:v>
                </c:pt>
                <c:pt idx="3588">
                  <c:v>91.44</c:v>
                </c:pt>
                <c:pt idx="3589">
                  <c:v>91.44</c:v>
                </c:pt>
                <c:pt idx="3590">
                  <c:v>91.44</c:v>
                </c:pt>
                <c:pt idx="3591">
                  <c:v>91.44</c:v>
                </c:pt>
                <c:pt idx="3592">
                  <c:v>91.44</c:v>
                </c:pt>
                <c:pt idx="3593">
                  <c:v>91.44</c:v>
                </c:pt>
                <c:pt idx="3594">
                  <c:v>91.44</c:v>
                </c:pt>
                <c:pt idx="3595">
                  <c:v>91.44</c:v>
                </c:pt>
                <c:pt idx="3596">
                  <c:v>91.44</c:v>
                </c:pt>
                <c:pt idx="3597">
                  <c:v>91.44</c:v>
                </c:pt>
                <c:pt idx="3598">
                  <c:v>91.44</c:v>
                </c:pt>
                <c:pt idx="3599">
                  <c:v>91.44</c:v>
                </c:pt>
                <c:pt idx="3600">
                  <c:v>91.5</c:v>
                </c:pt>
                <c:pt idx="3601">
                  <c:v>91.5</c:v>
                </c:pt>
                <c:pt idx="3602">
                  <c:v>91.5</c:v>
                </c:pt>
                <c:pt idx="3603">
                  <c:v>91.5</c:v>
                </c:pt>
                <c:pt idx="3604">
                  <c:v>91.5</c:v>
                </c:pt>
                <c:pt idx="3605">
                  <c:v>91.5</c:v>
                </c:pt>
                <c:pt idx="3606">
                  <c:v>91.5</c:v>
                </c:pt>
                <c:pt idx="3607">
                  <c:v>91.5</c:v>
                </c:pt>
                <c:pt idx="3608">
                  <c:v>91.5</c:v>
                </c:pt>
                <c:pt idx="3609">
                  <c:v>91.5</c:v>
                </c:pt>
                <c:pt idx="3610">
                  <c:v>91.5</c:v>
                </c:pt>
                <c:pt idx="3611">
                  <c:v>91.5</c:v>
                </c:pt>
                <c:pt idx="3612">
                  <c:v>91.5</c:v>
                </c:pt>
                <c:pt idx="3613">
                  <c:v>91.5</c:v>
                </c:pt>
                <c:pt idx="3614">
                  <c:v>91.5</c:v>
                </c:pt>
                <c:pt idx="3615">
                  <c:v>91.5</c:v>
                </c:pt>
                <c:pt idx="3616">
                  <c:v>91.5</c:v>
                </c:pt>
                <c:pt idx="3617">
                  <c:v>91.5</c:v>
                </c:pt>
                <c:pt idx="3618">
                  <c:v>91.87</c:v>
                </c:pt>
                <c:pt idx="3619">
                  <c:v>91.87</c:v>
                </c:pt>
                <c:pt idx="3620">
                  <c:v>91.87</c:v>
                </c:pt>
                <c:pt idx="3621">
                  <c:v>91.87</c:v>
                </c:pt>
                <c:pt idx="3622">
                  <c:v>91.87</c:v>
                </c:pt>
                <c:pt idx="3623">
                  <c:v>91.87</c:v>
                </c:pt>
                <c:pt idx="3624">
                  <c:v>91.87</c:v>
                </c:pt>
                <c:pt idx="3625">
                  <c:v>91.87</c:v>
                </c:pt>
                <c:pt idx="3626">
                  <c:v>91.87</c:v>
                </c:pt>
                <c:pt idx="3627">
                  <c:v>91.87</c:v>
                </c:pt>
                <c:pt idx="3628">
                  <c:v>91.87</c:v>
                </c:pt>
                <c:pt idx="3629">
                  <c:v>91.87</c:v>
                </c:pt>
                <c:pt idx="3630">
                  <c:v>91.87</c:v>
                </c:pt>
                <c:pt idx="3631">
                  <c:v>91.87</c:v>
                </c:pt>
                <c:pt idx="3632">
                  <c:v>91.87</c:v>
                </c:pt>
                <c:pt idx="3633">
                  <c:v>91.87</c:v>
                </c:pt>
                <c:pt idx="3634">
                  <c:v>91.87</c:v>
                </c:pt>
                <c:pt idx="3635">
                  <c:v>91.87</c:v>
                </c:pt>
                <c:pt idx="3636">
                  <c:v>92.19</c:v>
                </c:pt>
                <c:pt idx="3637">
                  <c:v>92.19</c:v>
                </c:pt>
                <c:pt idx="3638">
                  <c:v>92.19</c:v>
                </c:pt>
                <c:pt idx="3639">
                  <c:v>92.19</c:v>
                </c:pt>
                <c:pt idx="3640">
                  <c:v>92.19</c:v>
                </c:pt>
                <c:pt idx="3641">
                  <c:v>92.19</c:v>
                </c:pt>
                <c:pt idx="3642">
                  <c:v>92.06</c:v>
                </c:pt>
                <c:pt idx="3643">
                  <c:v>92.06</c:v>
                </c:pt>
                <c:pt idx="3644">
                  <c:v>92.06</c:v>
                </c:pt>
                <c:pt idx="3645">
                  <c:v>92.06</c:v>
                </c:pt>
                <c:pt idx="3646">
                  <c:v>92.06</c:v>
                </c:pt>
                <c:pt idx="3647">
                  <c:v>92.06</c:v>
                </c:pt>
                <c:pt idx="3648">
                  <c:v>92.06</c:v>
                </c:pt>
                <c:pt idx="3649">
                  <c:v>92.06</c:v>
                </c:pt>
                <c:pt idx="3650">
                  <c:v>92.06</c:v>
                </c:pt>
                <c:pt idx="3651">
                  <c:v>92.06</c:v>
                </c:pt>
                <c:pt idx="3652">
                  <c:v>92.06</c:v>
                </c:pt>
                <c:pt idx="3653">
                  <c:v>92.06</c:v>
                </c:pt>
                <c:pt idx="3654">
                  <c:v>92.06</c:v>
                </c:pt>
                <c:pt idx="3655">
                  <c:v>92.06</c:v>
                </c:pt>
                <c:pt idx="3656">
                  <c:v>92.06</c:v>
                </c:pt>
                <c:pt idx="3657">
                  <c:v>92.06</c:v>
                </c:pt>
                <c:pt idx="3658">
                  <c:v>92.06</c:v>
                </c:pt>
                <c:pt idx="3659">
                  <c:v>92.06</c:v>
                </c:pt>
                <c:pt idx="3660">
                  <c:v>92.5</c:v>
                </c:pt>
                <c:pt idx="3661">
                  <c:v>92.5</c:v>
                </c:pt>
                <c:pt idx="3662">
                  <c:v>92.5</c:v>
                </c:pt>
                <c:pt idx="3663">
                  <c:v>92.5</c:v>
                </c:pt>
                <c:pt idx="3664">
                  <c:v>92.5</c:v>
                </c:pt>
                <c:pt idx="3665">
                  <c:v>92.5</c:v>
                </c:pt>
                <c:pt idx="3666">
                  <c:v>92.5</c:v>
                </c:pt>
                <c:pt idx="3667">
                  <c:v>92.5</c:v>
                </c:pt>
                <c:pt idx="3668">
                  <c:v>92.5</c:v>
                </c:pt>
                <c:pt idx="3669">
                  <c:v>92.5</c:v>
                </c:pt>
                <c:pt idx="3670">
                  <c:v>92.5</c:v>
                </c:pt>
                <c:pt idx="3671">
                  <c:v>92.5</c:v>
                </c:pt>
                <c:pt idx="3672">
                  <c:v>92.5</c:v>
                </c:pt>
                <c:pt idx="3673">
                  <c:v>92.5</c:v>
                </c:pt>
                <c:pt idx="3674">
                  <c:v>92.25</c:v>
                </c:pt>
                <c:pt idx="3675">
                  <c:v>92.25</c:v>
                </c:pt>
                <c:pt idx="3676">
                  <c:v>92.25</c:v>
                </c:pt>
                <c:pt idx="3677">
                  <c:v>92.25</c:v>
                </c:pt>
                <c:pt idx="3678">
                  <c:v>92.25</c:v>
                </c:pt>
                <c:pt idx="3679">
                  <c:v>92.25</c:v>
                </c:pt>
                <c:pt idx="3680">
                  <c:v>92.25</c:v>
                </c:pt>
                <c:pt idx="3681">
                  <c:v>92.25</c:v>
                </c:pt>
                <c:pt idx="3682">
                  <c:v>92.25</c:v>
                </c:pt>
                <c:pt idx="3683">
                  <c:v>92.25</c:v>
                </c:pt>
                <c:pt idx="3684">
                  <c:v>92.25</c:v>
                </c:pt>
                <c:pt idx="3685">
                  <c:v>92.25</c:v>
                </c:pt>
                <c:pt idx="3686">
                  <c:v>92.25</c:v>
                </c:pt>
                <c:pt idx="3687">
                  <c:v>92.25</c:v>
                </c:pt>
                <c:pt idx="3688">
                  <c:v>92.25</c:v>
                </c:pt>
                <c:pt idx="3689">
                  <c:v>92.25</c:v>
                </c:pt>
                <c:pt idx="3690">
                  <c:v>92.25</c:v>
                </c:pt>
                <c:pt idx="3691">
                  <c:v>92.25</c:v>
                </c:pt>
                <c:pt idx="3692">
                  <c:v>92.69</c:v>
                </c:pt>
                <c:pt idx="3693">
                  <c:v>92.69</c:v>
                </c:pt>
                <c:pt idx="3694">
                  <c:v>92.69</c:v>
                </c:pt>
                <c:pt idx="3695">
                  <c:v>92.69</c:v>
                </c:pt>
                <c:pt idx="3696">
                  <c:v>92.69</c:v>
                </c:pt>
                <c:pt idx="3697">
                  <c:v>92.69</c:v>
                </c:pt>
                <c:pt idx="3698">
                  <c:v>92.69</c:v>
                </c:pt>
                <c:pt idx="3699">
                  <c:v>92.69</c:v>
                </c:pt>
                <c:pt idx="3700">
                  <c:v>92.69</c:v>
                </c:pt>
                <c:pt idx="3701">
                  <c:v>92.69</c:v>
                </c:pt>
                <c:pt idx="3702">
                  <c:v>92.69</c:v>
                </c:pt>
                <c:pt idx="3703">
                  <c:v>92.69</c:v>
                </c:pt>
                <c:pt idx="3704">
                  <c:v>92.69</c:v>
                </c:pt>
                <c:pt idx="3705">
                  <c:v>92.69</c:v>
                </c:pt>
                <c:pt idx="3706">
                  <c:v>92.69</c:v>
                </c:pt>
                <c:pt idx="3707">
                  <c:v>92.69</c:v>
                </c:pt>
                <c:pt idx="3708">
                  <c:v>92.69</c:v>
                </c:pt>
                <c:pt idx="3709">
                  <c:v>92.69</c:v>
                </c:pt>
                <c:pt idx="3710">
                  <c:v>92.87</c:v>
                </c:pt>
                <c:pt idx="3711">
                  <c:v>92.87</c:v>
                </c:pt>
                <c:pt idx="3712">
                  <c:v>92.87</c:v>
                </c:pt>
                <c:pt idx="3713">
                  <c:v>92.87</c:v>
                </c:pt>
                <c:pt idx="3714">
                  <c:v>92.87</c:v>
                </c:pt>
                <c:pt idx="3715">
                  <c:v>92.87</c:v>
                </c:pt>
                <c:pt idx="3716">
                  <c:v>92.87</c:v>
                </c:pt>
                <c:pt idx="3717">
                  <c:v>92.87</c:v>
                </c:pt>
                <c:pt idx="3718">
                  <c:v>92.87</c:v>
                </c:pt>
                <c:pt idx="3719">
                  <c:v>92.87</c:v>
                </c:pt>
                <c:pt idx="3720">
                  <c:v>92.87</c:v>
                </c:pt>
                <c:pt idx="3721">
                  <c:v>92.87</c:v>
                </c:pt>
                <c:pt idx="3722">
                  <c:v>92.87</c:v>
                </c:pt>
                <c:pt idx="3723">
                  <c:v>92.87</c:v>
                </c:pt>
                <c:pt idx="3724">
                  <c:v>92.75</c:v>
                </c:pt>
                <c:pt idx="3725">
                  <c:v>92.75</c:v>
                </c:pt>
                <c:pt idx="3726">
                  <c:v>92.75</c:v>
                </c:pt>
                <c:pt idx="3727">
                  <c:v>92.75</c:v>
                </c:pt>
                <c:pt idx="3728">
                  <c:v>92.75</c:v>
                </c:pt>
                <c:pt idx="3729">
                  <c:v>92.75</c:v>
                </c:pt>
                <c:pt idx="3730">
                  <c:v>92.75</c:v>
                </c:pt>
                <c:pt idx="3731">
                  <c:v>92.75</c:v>
                </c:pt>
                <c:pt idx="3732">
                  <c:v>92.75</c:v>
                </c:pt>
                <c:pt idx="3733">
                  <c:v>92.75</c:v>
                </c:pt>
                <c:pt idx="3734">
                  <c:v>92.75</c:v>
                </c:pt>
                <c:pt idx="3735">
                  <c:v>92.75</c:v>
                </c:pt>
                <c:pt idx="3736">
                  <c:v>92.75</c:v>
                </c:pt>
                <c:pt idx="3737">
                  <c:v>92.75</c:v>
                </c:pt>
                <c:pt idx="3738">
                  <c:v>92.75</c:v>
                </c:pt>
                <c:pt idx="3739">
                  <c:v>92.75</c:v>
                </c:pt>
                <c:pt idx="3740">
                  <c:v>92.75</c:v>
                </c:pt>
                <c:pt idx="3741">
                  <c:v>92.75</c:v>
                </c:pt>
                <c:pt idx="3742">
                  <c:v>92.5</c:v>
                </c:pt>
                <c:pt idx="3743">
                  <c:v>92.5</c:v>
                </c:pt>
                <c:pt idx="3744">
                  <c:v>92.5</c:v>
                </c:pt>
                <c:pt idx="3745">
                  <c:v>92.5</c:v>
                </c:pt>
                <c:pt idx="3746">
                  <c:v>92.5</c:v>
                </c:pt>
                <c:pt idx="3747">
                  <c:v>92.5</c:v>
                </c:pt>
                <c:pt idx="3748">
                  <c:v>92.5</c:v>
                </c:pt>
                <c:pt idx="3749">
                  <c:v>92.5</c:v>
                </c:pt>
                <c:pt idx="3750">
                  <c:v>92.5</c:v>
                </c:pt>
                <c:pt idx="3751">
                  <c:v>92.5</c:v>
                </c:pt>
                <c:pt idx="3752">
                  <c:v>92.5</c:v>
                </c:pt>
                <c:pt idx="3753">
                  <c:v>92.5</c:v>
                </c:pt>
                <c:pt idx="3754">
                  <c:v>92.5</c:v>
                </c:pt>
                <c:pt idx="3755">
                  <c:v>92.5</c:v>
                </c:pt>
                <c:pt idx="3756">
                  <c:v>92.5</c:v>
                </c:pt>
                <c:pt idx="3757">
                  <c:v>92.5</c:v>
                </c:pt>
                <c:pt idx="3758">
                  <c:v>92.5</c:v>
                </c:pt>
                <c:pt idx="3759">
                  <c:v>92.81</c:v>
                </c:pt>
                <c:pt idx="3760">
                  <c:v>92.81</c:v>
                </c:pt>
                <c:pt idx="3761">
                  <c:v>92.81</c:v>
                </c:pt>
                <c:pt idx="3762">
                  <c:v>92.81</c:v>
                </c:pt>
                <c:pt idx="3763">
                  <c:v>92.81</c:v>
                </c:pt>
                <c:pt idx="3764">
                  <c:v>92.81</c:v>
                </c:pt>
                <c:pt idx="3765">
                  <c:v>92.81</c:v>
                </c:pt>
                <c:pt idx="3766">
                  <c:v>92.81</c:v>
                </c:pt>
                <c:pt idx="3767">
                  <c:v>92.81</c:v>
                </c:pt>
                <c:pt idx="3768">
                  <c:v>92.81</c:v>
                </c:pt>
                <c:pt idx="3769">
                  <c:v>92.81</c:v>
                </c:pt>
                <c:pt idx="3770">
                  <c:v>92.81</c:v>
                </c:pt>
                <c:pt idx="3771">
                  <c:v>92.81</c:v>
                </c:pt>
                <c:pt idx="3772">
                  <c:v>92.81</c:v>
                </c:pt>
                <c:pt idx="3773">
                  <c:v>92.81</c:v>
                </c:pt>
                <c:pt idx="3774">
                  <c:v>92.87</c:v>
                </c:pt>
                <c:pt idx="3775">
                  <c:v>92.87</c:v>
                </c:pt>
                <c:pt idx="3776">
                  <c:v>92.87</c:v>
                </c:pt>
                <c:pt idx="3777">
                  <c:v>92.87</c:v>
                </c:pt>
                <c:pt idx="3778">
                  <c:v>92.87</c:v>
                </c:pt>
                <c:pt idx="3779">
                  <c:v>92.87</c:v>
                </c:pt>
                <c:pt idx="3780">
                  <c:v>92.87</c:v>
                </c:pt>
                <c:pt idx="3781">
                  <c:v>92.87</c:v>
                </c:pt>
                <c:pt idx="3782">
                  <c:v>92.87</c:v>
                </c:pt>
                <c:pt idx="3783">
                  <c:v>92.87</c:v>
                </c:pt>
                <c:pt idx="3784">
                  <c:v>92.87</c:v>
                </c:pt>
                <c:pt idx="3785">
                  <c:v>92.87</c:v>
                </c:pt>
                <c:pt idx="3786">
                  <c:v>92.87</c:v>
                </c:pt>
                <c:pt idx="3787">
                  <c:v>92.87</c:v>
                </c:pt>
                <c:pt idx="3788">
                  <c:v>92.87</c:v>
                </c:pt>
                <c:pt idx="3789">
                  <c:v>92.87</c:v>
                </c:pt>
                <c:pt idx="3790">
                  <c:v>92.87</c:v>
                </c:pt>
                <c:pt idx="3791">
                  <c:v>92.87</c:v>
                </c:pt>
                <c:pt idx="3792">
                  <c:v>92.75</c:v>
                </c:pt>
                <c:pt idx="3793">
                  <c:v>92.75</c:v>
                </c:pt>
                <c:pt idx="3794">
                  <c:v>92.75</c:v>
                </c:pt>
                <c:pt idx="3795">
                  <c:v>92.75</c:v>
                </c:pt>
                <c:pt idx="3796">
                  <c:v>92.75</c:v>
                </c:pt>
                <c:pt idx="3797">
                  <c:v>92.75</c:v>
                </c:pt>
                <c:pt idx="3798">
                  <c:v>92.75</c:v>
                </c:pt>
                <c:pt idx="3799">
                  <c:v>92.75</c:v>
                </c:pt>
                <c:pt idx="3800">
                  <c:v>92.75</c:v>
                </c:pt>
                <c:pt idx="3801">
                  <c:v>92.75</c:v>
                </c:pt>
                <c:pt idx="3802">
                  <c:v>92.75</c:v>
                </c:pt>
                <c:pt idx="3803">
                  <c:v>92.75</c:v>
                </c:pt>
                <c:pt idx="3804">
                  <c:v>92.75</c:v>
                </c:pt>
                <c:pt idx="3805">
                  <c:v>92.75</c:v>
                </c:pt>
                <c:pt idx="3806">
                  <c:v>93.25</c:v>
                </c:pt>
                <c:pt idx="3807">
                  <c:v>93.25</c:v>
                </c:pt>
                <c:pt idx="3808">
                  <c:v>93.25</c:v>
                </c:pt>
                <c:pt idx="3809">
                  <c:v>93.25</c:v>
                </c:pt>
                <c:pt idx="3810">
                  <c:v>93.25</c:v>
                </c:pt>
                <c:pt idx="3811">
                  <c:v>93.25</c:v>
                </c:pt>
                <c:pt idx="3812">
                  <c:v>93.25</c:v>
                </c:pt>
                <c:pt idx="3813">
                  <c:v>93.25</c:v>
                </c:pt>
                <c:pt idx="3814">
                  <c:v>93.25</c:v>
                </c:pt>
                <c:pt idx="3815">
                  <c:v>93.25</c:v>
                </c:pt>
                <c:pt idx="3816">
                  <c:v>93.25</c:v>
                </c:pt>
                <c:pt idx="3817">
                  <c:v>93.25</c:v>
                </c:pt>
                <c:pt idx="3818">
                  <c:v>93.25</c:v>
                </c:pt>
                <c:pt idx="3819">
                  <c:v>93.25</c:v>
                </c:pt>
                <c:pt idx="3820">
                  <c:v>93.25</c:v>
                </c:pt>
                <c:pt idx="3821">
                  <c:v>93.25</c:v>
                </c:pt>
                <c:pt idx="3822">
                  <c:v>93.25</c:v>
                </c:pt>
                <c:pt idx="3823">
                  <c:v>93.25</c:v>
                </c:pt>
                <c:pt idx="3824">
                  <c:v>93.31</c:v>
                </c:pt>
                <c:pt idx="3825">
                  <c:v>93.31</c:v>
                </c:pt>
                <c:pt idx="3826">
                  <c:v>93.31</c:v>
                </c:pt>
                <c:pt idx="3827">
                  <c:v>93.31</c:v>
                </c:pt>
                <c:pt idx="3828">
                  <c:v>93.31</c:v>
                </c:pt>
                <c:pt idx="3829">
                  <c:v>93.31</c:v>
                </c:pt>
                <c:pt idx="3830">
                  <c:v>93.31</c:v>
                </c:pt>
                <c:pt idx="3831">
                  <c:v>93.31</c:v>
                </c:pt>
                <c:pt idx="3832">
                  <c:v>93.31</c:v>
                </c:pt>
                <c:pt idx="3833">
                  <c:v>93.31</c:v>
                </c:pt>
                <c:pt idx="3834">
                  <c:v>93.31</c:v>
                </c:pt>
                <c:pt idx="3835">
                  <c:v>93.31</c:v>
                </c:pt>
                <c:pt idx="3836">
                  <c:v>93.31</c:v>
                </c:pt>
                <c:pt idx="3837">
                  <c:v>93.31</c:v>
                </c:pt>
                <c:pt idx="3838">
                  <c:v>93.31</c:v>
                </c:pt>
                <c:pt idx="3839">
                  <c:v>93.31</c:v>
                </c:pt>
                <c:pt idx="3840">
                  <c:v>93.31</c:v>
                </c:pt>
                <c:pt idx="3841">
                  <c:v>93.31</c:v>
                </c:pt>
                <c:pt idx="3842">
                  <c:v>93.81</c:v>
                </c:pt>
                <c:pt idx="3843">
                  <c:v>93.81</c:v>
                </c:pt>
                <c:pt idx="3844">
                  <c:v>93.81</c:v>
                </c:pt>
                <c:pt idx="3845">
                  <c:v>93.81</c:v>
                </c:pt>
                <c:pt idx="3846">
                  <c:v>93.81</c:v>
                </c:pt>
                <c:pt idx="3847">
                  <c:v>93.81</c:v>
                </c:pt>
                <c:pt idx="3848">
                  <c:v>93.81</c:v>
                </c:pt>
                <c:pt idx="3849">
                  <c:v>93.81</c:v>
                </c:pt>
                <c:pt idx="3850">
                  <c:v>93.81</c:v>
                </c:pt>
                <c:pt idx="3851">
                  <c:v>93.81</c:v>
                </c:pt>
                <c:pt idx="3852">
                  <c:v>93.81</c:v>
                </c:pt>
                <c:pt idx="3853">
                  <c:v>93.81</c:v>
                </c:pt>
                <c:pt idx="3854">
                  <c:v>93.81</c:v>
                </c:pt>
                <c:pt idx="3855">
                  <c:v>93.81</c:v>
                </c:pt>
                <c:pt idx="3856">
                  <c:v>93.81</c:v>
                </c:pt>
                <c:pt idx="3857">
                  <c:v>93.81</c:v>
                </c:pt>
                <c:pt idx="3858">
                  <c:v>93.81</c:v>
                </c:pt>
                <c:pt idx="3859">
                  <c:v>93.69</c:v>
                </c:pt>
                <c:pt idx="3860">
                  <c:v>93.69</c:v>
                </c:pt>
                <c:pt idx="3861">
                  <c:v>93.69</c:v>
                </c:pt>
                <c:pt idx="3862">
                  <c:v>93.69</c:v>
                </c:pt>
                <c:pt idx="3863">
                  <c:v>93.69</c:v>
                </c:pt>
                <c:pt idx="3864">
                  <c:v>93.69</c:v>
                </c:pt>
                <c:pt idx="3865">
                  <c:v>93.69</c:v>
                </c:pt>
                <c:pt idx="3866">
                  <c:v>93.69</c:v>
                </c:pt>
                <c:pt idx="3867">
                  <c:v>93.69</c:v>
                </c:pt>
                <c:pt idx="3868">
                  <c:v>93.69</c:v>
                </c:pt>
                <c:pt idx="3869">
                  <c:v>93.69</c:v>
                </c:pt>
                <c:pt idx="3870">
                  <c:v>93.69</c:v>
                </c:pt>
                <c:pt idx="3871">
                  <c:v>93.69</c:v>
                </c:pt>
                <c:pt idx="3872">
                  <c:v>93.69</c:v>
                </c:pt>
                <c:pt idx="3873">
                  <c:v>93.69</c:v>
                </c:pt>
                <c:pt idx="3874">
                  <c:v>93.69</c:v>
                </c:pt>
                <c:pt idx="3875">
                  <c:v>93.69</c:v>
                </c:pt>
                <c:pt idx="3876">
                  <c:v>93.69</c:v>
                </c:pt>
                <c:pt idx="3877">
                  <c:v>93.75</c:v>
                </c:pt>
                <c:pt idx="3878">
                  <c:v>93.75</c:v>
                </c:pt>
                <c:pt idx="3879">
                  <c:v>93.75</c:v>
                </c:pt>
                <c:pt idx="3880">
                  <c:v>93.75</c:v>
                </c:pt>
                <c:pt idx="3881">
                  <c:v>93.75</c:v>
                </c:pt>
                <c:pt idx="3882">
                  <c:v>93.75</c:v>
                </c:pt>
                <c:pt idx="3883">
                  <c:v>93.75</c:v>
                </c:pt>
                <c:pt idx="3884">
                  <c:v>93.75</c:v>
                </c:pt>
                <c:pt idx="3885">
                  <c:v>93.75</c:v>
                </c:pt>
                <c:pt idx="3886">
                  <c:v>93.75</c:v>
                </c:pt>
                <c:pt idx="3887">
                  <c:v>93.75</c:v>
                </c:pt>
                <c:pt idx="3888">
                  <c:v>93.75</c:v>
                </c:pt>
                <c:pt idx="3889">
                  <c:v>93.75</c:v>
                </c:pt>
                <c:pt idx="3890">
                  <c:v>93.75</c:v>
                </c:pt>
                <c:pt idx="3891">
                  <c:v>93.94</c:v>
                </c:pt>
                <c:pt idx="3892">
                  <c:v>93.94</c:v>
                </c:pt>
                <c:pt idx="3893">
                  <c:v>93.94</c:v>
                </c:pt>
                <c:pt idx="3894">
                  <c:v>93.94</c:v>
                </c:pt>
                <c:pt idx="3895">
                  <c:v>93.94</c:v>
                </c:pt>
                <c:pt idx="3896">
                  <c:v>93.94</c:v>
                </c:pt>
                <c:pt idx="3897">
                  <c:v>93.94</c:v>
                </c:pt>
                <c:pt idx="3898">
                  <c:v>93.94</c:v>
                </c:pt>
                <c:pt idx="3899">
                  <c:v>93.94</c:v>
                </c:pt>
                <c:pt idx="3900">
                  <c:v>93.94</c:v>
                </c:pt>
                <c:pt idx="3901">
                  <c:v>93.94</c:v>
                </c:pt>
                <c:pt idx="3902">
                  <c:v>93.94</c:v>
                </c:pt>
                <c:pt idx="3903">
                  <c:v>93.94</c:v>
                </c:pt>
                <c:pt idx="3904">
                  <c:v>93.94</c:v>
                </c:pt>
                <c:pt idx="3905">
                  <c:v>93.94</c:v>
                </c:pt>
                <c:pt idx="3906">
                  <c:v>93.94</c:v>
                </c:pt>
                <c:pt idx="3907">
                  <c:v>93.94</c:v>
                </c:pt>
                <c:pt idx="3908">
                  <c:v>93.94</c:v>
                </c:pt>
                <c:pt idx="3909">
                  <c:v>93.81</c:v>
                </c:pt>
                <c:pt idx="3910">
                  <c:v>93.81</c:v>
                </c:pt>
                <c:pt idx="3911">
                  <c:v>93.81</c:v>
                </c:pt>
                <c:pt idx="3912">
                  <c:v>93.81</c:v>
                </c:pt>
                <c:pt idx="3913">
                  <c:v>93.81</c:v>
                </c:pt>
                <c:pt idx="3914">
                  <c:v>93.81</c:v>
                </c:pt>
                <c:pt idx="3915">
                  <c:v>93.81</c:v>
                </c:pt>
                <c:pt idx="3916">
                  <c:v>93.81</c:v>
                </c:pt>
                <c:pt idx="3917">
                  <c:v>93.81</c:v>
                </c:pt>
                <c:pt idx="3918">
                  <c:v>93.81</c:v>
                </c:pt>
                <c:pt idx="3919">
                  <c:v>93.81</c:v>
                </c:pt>
                <c:pt idx="3920">
                  <c:v>93.81</c:v>
                </c:pt>
                <c:pt idx="3921">
                  <c:v>93.81</c:v>
                </c:pt>
                <c:pt idx="3922">
                  <c:v>93.81</c:v>
                </c:pt>
                <c:pt idx="3923">
                  <c:v>93.81</c:v>
                </c:pt>
                <c:pt idx="3924">
                  <c:v>93.81</c:v>
                </c:pt>
                <c:pt idx="3925">
                  <c:v>93.81</c:v>
                </c:pt>
                <c:pt idx="3926">
                  <c:v>93.81</c:v>
                </c:pt>
                <c:pt idx="3927">
                  <c:v>93.87</c:v>
                </c:pt>
                <c:pt idx="3928">
                  <c:v>93.87</c:v>
                </c:pt>
                <c:pt idx="3929">
                  <c:v>93.87</c:v>
                </c:pt>
                <c:pt idx="3930">
                  <c:v>93.87</c:v>
                </c:pt>
                <c:pt idx="3931">
                  <c:v>93.87</c:v>
                </c:pt>
                <c:pt idx="3932">
                  <c:v>93.87</c:v>
                </c:pt>
                <c:pt idx="3933">
                  <c:v>93.87</c:v>
                </c:pt>
                <c:pt idx="3934">
                  <c:v>93.87</c:v>
                </c:pt>
                <c:pt idx="3935">
                  <c:v>93.87</c:v>
                </c:pt>
                <c:pt idx="3936">
                  <c:v>93.87</c:v>
                </c:pt>
                <c:pt idx="3937">
                  <c:v>93.87</c:v>
                </c:pt>
                <c:pt idx="3938">
                  <c:v>93.87</c:v>
                </c:pt>
                <c:pt idx="3939">
                  <c:v>93.87</c:v>
                </c:pt>
                <c:pt idx="3940">
                  <c:v>93.87</c:v>
                </c:pt>
                <c:pt idx="3941">
                  <c:v>94.06</c:v>
                </c:pt>
                <c:pt idx="3942">
                  <c:v>94.06</c:v>
                </c:pt>
                <c:pt idx="3943">
                  <c:v>94.06</c:v>
                </c:pt>
                <c:pt idx="3944">
                  <c:v>94.06</c:v>
                </c:pt>
                <c:pt idx="3945">
                  <c:v>94.06</c:v>
                </c:pt>
                <c:pt idx="3946">
                  <c:v>94.06</c:v>
                </c:pt>
                <c:pt idx="3947">
                  <c:v>94.06</c:v>
                </c:pt>
                <c:pt idx="3948">
                  <c:v>94.06</c:v>
                </c:pt>
                <c:pt idx="3949">
                  <c:v>94.06</c:v>
                </c:pt>
                <c:pt idx="3950">
                  <c:v>94.06</c:v>
                </c:pt>
                <c:pt idx="3951">
                  <c:v>94.06</c:v>
                </c:pt>
                <c:pt idx="3952">
                  <c:v>94.06</c:v>
                </c:pt>
                <c:pt idx="3953">
                  <c:v>94.06</c:v>
                </c:pt>
                <c:pt idx="3954">
                  <c:v>94.06</c:v>
                </c:pt>
                <c:pt idx="3955">
                  <c:v>94.06</c:v>
                </c:pt>
                <c:pt idx="3956">
                  <c:v>94.06</c:v>
                </c:pt>
                <c:pt idx="3957">
                  <c:v>94.06</c:v>
                </c:pt>
                <c:pt idx="3958">
                  <c:v>94.06</c:v>
                </c:pt>
                <c:pt idx="3959">
                  <c:v>93.94</c:v>
                </c:pt>
                <c:pt idx="3960">
                  <c:v>93.94</c:v>
                </c:pt>
                <c:pt idx="3961">
                  <c:v>93.94</c:v>
                </c:pt>
                <c:pt idx="3962">
                  <c:v>93.94</c:v>
                </c:pt>
                <c:pt idx="3963">
                  <c:v>93.94</c:v>
                </c:pt>
                <c:pt idx="3964">
                  <c:v>93.94</c:v>
                </c:pt>
                <c:pt idx="3965">
                  <c:v>93.94</c:v>
                </c:pt>
                <c:pt idx="3966">
                  <c:v>93.94</c:v>
                </c:pt>
                <c:pt idx="3967">
                  <c:v>93.94</c:v>
                </c:pt>
                <c:pt idx="3968">
                  <c:v>93.94</c:v>
                </c:pt>
                <c:pt idx="3969">
                  <c:v>93.94</c:v>
                </c:pt>
                <c:pt idx="3970">
                  <c:v>93.94</c:v>
                </c:pt>
                <c:pt idx="3971">
                  <c:v>93.94</c:v>
                </c:pt>
                <c:pt idx="3972">
                  <c:v>93.94</c:v>
                </c:pt>
                <c:pt idx="3973">
                  <c:v>94.56</c:v>
                </c:pt>
                <c:pt idx="3974">
                  <c:v>94.56</c:v>
                </c:pt>
                <c:pt idx="3975">
                  <c:v>94.56</c:v>
                </c:pt>
                <c:pt idx="3976">
                  <c:v>94.56</c:v>
                </c:pt>
                <c:pt idx="3977">
                  <c:v>94.56</c:v>
                </c:pt>
                <c:pt idx="3978">
                  <c:v>94.56</c:v>
                </c:pt>
                <c:pt idx="3979">
                  <c:v>94.56</c:v>
                </c:pt>
                <c:pt idx="3980">
                  <c:v>94.56</c:v>
                </c:pt>
                <c:pt idx="3981">
                  <c:v>94.56</c:v>
                </c:pt>
                <c:pt idx="3982">
                  <c:v>94.56</c:v>
                </c:pt>
                <c:pt idx="3983">
                  <c:v>94.56</c:v>
                </c:pt>
                <c:pt idx="3984">
                  <c:v>94.56</c:v>
                </c:pt>
                <c:pt idx="3985">
                  <c:v>94.56</c:v>
                </c:pt>
                <c:pt idx="3986">
                  <c:v>94.56</c:v>
                </c:pt>
                <c:pt idx="3987">
                  <c:v>94.56</c:v>
                </c:pt>
                <c:pt idx="3988">
                  <c:v>94.56</c:v>
                </c:pt>
                <c:pt idx="3989">
                  <c:v>94.56</c:v>
                </c:pt>
                <c:pt idx="3990">
                  <c:v>94.56</c:v>
                </c:pt>
                <c:pt idx="3991">
                  <c:v>93.81</c:v>
                </c:pt>
                <c:pt idx="3992">
                  <c:v>93.81</c:v>
                </c:pt>
                <c:pt idx="3993">
                  <c:v>93.81</c:v>
                </c:pt>
                <c:pt idx="3994">
                  <c:v>93.81</c:v>
                </c:pt>
                <c:pt idx="3995">
                  <c:v>93.81</c:v>
                </c:pt>
                <c:pt idx="3996">
                  <c:v>93.81</c:v>
                </c:pt>
                <c:pt idx="3997">
                  <c:v>93.81</c:v>
                </c:pt>
                <c:pt idx="3998">
                  <c:v>93.81</c:v>
                </c:pt>
                <c:pt idx="3999">
                  <c:v>93.81</c:v>
                </c:pt>
                <c:pt idx="4000">
                  <c:v>93.81</c:v>
                </c:pt>
                <c:pt idx="4001">
                  <c:v>93.81</c:v>
                </c:pt>
                <c:pt idx="4002">
                  <c:v>93.81</c:v>
                </c:pt>
                <c:pt idx="4003">
                  <c:v>93.81</c:v>
                </c:pt>
                <c:pt idx="4004">
                  <c:v>93.81</c:v>
                </c:pt>
                <c:pt idx="4005">
                  <c:v>93.81</c:v>
                </c:pt>
                <c:pt idx="4006">
                  <c:v>93.81</c:v>
                </c:pt>
                <c:pt idx="4007">
                  <c:v>93.94</c:v>
                </c:pt>
                <c:pt idx="4008">
                  <c:v>93.94</c:v>
                </c:pt>
                <c:pt idx="4009">
                  <c:v>93.94</c:v>
                </c:pt>
                <c:pt idx="4010">
                  <c:v>93.94</c:v>
                </c:pt>
                <c:pt idx="4011">
                  <c:v>93.94</c:v>
                </c:pt>
                <c:pt idx="4012">
                  <c:v>93.94</c:v>
                </c:pt>
                <c:pt idx="4013">
                  <c:v>93.94</c:v>
                </c:pt>
                <c:pt idx="4014">
                  <c:v>93.94</c:v>
                </c:pt>
                <c:pt idx="4015">
                  <c:v>93.94</c:v>
                </c:pt>
                <c:pt idx="4016">
                  <c:v>93.94</c:v>
                </c:pt>
                <c:pt idx="4017">
                  <c:v>93.94</c:v>
                </c:pt>
                <c:pt idx="4018">
                  <c:v>93.94</c:v>
                </c:pt>
                <c:pt idx="4019">
                  <c:v>93.94</c:v>
                </c:pt>
                <c:pt idx="4020">
                  <c:v>93.94</c:v>
                </c:pt>
                <c:pt idx="4021">
                  <c:v>93.94</c:v>
                </c:pt>
                <c:pt idx="4022">
                  <c:v>93.94</c:v>
                </c:pt>
                <c:pt idx="4023">
                  <c:v>93.94</c:v>
                </c:pt>
                <c:pt idx="4024">
                  <c:v>93.94</c:v>
                </c:pt>
                <c:pt idx="4025">
                  <c:v>94.12</c:v>
                </c:pt>
                <c:pt idx="4026">
                  <c:v>94.12</c:v>
                </c:pt>
                <c:pt idx="4027">
                  <c:v>94.12</c:v>
                </c:pt>
                <c:pt idx="4028">
                  <c:v>94.12</c:v>
                </c:pt>
                <c:pt idx="4029">
                  <c:v>94.12</c:v>
                </c:pt>
                <c:pt idx="4030">
                  <c:v>94.12</c:v>
                </c:pt>
                <c:pt idx="4031">
                  <c:v>94.12</c:v>
                </c:pt>
                <c:pt idx="4032">
                  <c:v>94.12</c:v>
                </c:pt>
                <c:pt idx="4033">
                  <c:v>94.12</c:v>
                </c:pt>
                <c:pt idx="4034">
                  <c:v>94.12</c:v>
                </c:pt>
                <c:pt idx="4035">
                  <c:v>94.12</c:v>
                </c:pt>
                <c:pt idx="4036">
                  <c:v>94.12</c:v>
                </c:pt>
                <c:pt idx="4037">
                  <c:v>94.12</c:v>
                </c:pt>
                <c:pt idx="4038">
                  <c:v>94.12</c:v>
                </c:pt>
                <c:pt idx="4039">
                  <c:v>94.12</c:v>
                </c:pt>
                <c:pt idx="4040">
                  <c:v>94.12</c:v>
                </c:pt>
                <c:pt idx="4041">
                  <c:v>94.12</c:v>
                </c:pt>
                <c:pt idx="4042">
                  <c:v>94.12</c:v>
                </c:pt>
                <c:pt idx="4043">
                  <c:v>94.12</c:v>
                </c:pt>
                <c:pt idx="4044">
                  <c:v>94.12</c:v>
                </c:pt>
                <c:pt idx="4045">
                  <c:v>94.12</c:v>
                </c:pt>
                <c:pt idx="4046">
                  <c:v>94.12</c:v>
                </c:pt>
                <c:pt idx="4047">
                  <c:v>94.12</c:v>
                </c:pt>
                <c:pt idx="4048">
                  <c:v>94.12</c:v>
                </c:pt>
                <c:pt idx="4049">
                  <c:v>94.12</c:v>
                </c:pt>
                <c:pt idx="4050">
                  <c:v>94.12</c:v>
                </c:pt>
                <c:pt idx="4051">
                  <c:v>94.12</c:v>
                </c:pt>
                <c:pt idx="4052">
                  <c:v>94.12</c:v>
                </c:pt>
                <c:pt idx="4053">
                  <c:v>94.12</c:v>
                </c:pt>
                <c:pt idx="4054">
                  <c:v>94.12</c:v>
                </c:pt>
                <c:pt idx="4055">
                  <c:v>94.12</c:v>
                </c:pt>
                <c:pt idx="4056">
                  <c:v>94.12</c:v>
                </c:pt>
                <c:pt idx="4057">
                  <c:v>94.06</c:v>
                </c:pt>
                <c:pt idx="4058">
                  <c:v>94.06</c:v>
                </c:pt>
                <c:pt idx="4059">
                  <c:v>94.06</c:v>
                </c:pt>
                <c:pt idx="4060">
                  <c:v>94.06</c:v>
                </c:pt>
                <c:pt idx="4061">
                  <c:v>94.06</c:v>
                </c:pt>
                <c:pt idx="4062">
                  <c:v>94.06</c:v>
                </c:pt>
                <c:pt idx="4063">
                  <c:v>94.06</c:v>
                </c:pt>
                <c:pt idx="4064">
                  <c:v>94.06</c:v>
                </c:pt>
                <c:pt idx="4065">
                  <c:v>94.06</c:v>
                </c:pt>
                <c:pt idx="4066">
                  <c:v>94.06</c:v>
                </c:pt>
                <c:pt idx="4067">
                  <c:v>94.06</c:v>
                </c:pt>
                <c:pt idx="4068">
                  <c:v>94.06</c:v>
                </c:pt>
                <c:pt idx="4069">
                  <c:v>94.06</c:v>
                </c:pt>
                <c:pt idx="4070">
                  <c:v>94.06</c:v>
                </c:pt>
                <c:pt idx="4071">
                  <c:v>94.06</c:v>
                </c:pt>
                <c:pt idx="4072">
                  <c:v>94.06</c:v>
                </c:pt>
                <c:pt idx="4073">
                  <c:v>94.06</c:v>
                </c:pt>
                <c:pt idx="4074">
                  <c:v>94.06</c:v>
                </c:pt>
                <c:pt idx="4075">
                  <c:v>94.06</c:v>
                </c:pt>
                <c:pt idx="4076">
                  <c:v>94.06</c:v>
                </c:pt>
                <c:pt idx="4077">
                  <c:v>94.06</c:v>
                </c:pt>
                <c:pt idx="4078">
                  <c:v>94.06</c:v>
                </c:pt>
                <c:pt idx="4079">
                  <c:v>94.06</c:v>
                </c:pt>
                <c:pt idx="4080">
                  <c:v>94.06</c:v>
                </c:pt>
                <c:pt idx="4081">
                  <c:v>94.06</c:v>
                </c:pt>
                <c:pt idx="4082">
                  <c:v>94.06</c:v>
                </c:pt>
                <c:pt idx="4083">
                  <c:v>94.06</c:v>
                </c:pt>
                <c:pt idx="4084">
                  <c:v>94.06</c:v>
                </c:pt>
                <c:pt idx="4085">
                  <c:v>94.06</c:v>
                </c:pt>
                <c:pt idx="4086">
                  <c:v>94.06</c:v>
                </c:pt>
                <c:pt idx="4087">
                  <c:v>94.06</c:v>
                </c:pt>
                <c:pt idx="4088">
                  <c:v>94.06</c:v>
                </c:pt>
                <c:pt idx="4089">
                  <c:v>94.06</c:v>
                </c:pt>
                <c:pt idx="4090">
                  <c:v>94.37</c:v>
                </c:pt>
                <c:pt idx="4091">
                  <c:v>94.37</c:v>
                </c:pt>
                <c:pt idx="4092">
                  <c:v>94.37</c:v>
                </c:pt>
                <c:pt idx="4093">
                  <c:v>94.37</c:v>
                </c:pt>
                <c:pt idx="4094">
                  <c:v>94.37</c:v>
                </c:pt>
                <c:pt idx="4095">
                  <c:v>94.37</c:v>
                </c:pt>
                <c:pt idx="4096">
                  <c:v>94.37</c:v>
                </c:pt>
                <c:pt idx="4097">
                  <c:v>94.37</c:v>
                </c:pt>
                <c:pt idx="4098">
                  <c:v>94.37</c:v>
                </c:pt>
                <c:pt idx="4099">
                  <c:v>94.37</c:v>
                </c:pt>
                <c:pt idx="4100">
                  <c:v>94.37</c:v>
                </c:pt>
                <c:pt idx="4101">
                  <c:v>94.37</c:v>
                </c:pt>
                <c:pt idx="4102">
                  <c:v>94.37</c:v>
                </c:pt>
                <c:pt idx="4103">
                  <c:v>94.37</c:v>
                </c:pt>
                <c:pt idx="4104">
                  <c:v>94.37</c:v>
                </c:pt>
                <c:pt idx="4105">
                  <c:v>94.37</c:v>
                </c:pt>
                <c:pt idx="4106">
                  <c:v>94.37</c:v>
                </c:pt>
                <c:pt idx="4107">
                  <c:v>94.37</c:v>
                </c:pt>
                <c:pt idx="4108">
                  <c:v>94.56</c:v>
                </c:pt>
                <c:pt idx="4109">
                  <c:v>94.56</c:v>
                </c:pt>
                <c:pt idx="4110">
                  <c:v>94.56</c:v>
                </c:pt>
                <c:pt idx="4111">
                  <c:v>94.56</c:v>
                </c:pt>
                <c:pt idx="4112">
                  <c:v>94.56</c:v>
                </c:pt>
                <c:pt idx="4113">
                  <c:v>94.56</c:v>
                </c:pt>
                <c:pt idx="4114">
                  <c:v>94.56</c:v>
                </c:pt>
                <c:pt idx="4115">
                  <c:v>94.56</c:v>
                </c:pt>
                <c:pt idx="4116">
                  <c:v>94.56</c:v>
                </c:pt>
                <c:pt idx="4117">
                  <c:v>94.56</c:v>
                </c:pt>
                <c:pt idx="4118">
                  <c:v>94.56</c:v>
                </c:pt>
                <c:pt idx="4119">
                  <c:v>94.56</c:v>
                </c:pt>
                <c:pt idx="4120">
                  <c:v>94.56</c:v>
                </c:pt>
                <c:pt idx="4121">
                  <c:v>94.56</c:v>
                </c:pt>
                <c:pt idx="4122">
                  <c:v>94.56</c:v>
                </c:pt>
                <c:pt idx="4123">
                  <c:v>94.56</c:v>
                </c:pt>
                <c:pt idx="4124">
                  <c:v>94.56</c:v>
                </c:pt>
                <c:pt idx="4125">
                  <c:v>94.56</c:v>
                </c:pt>
                <c:pt idx="4126">
                  <c:v>94</c:v>
                </c:pt>
                <c:pt idx="4127">
                  <c:v>94</c:v>
                </c:pt>
                <c:pt idx="4128">
                  <c:v>94</c:v>
                </c:pt>
                <c:pt idx="4129">
                  <c:v>94</c:v>
                </c:pt>
                <c:pt idx="4130">
                  <c:v>94</c:v>
                </c:pt>
                <c:pt idx="4131">
                  <c:v>94</c:v>
                </c:pt>
                <c:pt idx="4132">
                  <c:v>94</c:v>
                </c:pt>
                <c:pt idx="4133">
                  <c:v>94</c:v>
                </c:pt>
                <c:pt idx="4134">
                  <c:v>94</c:v>
                </c:pt>
                <c:pt idx="4135">
                  <c:v>94</c:v>
                </c:pt>
                <c:pt idx="4136">
                  <c:v>94</c:v>
                </c:pt>
                <c:pt idx="4137">
                  <c:v>94</c:v>
                </c:pt>
                <c:pt idx="4138">
                  <c:v>94</c:v>
                </c:pt>
                <c:pt idx="4139">
                  <c:v>94</c:v>
                </c:pt>
                <c:pt idx="4140">
                  <c:v>94.31</c:v>
                </c:pt>
                <c:pt idx="4141">
                  <c:v>94.31</c:v>
                </c:pt>
                <c:pt idx="4142">
                  <c:v>94.31</c:v>
                </c:pt>
                <c:pt idx="4143">
                  <c:v>94.31</c:v>
                </c:pt>
                <c:pt idx="4144">
                  <c:v>94.31</c:v>
                </c:pt>
                <c:pt idx="4145">
                  <c:v>94.31</c:v>
                </c:pt>
                <c:pt idx="4146">
                  <c:v>94.31</c:v>
                </c:pt>
                <c:pt idx="4147">
                  <c:v>94.31</c:v>
                </c:pt>
                <c:pt idx="4148">
                  <c:v>94.31</c:v>
                </c:pt>
                <c:pt idx="4149">
                  <c:v>94.31</c:v>
                </c:pt>
                <c:pt idx="4150">
                  <c:v>94.31</c:v>
                </c:pt>
                <c:pt idx="4151">
                  <c:v>94.31</c:v>
                </c:pt>
                <c:pt idx="4152">
                  <c:v>94.31</c:v>
                </c:pt>
                <c:pt idx="4153">
                  <c:v>94.31</c:v>
                </c:pt>
                <c:pt idx="4154">
                  <c:v>94.31</c:v>
                </c:pt>
                <c:pt idx="4155">
                  <c:v>94.31</c:v>
                </c:pt>
                <c:pt idx="4156">
                  <c:v>94.31</c:v>
                </c:pt>
                <c:pt idx="4157">
                  <c:v>94.31</c:v>
                </c:pt>
                <c:pt idx="4158">
                  <c:v>94.56</c:v>
                </c:pt>
                <c:pt idx="4159">
                  <c:v>94.56</c:v>
                </c:pt>
                <c:pt idx="4160">
                  <c:v>94.56</c:v>
                </c:pt>
                <c:pt idx="4161">
                  <c:v>94.56</c:v>
                </c:pt>
                <c:pt idx="4162">
                  <c:v>94.56</c:v>
                </c:pt>
                <c:pt idx="4163">
                  <c:v>94.56</c:v>
                </c:pt>
                <c:pt idx="4164">
                  <c:v>94.56</c:v>
                </c:pt>
                <c:pt idx="4165">
                  <c:v>94.56</c:v>
                </c:pt>
                <c:pt idx="4166">
                  <c:v>94.56</c:v>
                </c:pt>
                <c:pt idx="4167">
                  <c:v>94.56</c:v>
                </c:pt>
                <c:pt idx="4168">
                  <c:v>94.56</c:v>
                </c:pt>
                <c:pt idx="4169">
                  <c:v>94.56</c:v>
                </c:pt>
                <c:pt idx="4170">
                  <c:v>94.56</c:v>
                </c:pt>
                <c:pt idx="4171">
                  <c:v>94.56</c:v>
                </c:pt>
                <c:pt idx="4172">
                  <c:v>94.56</c:v>
                </c:pt>
                <c:pt idx="4173">
                  <c:v>94.56</c:v>
                </c:pt>
                <c:pt idx="4174">
                  <c:v>94.87</c:v>
                </c:pt>
                <c:pt idx="4175">
                  <c:v>94.87</c:v>
                </c:pt>
                <c:pt idx="4176">
                  <c:v>94.87</c:v>
                </c:pt>
                <c:pt idx="4177">
                  <c:v>94.87</c:v>
                </c:pt>
                <c:pt idx="4178">
                  <c:v>94.87</c:v>
                </c:pt>
                <c:pt idx="4179">
                  <c:v>94.87</c:v>
                </c:pt>
                <c:pt idx="4180">
                  <c:v>94.87</c:v>
                </c:pt>
                <c:pt idx="4181">
                  <c:v>94.87</c:v>
                </c:pt>
                <c:pt idx="4182">
                  <c:v>94.87</c:v>
                </c:pt>
                <c:pt idx="4183">
                  <c:v>94.87</c:v>
                </c:pt>
                <c:pt idx="4184">
                  <c:v>94.87</c:v>
                </c:pt>
                <c:pt idx="4185">
                  <c:v>94.87</c:v>
                </c:pt>
                <c:pt idx="4186">
                  <c:v>94.87</c:v>
                </c:pt>
                <c:pt idx="4187">
                  <c:v>94.87</c:v>
                </c:pt>
                <c:pt idx="4188">
                  <c:v>94.87</c:v>
                </c:pt>
                <c:pt idx="4189">
                  <c:v>94.87</c:v>
                </c:pt>
                <c:pt idx="4190">
                  <c:v>94.87</c:v>
                </c:pt>
                <c:pt idx="4191">
                  <c:v>94.87</c:v>
                </c:pt>
                <c:pt idx="4192">
                  <c:v>95.37</c:v>
                </c:pt>
                <c:pt idx="4193">
                  <c:v>95.37</c:v>
                </c:pt>
                <c:pt idx="4194">
                  <c:v>95.37</c:v>
                </c:pt>
                <c:pt idx="4195">
                  <c:v>95.37</c:v>
                </c:pt>
                <c:pt idx="4196">
                  <c:v>95.37</c:v>
                </c:pt>
                <c:pt idx="4197">
                  <c:v>95.37</c:v>
                </c:pt>
                <c:pt idx="4198">
                  <c:v>95.37</c:v>
                </c:pt>
                <c:pt idx="4199">
                  <c:v>95.37</c:v>
                </c:pt>
                <c:pt idx="4200">
                  <c:v>95.37</c:v>
                </c:pt>
                <c:pt idx="4201">
                  <c:v>95.37</c:v>
                </c:pt>
                <c:pt idx="4202">
                  <c:v>95.37</c:v>
                </c:pt>
                <c:pt idx="4203">
                  <c:v>95.37</c:v>
                </c:pt>
                <c:pt idx="4204">
                  <c:v>95.37</c:v>
                </c:pt>
                <c:pt idx="4205">
                  <c:v>95.37</c:v>
                </c:pt>
                <c:pt idx="4206">
                  <c:v>95.37</c:v>
                </c:pt>
                <c:pt idx="4207">
                  <c:v>95.37</c:v>
                </c:pt>
                <c:pt idx="4208">
                  <c:v>95.37</c:v>
                </c:pt>
                <c:pt idx="4209">
                  <c:v>95.37</c:v>
                </c:pt>
                <c:pt idx="4210">
                  <c:v>95.06</c:v>
                </c:pt>
                <c:pt idx="4211">
                  <c:v>95.06</c:v>
                </c:pt>
                <c:pt idx="4212">
                  <c:v>95.06</c:v>
                </c:pt>
                <c:pt idx="4213">
                  <c:v>95.06</c:v>
                </c:pt>
                <c:pt idx="4214">
                  <c:v>95.06</c:v>
                </c:pt>
                <c:pt idx="4215">
                  <c:v>95.06</c:v>
                </c:pt>
                <c:pt idx="4216">
                  <c:v>95.06</c:v>
                </c:pt>
                <c:pt idx="4217">
                  <c:v>95.06</c:v>
                </c:pt>
                <c:pt idx="4218">
                  <c:v>95.06</c:v>
                </c:pt>
                <c:pt idx="4219">
                  <c:v>95.06</c:v>
                </c:pt>
                <c:pt idx="4220">
                  <c:v>95.06</c:v>
                </c:pt>
                <c:pt idx="4221">
                  <c:v>95.06</c:v>
                </c:pt>
                <c:pt idx="4222">
                  <c:v>95.06</c:v>
                </c:pt>
                <c:pt idx="4223">
                  <c:v>95.06</c:v>
                </c:pt>
                <c:pt idx="4224">
                  <c:v>95.31</c:v>
                </c:pt>
                <c:pt idx="4225">
                  <c:v>95.31</c:v>
                </c:pt>
                <c:pt idx="4226">
                  <c:v>95.31</c:v>
                </c:pt>
                <c:pt idx="4227">
                  <c:v>95.31</c:v>
                </c:pt>
                <c:pt idx="4228">
                  <c:v>95.31</c:v>
                </c:pt>
                <c:pt idx="4229">
                  <c:v>95.31</c:v>
                </c:pt>
                <c:pt idx="4230">
                  <c:v>95.31</c:v>
                </c:pt>
                <c:pt idx="4231">
                  <c:v>95.31</c:v>
                </c:pt>
                <c:pt idx="4232">
                  <c:v>95.31</c:v>
                </c:pt>
                <c:pt idx="4233">
                  <c:v>95.31</c:v>
                </c:pt>
                <c:pt idx="4234">
                  <c:v>95.31</c:v>
                </c:pt>
                <c:pt idx="4235">
                  <c:v>95.31</c:v>
                </c:pt>
                <c:pt idx="4236">
                  <c:v>95.31</c:v>
                </c:pt>
                <c:pt idx="4237">
                  <c:v>95.31</c:v>
                </c:pt>
                <c:pt idx="4238">
                  <c:v>95.31</c:v>
                </c:pt>
                <c:pt idx="4239">
                  <c:v>95.31</c:v>
                </c:pt>
                <c:pt idx="4240">
                  <c:v>95.31</c:v>
                </c:pt>
                <c:pt idx="4241">
                  <c:v>95.31</c:v>
                </c:pt>
                <c:pt idx="4242">
                  <c:v>95.19</c:v>
                </c:pt>
                <c:pt idx="4243">
                  <c:v>95.19</c:v>
                </c:pt>
                <c:pt idx="4244">
                  <c:v>95.19</c:v>
                </c:pt>
                <c:pt idx="4245">
                  <c:v>95.19</c:v>
                </c:pt>
                <c:pt idx="4246">
                  <c:v>95.19</c:v>
                </c:pt>
                <c:pt idx="4247">
                  <c:v>95.19</c:v>
                </c:pt>
                <c:pt idx="4248">
                  <c:v>95.19</c:v>
                </c:pt>
                <c:pt idx="4249">
                  <c:v>95.19</c:v>
                </c:pt>
                <c:pt idx="4250">
                  <c:v>95.19</c:v>
                </c:pt>
                <c:pt idx="4251">
                  <c:v>95.19</c:v>
                </c:pt>
                <c:pt idx="4252">
                  <c:v>95.19</c:v>
                </c:pt>
                <c:pt idx="4253">
                  <c:v>95.19</c:v>
                </c:pt>
                <c:pt idx="4254">
                  <c:v>95.19</c:v>
                </c:pt>
                <c:pt idx="4255">
                  <c:v>95.19</c:v>
                </c:pt>
                <c:pt idx="4256">
                  <c:v>95.19</c:v>
                </c:pt>
                <c:pt idx="4257">
                  <c:v>95.19</c:v>
                </c:pt>
                <c:pt idx="4258">
                  <c:v>95.19</c:v>
                </c:pt>
                <c:pt idx="4259">
                  <c:v>95.06</c:v>
                </c:pt>
                <c:pt idx="4260">
                  <c:v>95.06</c:v>
                </c:pt>
                <c:pt idx="4261">
                  <c:v>95.06</c:v>
                </c:pt>
                <c:pt idx="4262">
                  <c:v>95.06</c:v>
                </c:pt>
                <c:pt idx="4263">
                  <c:v>95.06</c:v>
                </c:pt>
                <c:pt idx="4264">
                  <c:v>95.06</c:v>
                </c:pt>
                <c:pt idx="4265">
                  <c:v>95.06</c:v>
                </c:pt>
                <c:pt idx="4266">
                  <c:v>95.06</c:v>
                </c:pt>
                <c:pt idx="4267">
                  <c:v>95.06</c:v>
                </c:pt>
                <c:pt idx="4268">
                  <c:v>95.06</c:v>
                </c:pt>
                <c:pt idx="4269">
                  <c:v>95.06</c:v>
                </c:pt>
                <c:pt idx="4270">
                  <c:v>95.06</c:v>
                </c:pt>
                <c:pt idx="4271">
                  <c:v>95.06</c:v>
                </c:pt>
                <c:pt idx="4272">
                  <c:v>95.06</c:v>
                </c:pt>
                <c:pt idx="4273">
                  <c:v>95.06</c:v>
                </c:pt>
                <c:pt idx="4274">
                  <c:v>95.06</c:v>
                </c:pt>
                <c:pt idx="4275">
                  <c:v>95.06</c:v>
                </c:pt>
                <c:pt idx="4276">
                  <c:v>95.06</c:v>
                </c:pt>
                <c:pt idx="4277">
                  <c:v>95.5</c:v>
                </c:pt>
                <c:pt idx="4278">
                  <c:v>95.5</c:v>
                </c:pt>
                <c:pt idx="4279">
                  <c:v>95.5</c:v>
                </c:pt>
                <c:pt idx="4280">
                  <c:v>95.5</c:v>
                </c:pt>
                <c:pt idx="4281">
                  <c:v>95.5</c:v>
                </c:pt>
                <c:pt idx="4282">
                  <c:v>95.5</c:v>
                </c:pt>
                <c:pt idx="4283">
                  <c:v>95.5</c:v>
                </c:pt>
                <c:pt idx="4284">
                  <c:v>95.5</c:v>
                </c:pt>
                <c:pt idx="4285">
                  <c:v>95.5</c:v>
                </c:pt>
                <c:pt idx="4286">
                  <c:v>95.5</c:v>
                </c:pt>
                <c:pt idx="4287">
                  <c:v>95.5</c:v>
                </c:pt>
                <c:pt idx="4288">
                  <c:v>95.5</c:v>
                </c:pt>
                <c:pt idx="4289">
                  <c:v>95.5</c:v>
                </c:pt>
                <c:pt idx="4290">
                  <c:v>95.5</c:v>
                </c:pt>
                <c:pt idx="4291">
                  <c:v>95.5</c:v>
                </c:pt>
                <c:pt idx="4292">
                  <c:v>95.5</c:v>
                </c:pt>
                <c:pt idx="4293">
                  <c:v>95.5</c:v>
                </c:pt>
                <c:pt idx="4294">
                  <c:v>95.5</c:v>
                </c:pt>
                <c:pt idx="4295">
                  <c:v>95.25</c:v>
                </c:pt>
                <c:pt idx="4296">
                  <c:v>95.25</c:v>
                </c:pt>
                <c:pt idx="4297">
                  <c:v>95.25</c:v>
                </c:pt>
                <c:pt idx="4298">
                  <c:v>95.25</c:v>
                </c:pt>
                <c:pt idx="4299">
                  <c:v>95.25</c:v>
                </c:pt>
                <c:pt idx="4300">
                  <c:v>95.25</c:v>
                </c:pt>
                <c:pt idx="4301">
                  <c:v>95.25</c:v>
                </c:pt>
                <c:pt idx="4302">
                  <c:v>95.25</c:v>
                </c:pt>
                <c:pt idx="4303">
                  <c:v>95.25</c:v>
                </c:pt>
                <c:pt idx="4304">
                  <c:v>95.25</c:v>
                </c:pt>
                <c:pt idx="4305">
                  <c:v>95.25</c:v>
                </c:pt>
                <c:pt idx="4306">
                  <c:v>95.25</c:v>
                </c:pt>
                <c:pt idx="4307">
                  <c:v>95.25</c:v>
                </c:pt>
                <c:pt idx="4308">
                  <c:v>95.25</c:v>
                </c:pt>
                <c:pt idx="4309">
                  <c:v>94.94</c:v>
                </c:pt>
                <c:pt idx="4310">
                  <c:v>94.94</c:v>
                </c:pt>
                <c:pt idx="4311">
                  <c:v>94.94</c:v>
                </c:pt>
                <c:pt idx="4312">
                  <c:v>94.94</c:v>
                </c:pt>
                <c:pt idx="4313">
                  <c:v>94.94</c:v>
                </c:pt>
                <c:pt idx="4314">
                  <c:v>94.94</c:v>
                </c:pt>
                <c:pt idx="4315">
                  <c:v>94.94</c:v>
                </c:pt>
                <c:pt idx="4316">
                  <c:v>94.94</c:v>
                </c:pt>
                <c:pt idx="4317">
                  <c:v>94.94</c:v>
                </c:pt>
                <c:pt idx="4318">
                  <c:v>94.94</c:v>
                </c:pt>
                <c:pt idx="4319">
                  <c:v>94.94</c:v>
                </c:pt>
                <c:pt idx="4320">
                  <c:v>94.94</c:v>
                </c:pt>
                <c:pt idx="4321">
                  <c:v>94.94</c:v>
                </c:pt>
                <c:pt idx="4322">
                  <c:v>94.94</c:v>
                </c:pt>
                <c:pt idx="4323">
                  <c:v>94.94</c:v>
                </c:pt>
                <c:pt idx="4324">
                  <c:v>94.94</c:v>
                </c:pt>
                <c:pt idx="4325">
                  <c:v>94.94</c:v>
                </c:pt>
                <c:pt idx="4326">
                  <c:v>94.94</c:v>
                </c:pt>
                <c:pt idx="4327">
                  <c:v>95.06</c:v>
                </c:pt>
                <c:pt idx="4328">
                  <c:v>95.06</c:v>
                </c:pt>
                <c:pt idx="4329">
                  <c:v>95.06</c:v>
                </c:pt>
                <c:pt idx="4330">
                  <c:v>95.06</c:v>
                </c:pt>
                <c:pt idx="4331">
                  <c:v>95.06</c:v>
                </c:pt>
                <c:pt idx="4332">
                  <c:v>95.06</c:v>
                </c:pt>
                <c:pt idx="4333">
                  <c:v>95.06</c:v>
                </c:pt>
                <c:pt idx="4334">
                  <c:v>95.06</c:v>
                </c:pt>
                <c:pt idx="4335">
                  <c:v>95.06</c:v>
                </c:pt>
                <c:pt idx="4336">
                  <c:v>95.06</c:v>
                </c:pt>
                <c:pt idx="4337">
                  <c:v>95.06</c:v>
                </c:pt>
                <c:pt idx="4338">
                  <c:v>95.06</c:v>
                </c:pt>
                <c:pt idx="4339">
                  <c:v>95.06</c:v>
                </c:pt>
                <c:pt idx="4340">
                  <c:v>95.06</c:v>
                </c:pt>
                <c:pt idx="4341">
                  <c:v>95.06</c:v>
                </c:pt>
                <c:pt idx="4342">
                  <c:v>95.06</c:v>
                </c:pt>
                <c:pt idx="4343">
                  <c:v>95.19</c:v>
                </c:pt>
                <c:pt idx="4344">
                  <c:v>95.19</c:v>
                </c:pt>
                <c:pt idx="4345">
                  <c:v>95.19</c:v>
                </c:pt>
                <c:pt idx="4346">
                  <c:v>95.19</c:v>
                </c:pt>
                <c:pt idx="4347">
                  <c:v>95.19</c:v>
                </c:pt>
                <c:pt idx="4348">
                  <c:v>95.19</c:v>
                </c:pt>
                <c:pt idx="4349">
                  <c:v>95.19</c:v>
                </c:pt>
                <c:pt idx="4350">
                  <c:v>95.19</c:v>
                </c:pt>
                <c:pt idx="4351">
                  <c:v>95.19</c:v>
                </c:pt>
                <c:pt idx="4352">
                  <c:v>95.19</c:v>
                </c:pt>
                <c:pt idx="4353">
                  <c:v>95.19</c:v>
                </c:pt>
                <c:pt idx="4354">
                  <c:v>95.19</c:v>
                </c:pt>
                <c:pt idx="4355">
                  <c:v>95.19</c:v>
                </c:pt>
                <c:pt idx="4356">
                  <c:v>95.19</c:v>
                </c:pt>
                <c:pt idx="4357">
                  <c:v>95.19</c:v>
                </c:pt>
                <c:pt idx="4358">
                  <c:v>95.19</c:v>
                </c:pt>
                <c:pt idx="4359">
                  <c:v>95.19</c:v>
                </c:pt>
                <c:pt idx="4360">
                  <c:v>95.19</c:v>
                </c:pt>
                <c:pt idx="4361">
                  <c:v>95.69</c:v>
                </c:pt>
                <c:pt idx="4362">
                  <c:v>95.69</c:v>
                </c:pt>
                <c:pt idx="4363">
                  <c:v>95.69</c:v>
                </c:pt>
                <c:pt idx="4364">
                  <c:v>95.69</c:v>
                </c:pt>
                <c:pt idx="4365">
                  <c:v>95.69</c:v>
                </c:pt>
                <c:pt idx="4366">
                  <c:v>95.69</c:v>
                </c:pt>
                <c:pt idx="4367">
                  <c:v>95.69</c:v>
                </c:pt>
                <c:pt idx="4368">
                  <c:v>95.69</c:v>
                </c:pt>
                <c:pt idx="4369">
                  <c:v>95.69</c:v>
                </c:pt>
                <c:pt idx="4370">
                  <c:v>95.69</c:v>
                </c:pt>
                <c:pt idx="4371">
                  <c:v>95.69</c:v>
                </c:pt>
                <c:pt idx="4372">
                  <c:v>95.69</c:v>
                </c:pt>
                <c:pt idx="4373">
                  <c:v>95.69</c:v>
                </c:pt>
                <c:pt idx="4374">
                  <c:v>95.69</c:v>
                </c:pt>
                <c:pt idx="4375">
                  <c:v>95.69</c:v>
                </c:pt>
                <c:pt idx="4376">
                  <c:v>95.69</c:v>
                </c:pt>
                <c:pt idx="4377">
                  <c:v>95.69</c:v>
                </c:pt>
                <c:pt idx="4378">
                  <c:v>95.69</c:v>
                </c:pt>
                <c:pt idx="4379">
                  <c:v>95.5</c:v>
                </c:pt>
                <c:pt idx="4380">
                  <c:v>95.5</c:v>
                </c:pt>
                <c:pt idx="4381">
                  <c:v>95.5</c:v>
                </c:pt>
                <c:pt idx="4382">
                  <c:v>95.5</c:v>
                </c:pt>
                <c:pt idx="4383">
                  <c:v>95.5</c:v>
                </c:pt>
                <c:pt idx="4384">
                  <c:v>95.5</c:v>
                </c:pt>
                <c:pt idx="4385">
                  <c:v>95.5</c:v>
                </c:pt>
                <c:pt idx="4386">
                  <c:v>95.5</c:v>
                </c:pt>
                <c:pt idx="4387">
                  <c:v>95.5</c:v>
                </c:pt>
                <c:pt idx="4388">
                  <c:v>95.5</c:v>
                </c:pt>
                <c:pt idx="4389">
                  <c:v>95.5</c:v>
                </c:pt>
                <c:pt idx="4390">
                  <c:v>95.5</c:v>
                </c:pt>
                <c:pt idx="4391">
                  <c:v>95.5</c:v>
                </c:pt>
                <c:pt idx="4392">
                  <c:v>95.5</c:v>
                </c:pt>
                <c:pt idx="4393">
                  <c:v>95.56</c:v>
                </c:pt>
                <c:pt idx="4394">
                  <c:v>95.56</c:v>
                </c:pt>
                <c:pt idx="4395">
                  <c:v>95.56</c:v>
                </c:pt>
                <c:pt idx="4396">
                  <c:v>95.56</c:v>
                </c:pt>
                <c:pt idx="4397">
                  <c:v>95.56</c:v>
                </c:pt>
                <c:pt idx="4398">
                  <c:v>95.56</c:v>
                </c:pt>
                <c:pt idx="4399">
                  <c:v>95.56</c:v>
                </c:pt>
                <c:pt idx="4400">
                  <c:v>95.56</c:v>
                </c:pt>
                <c:pt idx="4401">
                  <c:v>95.56</c:v>
                </c:pt>
                <c:pt idx="4402">
                  <c:v>95.56</c:v>
                </c:pt>
                <c:pt idx="4403">
                  <c:v>95.56</c:v>
                </c:pt>
                <c:pt idx="4404">
                  <c:v>95.56</c:v>
                </c:pt>
                <c:pt idx="4405">
                  <c:v>95.56</c:v>
                </c:pt>
                <c:pt idx="4406">
                  <c:v>95.56</c:v>
                </c:pt>
                <c:pt idx="4407">
                  <c:v>95.56</c:v>
                </c:pt>
                <c:pt idx="4408">
                  <c:v>95.56</c:v>
                </c:pt>
                <c:pt idx="4409">
                  <c:v>95.56</c:v>
                </c:pt>
                <c:pt idx="4410">
                  <c:v>95.56</c:v>
                </c:pt>
                <c:pt idx="4411">
                  <c:v>95.69</c:v>
                </c:pt>
                <c:pt idx="4412">
                  <c:v>95.69</c:v>
                </c:pt>
                <c:pt idx="4413">
                  <c:v>95.69</c:v>
                </c:pt>
                <c:pt idx="4414">
                  <c:v>95.69</c:v>
                </c:pt>
                <c:pt idx="4415">
                  <c:v>95.69</c:v>
                </c:pt>
                <c:pt idx="4416">
                  <c:v>95.69</c:v>
                </c:pt>
                <c:pt idx="4417">
                  <c:v>95.69</c:v>
                </c:pt>
                <c:pt idx="4418">
                  <c:v>95.69</c:v>
                </c:pt>
                <c:pt idx="4419">
                  <c:v>95.69</c:v>
                </c:pt>
                <c:pt idx="4420">
                  <c:v>95.69</c:v>
                </c:pt>
                <c:pt idx="4421">
                  <c:v>95.69</c:v>
                </c:pt>
                <c:pt idx="4422">
                  <c:v>95.69</c:v>
                </c:pt>
                <c:pt idx="4423">
                  <c:v>95.69</c:v>
                </c:pt>
                <c:pt idx="4424">
                  <c:v>95.69</c:v>
                </c:pt>
                <c:pt idx="4425">
                  <c:v>95.69</c:v>
                </c:pt>
                <c:pt idx="4426">
                  <c:v>95.44</c:v>
                </c:pt>
                <c:pt idx="4427">
                  <c:v>95.44</c:v>
                </c:pt>
                <c:pt idx="4428">
                  <c:v>95.44</c:v>
                </c:pt>
                <c:pt idx="4429">
                  <c:v>95.44</c:v>
                </c:pt>
                <c:pt idx="4430">
                  <c:v>95.44</c:v>
                </c:pt>
                <c:pt idx="4431">
                  <c:v>95.44</c:v>
                </c:pt>
                <c:pt idx="4432">
                  <c:v>95.44</c:v>
                </c:pt>
                <c:pt idx="4433">
                  <c:v>95.44</c:v>
                </c:pt>
                <c:pt idx="4434">
                  <c:v>95.44</c:v>
                </c:pt>
                <c:pt idx="4435">
                  <c:v>95.44</c:v>
                </c:pt>
                <c:pt idx="4436">
                  <c:v>95.44</c:v>
                </c:pt>
                <c:pt idx="4437">
                  <c:v>95.44</c:v>
                </c:pt>
                <c:pt idx="4438">
                  <c:v>95.44</c:v>
                </c:pt>
                <c:pt idx="4439">
                  <c:v>95.44</c:v>
                </c:pt>
                <c:pt idx="4440">
                  <c:v>95.44</c:v>
                </c:pt>
                <c:pt idx="4441">
                  <c:v>95.44</c:v>
                </c:pt>
                <c:pt idx="4442">
                  <c:v>95.44</c:v>
                </c:pt>
                <c:pt idx="4443">
                  <c:v>95.44</c:v>
                </c:pt>
                <c:pt idx="4444">
                  <c:v>96</c:v>
                </c:pt>
                <c:pt idx="4445">
                  <c:v>96</c:v>
                </c:pt>
                <c:pt idx="4446">
                  <c:v>96</c:v>
                </c:pt>
                <c:pt idx="4447">
                  <c:v>96</c:v>
                </c:pt>
                <c:pt idx="4448">
                  <c:v>96</c:v>
                </c:pt>
                <c:pt idx="4449">
                  <c:v>96</c:v>
                </c:pt>
                <c:pt idx="4450">
                  <c:v>96</c:v>
                </c:pt>
                <c:pt idx="4451">
                  <c:v>96</c:v>
                </c:pt>
                <c:pt idx="4452">
                  <c:v>96</c:v>
                </c:pt>
                <c:pt idx="4453">
                  <c:v>96</c:v>
                </c:pt>
                <c:pt idx="4454">
                  <c:v>96</c:v>
                </c:pt>
                <c:pt idx="4455">
                  <c:v>96</c:v>
                </c:pt>
                <c:pt idx="4456">
                  <c:v>96</c:v>
                </c:pt>
                <c:pt idx="4457">
                  <c:v>96</c:v>
                </c:pt>
                <c:pt idx="4458">
                  <c:v>96</c:v>
                </c:pt>
                <c:pt idx="4459">
                  <c:v>96</c:v>
                </c:pt>
                <c:pt idx="4460">
                  <c:v>96</c:v>
                </c:pt>
                <c:pt idx="4461">
                  <c:v>96</c:v>
                </c:pt>
                <c:pt idx="4462">
                  <c:v>95.69</c:v>
                </c:pt>
                <c:pt idx="4463">
                  <c:v>95.69</c:v>
                </c:pt>
                <c:pt idx="4464">
                  <c:v>95.69</c:v>
                </c:pt>
                <c:pt idx="4465">
                  <c:v>95.69</c:v>
                </c:pt>
                <c:pt idx="4466">
                  <c:v>95.69</c:v>
                </c:pt>
                <c:pt idx="4467">
                  <c:v>95.69</c:v>
                </c:pt>
                <c:pt idx="4468">
                  <c:v>95.69</c:v>
                </c:pt>
                <c:pt idx="4469">
                  <c:v>95.69</c:v>
                </c:pt>
                <c:pt idx="4470">
                  <c:v>95.69</c:v>
                </c:pt>
                <c:pt idx="4471">
                  <c:v>95.69</c:v>
                </c:pt>
                <c:pt idx="4472">
                  <c:v>95.69</c:v>
                </c:pt>
                <c:pt idx="4473">
                  <c:v>96.12</c:v>
                </c:pt>
                <c:pt idx="4474">
                  <c:v>96.12</c:v>
                </c:pt>
                <c:pt idx="4475">
                  <c:v>96.12</c:v>
                </c:pt>
                <c:pt idx="4476">
                  <c:v>96.12</c:v>
                </c:pt>
                <c:pt idx="4477">
                  <c:v>96.12</c:v>
                </c:pt>
                <c:pt idx="4478">
                  <c:v>96.12</c:v>
                </c:pt>
                <c:pt idx="4479">
                  <c:v>96.12</c:v>
                </c:pt>
                <c:pt idx="4480">
                  <c:v>96.12</c:v>
                </c:pt>
                <c:pt idx="4481">
                  <c:v>96.12</c:v>
                </c:pt>
                <c:pt idx="4482">
                  <c:v>96.12</c:v>
                </c:pt>
                <c:pt idx="4483">
                  <c:v>96.12</c:v>
                </c:pt>
                <c:pt idx="4484">
                  <c:v>96.12</c:v>
                </c:pt>
                <c:pt idx="4485">
                  <c:v>96.12</c:v>
                </c:pt>
                <c:pt idx="4486">
                  <c:v>96.12</c:v>
                </c:pt>
                <c:pt idx="4487">
                  <c:v>96.12</c:v>
                </c:pt>
                <c:pt idx="4488">
                  <c:v>96.12</c:v>
                </c:pt>
                <c:pt idx="4489">
                  <c:v>96.12</c:v>
                </c:pt>
                <c:pt idx="4490">
                  <c:v>96.12</c:v>
                </c:pt>
                <c:pt idx="4491">
                  <c:v>95.87</c:v>
                </c:pt>
                <c:pt idx="4492">
                  <c:v>95.87</c:v>
                </c:pt>
                <c:pt idx="4493">
                  <c:v>95.87</c:v>
                </c:pt>
                <c:pt idx="4494">
                  <c:v>95.87</c:v>
                </c:pt>
                <c:pt idx="4495">
                  <c:v>95.87</c:v>
                </c:pt>
                <c:pt idx="4496">
                  <c:v>95.87</c:v>
                </c:pt>
                <c:pt idx="4497">
                  <c:v>95.87</c:v>
                </c:pt>
                <c:pt idx="4498">
                  <c:v>95.87</c:v>
                </c:pt>
                <c:pt idx="4499">
                  <c:v>95.87</c:v>
                </c:pt>
                <c:pt idx="4500">
                  <c:v>95.87</c:v>
                </c:pt>
                <c:pt idx="4501">
                  <c:v>95.87</c:v>
                </c:pt>
                <c:pt idx="4502">
                  <c:v>95.87</c:v>
                </c:pt>
                <c:pt idx="4503">
                  <c:v>95.87</c:v>
                </c:pt>
                <c:pt idx="4504">
                  <c:v>95.87</c:v>
                </c:pt>
                <c:pt idx="4505">
                  <c:v>95.87</c:v>
                </c:pt>
                <c:pt idx="4506">
                  <c:v>95.87</c:v>
                </c:pt>
                <c:pt idx="4507">
                  <c:v>96.12</c:v>
                </c:pt>
                <c:pt idx="4508">
                  <c:v>96.12</c:v>
                </c:pt>
                <c:pt idx="4509">
                  <c:v>96.12</c:v>
                </c:pt>
                <c:pt idx="4510">
                  <c:v>96.12</c:v>
                </c:pt>
                <c:pt idx="4511">
                  <c:v>96.12</c:v>
                </c:pt>
                <c:pt idx="4512">
                  <c:v>96.12</c:v>
                </c:pt>
                <c:pt idx="4513">
                  <c:v>96.12</c:v>
                </c:pt>
                <c:pt idx="4514">
                  <c:v>96.12</c:v>
                </c:pt>
                <c:pt idx="4515">
                  <c:v>96.12</c:v>
                </c:pt>
                <c:pt idx="4516">
                  <c:v>96.12</c:v>
                </c:pt>
                <c:pt idx="4517">
                  <c:v>96.12</c:v>
                </c:pt>
                <c:pt idx="4518">
                  <c:v>96.12</c:v>
                </c:pt>
                <c:pt idx="4519">
                  <c:v>96.12</c:v>
                </c:pt>
                <c:pt idx="4520">
                  <c:v>96.12</c:v>
                </c:pt>
                <c:pt idx="4521">
                  <c:v>96.12</c:v>
                </c:pt>
                <c:pt idx="4522">
                  <c:v>96.12</c:v>
                </c:pt>
                <c:pt idx="4523">
                  <c:v>96.12</c:v>
                </c:pt>
                <c:pt idx="4524">
                  <c:v>96.12</c:v>
                </c:pt>
                <c:pt idx="4525">
                  <c:v>96.25</c:v>
                </c:pt>
                <c:pt idx="4526">
                  <c:v>96.25</c:v>
                </c:pt>
                <c:pt idx="4527">
                  <c:v>96.25</c:v>
                </c:pt>
                <c:pt idx="4528">
                  <c:v>96.25</c:v>
                </c:pt>
                <c:pt idx="4529">
                  <c:v>96.25</c:v>
                </c:pt>
                <c:pt idx="4530">
                  <c:v>96.25</c:v>
                </c:pt>
                <c:pt idx="4531">
                  <c:v>96.25</c:v>
                </c:pt>
                <c:pt idx="4532">
                  <c:v>96.12</c:v>
                </c:pt>
                <c:pt idx="4533">
                  <c:v>96.12</c:v>
                </c:pt>
                <c:pt idx="4534">
                  <c:v>96.12</c:v>
                </c:pt>
                <c:pt idx="4535">
                  <c:v>96.12</c:v>
                </c:pt>
                <c:pt idx="4536">
                  <c:v>96.12</c:v>
                </c:pt>
                <c:pt idx="4537">
                  <c:v>96.12</c:v>
                </c:pt>
                <c:pt idx="4538">
                  <c:v>96.12</c:v>
                </c:pt>
                <c:pt idx="4539">
                  <c:v>96.12</c:v>
                </c:pt>
                <c:pt idx="4540">
                  <c:v>96.12</c:v>
                </c:pt>
                <c:pt idx="4541">
                  <c:v>96.12</c:v>
                </c:pt>
                <c:pt idx="4542">
                  <c:v>96.12</c:v>
                </c:pt>
                <c:pt idx="4543">
                  <c:v>96.12</c:v>
                </c:pt>
                <c:pt idx="4544">
                  <c:v>96.12</c:v>
                </c:pt>
                <c:pt idx="4545">
                  <c:v>96.12</c:v>
                </c:pt>
                <c:pt idx="4546">
                  <c:v>96.37</c:v>
                </c:pt>
                <c:pt idx="4547">
                  <c:v>96.37</c:v>
                </c:pt>
                <c:pt idx="4548">
                  <c:v>96.37</c:v>
                </c:pt>
                <c:pt idx="4549">
                  <c:v>96.37</c:v>
                </c:pt>
                <c:pt idx="4550">
                  <c:v>96.37</c:v>
                </c:pt>
                <c:pt idx="4551">
                  <c:v>96.37</c:v>
                </c:pt>
                <c:pt idx="4552">
                  <c:v>96.37</c:v>
                </c:pt>
                <c:pt idx="4553">
                  <c:v>96.37</c:v>
                </c:pt>
                <c:pt idx="4554">
                  <c:v>96.37</c:v>
                </c:pt>
                <c:pt idx="4555">
                  <c:v>96.37</c:v>
                </c:pt>
                <c:pt idx="4556">
                  <c:v>96.37</c:v>
                </c:pt>
                <c:pt idx="4557">
                  <c:v>96.37</c:v>
                </c:pt>
                <c:pt idx="4558">
                  <c:v>96.37</c:v>
                </c:pt>
                <c:pt idx="4559">
                  <c:v>96.37</c:v>
                </c:pt>
                <c:pt idx="4560">
                  <c:v>96.37</c:v>
                </c:pt>
                <c:pt idx="4561">
                  <c:v>96.37</c:v>
                </c:pt>
                <c:pt idx="4562">
                  <c:v>96.37</c:v>
                </c:pt>
                <c:pt idx="4563">
                  <c:v>96.37</c:v>
                </c:pt>
                <c:pt idx="4564">
                  <c:v>96.25</c:v>
                </c:pt>
                <c:pt idx="4565">
                  <c:v>96.25</c:v>
                </c:pt>
                <c:pt idx="4566">
                  <c:v>96.25</c:v>
                </c:pt>
                <c:pt idx="4567">
                  <c:v>96.25</c:v>
                </c:pt>
                <c:pt idx="4568">
                  <c:v>96.25</c:v>
                </c:pt>
                <c:pt idx="4569">
                  <c:v>96.25</c:v>
                </c:pt>
                <c:pt idx="4570">
                  <c:v>96.25</c:v>
                </c:pt>
                <c:pt idx="4571">
                  <c:v>96.25</c:v>
                </c:pt>
                <c:pt idx="4572">
                  <c:v>96.25</c:v>
                </c:pt>
                <c:pt idx="4573">
                  <c:v>96.25</c:v>
                </c:pt>
                <c:pt idx="4574">
                  <c:v>96.25</c:v>
                </c:pt>
                <c:pt idx="4575">
                  <c:v>96.25</c:v>
                </c:pt>
                <c:pt idx="4576">
                  <c:v>96.25</c:v>
                </c:pt>
                <c:pt idx="4577">
                  <c:v>96.25</c:v>
                </c:pt>
                <c:pt idx="4578">
                  <c:v>96.25</c:v>
                </c:pt>
                <c:pt idx="4579">
                  <c:v>96.31</c:v>
                </c:pt>
                <c:pt idx="4580">
                  <c:v>96.31</c:v>
                </c:pt>
                <c:pt idx="4581">
                  <c:v>96.31</c:v>
                </c:pt>
                <c:pt idx="4582">
                  <c:v>96.31</c:v>
                </c:pt>
                <c:pt idx="4583">
                  <c:v>96.31</c:v>
                </c:pt>
                <c:pt idx="4584">
                  <c:v>96.31</c:v>
                </c:pt>
                <c:pt idx="4585">
                  <c:v>96.31</c:v>
                </c:pt>
                <c:pt idx="4586">
                  <c:v>96.31</c:v>
                </c:pt>
                <c:pt idx="4587">
                  <c:v>96.31</c:v>
                </c:pt>
                <c:pt idx="4588">
                  <c:v>96.31</c:v>
                </c:pt>
                <c:pt idx="4589">
                  <c:v>96.31</c:v>
                </c:pt>
                <c:pt idx="4590">
                  <c:v>96.31</c:v>
                </c:pt>
                <c:pt idx="4591">
                  <c:v>96.31</c:v>
                </c:pt>
                <c:pt idx="4592">
                  <c:v>96.31</c:v>
                </c:pt>
                <c:pt idx="4593">
                  <c:v>96.31</c:v>
                </c:pt>
                <c:pt idx="4594">
                  <c:v>96.31</c:v>
                </c:pt>
                <c:pt idx="4595">
                  <c:v>96.31</c:v>
                </c:pt>
                <c:pt idx="4596">
                  <c:v>96.25</c:v>
                </c:pt>
                <c:pt idx="4597">
                  <c:v>96.25</c:v>
                </c:pt>
                <c:pt idx="4598">
                  <c:v>96.25</c:v>
                </c:pt>
                <c:pt idx="4599">
                  <c:v>96.25</c:v>
                </c:pt>
                <c:pt idx="4600">
                  <c:v>96.25</c:v>
                </c:pt>
                <c:pt idx="4601">
                  <c:v>96.25</c:v>
                </c:pt>
                <c:pt idx="4602">
                  <c:v>96.25</c:v>
                </c:pt>
                <c:pt idx="4603">
                  <c:v>96.25</c:v>
                </c:pt>
                <c:pt idx="4604">
                  <c:v>96.25</c:v>
                </c:pt>
                <c:pt idx="4605">
                  <c:v>96.25</c:v>
                </c:pt>
                <c:pt idx="4606">
                  <c:v>96.25</c:v>
                </c:pt>
                <c:pt idx="4607">
                  <c:v>96.25</c:v>
                </c:pt>
                <c:pt idx="4608">
                  <c:v>96.25</c:v>
                </c:pt>
                <c:pt idx="4609">
                  <c:v>96.25</c:v>
                </c:pt>
                <c:pt idx="4610">
                  <c:v>96.25</c:v>
                </c:pt>
                <c:pt idx="4611">
                  <c:v>96.25</c:v>
                </c:pt>
                <c:pt idx="4612">
                  <c:v>96.25</c:v>
                </c:pt>
                <c:pt idx="4613">
                  <c:v>96.25</c:v>
                </c:pt>
                <c:pt idx="4614">
                  <c:v>96.37</c:v>
                </c:pt>
                <c:pt idx="4615">
                  <c:v>96.37</c:v>
                </c:pt>
                <c:pt idx="4616">
                  <c:v>96.37</c:v>
                </c:pt>
                <c:pt idx="4617">
                  <c:v>96.37</c:v>
                </c:pt>
                <c:pt idx="4618">
                  <c:v>96.37</c:v>
                </c:pt>
                <c:pt idx="4619">
                  <c:v>96.37</c:v>
                </c:pt>
                <c:pt idx="4620">
                  <c:v>96.37</c:v>
                </c:pt>
                <c:pt idx="4621">
                  <c:v>96.37</c:v>
                </c:pt>
                <c:pt idx="4622">
                  <c:v>96.37</c:v>
                </c:pt>
                <c:pt idx="4623">
                  <c:v>96.37</c:v>
                </c:pt>
                <c:pt idx="4624">
                  <c:v>96.37</c:v>
                </c:pt>
                <c:pt idx="4625">
                  <c:v>96.37</c:v>
                </c:pt>
                <c:pt idx="4626">
                  <c:v>96.37</c:v>
                </c:pt>
                <c:pt idx="4627">
                  <c:v>96.37</c:v>
                </c:pt>
                <c:pt idx="4628">
                  <c:v>96.37</c:v>
                </c:pt>
                <c:pt idx="4629">
                  <c:v>96.37</c:v>
                </c:pt>
                <c:pt idx="4630">
                  <c:v>96.37</c:v>
                </c:pt>
                <c:pt idx="4631">
                  <c:v>96.37</c:v>
                </c:pt>
                <c:pt idx="4632">
                  <c:v>96.37</c:v>
                </c:pt>
                <c:pt idx="4633">
                  <c:v>96.37</c:v>
                </c:pt>
                <c:pt idx="4634">
                  <c:v>96.37</c:v>
                </c:pt>
                <c:pt idx="4635">
                  <c:v>96.37</c:v>
                </c:pt>
                <c:pt idx="4636">
                  <c:v>96.37</c:v>
                </c:pt>
                <c:pt idx="4637">
                  <c:v>96.37</c:v>
                </c:pt>
                <c:pt idx="4638">
                  <c:v>96.37</c:v>
                </c:pt>
                <c:pt idx="4639">
                  <c:v>96.37</c:v>
                </c:pt>
                <c:pt idx="4640">
                  <c:v>96.37</c:v>
                </c:pt>
                <c:pt idx="4641">
                  <c:v>96.37</c:v>
                </c:pt>
                <c:pt idx="4642">
                  <c:v>96.37</c:v>
                </c:pt>
                <c:pt idx="4643">
                  <c:v>96.37</c:v>
                </c:pt>
                <c:pt idx="4644">
                  <c:v>96.37</c:v>
                </c:pt>
                <c:pt idx="4645">
                  <c:v>96.37</c:v>
                </c:pt>
                <c:pt idx="4646">
                  <c:v>96.5</c:v>
                </c:pt>
                <c:pt idx="4647">
                  <c:v>96.5</c:v>
                </c:pt>
                <c:pt idx="4648">
                  <c:v>96.5</c:v>
                </c:pt>
                <c:pt idx="4649">
                  <c:v>96.5</c:v>
                </c:pt>
                <c:pt idx="4650">
                  <c:v>96.5</c:v>
                </c:pt>
                <c:pt idx="4651">
                  <c:v>96.5</c:v>
                </c:pt>
                <c:pt idx="4652">
                  <c:v>96.5</c:v>
                </c:pt>
                <c:pt idx="4653">
                  <c:v>96.5</c:v>
                </c:pt>
                <c:pt idx="4654">
                  <c:v>96.5</c:v>
                </c:pt>
                <c:pt idx="4655">
                  <c:v>96.5</c:v>
                </c:pt>
                <c:pt idx="4656">
                  <c:v>96.5</c:v>
                </c:pt>
                <c:pt idx="4657">
                  <c:v>96.5</c:v>
                </c:pt>
                <c:pt idx="4658">
                  <c:v>96.5</c:v>
                </c:pt>
                <c:pt idx="4659">
                  <c:v>96.5</c:v>
                </c:pt>
                <c:pt idx="4660">
                  <c:v>96.5</c:v>
                </c:pt>
                <c:pt idx="4661">
                  <c:v>96.5</c:v>
                </c:pt>
                <c:pt idx="4662">
                  <c:v>96.5</c:v>
                </c:pt>
                <c:pt idx="4663">
                  <c:v>96.69</c:v>
                </c:pt>
                <c:pt idx="4664">
                  <c:v>96.69</c:v>
                </c:pt>
                <c:pt idx="4665">
                  <c:v>96.69</c:v>
                </c:pt>
                <c:pt idx="4666">
                  <c:v>96.69</c:v>
                </c:pt>
                <c:pt idx="4667">
                  <c:v>96.69</c:v>
                </c:pt>
                <c:pt idx="4668">
                  <c:v>96.69</c:v>
                </c:pt>
                <c:pt idx="4669">
                  <c:v>96.69</c:v>
                </c:pt>
                <c:pt idx="4670">
                  <c:v>96.69</c:v>
                </c:pt>
                <c:pt idx="4671">
                  <c:v>96.69</c:v>
                </c:pt>
                <c:pt idx="4672">
                  <c:v>96.69</c:v>
                </c:pt>
                <c:pt idx="4673">
                  <c:v>96.69</c:v>
                </c:pt>
                <c:pt idx="4674">
                  <c:v>96.69</c:v>
                </c:pt>
                <c:pt idx="4675">
                  <c:v>96.69</c:v>
                </c:pt>
                <c:pt idx="4676">
                  <c:v>96.69</c:v>
                </c:pt>
                <c:pt idx="4677">
                  <c:v>96.69</c:v>
                </c:pt>
                <c:pt idx="4678">
                  <c:v>96.69</c:v>
                </c:pt>
                <c:pt idx="4679">
                  <c:v>96.69</c:v>
                </c:pt>
                <c:pt idx="4680">
                  <c:v>96.69</c:v>
                </c:pt>
                <c:pt idx="4681">
                  <c:v>97.25</c:v>
                </c:pt>
                <c:pt idx="4682">
                  <c:v>97.25</c:v>
                </c:pt>
                <c:pt idx="4683">
                  <c:v>97.25</c:v>
                </c:pt>
                <c:pt idx="4684">
                  <c:v>97.25</c:v>
                </c:pt>
                <c:pt idx="4685">
                  <c:v>97.25</c:v>
                </c:pt>
                <c:pt idx="4686">
                  <c:v>97.25</c:v>
                </c:pt>
                <c:pt idx="4687">
                  <c:v>97.25</c:v>
                </c:pt>
                <c:pt idx="4688">
                  <c:v>97.25</c:v>
                </c:pt>
                <c:pt idx="4689">
                  <c:v>97.25</c:v>
                </c:pt>
                <c:pt idx="4690">
                  <c:v>97.25</c:v>
                </c:pt>
                <c:pt idx="4691">
                  <c:v>97.25</c:v>
                </c:pt>
                <c:pt idx="4692">
                  <c:v>97.25</c:v>
                </c:pt>
                <c:pt idx="4693">
                  <c:v>97.25</c:v>
                </c:pt>
                <c:pt idx="4694">
                  <c:v>97.25</c:v>
                </c:pt>
                <c:pt idx="4695">
                  <c:v>97.25</c:v>
                </c:pt>
                <c:pt idx="4696">
                  <c:v>97.25</c:v>
                </c:pt>
                <c:pt idx="4697">
                  <c:v>97.25</c:v>
                </c:pt>
                <c:pt idx="4698">
                  <c:v>97.25</c:v>
                </c:pt>
                <c:pt idx="4699">
                  <c:v>96.5</c:v>
                </c:pt>
                <c:pt idx="4700">
                  <c:v>96.5</c:v>
                </c:pt>
                <c:pt idx="4701">
                  <c:v>96.5</c:v>
                </c:pt>
                <c:pt idx="4702">
                  <c:v>96.5</c:v>
                </c:pt>
                <c:pt idx="4703">
                  <c:v>96.5</c:v>
                </c:pt>
                <c:pt idx="4704">
                  <c:v>96.5</c:v>
                </c:pt>
                <c:pt idx="4705">
                  <c:v>96.5</c:v>
                </c:pt>
                <c:pt idx="4706">
                  <c:v>96.5</c:v>
                </c:pt>
                <c:pt idx="4707">
                  <c:v>96.5</c:v>
                </c:pt>
                <c:pt idx="4708">
                  <c:v>96.5</c:v>
                </c:pt>
                <c:pt idx="4709">
                  <c:v>96.5</c:v>
                </c:pt>
                <c:pt idx="4710">
                  <c:v>96.5</c:v>
                </c:pt>
                <c:pt idx="4711">
                  <c:v>96.5</c:v>
                </c:pt>
                <c:pt idx="4712">
                  <c:v>96.5</c:v>
                </c:pt>
                <c:pt idx="4713">
                  <c:v>96.81</c:v>
                </c:pt>
                <c:pt idx="4714">
                  <c:v>96.81</c:v>
                </c:pt>
                <c:pt idx="4715">
                  <c:v>96.81</c:v>
                </c:pt>
                <c:pt idx="4716">
                  <c:v>96.81</c:v>
                </c:pt>
                <c:pt idx="4717">
                  <c:v>96.81</c:v>
                </c:pt>
                <c:pt idx="4718">
                  <c:v>96.81</c:v>
                </c:pt>
                <c:pt idx="4719">
                  <c:v>96.81</c:v>
                </c:pt>
                <c:pt idx="4720">
                  <c:v>96.81</c:v>
                </c:pt>
                <c:pt idx="4721">
                  <c:v>96.81</c:v>
                </c:pt>
                <c:pt idx="4722">
                  <c:v>96.81</c:v>
                </c:pt>
                <c:pt idx="4723">
                  <c:v>96.81</c:v>
                </c:pt>
                <c:pt idx="4724">
                  <c:v>96.81</c:v>
                </c:pt>
                <c:pt idx="4725">
                  <c:v>96.81</c:v>
                </c:pt>
                <c:pt idx="4726">
                  <c:v>96.81</c:v>
                </c:pt>
                <c:pt idx="4727">
                  <c:v>96.81</c:v>
                </c:pt>
                <c:pt idx="4728">
                  <c:v>96.81</c:v>
                </c:pt>
                <c:pt idx="4729">
                  <c:v>96.81</c:v>
                </c:pt>
                <c:pt idx="4730">
                  <c:v>96.81</c:v>
                </c:pt>
                <c:pt idx="4731">
                  <c:v>97</c:v>
                </c:pt>
                <c:pt idx="4732">
                  <c:v>97</c:v>
                </c:pt>
                <c:pt idx="4733">
                  <c:v>97</c:v>
                </c:pt>
                <c:pt idx="4734">
                  <c:v>97</c:v>
                </c:pt>
                <c:pt idx="4735">
                  <c:v>97</c:v>
                </c:pt>
                <c:pt idx="4736">
                  <c:v>97</c:v>
                </c:pt>
                <c:pt idx="4737">
                  <c:v>97</c:v>
                </c:pt>
                <c:pt idx="4738">
                  <c:v>97</c:v>
                </c:pt>
                <c:pt idx="4739">
                  <c:v>97</c:v>
                </c:pt>
                <c:pt idx="4740">
                  <c:v>97</c:v>
                </c:pt>
                <c:pt idx="4741">
                  <c:v>97</c:v>
                </c:pt>
                <c:pt idx="4742">
                  <c:v>97</c:v>
                </c:pt>
                <c:pt idx="4743">
                  <c:v>97</c:v>
                </c:pt>
                <c:pt idx="4744">
                  <c:v>97</c:v>
                </c:pt>
                <c:pt idx="4745">
                  <c:v>97</c:v>
                </c:pt>
                <c:pt idx="4746">
                  <c:v>97</c:v>
                </c:pt>
                <c:pt idx="4747">
                  <c:v>96.87</c:v>
                </c:pt>
                <c:pt idx="4748">
                  <c:v>96.87</c:v>
                </c:pt>
                <c:pt idx="4749">
                  <c:v>96.87</c:v>
                </c:pt>
                <c:pt idx="4750">
                  <c:v>96.87</c:v>
                </c:pt>
                <c:pt idx="4751">
                  <c:v>96.87</c:v>
                </c:pt>
                <c:pt idx="4752">
                  <c:v>96.87</c:v>
                </c:pt>
                <c:pt idx="4753">
                  <c:v>96.87</c:v>
                </c:pt>
                <c:pt idx="4754">
                  <c:v>96.87</c:v>
                </c:pt>
                <c:pt idx="4755">
                  <c:v>96.87</c:v>
                </c:pt>
                <c:pt idx="4756">
                  <c:v>96.87</c:v>
                </c:pt>
                <c:pt idx="4757">
                  <c:v>96.87</c:v>
                </c:pt>
                <c:pt idx="4758">
                  <c:v>96.87</c:v>
                </c:pt>
                <c:pt idx="4759">
                  <c:v>96.87</c:v>
                </c:pt>
                <c:pt idx="4760">
                  <c:v>96.87</c:v>
                </c:pt>
                <c:pt idx="4761">
                  <c:v>96.87</c:v>
                </c:pt>
                <c:pt idx="4762">
                  <c:v>96.87</c:v>
                </c:pt>
                <c:pt idx="4763">
                  <c:v>96.87</c:v>
                </c:pt>
                <c:pt idx="4764">
                  <c:v>96.87</c:v>
                </c:pt>
                <c:pt idx="4765">
                  <c:v>96.87</c:v>
                </c:pt>
                <c:pt idx="4766">
                  <c:v>96.87</c:v>
                </c:pt>
                <c:pt idx="4767">
                  <c:v>96.87</c:v>
                </c:pt>
                <c:pt idx="4768">
                  <c:v>96.87</c:v>
                </c:pt>
                <c:pt idx="4769">
                  <c:v>96.87</c:v>
                </c:pt>
                <c:pt idx="4770">
                  <c:v>96.87</c:v>
                </c:pt>
                <c:pt idx="4771">
                  <c:v>96.87</c:v>
                </c:pt>
                <c:pt idx="4772">
                  <c:v>96.87</c:v>
                </c:pt>
                <c:pt idx="4773">
                  <c:v>96.87</c:v>
                </c:pt>
                <c:pt idx="4774">
                  <c:v>96.87</c:v>
                </c:pt>
                <c:pt idx="4775">
                  <c:v>96.87</c:v>
                </c:pt>
                <c:pt idx="4776">
                  <c:v>96.87</c:v>
                </c:pt>
                <c:pt idx="4777">
                  <c:v>96.87</c:v>
                </c:pt>
                <c:pt idx="4778">
                  <c:v>96.87</c:v>
                </c:pt>
                <c:pt idx="4779">
                  <c:v>96.87</c:v>
                </c:pt>
                <c:pt idx="4780">
                  <c:v>96.87</c:v>
                </c:pt>
                <c:pt idx="4781">
                  <c:v>96.87</c:v>
                </c:pt>
                <c:pt idx="4782">
                  <c:v>96.87</c:v>
                </c:pt>
                <c:pt idx="4783">
                  <c:v>96.87</c:v>
                </c:pt>
                <c:pt idx="4784">
                  <c:v>96.87</c:v>
                </c:pt>
                <c:pt idx="4785">
                  <c:v>96.87</c:v>
                </c:pt>
                <c:pt idx="4786">
                  <c:v>96.87</c:v>
                </c:pt>
                <c:pt idx="4787">
                  <c:v>96.87</c:v>
                </c:pt>
                <c:pt idx="4788">
                  <c:v>96.87</c:v>
                </c:pt>
                <c:pt idx="4789">
                  <c:v>96.87</c:v>
                </c:pt>
                <c:pt idx="4790">
                  <c:v>96.87</c:v>
                </c:pt>
                <c:pt idx="4791">
                  <c:v>96.87</c:v>
                </c:pt>
                <c:pt idx="4792">
                  <c:v>96.87</c:v>
                </c:pt>
                <c:pt idx="4793">
                  <c:v>96.81</c:v>
                </c:pt>
                <c:pt idx="4794">
                  <c:v>96.81</c:v>
                </c:pt>
                <c:pt idx="4795">
                  <c:v>96.81</c:v>
                </c:pt>
                <c:pt idx="4796">
                  <c:v>96.81</c:v>
                </c:pt>
                <c:pt idx="4797">
                  <c:v>96.81</c:v>
                </c:pt>
                <c:pt idx="4798">
                  <c:v>96.81</c:v>
                </c:pt>
                <c:pt idx="4799">
                  <c:v>96.81</c:v>
                </c:pt>
                <c:pt idx="4800">
                  <c:v>96.81</c:v>
                </c:pt>
                <c:pt idx="4801">
                  <c:v>96.81</c:v>
                </c:pt>
                <c:pt idx="4802">
                  <c:v>96.81</c:v>
                </c:pt>
                <c:pt idx="4803">
                  <c:v>96.81</c:v>
                </c:pt>
                <c:pt idx="4804">
                  <c:v>96.81</c:v>
                </c:pt>
                <c:pt idx="4805">
                  <c:v>96.81</c:v>
                </c:pt>
                <c:pt idx="4806">
                  <c:v>96.81</c:v>
                </c:pt>
                <c:pt idx="4807">
                  <c:v>96.81</c:v>
                </c:pt>
                <c:pt idx="4808">
                  <c:v>96.81</c:v>
                </c:pt>
                <c:pt idx="4809">
                  <c:v>96.81</c:v>
                </c:pt>
                <c:pt idx="4810">
                  <c:v>96.81</c:v>
                </c:pt>
                <c:pt idx="4811">
                  <c:v>97.44</c:v>
                </c:pt>
                <c:pt idx="4812">
                  <c:v>97.44</c:v>
                </c:pt>
                <c:pt idx="4813">
                  <c:v>97.44</c:v>
                </c:pt>
                <c:pt idx="4814">
                  <c:v>97.44</c:v>
                </c:pt>
                <c:pt idx="4815">
                  <c:v>97.44</c:v>
                </c:pt>
                <c:pt idx="4816">
                  <c:v>97.44</c:v>
                </c:pt>
                <c:pt idx="4817">
                  <c:v>97.44</c:v>
                </c:pt>
                <c:pt idx="4818">
                  <c:v>97.44</c:v>
                </c:pt>
                <c:pt idx="4819">
                  <c:v>97.44</c:v>
                </c:pt>
                <c:pt idx="4820">
                  <c:v>97.44</c:v>
                </c:pt>
                <c:pt idx="4821">
                  <c:v>97.44</c:v>
                </c:pt>
                <c:pt idx="4822">
                  <c:v>97.44</c:v>
                </c:pt>
                <c:pt idx="4823">
                  <c:v>97.44</c:v>
                </c:pt>
                <c:pt idx="4824">
                  <c:v>97.44</c:v>
                </c:pt>
                <c:pt idx="4825">
                  <c:v>97.44</c:v>
                </c:pt>
                <c:pt idx="4826">
                  <c:v>97.44</c:v>
                </c:pt>
                <c:pt idx="4827">
                  <c:v>97.44</c:v>
                </c:pt>
                <c:pt idx="4828">
                  <c:v>97.44</c:v>
                </c:pt>
                <c:pt idx="4829">
                  <c:v>96.87</c:v>
                </c:pt>
                <c:pt idx="4830">
                  <c:v>96.87</c:v>
                </c:pt>
                <c:pt idx="4831">
                  <c:v>96.87</c:v>
                </c:pt>
                <c:pt idx="4832">
                  <c:v>96.87</c:v>
                </c:pt>
                <c:pt idx="4833">
                  <c:v>96.87</c:v>
                </c:pt>
                <c:pt idx="4834">
                  <c:v>96.87</c:v>
                </c:pt>
                <c:pt idx="4835">
                  <c:v>96.87</c:v>
                </c:pt>
                <c:pt idx="4836">
                  <c:v>96.87</c:v>
                </c:pt>
                <c:pt idx="4837">
                  <c:v>96.87</c:v>
                </c:pt>
                <c:pt idx="4838">
                  <c:v>96.87</c:v>
                </c:pt>
                <c:pt idx="4839">
                  <c:v>96.87</c:v>
                </c:pt>
                <c:pt idx="4840">
                  <c:v>96.87</c:v>
                </c:pt>
                <c:pt idx="4841">
                  <c:v>96.87</c:v>
                </c:pt>
                <c:pt idx="4842">
                  <c:v>96.87</c:v>
                </c:pt>
                <c:pt idx="4843">
                  <c:v>97.06</c:v>
                </c:pt>
                <c:pt idx="4844">
                  <c:v>97.06</c:v>
                </c:pt>
                <c:pt idx="4845">
                  <c:v>97.06</c:v>
                </c:pt>
                <c:pt idx="4846">
                  <c:v>97.06</c:v>
                </c:pt>
                <c:pt idx="4847">
                  <c:v>97.06</c:v>
                </c:pt>
                <c:pt idx="4848">
                  <c:v>97.06</c:v>
                </c:pt>
                <c:pt idx="4849">
                  <c:v>97.06</c:v>
                </c:pt>
                <c:pt idx="4850">
                  <c:v>97.06</c:v>
                </c:pt>
                <c:pt idx="4851">
                  <c:v>97.06</c:v>
                </c:pt>
                <c:pt idx="4852">
                  <c:v>97.06</c:v>
                </c:pt>
                <c:pt idx="4853">
                  <c:v>97.06</c:v>
                </c:pt>
                <c:pt idx="4854">
                  <c:v>97.06</c:v>
                </c:pt>
                <c:pt idx="4855">
                  <c:v>97.06</c:v>
                </c:pt>
                <c:pt idx="4856">
                  <c:v>97.06</c:v>
                </c:pt>
                <c:pt idx="4857">
                  <c:v>97.06</c:v>
                </c:pt>
                <c:pt idx="4858">
                  <c:v>97.06</c:v>
                </c:pt>
                <c:pt idx="4859">
                  <c:v>97.06</c:v>
                </c:pt>
                <c:pt idx="4860">
                  <c:v>97.06</c:v>
                </c:pt>
                <c:pt idx="4861">
                  <c:v>97.06</c:v>
                </c:pt>
                <c:pt idx="4862">
                  <c:v>97.06</c:v>
                </c:pt>
                <c:pt idx="4863">
                  <c:v>97.06</c:v>
                </c:pt>
                <c:pt idx="4864">
                  <c:v>97.06</c:v>
                </c:pt>
                <c:pt idx="4865">
                  <c:v>97.06</c:v>
                </c:pt>
                <c:pt idx="4866">
                  <c:v>97.06</c:v>
                </c:pt>
                <c:pt idx="4867">
                  <c:v>97.06</c:v>
                </c:pt>
                <c:pt idx="4868">
                  <c:v>97.06</c:v>
                </c:pt>
                <c:pt idx="4869">
                  <c:v>97.06</c:v>
                </c:pt>
                <c:pt idx="4870">
                  <c:v>97.06</c:v>
                </c:pt>
                <c:pt idx="4871">
                  <c:v>97.06</c:v>
                </c:pt>
                <c:pt idx="4872">
                  <c:v>97.06</c:v>
                </c:pt>
                <c:pt idx="4873">
                  <c:v>97.06</c:v>
                </c:pt>
                <c:pt idx="4874">
                  <c:v>97.06</c:v>
                </c:pt>
                <c:pt idx="4875">
                  <c:v>97.06</c:v>
                </c:pt>
                <c:pt idx="4876">
                  <c:v>97.06</c:v>
                </c:pt>
                <c:pt idx="4877">
                  <c:v>97.06</c:v>
                </c:pt>
                <c:pt idx="4878">
                  <c:v>97.06</c:v>
                </c:pt>
                <c:pt idx="4879">
                  <c:v>97.06</c:v>
                </c:pt>
                <c:pt idx="4880">
                  <c:v>97.06</c:v>
                </c:pt>
                <c:pt idx="4881">
                  <c:v>97.06</c:v>
                </c:pt>
                <c:pt idx="4882">
                  <c:v>97.06</c:v>
                </c:pt>
                <c:pt idx="4883">
                  <c:v>97.06</c:v>
                </c:pt>
                <c:pt idx="4884">
                  <c:v>97.06</c:v>
                </c:pt>
                <c:pt idx="4885">
                  <c:v>97.06</c:v>
                </c:pt>
                <c:pt idx="4886">
                  <c:v>97.06</c:v>
                </c:pt>
                <c:pt idx="4887">
                  <c:v>97.06</c:v>
                </c:pt>
                <c:pt idx="4888">
                  <c:v>97.06</c:v>
                </c:pt>
                <c:pt idx="4889">
                  <c:v>97.06</c:v>
                </c:pt>
                <c:pt idx="4890">
                  <c:v>97.06</c:v>
                </c:pt>
                <c:pt idx="4891">
                  <c:v>97.06</c:v>
                </c:pt>
                <c:pt idx="4892">
                  <c:v>97.06</c:v>
                </c:pt>
                <c:pt idx="4893">
                  <c:v>97.06</c:v>
                </c:pt>
                <c:pt idx="4894">
                  <c:v>97.06</c:v>
                </c:pt>
                <c:pt idx="4895">
                  <c:v>97.06</c:v>
                </c:pt>
                <c:pt idx="4896">
                  <c:v>97.06</c:v>
                </c:pt>
                <c:pt idx="4897">
                  <c:v>97.62</c:v>
                </c:pt>
                <c:pt idx="4898">
                  <c:v>97.62</c:v>
                </c:pt>
                <c:pt idx="4899">
                  <c:v>97.62</c:v>
                </c:pt>
                <c:pt idx="4900">
                  <c:v>97.62</c:v>
                </c:pt>
                <c:pt idx="4901">
                  <c:v>97.62</c:v>
                </c:pt>
                <c:pt idx="4902">
                  <c:v>97.62</c:v>
                </c:pt>
                <c:pt idx="4903">
                  <c:v>97.62</c:v>
                </c:pt>
                <c:pt idx="4904">
                  <c:v>97.62</c:v>
                </c:pt>
                <c:pt idx="4905">
                  <c:v>97.62</c:v>
                </c:pt>
                <c:pt idx="4906">
                  <c:v>97.62</c:v>
                </c:pt>
                <c:pt idx="4907">
                  <c:v>97.62</c:v>
                </c:pt>
                <c:pt idx="4908">
                  <c:v>97.62</c:v>
                </c:pt>
                <c:pt idx="4909">
                  <c:v>97.62</c:v>
                </c:pt>
                <c:pt idx="4910">
                  <c:v>97.62</c:v>
                </c:pt>
                <c:pt idx="4911">
                  <c:v>97.62</c:v>
                </c:pt>
                <c:pt idx="4912">
                  <c:v>97.62</c:v>
                </c:pt>
                <c:pt idx="4913">
                  <c:v>97.62</c:v>
                </c:pt>
                <c:pt idx="4914">
                  <c:v>97.62</c:v>
                </c:pt>
                <c:pt idx="4915">
                  <c:v>97.56</c:v>
                </c:pt>
                <c:pt idx="4916">
                  <c:v>97.56</c:v>
                </c:pt>
                <c:pt idx="4917">
                  <c:v>97.56</c:v>
                </c:pt>
                <c:pt idx="4918">
                  <c:v>97.56</c:v>
                </c:pt>
                <c:pt idx="4919">
                  <c:v>97.56</c:v>
                </c:pt>
                <c:pt idx="4920">
                  <c:v>97.56</c:v>
                </c:pt>
                <c:pt idx="4921">
                  <c:v>97.56</c:v>
                </c:pt>
                <c:pt idx="4922">
                  <c:v>97.56</c:v>
                </c:pt>
                <c:pt idx="4923">
                  <c:v>97.56</c:v>
                </c:pt>
                <c:pt idx="4924">
                  <c:v>97.56</c:v>
                </c:pt>
                <c:pt idx="4925">
                  <c:v>97.56</c:v>
                </c:pt>
                <c:pt idx="4926">
                  <c:v>97.56</c:v>
                </c:pt>
                <c:pt idx="4927">
                  <c:v>97.56</c:v>
                </c:pt>
                <c:pt idx="4928">
                  <c:v>97.56</c:v>
                </c:pt>
                <c:pt idx="4929">
                  <c:v>97.31</c:v>
                </c:pt>
                <c:pt idx="4930">
                  <c:v>97.31</c:v>
                </c:pt>
                <c:pt idx="4931">
                  <c:v>97.31</c:v>
                </c:pt>
                <c:pt idx="4932">
                  <c:v>97.31</c:v>
                </c:pt>
                <c:pt idx="4933">
                  <c:v>97.31</c:v>
                </c:pt>
                <c:pt idx="4934">
                  <c:v>97.31</c:v>
                </c:pt>
                <c:pt idx="4935">
                  <c:v>97.31</c:v>
                </c:pt>
                <c:pt idx="4936">
                  <c:v>97.31</c:v>
                </c:pt>
                <c:pt idx="4937">
                  <c:v>97.31</c:v>
                </c:pt>
                <c:pt idx="4938">
                  <c:v>97.31</c:v>
                </c:pt>
                <c:pt idx="4939">
                  <c:v>97.31</c:v>
                </c:pt>
                <c:pt idx="4940">
                  <c:v>97.31</c:v>
                </c:pt>
                <c:pt idx="4941">
                  <c:v>97.31</c:v>
                </c:pt>
                <c:pt idx="4942">
                  <c:v>97.31</c:v>
                </c:pt>
                <c:pt idx="4943">
                  <c:v>97.31</c:v>
                </c:pt>
                <c:pt idx="4944">
                  <c:v>97.31</c:v>
                </c:pt>
                <c:pt idx="4945">
                  <c:v>97.31</c:v>
                </c:pt>
                <c:pt idx="4946">
                  <c:v>97.31</c:v>
                </c:pt>
                <c:pt idx="4947">
                  <c:v>97.81</c:v>
                </c:pt>
                <c:pt idx="4948">
                  <c:v>97.81</c:v>
                </c:pt>
                <c:pt idx="4949">
                  <c:v>97.81</c:v>
                </c:pt>
                <c:pt idx="4950">
                  <c:v>97.81</c:v>
                </c:pt>
                <c:pt idx="4951">
                  <c:v>97.81</c:v>
                </c:pt>
                <c:pt idx="4952">
                  <c:v>97.81</c:v>
                </c:pt>
                <c:pt idx="4953">
                  <c:v>97.81</c:v>
                </c:pt>
                <c:pt idx="4954">
                  <c:v>97.81</c:v>
                </c:pt>
                <c:pt idx="4955">
                  <c:v>97.81</c:v>
                </c:pt>
                <c:pt idx="4956">
                  <c:v>97.81</c:v>
                </c:pt>
                <c:pt idx="4957">
                  <c:v>97.81</c:v>
                </c:pt>
                <c:pt idx="4958">
                  <c:v>97.81</c:v>
                </c:pt>
                <c:pt idx="4959">
                  <c:v>97.81</c:v>
                </c:pt>
                <c:pt idx="4960">
                  <c:v>97.81</c:v>
                </c:pt>
                <c:pt idx="4961">
                  <c:v>97.81</c:v>
                </c:pt>
                <c:pt idx="4962">
                  <c:v>97.81</c:v>
                </c:pt>
                <c:pt idx="4963">
                  <c:v>97.62</c:v>
                </c:pt>
                <c:pt idx="4964">
                  <c:v>97.62</c:v>
                </c:pt>
                <c:pt idx="4965">
                  <c:v>97.62</c:v>
                </c:pt>
                <c:pt idx="4966">
                  <c:v>97.62</c:v>
                </c:pt>
                <c:pt idx="4967">
                  <c:v>97.62</c:v>
                </c:pt>
                <c:pt idx="4968">
                  <c:v>97.62</c:v>
                </c:pt>
                <c:pt idx="4969">
                  <c:v>97.62</c:v>
                </c:pt>
                <c:pt idx="4970">
                  <c:v>97.62</c:v>
                </c:pt>
                <c:pt idx="4971">
                  <c:v>97.62</c:v>
                </c:pt>
                <c:pt idx="4972">
                  <c:v>97.62</c:v>
                </c:pt>
                <c:pt idx="4973">
                  <c:v>97.62</c:v>
                </c:pt>
                <c:pt idx="4974">
                  <c:v>97.62</c:v>
                </c:pt>
                <c:pt idx="4975">
                  <c:v>98</c:v>
                </c:pt>
                <c:pt idx="4976">
                  <c:v>98</c:v>
                </c:pt>
                <c:pt idx="4977">
                  <c:v>98</c:v>
                </c:pt>
                <c:pt idx="4978">
                  <c:v>98</c:v>
                </c:pt>
                <c:pt idx="4979">
                  <c:v>98</c:v>
                </c:pt>
                <c:pt idx="4980">
                  <c:v>98</c:v>
                </c:pt>
                <c:pt idx="4981">
                  <c:v>98</c:v>
                </c:pt>
                <c:pt idx="4982">
                  <c:v>98</c:v>
                </c:pt>
                <c:pt idx="4983">
                  <c:v>98</c:v>
                </c:pt>
                <c:pt idx="4984">
                  <c:v>98</c:v>
                </c:pt>
                <c:pt idx="4985">
                  <c:v>98</c:v>
                </c:pt>
                <c:pt idx="4986">
                  <c:v>98</c:v>
                </c:pt>
                <c:pt idx="4987">
                  <c:v>98</c:v>
                </c:pt>
                <c:pt idx="4988">
                  <c:v>98</c:v>
                </c:pt>
                <c:pt idx="4989">
                  <c:v>98</c:v>
                </c:pt>
                <c:pt idx="4990">
                  <c:v>98</c:v>
                </c:pt>
                <c:pt idx="4991">
                  <c:v>98</c:v>
                </c:pt>
                <c:pt idx="4992">
                  <c:v>98</c:v>
                </c:pt>
                <c:pt idx="4993">
                  <c:v>97.75</c:v>
                </c:pt>
                <c:pt idx="4994">
                  <c:v>97.75</c:v>
                </c:pt>
                <c:pt idx="4995">
                  <c:v>97.75</c:v>
                </c:pt>
                <c:pt idx="4996">
                  <c:v>97.75</c:v>
                </c:pt>
                <c:pt idx="4997">
                  <c:v>97.75</c:v>
                </c:pt>
                <c:pt idx="4998">
                  <c:v>97.75</c:v>
                </c:pt>
                <c:pt idx="4999">
                  <c:v>97.75</c:v>
                </c:pt>
                <c:pt idx="5000">
                  <c:v>97.75</c:v>
                </c:pt>
                <c:pt idx="5001">
                  <c:v>97.75</c:v>
                </c:pt>
                <c:pt idx="5002">
                  <c:v>97.75</c:v>
                </c:pt>
                <c:pt idx="5003">
                  <c:v>97.75</c:v>
                </c:pt>
                <c:pt idx="5004">
                  <c:v>97.75</c:v>
                </c:pt>
                <c:pt idx="5005">
                  <c:v>97.75</c:v>
                </c:pt>
                <c:pt idx="5006">
                  <c:v>97.75</c:v>
                </c:pt>
                <c:pt idx="5007">
                  <c:v>97.75</c:v>
                </c:pt>
                <c:pt idx="5008">
                  <c:v>97.75</c:v>
                </c:pt>
                <c:pt idx="5009">
                  <c:v>97.75</c:v>
                </c:pt>
                <c:pt idx="5010">
                  <c:v>97.75</c:v>
                </c:pt>
                <c:pt idx="5011">
                  <c:v>97.75</c:v>
                </c:pt>
                <c:pt idx="5012">
                  <c:v>97.75</c:v>
                </c:pt>
                <c:pt idx="5013">
                  <c:v>97.75</c:v>
                </c:pt>
                <c:pt idx="5014">
                  <c:v>97.75</c:v>
                </c:pt>
                <c:pt idx="5015">
                  <c:v>97.75</c:v>
                </c:pt>
                <c:pt idx="5016">
                  <c:v>97.75</c:v>
                </c:pt>
                <c:pt idx="5017">
                  <c:v>97.75</c:v>
                </c:pt>
                <c:pt idx="5018">
                  <c:v>97.75</c:v>
                </c:pt>
                <c:pt idx="5019">
                  <c:v>97.75</c:v>
                </c:pt>
                <c:pt idx="5020">
                  <c:v>97.75</c:v>
                </c:pt>
                <c:pt idx="5021">
                  <c:v>97.75</c:v>
                </c:pt>
                <c:pt idx="5022">
                  <c:v>97.75</c:v>
                </c:pt>
                <c:pt idx="5023">
                  <c:v>97.75</c:v>
                </c:pt>
                <c:pt idx="5024">
                  <c:v>97.87</c:v>
                </c:pt>
                <c:pt idx="5025">
                  <c:v>97.87</c:v>
                </c:pt>
                <c:pt idx="5026">
                  <c:v>97.87</c:v>
                </c:pt>
                <c:pt idx="5027">
                  <c:v>97.87</c:v>
                </c:pt>
                <c:pt idx="5028">
                  <c:v>97.87</c:v>
                </c:pt>
                <c:pt idx="5029">
                  <c:v>97.87</c:v>
                </c:pt>
                <c:pt idx="5030">
                  <c:v>97.87</c:v>
                </c:pt>
                <c:pt idx="5031">
                  <c:v>97.87</c:v>
                </c:pt>
                <c:pt idx="5032">
                  <c:v>97.87</c:v>
                </c:pt>
                <c:pt idx="5033">
                  <c:v>97.87</c:v>
                </c:pt>
                <c:pt idx="5034">
                  <c:v>97.87</c:v>
                </c:pt>
                <c:pt idx="5035">
                  <c:v>97.87</c:v>
                </c:pt>
                <c:pt idx="5036">
                  <c:v>97.87</c:v>
                </c:pt>
                <c:pt idx="5037">
                  <c:v>97.87</c:v>
                </c:pt>
                <c:pt idx="5038">
                  <c:v>98.12</c:v>
                </c:pt>
                <c:pt idx="5039">
                  <c:v>98.12</c:v>
                </c:pt>
                <c:pt idx="5040">
                  <c:v>98.12</c:v>
                </c:pt>
                <c:pt idx="5041">
                  <c:v>98.12</c:v>
                </c:pt>
                <c:pt idx="5042">
                  <c:v>98.12</c:v>
                </c:pt>
                <c:pt idx="5043">
                  <c:v>98.12</c:v>
                </c:pt>
                <c:pt idx="5044">
                  <c:v>98.12</c:v>
                </c:pt>
                <c:pt idx="5045">
                  <c:v>98.12</c:v>
                </c:pt>
                <c:pt idx="5046">
                  <c:v>98.12</c:v>
                </c:pt>
                <c:pt idx="5047">
                  <c:v>98.12</c:v>
                </c:pt>
                <c:pt idx="5048">
                  <c:v>98.12</c:v>
                </c:pt>
                <c:pt idx="5049">
                  <c:v>98.12</c:v>
                </c:pt>
                <c:pt idx="5050">
                  <c:v>98.12</c:v>
                </c:pt>
                <c:pt idx="5051">
                  <c:v>98.12</c:v>
                </c:pt>
                <c:pt idx="5052">
                  <c:v>98.12</c:v>
                </c:pt>
                <c:pt idx="5053">
                  <c:v>98.12</c:v>
                </c:pt>
                <c:pt idx="5054">
                  <c:v>98.12</c:v>
                </c:pt>
                <c:pt idx="5055">
                  <c:v>98.12</c:v>
                </c:pt>
                <c:pt idx="5056">
                  <c:v>97.81</c:v>
                </c:pt>
                <c:pt idx="5057">
                  <c:v>97.81</c:v>
                </c:pt>
                <c:pt idx="5058">
                  <c:v>97.81</c:v>
                </c:pt>
                <c:pt idx="5059">
                  <c:v>97.81</c:v>
                </c:pt>
                <c:pt idx="5060">
                  <c:v>97.81</c:v>
                </c:pt>
                <c:pt idx="5061">
                  <c:v>97.81</c:v>
                </c:pt>
                <c:pt idx="5062">
                  <c:v>97.81</c:v>
                </c:pt>
                <c:pt idx="5063">
                  <c:v>97.81</c:v>
                </c:pt>
                <c:pt idx="5064">
                  <c:v>97.81</c:v>
                </c:pt>
                <c:pt idx="5065">
                  <c:v>97.81</c:v>
                </c:pt>
                <c:pt idx="5066">
                  <c:v>97.81</c:v>
                </c:pt>
                <c:pt idx="5067">
                  <c:v>97.81</c:v>
                </c:pt>
                <c:pt idx="5068">
                  <c:v>97.81</c:v>
                </c:pt>
                <c:pt idx="5069">
                  <c:v>97.81</c:v>
                </c:pt>
                <c:pt idx="5070">
                  <c:v>97.81</c:v>
                </c:pt>
                <c:pt idx="5071">
                  <c:v>97.81</c:v>
                </c:pt>
                <c:pt idx="5072">
                  <c:v>97.81</c:v>
                </c:pt>
                <c:pt idx="5073">
                  <c:v>97.81</c:v>
                </c:pt>
                <c:pt idx="5074">
                  <c:v>98</c:v>
                </c:pt>
                <c:pt idx="5075">
                  <c:v>98</c:v>
                </c:pt>
                <c:pt idx="5076">
                  <c:v>98</c:v>
                </c:pt>
                <c:pt idx="5077">
                  <c:v>98</c:v>
                </c:pt>
                <c:pt idx="5078">
                  <c:v>98</c:v>
                </c:pt>
                <c:pt idx="5079">
                  <c:v>98</c:v>
                </c:pt>
                <c:pt idx="5080">
                  <c:v>98</c:v>
                </c:pt>
                <c:pt idx="5081">
                  <c:v>98</c:v>
                </c:pt>
                <c:pt idx="5082">
                  <c:v>98</c:v>
                </c:pt>
                <c:pt idx="5083">
                  <c:v>98</c:v>
                </c:pt>
                <c:pt idx="5084">
                  <c:v>98</c:v>
                </c:pt>
                <c:pt idx="5085">
                  <c:v>98</c:v>
                </c:pt>
                <c:pt idx="5086">
                  <c:v>98</c:v>
                </c:pt>
                <c:pt idx="5087">
                  <c:v>98</c:v>
                </c:pt>
                <c:pt idx="5088">
                  <c:v>98</c:v>
                </c:pt>
                <c:pt idx="5089">
                  <c:v>98</c:v>
                </c:pt>
                <c:pt idx="5090">
                  <c:v>98</c:v>
                </c:pt>
                <c:pt idx="5091">
                  <c:v>98</c:v>
                </c:pt>
                <c:pt idx="5092">
                  <c:v>98.25</c:v>
                </c:pt>
                <c:pt idx="5093">
                  <c:v>98.25</c:v>
                </c:pt>
                <c:pt idx="5094">
                  <c:v>98.25</c:v>
                </c:pt>
                <c:pt idx="5095">
                  <c:v>98.25</c:v>
                </c:pt>
                <c:pt idx="5096">
                  <c:v>98.25</c:v>
                </c:pt>
                <c:pt idx="5097">
                  <c:v>98.25</c:v>
                </c:pt>
                <c:pt idx="5098">
                  <c:v>98.25</c:v>
                </c:pt>
                <c:pt idx="5099">
                  <c:v>98.25</c:v>
                </c:pt>
                <c:pt idx="5100">
                  <c:v>98.25</c:v>
                </c:pt>
                <c:pt idx="5101">
                  <c:v>98.25</c:v>
                </c:pt>
                <c:pt idx="5102">
                  <c:v>98.25</c:v>
                </c:pt>
                <c:pt idx="5103">
                  <c:v>98.25</c:v>
                </c:pt>
                <c:pt idx="5104">
                  <c:v>98.25</c:v>
                </c:pt>
                <c:pt idx="5105">
                  <c:v>98.25</c:v>
                </c:pt>
                <c:pt idx="5106">
                  <c:v>98.25</c:v>
                </c:pt>
                <c:pt idx="5107">
                  <c:v>98.25</c:v>
                </c:pt>
                <c:pt idx="5108">
                  <c:v>98.25</c:v>
                </c:pt>
                <c:pt idx="5109">
                  <c:v>98.25</c:v>
                </c:pt>
                <c:pt idx="5110">
                  <c:v>97.62</c:v>
                </c:pt>
                <c:pt idx="5111">
                  <c:v>97.62</c:v>
                </c:pt>
                <c:pt idx="5112">
                  <c:v>97.62</c:v>
                </c:pt>
                <c:pt idx="5113">
                  <c:v>97.62</c:v>
                </c:pt>
                <c:pt idx="5114">
                  <c:v>97.62</c:v>
                </c:pt>
                <c:pt idx="5115">
                  <c:v>97.62</c:v>
                </c:pt>
                <c:pt idx="5116">
                  <c:v>97.62</c:v>
                </c:pt>
                <c:pt idx="5117">
                  <c:v>97.62</c:v>
                </c:pt>
                <c:pt idx="5118">
                  <c:v>97.62</c:v>
                </c:pt>
                <c:pt idx="5119">
                  <c:v>97.62</c:v>
                </c:pt>
                <c:pt idx="5120">
                  <c:v>97.62</c:v>
                </c:pt>
                <c:pt idx="5121">
                  <c:v>97.62</c:v>
                </c:pt>
                <c:pt idx="5122">
                  <c:v>97.62</c:v>
                </c:pt>
                <c:pt idx="5123">
                  <c:v>97.62</c:v>
                </c:pt>
                <c:pt idx="5124">
                  <c:v>97.94</c:v>
                </c:pt>
                <c:pt idx="5125">
                  <c:v>97.94</c:v>
                </c:pt>
                <c:pt idx="5126">
                  <c:v>97.94</c:v>
                </c:pt>
                <c:pt idx="5127">
                  <c:v>97.94</c:v>
                </c:pt>
                <c:pt idx="5128">
                  <c:v>97.94</c:v>
                </c:pt>
                <c:pt idx="5129">
                  <c:v>97.94</c:v>
                </c:pt>
                <c:pt idx="5130">
                  <c:v>97.94</c:v>
                </c:pt>
                <c:pt idx="5131">
                  <c:v>97.94</c:v>
                </c:pt>
                <c:pt idx="5132">
                  <c:v>97.94</c:v>
                </c:pt>
                <c:pt idx="5133">
                  <c:v>97.94</c:v>
                </c:pt>
                <c:pt idx="5134">
                  <c:v>97.94</c:v>
                </c:pt>
                <c:pt idx="5135">
                  <c:v>97.94</c:v>
                </c:pt>
                <c:pt idx="5136">
                  <c:v>97.94</c:v>
                </c:pt>
                <c:pt idx="5137">
                  <c:v>97.94</c:v>
                </c:pt>
                <c:pt idx="5138">
                  <c:v>97.94</c:v>
                </c:pt>
                <c:pt idx="5139">
                  <c:v>97.94</c:v>
                </c:pt>
                <c:pt idx="5140">
                  <c:v>97.94</c:v>
                </c:pt>
                <c:pt idx="5141">
                  <c:v>97.94</c:v>
                </c:pt>
                <c:pt idx="5142">
                  <c:v>97.94</c:v>
                </c:pt>
                <c:pt idx="5143">
                  <c:v>97.94</c:v>
                </c:pt>
                <c:pt idx="5144">
                  <c:v>97.94</c:v>
                </c:pt>
                <c:pt idx="5145">
                  <c:v>97.94</c:v>
                </c:pt>
                <c:pt idx="5146">
                  <c:v>97.94</c:v>
                </c:pt>
                <c:pt idx="5147">
                  <c:v>97.94</c:v>
                </c:pt>
                <c:pt idx="5148">
                  <c:v>97.94</c:v>
                </c:pt>
                <c:pt idx="5149">
                  <c:v>97.94</c:v>
                </c:pt>
                <c:pt idx="5150">
                  <c:v>97.94</c:v>
                </c:pt>
                <c:pt idx="5151">
                  <c:v>97.94</c:v>
                </c:pt>
                <c:pt idx="5152">
                  <c:v>97.94</c:v>
                </c:pt>
                <c:pt idx="5153">
                  <c:v>97.94</c:v>
                </c:pt>
                <c:pt idx="5154">
                  <c:v>97.94</c:v>
                </c:pt>
                <c:pt idx="5155">
                  <c:v>97.94</c:v>
                </c:pt>
                <c:pt idx="5156">
                  <c:v>97.94</c:v>
                </c:pt>
                <c:pt idx="5157">
                  <c:v>97.94</c:v>
                </c:pt>
                <c:pt idx="5158">
                  <c:v>97.75</c:v>
                </c:pt>
                <c:pt idx="5159">
                  <c:v>97.75</c:v>
                </c:pt>
                <c:pt idx="5160">
                  <c:v>97.75</c:v>
                </c:pt>
                <c:pt idx="5161">
                  <c:v>97.75</c:v>
                </c:pt>
                <c:pt idx="5162">
                  <c:v>97.75</c:v>
                </c:pt>
                <c:pt idx="5163">
                  <c:v>97.75</c:v>
                </c:pt>
                <c:pt idx="5164">
                  <c:v>97.75</c:v>
                </c:pt>
                <c:pt idx="5165">
                  <c:v>97.75</c:v>
                </c:pt>
                <c:pt idx="5166">
                  <c:v>97.75</c:v>
                </c:pt>
                <c:pt idx="5167">
                  <c:v>97.75</c:v>
                </c:pt>
                <c:pt idx="5168">
                  <c:v>97.75</c:v>
                </c:pt>
                <c:pt idx="5169">
                  <c:v>97.75</c:v>
                </c:pt>
                <c:pt idx="5170">
                  <c:v>97.75</c:v>
                </c:pt>
                <c:pt idx="5171">
                  <c:v>97.75</c:v>
                </c:pt>
                <c:pt idx="5172">
                  <c:v>97.75</c:v>
                </c:pt>
                <c:pt idx="5173">
                  <c:v>97.75</c:v>
                </c:pt>
                <c:pt idx="5174">
                  <c:v>97.75</c:v>
                </c:pt>
                <c:pt idx="5175">
                  <c:v>97.75</c:v>
                </c:pt>
                <c:pt idx="5176">
                  <c:v>98.06</c:v>
                </c:pt>
                <c:pt idx="5177">
                  <c:v>98.06</c:v>
                </c:pt>
                <c:pt idx="5178">
                  <c:v>98.06</c:v>
                </c:pt>
                <c:pt idx="5179">
                  <c:v>98.06</c:v>
                </c:pt>
                <c:pt idx="5180">
                  <c:v>98.06</c:v>
                </c:pt>
                <c:pt idx="5181">
                  <c:v>98.06</c:v>
                </c:pt>
                <c:pt idx="5182">
                  <c:v>98.06</c:v>
                </c:pt>
                <c:pt idx="5183">
                  <c:v>98.06</c:v>
                </c:pt>
                <c:pt idx="5184">
                  <c:v>98.06</c:v>
                </c:pt>
                <c:pt idx="5185">
                  <c:v>98.06</c:v>
                </c:pt>
                <c:pt idx="5186">
                  <c:v>98.06</c:v>
                </c:pt>
                <c:pt idx="5187">
                  <c:v>98.06</c:v>
                </c:pt>
                <c:pt idx="5188">
                  <c:v>98.06</c:v>
                </c:pt>
                <c:pt idx="5189">
                  <c:v>98.06</c:v>
                </c:pt>
                <c:pt idx="5190">
                  <c:v>98.06</c:v>
                </c:pt>
                <c:pt idx="5191">
                  <c:v>98.06</c:v>
                </c:pt>
                <c:pt idx="5192">
                  <c:v>98.06</c:v>
                </c:pt>
                <c:pt idx="5193">
                  <c:v>98.06</c:v>
                </c:pt>
                <c:pt idx="5194">
                  <c:v>97.75</c:v>
                </c:pt>
                <c:pt idx="5195">
                  <c:v>97.75</c:v>
                </c:pt>
                <c:pt idx="5196">
                  <c:v>97.75</c:v>
                </c:pt>
                <c:pt idx="5197">
                  <c:v>97.75</c:v>
                </c:pt>
                <c:pt idx="5198">
                  <c:v>97.75</c:v>
                </c:pt>
                <c:pt idx="5199">
                  <c:v>97.75</c:v>
                </c:pt>
                <c:pt idx="5200">
                  <c:v>97.75</c:v>
                </c:pt>
                <c:pt idx="5201">
                  <c:v>97.75</c:v>
                </c:pt>
                <c:pt idx="5202">
                  <c:v>97.75</c:v>
                </c:pt>
                <c:pt idx="5203">
                  <c:v>97.75</c:v>
                </c:pt>
                <c:pt idx="5204">
                  <c:v>97.75</c:v>
                </c:pt>
                <c:pt idx="5205">
                  <c:v>97.75</c:v>
                </c:pt>
                <c:pt idx="5206">
                  <c:v>97.75</c:v>
                </c:pt>
                <c:pt idx="5207">
                  <c:v>97.75</c:v>
                </c:pt>
                <c:pt idx="5208">
                  <c:v>97.62</c:v>
                </c:pt>
                <c:pt idx="5209">
                  <c:v>97.62</c:v>
                </c:pt>
                <c:pt idx="5210">
                  <c:v>97.62</c:v>
                </c:pt>
                <c:pt idx="5211">
                  <c:v>97.62</c:v>
                </c:pt>
                <c:pt idx="5212">
                  <c:v>97.62</c:v>
                </c:pt>
                <c:pt idx="5213">
                  <c:v>97.62</c:v>
                </c:pt>
                <c:pt idx="5214">
                  <c:v>97.62</c:v>
                </c:pt>
                <c:pt idx="5215">
                  <c:v>97.62</c:v>
                </c:pt>
                <c:pt idx="5216">
                  <c:v>97.62</c:v>
                </c:pt>
                <c:pt idx="5217">
                  <c:v>97.62</c:v>
                </c:pt>
                <c:pt idx="5218">
                  <c:v>97.62</c:v>
                </c:pt>
                <c:pt idx="5219">
                  <c:v>97.62</c:v>
                </c:pt>
                <c:pt idx="5220">
                  <c:v>97.62</c:v>
                </c:pt>
                <c:pt idx="5221">
                  <c:v>97.62</c:v>
                </c:pt>
                <c:pt idx="5222">
                  <c:v>97.62</c:v>
                </c:pt>
                <c:pt idx="5223">
                  <c:v>97.62</c:v>
                </c:pt>
                <c:pt idx="5224">
                  <c:v>97.62</c:v>
                </c:pt>
                <c:pt idx="5225">
                  <c:v>97.62</c:v>
                </c:pt>
                <c:pt idx="5226">
                  <c:v>97.62</c:v>
                </c:pt>
                <c:pt idx="5227">
                  <c:v>97.62</c:v>
                </c:pt>
                <c:pt idx="5228">
                  <c:v>97.62</c:v>
                </c:pt>
                <c:pt idx="5229">
                  <c:v>97.62</c:v>
                </c:pt>
                <c:pt idx="5230">
                  <c:v>97.62</c:v>
                </c:pt>
                <c:pt idx="5231">
                  <c:v>97.62</c:v>
                </c:pt>
                <c:pt idx="5232">
                  <c:v>97.62</c:v>
                </c:pt>
                <c:pt idx="5233">
                  <c:v>97.62</c:v>
                </c:pt>
                <c:pt idx="5234">
                  <c:v>97.62</c:v>
                </c:pt>
                <c:pt idx="5235">
                  <c:v>97.62</c:v>
                </c:pt>
                <c:pt idx="5236">
                  <c:v>97.62</c:v>
                </c:pt>
                <c:pt idx="5237">
                  <c:v>97.62</c:v>
                </c:pt>
                <c:pt idx="5238">
                  <c:v>97.62</c:v>
                </c:pt>
                <c:pt idx="5239">
                  <c:v>97.62</c:v>
                </c:pt>
                <c:pt idx="5240">
                  <c:v>97.62</c:v>
                </c:pt>
                <c:pt idx="5241">
                  <c:v>97.37</c:v>
                </c:pt>
                <c:pt idx="5242">
                  <c:v>97.37</c:v>
                </c:pt>
                <c:pt idx="5243">
                  <c:v>97.37</c:v>
                </c:pt>
                <c:pt idx="5244">
                  <c:v>97.37</c:v>
                </c:pt>
                <c:pt idx="5245">
                  <c:v>97.37</c:v>
                </c:pt>
                <c:pt idx="5246">
                  <c:v>97.37</c:v>
                </c:pt>
                <c:pt idx="5247">
                  <c:v>97.37</c:v>
                </c:pt>
                <c:pt idx="5248">
                  <c:v>97.37</c:v>
                </c:pt>
                <c:pt idx="5249">
                  <c:v>97.37</c:v>
                </c:pt>
                <c:pt idx="5250">
                  <c:v>97.37</c:v>
                </c:pt>
                <c:pt idx="5251">
                  <c:v>97.37</c:v>
                </c:pt>
                <c:pt idx="5252">
                  <c:v>97.37</c:v>
                </c:pt>
                <c:pt idx="5253">
                  <c:v>97.37</c:v>
                </c:pt>
                <c:pt idx="5254">
                  <c:v>97.37</c:v>
                </c:pt>
                <c:pt idx="5255">
                  <c:v>97.37</c:v>
                </c:pt>
                <c:pt idx="5256">
                  <c:v>97.37</c:v>
                </c:pt>
                <c:pt idx="5257">
                  <c:v>97.37</c:v>
                </c:pt>
                <c:pt idx="5258">
                  <c:v>97.37</c:v>
                </c:pt>
                <c:pt idx="5259">
                  <c:v>97.44</c:v>
                </c:pt>
                <c:pt idx="5260">
                  <c:v>97.44</c:v>
                </c:pt>
                <c:pt idx="5261">
                  <c:v>97.44</c:v>
                </c:pt>
                <c:pt idx="5262">
                  <c:v>97.44</c:v>
                </c:pt>
                <c:pt idx="5263">
                  <c:v>97.44</c:v>
                </c:pt>
                <c:pt idx="5264">
                  <c:v>97.44</c:v>
                </c:pt>
                <c:pt idx="5265">
                  <c:v>97.44</c:v>
                </c:pt>
                <c:pt idx="5266">
                  <c:v>97.44</c:v>
                </c:pt>
                <c:pt idx="5267">
                  <c:v>97.44</c:v>
                </c:pt>
                <c:pt idx="5268">
                  <c:v>97.44</c:v>
                </c:pt>
                <c:pt idx="5269">
                  <c:v>97.44</c:v>
                </c:pt>
                <c:pt idx="5270">
                  <c:v>97.44</c:v>
                </c:pt>
                <c:pt idx="5271">
                  <c:v>97.44</c:v>
                </c:pt>
                <c:pt idx="5272">
                  <c:v>97.44</c:v>
                </c:pt>
                <c:pt idx="5273">
                  <c:v>97.44</c:v>
                </c:pt>
                <c:pt idx="5274">
                  <c:v>97.44</c:v>
                </c:pt>
                <c:pt idx="5275">
                  <c:v>97.44</c:v>
                </c:pt>
                <c:pt idx="5276">
                  <c:v>97.44</c:v>
                </c:pt>
                <c:pt idx="5277">
                  <c:v>97.19</c:v>
                </c:pt>
                <c:pt idx="5278">
                  <c:v>97.19</c:v>
                </c:pt>
                <c:pt idx="5279">
                  <c:v>97.19</c:v>
                </c:pt>
                <c:pt idx="5280">
                  <c:v>97.19</c:v>
                </c:pt>
                <c:pt idx="5281">
                  <c:v>97.19</c:v>
                </c:pt>
                <c:pt idx="5282">
                  <c:v>97.19</c:v>
                </c:pt>
                <c:pt idx="5283">
                  <c:v>97.19</c:v>
                </c:pt>
                <c:pt idx="5284">
                  <c:v>97.19</c:v>
                </c:pt>
                <c:pt idx="5285">
                  <c:v>97.19</c:v>
                </c:pt>
                <c:pt idx="5286">
                  <c:v>97.19</c:v>
                </c:pt>
                <c:pt idx="5287">
                  <c:v>97.19</c:v>
                </c:pt>
                <c:pt idx="5288">
                  <c:v>97.19</c:v>
                </c:pt>
                <c:pt idx="5289">
                  <c:v>97.19</c:v>
                </c:pt>
                <c:pt idx="5290">
                  <c:v>97.19</c:v>
                </c:pt>
                <c:pt idx="5291">
                  <c:v>97.19</c:v>
                </c:pt>
                <c:pt idx="5292">
                  <c:v>97.19</c:v>
                </c:pt>
                <c:pt idx="5293">
                  <c:v>97.19</c:v>
                </c:pt>
                <c:pt idx="5294">
                  <c:v>97.19</c:v>
                </c:pt>
                <c:pt idx="5295">
                  <c:v>97.19</c:v>
                </c:pt>
                <c:pt idx="5296">
                  <c:v>97.19</c:v>
                </c:pt>
                <c:pt idx="5297">
                  <c:v>97.19</c:v>
                </c:pt>
                <c:pt idx="5298">
                  <c:v>97.19</c:v>
                </c:pt>
                <c:pt idx="5299">
                  <c:v>97.19</c:v>
                </c:pt>
                <c:pt idx="5300">
                  <c:v>97.19</c:v>
                </c:pt>
                <c:pt idx="5301">
                  <c:v>97.19</c:v>
                </c:pt>
                <c:pt idx="5302">
                  <c:v>97.19</c:v>
                </c:pt>
                <c:pt idx="5303">
                  <c:v>97.19</c:v>
                </c:pt>
                <c:pt idx="5304">
                  <c:v>97.19</c:v>
                </c:pt>
                <c:pt idx="5305">
                  <c:v>97.19</c:v>
                </c:pt>
                <c:pt idx="5306">
                  <c:v>97.19</c:v>
                </c:pt>
                <c:pt idx="5307">
                  <c:v>97.19</c:v>
                </c:pt>
                <c:pt idx="5308">
                  <c:v>97.19</c:v>
                </c:pt>
                <c:pt idx="5309">
                  <c:v>97.06</c:v>
                </c:pt>
                <c:pt idx="5310">
                  <c:v>97.06</c:v>
                </c:pt>
                <c:pt idx="5311">
                  <c:v>97.06</c:v>
                </c:pt>
                <c:pt idx="5312">
                  <c:v>97.06</c:v>
                </c:pt>
                <c:pt idx="5313">
                  <c:v>97.06</c:v>
                </c:pt>
                <c:pt idx="5314">
                  <c:v>97.06</c:v>
                </c:pt>
                <c:pt idx="5315">
                  <c:v>97.06</c:v>
                </c:pt>
                <c:pt idx="5316">
                  <c:v>97.06</c:v>
                </c:pt>
                <c:pt idx="5317">
                  <c:v>97.06</c:v>
                </c:pt>
                <c:pt idx="5318">
                  <c:v>97.06</c:v>
                </c:pt>
                <c:pt idx="5319">
                  <c:v>97.06</c:v>
                </c:pt>
                <c:pt idx="5320">
                  <c:v>97.06</c:v>
                </c:pt>
                <c:pt idx="5321">
                  <c:v>97.06</c:v>
                </c:pt>
                <c:pt idx="5322">
                  <c:v>97.06</c:v>
                </c:pt>
                <c:pt idx="5323">
                  <c:v>97.06</c:v>
                </c:pt>
                <c:pt idx="5324">
                  <c:v>97.06</c:v>
                </c:pt>
                <c:pt idx="5325">
                  <c:v>97.06</c:v>
                </c:pt>
                <c:pt idx="5326">
                  <c:v>97.06</c:v>
                </c:pt>
                <c:pt idx="5327">
                  <c:v>97.06</c:v>
                </c:pt>
                <c:pt idx="5328">
                  <c:v>97.06</c:v>
                </c:pt>
                <c:pt idx="5329">
                  <c:v>97.06</c:v>
                </c:pt>
                <c:pt idx="5330">
                  <c:v>97.06</c:v>
                </c:pt>
                <c:pt idx="5331">
                  <c:v>97.06</c:v>
                </c:pt>
                <c:pt idx="5332">
                  <c:v>97.06</c:v>
                </c:pt>
                <c:pt idx="5333">
                  <c:v>97.06</c:v>
                </c:pt>
                <c:pt idx="5334">
                  <c:v>97.06</c:v>
                </c:pt>
                <c:pt idx="5335">
                  <c:v>97.06</c:v>
                </c:pt>
                <c:pt idx="5336">
                  <c:v>97.06</c:v>
                </c:pt>
                <c:pt idx="5337">
                  <c:v>97.06</c:v>
                </c:pt>
                <c:pt idx="5338">
                  <c:v>97.06</c:v>
                </c:pt>
                <c:pt idx="5339">
                  <c:v>97.06</c:v>
                </c:pt>
                <c:pt idx="5340">
                  <c:v>97.06</c:v>
                </c:pt>
                <c:pt idx="5341">
                  <c:v>97.06</c:v>
                </c:pt>
                <c:pt idx="5342">
                  <c:v>97.06</c:v>
                </c:pt>
                <c:pt idx="5343">
                  <c:v>97.06</c:v>
                </c:pt>
                <c:pt idx="5344">
                  <c:v>97.31</c:v>
                </c:pt>
                <c:pt idx="5345">
                  <c:v>97.31</c:v>
                </c:pt>
                <c:pt idx="5346">
                  <c:v>97.31</c:v>
                </c:pt>
                <c:pt idx="5347">
                  <c:v>97.31</c:v>
                </c:pt>
                <c:pt idx="5348">
                  <c:v>97.31</c:v>
                </c:pt>
                <c:pt idx="5349">
                  <c:v>97.31</c:v>
                </c:pt>
                <c:pt idx="5350">
                  <c:v>97.31</c:v>
                </c:pt>
                <c:pt idx="5351">
                  <c:v>97.31</c:v>
                </c:pt>
                <c:pt idx="5352">
                  <c:v>97.31</c:v>
                </c:pt>
                <c:pt idx="5353">
                  <c:v>97.31</c:v>
                </c:pt>
                <c:pt idx="5354">
                  <c:v>97.31</c:v>
                </c:pt>
                <c:pt idx="5355">
                  <c:v>97.31</c:v>
                </c:pt>
                <c:pt idx="5356">
                  <c:v>97.31</c:v>
                </c:pt>
                <c:pt idx="5357">
                  <c:v>97.31</c:v>
                </c:pt>
                <c:pt idx="5358">
                  <c:v>97.31</c:v>
                </c:pt>
                <c:pt idx="5359">
                  <c:v>97.31</c:v>
                </c:pt>
                <c:pt idx="5360">
                  <c:v>97.31</c:v>
                </c:pt>
                <c:pt idx="5361">
                  <c:v>97.31</c:v>
                </c:pt>
                <c:pt idx="5362">
                  <c:v>96.81</c:v>
                </c:pt>
                <c:pt idx="5363">
                  <c:v>96.81</c:v>
                </c:pt>
                <c:pt idx="5364">
                  <c:v>96.81</c:v>
                </c:pt>
                <c:pt idx="5365">
                  <c:v>96.81</c:v>
                </c:pt>
                <c:pt idx="5366">
                  <c:v>96.81</c:v>
                </c:pt>
                <c:pt idx="5367">
                  <c:v>96.81</c:v>
                </c:pt>
                <c:pt idx="5368">
                  <c:v>96.81</c:v>
                </c:pt>
                <c:pt idx="5369">
                  <c:v>96.81</c:v>
                </c:pt>
                <c:pt idx="5370">
                  <c:v>96.81</c:v>
                </c:pt>
                <c:pt idx="5371">
                  <c:v>96.81</c:v>
                </c:pt>
                <c:pt idx="5372">
                  <c:v>96.81</c:v>
                </c:pt>
                <c:pt idx="5373">
                  <c:v>96.81</c:v>
                </c:pt>
                <c:pt idx="5374">
                  <c:v>96.81</c:v>
                </c:pt>
                <c:pt idx="5375">
                  <c:v>96.81</c:v>
                </c:pt>
                <c:pt idx="5376">
                  <c:v>97.06</c:v>
                </c:pt>
                <c:pt idx="5377">
                  <c:v>97.06</c:v>
                </c:pt>
                <c:pt idx="5378">
                  <c:v>97.06</c:v>
                </c:pt>
                <c:pt idx="5379">
                  <c:v>97.06</c:v>
                </c:pt>
                <c:pt idx="5380">
                  <c:v>97.06</c:v>
                </c:pt>
                <c:pt idx="5381">
                  <c:v>97.06</c:v>
                </c:pt>
                <c:pt idx="5382">
                  <c:v>97.06</c:v>
                </c:pt>
                <c:pt idx="5383">
                  <c:v>97.06</c:v>
                </c:pt>
                <c:pt idx="5384">
                  <c:v>97.06</c:v>
                </c:pt>
                <c:pt idx="5385">
                  <c:v>97.06</c:v>
                </c:pt>
                <c:pt idx="5386">
                  <c:v>97.06</c:v>
                </c:pt>
                <c:pt idx="5387">
                  <c:v>97.06</c:v>
                </c:pt>
                <c:pt idx="5388">
                  <c:v>97.06</c:v>
                </c:pt>
                <c:pt idx="5389">
                  <c:v>97.06</c:v>
                </c:pt>
                <c:pt idx="5390">
                  <c:v>97.06</c:v>
                </c:pt>
                <c:pt idx="5391">
                  <c:v>97.06</c:v>
                </c:pt>
                <c:pt idx="5392">
                  <c:v>97.06</c:v>
                </c:pt>
                <c:pt idx="5393">
                  <c:v>97.06</c:v>
                </c:pt>
                <c:pt idx="5394">
                  <c:v>96.62</c:v>
                </c:pt>
                <c:pt idx="5395">
                  <c:v>96.62</c:v>
                </c:pt>
                <c:pt idx="5396">
                  <c:v>96.62</c:v>
                </c:pt>
                <c:pt idx="5397">
                  <c:v>96.62</c:v>
                </c:pt>
                <c:pt idx="5398">
                  <c:v>96.62</c:v>
                </c:pt>
                <c:pt idx="5399">
                  <c:v>96.62</c:v>
                </c:pt>
                <c:pt idx="5400">
                  <c:v>96.62</c:v>
                </c:pt>
                <c:pt idx="5401">
                  <c:v>96.62</c:v>
                </c:pt>
                <c:pt idx="5402">
                  <c:v>96.62</c:v>
                </c:pt>
                <c:pt idx="5403">
                  <c:v>96.62</c:v>
                </c:pt>
                <c:pt idx="5404">
                  <c:v>96.62</c:v>
                </c:pt>
                <c:pt idx="5405">
                  <c:v>96.62</c:v>
                </c:pt>
                <c:pt idx="5406">
                  <c:v>96.62</c:v>
                </c:pt>
                <c:pt idx="5407">
                  <c:v>96.62</c:v>
                </c:pt>
                <c:pt idx="5408">
                  <c:v>96.62</c:v>
                </c:pt>
                <c:pt idx="5409">
                  <c:v>96.81</c:v>
                </c:pt>
                <c:pt idx="5410">
                  <c:v>96.81</c:v>
                </c:pt>
                <c:pt idx="5411">
                  <c:v>96.81</c:v>
                </c:pt>
                <c:pt idx="5412">
                  <c:v>96.81</c:v>
                </c:pt>
                <c:pt idx="5413">
                  <c:v>96.81</c:v>
                </c:pt>
                <c:pt idx="5414">
                  <c:v>96.81</c:v>
                </c:pt>
                <c:pt idx="5415">
                  <c:v>96.81</c:v>
                </c:pt>
                <c:pt idx="5416">
                  <c:v>96.81</c:v>
                </c:pt>
                <c:pt idx="5417">
                  <c:v>96.81</c:v>
                </c:pt>
                <c:pt idx="5418">
                  <c:v>96.81</c:v>
                </c:pt>
                <c:pt idx="5419">
                  <c:v>96.81</c:v>
                </c:pt>
                <c:pt idx="5420">
                  <c:v>96.81</c:v>
                </c:pt>
                <c:pt idx="5421">
                  <c:v>96.81</c:v>
                </c:pt>
                <c:pt idx="5422">
                  <c:v>96.81</c:v>
                </c:pt>
                <c:pt idx="5423">
                  <c:v>96.81</c:v>
                </c:pt>
                <c:pt idx="5424">
                  <c:v>96.81</c:v>
                </c:pt>
                <c:pt idx="5425">
                  <c:v>96.81</c:v>
                </c:pt>
                <c:pt idx="5426">
                  <c:v>96.81</c:v>
                </c:pt>
                <c:pt idx="5427">
                  <c:v>97.06</c:v>
                </c:pt>
                <c:pt idx="5428">
                  <c:v>97.06</c:v>
                </c:pt>
                <c:pt idx="5429">
                  <c:v>97.06</c:v>
                </c:pt>
                <c:pt idx="5430">
                  <c:v>97.06</c:v>
                </c:pt>
                <c:pt idx="5431">
                  <c:v>97.06</c:v>
                </c:pt>
                <c:pt idx="5432">
                  <c:v>97.06</c:v>
                </c:pt>
                <c:pt idx="5433">
                  <c:v>97.06</c:v>
                </c:pt>
                <c:pt idx="5434">
                  <c:v>96.94</c:v>
                </c:pt>
                <c:pt idx="5435">
                  <c:v>96.94</c:v>
                </c:pt>
                <c:pt idx="5436">
                  <c:v>96.94</c:v>
                </c:pt>
                <c:pt idx="5437">
                  <c:v>96.94</c:v>
                </c:pt>
                <c:pt idx="5438">
                  <c:v>96.94</c:v>
                </c:pt>
                <c:pt idx="5439">
                  <c:v>96.94</c:v>
                </c:pt>
                <c:pt idx="5440">
                  <c:v>96.94</c:v>
                </c:pt>
                <c:pt idx="5441">
                  <c:v>96.94</c:v>
                </c:pt>
                <c:pt idx="5442">
                  <c:v>96.94</c:v>
                </c:pt>
                <c:pt idx="5443">
                  <c:v>96.94</c:v>
                </c:pt>
                <c:pt idx="5444">
                  <c:v>96.94</c:v>
                </c:pt>
                <c:pt idx="5445">
                  <c:v>96.94</c:v>
                </c:pt>
                <c:pt idx="5446">
                  <c:v>96.94</c:v>
                </c:pt>
                <c:pt idx="5447">
                  <c:v>96.94</c:v>
                </c:pt>
                <c:pt idx="5448">
                  <c:v>97</c:v>
                </c:pt>
                <c:pt idx="5449">
                  <c:v>97</c:v>
                </c:pt>
                <c:pt idx="5450">
                  <c:v>97</c:v>
                </c:pt>
                <c:pt idx="5451">
                  <c:v>97</c:v>
                </c:pt>
                <c:pt idx="5452">
                  <c:v>97</c:v>
                </c:pt>
                <c:pt idx="5453">
                  <c:v>97</c:v>
                </c:pt>
                <c:pt idx="5454">
                  <c:v>97</c:v>
                </c:pt>
                <c:pt idx="5455">
                  <c:v>97</c:v>
                </c:pt>
                <c:pt idx="5456">
                  <c:v>97</c:v>
                </c:pt>
                <c:pt idx="5457">
                  <c:v>97</c:v>
                </c:pt>
                <c:pt idx="5458">
                  <c:v>97</c:v>
                </c:pt>
                <c:pt idx="5459">
                  <c:v>97</c:v>
                </c:pt>
                <c:pt idx="5460">
                  <c:v>97</c:v>
                </c:pt>
                <c:pt idx="5461">
                  <c:v>97</c:v>
                </c:pt>
                <c:pt idx="5462">
                  <c:v>97</c:v>
                </c:pt>
                <c:pt idx="5463">
                  <c:v>97</c:v>
                </c:pt>
                <c:pt idx="5464">
                  <c:v>97</c:v>
                </c:pt>
                <c:pt idx="5465">
                  <c:v>97</c:v>
                </c:pt>
                <c:pt idx="5466">
                  <c:v>96.75</c:v>
                </c:pt>
                <c:pt idx="5467">
                  <c:v>96.75</c:v>
                </c:pt>
                <c:pt idx="5468">
                  <c:v>96.75</c:v>
                </c:pt>
                <c:pt idx="5469">
                  <c:v>96.75</c:v>
                </c:pt>
                <c:pt idx="5470">
                  <c:v>96.75</c:v>
                </c:pt>
                <c:pt idx="5471">
                  <c:v>96.75</c:v>
                </c:pt>
                <c:pt idx="5472">
                  <c:v>96.75</c:v>
                </c:pt>
                <c:pt idx="5473">
                  <c:v>96.75</c:v>
                </c:pt>
                <c:pt idx="5474">
                  <c:v>96.75</c:v>
                </c:pt>
                <c:pt idx="5475">
                  <c:v>96.75</c:v>
                </c:pt>
                <c:pt idx="5476">
                  <c:v>96.5</c:v>
                </c:pt>
                <c:pt idx="5477">
                  <c:v>96.5</c:v>
                </c:pt>
                <c:pt idx="5478">
                  <c:v>96.5</c:v>
                </c:pt>
                <c:pt idx="5479">
                  <c:v>96.5</c:v>
                </c:pt>
                <c:pt idx="5480">
                  <c:v>96.5</c:v>
                </c:pt>
                <c:pt idx="5481">
                  <c:v>96.5</c:v>
                </c:pt>
                <c:pt idx="5482">
                  <c:v>96.5</c:v>
                </c:pt>
                <c:pt idx="5483">
                  <c:v>96.5</c:v>
                </c:pt>
                <c:pt idx="5484">
                  <c:v>96.5</c:v>
                </c:pt>
                <c:pt idx="5485">
                  <c:v>96.5</c:v>
                </c:pt>
                <c:pt idx="5486">
                  <c:v>96.5</c:v>
                </c:pt>
                <c:pt idx="5487">
                  <c:v>96.5</c:v>
                </c:pt>
                <c:pt idx="5488">
                  <c:v>96.5</c:v>
                </c:pt>
                <c:pt idx="5489">
                  <c:v>96.5</c:v>
                </c:pt>
                <c:pt idx="5490">
                  <c:v>96.5</c:v>
                </c:pt>
                <c:pt idx="5491">
                  <c:v>96.5</c:v>
                </c:pt>
                <c:pt idx="5492">
                  <c:v>96.5</c:v>
                </c:pt>
                <c:pt idx="5493">
                  <c:v>96.5</c:v>
                </c:pt>
                <c:pt idx="5494">
                  <c:v>97.56</c:v>
                </c:pt>
                <c:pt idx="5495">
                  <c:v>97.56</c:v>
                </c:pt>
                <c:pt idx="5496">
                  <c:v>97.56</c:v>
                </c:pt>
                <c:pt idx="5497">
                  <c:v>97.56</c:v>
                </c:pt>
                <c:pt idx="5498">
                  <c:v>97.56</c:v>
                </c:pt>
                <c:pt idx="5499">
                  <c:v>97.56</c:v>
                </c:pt>
                <c:pt idx="5500">
                  <c:v>97.56</c:v>
                </c:pt>
                <c:pt idx="5501">
                  <c:v>97.56</c:v>
                </c:pt>
                <c:pt idx="5502">
                  <c:v>97.56</c:v>
                </c:pt>
                <c:pt idx="5503">
                  <c:v>97.56</c:v>
                </c:pt>
                <c:pt idx="5504">
                  <c:v>97.56</c:v>
                </c:pt>
                <c:pt idx="5505">
                  <c:v>97.56</c:v>
                </c:pt>
                <c:pt idx="5506">
                  <c:v>97.56</c:v>
                </c:pt>
                <c:pt idx="5507">
                  <c:v>97.56</c:v>
                </c:pt>
                <c:pt idx="5508">
                  <c:v>97.56</c:v>
                </c:pt>
                <c:pt idx="5509">
                  <c:v>97.56</c:v>
                </c:pt>
                <c:pt idx="5510">
                  <c:v>97.56</c:v>
                </c:pt>
                <c:pt idx="5511">
                  <c:v>97.56</c:v>
                </c:pt>
                <c:pt idx="5512">
                  <c:v>96.5</c:v>
                </c:pt>
                <c:pt idx="5513">
                  <c:v>96.5</c:v>
                </c:pt>
                <c:pt idx="5514">
                  <c:v>96.5</c:v>
                </c:pt>
                <c:pt idx="5515">
                  <c:v>96.5</c:v>
                </c:pt>
                <c:pt idx="5516">
                  <c:v>96.5</c:v>
                </c:pt>
                <c:pt idx="5517">
                  <c:v>96.5</c:v>
                </c:pt>
                <c:pt idx="5518">
                  <c:v>96.5</c:v>
                </c:pt>
                <c:pt idx="5519">
                  <c:v>96.5</c:v>
                </c:pt>
                <c:pt idx="5520">
                  <c:v>96.5</c:v>
                </c:pt>
                <c:pt idx="5521">
                  <c:v>96.5</c:v>
                </c:pt>
                <c:pt idx="5522">
                  <c:v>96.5</c:v>
                </c:pt>
                <c:pt idx="5523">
                  <c:v>96.5</c:v>
                </c:pt>
                <c:pt idx="5524">
                  <c:v>96.5</c:v>
                </c:pt>
                <c:pt idx="5525">
                  <c:v>96.5</c:v>
                </c:pt>
                <c:pt idx="5526">
                  <c:v>96.81</c:v>
                </c:pt>
                <c:pt idx="5527">
                  <c:v>96.81</c:v>
                </c:pt>
                <c:pt idx="5528">
                  <c:v>96.81</c:v>
                </c:pt>
                <c:pt idx="5529">
                  <c:v>96.81</c:v>
                </c:pt>
                <c:pt idx="5530">
                  <c:v>96.81</c:v>
                </c:pt>
                <c:pt idx="5531">
                  <c:v>96.81</c:v>
                </c:pt>
                <c:pt idx="5532">
                  <c:v>96.81</c:v>
                </c:pt>
                <c:pt idx="5533">
                  <c:v>96.81</c:v>
                </c:pt>
                <c:pt idx="5534">
                  <c:v>96.81</c:v>
                </c:pt>
                <c:pt idx="5535">
                  <c:v>96.81</c:v>
                </c:pt>
                <c:pt idx="5536">
                  <c:v>96.81</c:v>
                </c:pt>
                <c:pt idx="5537">
                  <c:v>96.81</c:v>
                </c:pt>
                <c:pt idx="5538">
                  <c:v>96.81</c:v>
                </c:pt>
                <c:pt idx="5539">
                  <c:v>96.81</c:v>
                </c:pt>
                <c:pt idx="5540">
                  <c:v>96.81</c:v>
                </c:pt>
                <c:pt idx="5541">
                  <c:v>96.81</c:v>
                </c:pt>
                <c:pt idx="5542">
                  <c:v>96.81</c:v>
                </c:pt>
                <c:pt idx="5543">
                  <c:v>96.81</c:v>
                </c:pt>
                <c:pt idx="5544">
                  <c:v>96.25</c:v>
                </c:pt>
                <c:pt idx="5545">
                  <c:v>96.25</c:v>
                </c:pt>
                <c:pt idx="5546">
                  <c:v>96.25</c:v>
                </c:pt>
                <c:pt idx="5547">
                  <c:v>96.25</c:v>
                </c:pt>
                <c:pt idx="5548">
                  <c:v>96.25</c:v>
                </c:pt>
                <c:pt idx="5549">
                  <c:v>96.25</c:v>
                </c:pt>
                <c:pt idx="5550">
                  <c:v>96.25</c:v>
                </c:pt>
                <c:pt idx="5551">
                  <c:v>96.25</c:v>
                </c:pt>
                <c:pt idx="5552">
                  <c:v>96.25</c:v>
                </c:pt>
                <c:pt idx="5553">
                  <c:v>96.25</c:v>
                </c:pt>
                <c:pt idx="5554">
                  <c:v>96.25</c:v>
                </c:pt>
                <c:pt idx="5555">
                  <c:v>96.25</c:v>
                </c:pt>
                <c:pt idx="5556">
                  <c:v>96.25</c:v>
                </c:pt>
                <c:pt idx="5557">
                  <c:v>96.25</c:v>
                </c:pt>
                <c:pt idx="5558">
                  <c:v>96.69</c:v>
                </c:pt>
                <c:pt idx="5559">
                  <c:v>96.69</c:v>
                </c:pt>
                <c:pt idx="5560">
                  <c:v>96.69</c:v>
                </c:pt>
                <c:pt idx="5561">
                  <c:v>96.69</c:v>
                </c:pt>
                <c:pt idx="5562">
                  <c:v>96.69</c:v>
                </c:pt>
                <c:pt idx="5563">
                  <c:v>96.69</c:v>
                </c:pt>
                <c:pt idx="5564">
                  <c:v>96.69</c:v>
                </c:pt>
                <c:pt idx="5565">
                  <c:v>96.69</c:v>
                </c:pt>
                <c:pt idx="5566">
                  <c:v>96.69</c:v>
                </c:pt>
                <c:pt idx="5567">
                  <c:v>96.69</c:v>
                </c:pt>
                <c:pt idx="5568">
                  <c:v>96.69</c:v>
                </c:pt>
                <c:pt idx="5569">
                  <c:v>96.69</c:v>
                </c:pt>
                <c:pt idx="5570">
                  <c:v>96.69</c:v>
                </c:pt>
                <c:pt idx="5571">
                  <c:v>96.69</c:v>
                </c:pt>
                <c:pt idx="5572">
                  <c:v>96.69</c:v>
                </c:pt>
                <c:pt idx="5573">
                  <c:v>96.69</c:v>
                </c:pt>
                <c:pt idx="5574">
                  <c:v>96.69</c:v>
                </c:pt>
                <c:pt idx="5575">
                  <c:v>96.69</c:v>
                </c:pt>
                <c:pt idx="5576">
                  <c:v>96.37</c:v>
                </c:pt>
                <c:pt idx="5577">
                  <c:v>96.37</c:v>
                </c:pt>
                <c:pt idx="5578">
                  <c:v>96.37</c:v>
                </c:pt>
                <c:pt idx="5579">
                  <c:v>96.37</c:v>
                </c:pt>
                <c:pt idx="5580">
                  <c:v>96.37</c:v>
                </c:pt>
                <c:pt idx="5581">
                  <c:v>96.37</c:v>
                </c:pt>
                <c:pt idx="5582">
                  <c:v>96.37</c:v>
                </c:pt>
                <c:pt idx="5583">
                  <c:v>96.37</c:v>
                </c:pt>
                <c:pt idx="5584">
                  <c:v>96.37</c:v>
                </c:pt>
                <c:pt idx="5585">
                  <c:v>96.37</c:v>
                </c:pt>
                <c:pt idx="5586">
                  <c:v>96.37</c:v>
                </c:pt>
                <c:pt idx="5587">
                  <c:v>96.37</c:v>
                </c:pt>
                <c:pt idx="5588">
                  <c:v>96.37</c:v>
                </c:pt>
                <c:pt idx="5589">
                  <c:v>96.37</c:v>
                </c:pt>
                <c:pt idx="5590">
                  <c:v>96.37</c:v>
                </c:pt>
                <c:pt idx="5591">
                  <c:v>96.37</c:v>
                </c:pt>
                <c:pt idx="5592">
                  <c:v>96.37</c:v>
                </c:pt>
                <c:pt idx="5593">
                  <c:v>96.37</c:v>
                </c:pt>
                <c:pt idx="5594">
                  <c:v>96.25</c:v>
                </c:pt>
                <c:pt idx="5595">
                  <c:v>96.25</c:v>
                </c:pt>
                <c:pt idx="5596">
                  <c:v>96.25</c:v>
                </c:pt>
                <c:pt idx="5597">
                  <c:v>96.25</c:v>
                </c:pt>
                <c:pt idx="5598">
                  <c:v>96.25</c:v>
                </c:pt>
                <c:pt idx="5599">
                  <c:v>96.25</c:v>
                </c:pt>
                <c:pt idx="5600">
                  <c:v>96.25</c:v>
                </c:pt>
                <c:pt idx="5601">
                  <c:v>96.25</c:v>
                </c:pt>
                <c:pt idx="5602">
                  <c:v>96.25</c:v>
                </c:pt>
                <c:pt idx="5603">
                  <c:v>96.25</c:v>
                </c:pt>
                <c:pt idx="5604">
                  <c:v>96.25</c:v>
                </c:pt>
                <c:pt idx="5605">
                  <c:v>96.25</c:v>
                </c:pt>
                <c:pt idx="5606">
                  <c:v>96.25</c:v>
                </c:pt>
                <c:pt idx="5607">
                  <c:v>96.12</c:v>
                </c:pt>
                <c:pt idx="5608">
                  <c:v>96.12</c:v>
                </c:pt>
                <c:pt idx="5609">
                  <c:v>96.12</c:v>
                </c:pt>
                <c:pt idx="5610">
                  <c:v>96.12</c:v>
                </c:pt>
                <c:pt idx="5611">
                  <c:v>96.12</c:v>
                </c:pt>
                <c:pt idx="5612">
                  <c:v>96.12</c:v>
                </c:pt>
                <c:pt idx="5613">
                  <c:v>96.12</c:v>
                </c:pt>
                <c:pt idx="5614">
                  <c:v>96.12</c:v>
                </c:pt>
                <c:pt idx="5615">
                  <c:v>96.12</c:v>
                </c:pt>
                <c:pt idx="5616">
                  <c:v>96.12</c:v>
                </c:pt>
                <c:pt idx="5617">
                  <c:v>96.12</c:v>
                </c:pt>
                <c:pt idx="5618">
                  <c:v>96.12</c:v>
                </c:pt>
                <c:pt idx="5619">
                  <c:v>96.12</c:v>
                </c:pt>
                <c:pt idx="5620">
                  <c:v>96.12</c:v>
                </c:pt>
                <c:pt idx="5621">
                  <c:v>96.12</c:v>
                </c:pt>
                <c:pt idx="5622">
                  <c:v>96.12</c:v>
                </c:pt>
                <c:pt idx="5623">
                  <c:v>96.12</c:v>
                </c:pt>
                <c:pt idx="5624">
                  <c:v>96.12</c:v>
                </c:pt>
                <c:pt idx="5625">
                  <c:v>96.12</c:v>
                </c:pt>
                <c:pt idx="5626">
                  <c:v>96.12</c:v>
                </c:pt>
                <c:pt idx="5627">
                  <c:v>96.12</c:v>
                </c:pt>
                <c:pt idx="5628">
                  <c:v>96.12</c:v>
                </c:pt>
                <c:pt idx="5629">
                  <c:v>96.12</c:v>
                </c:pt>
                <c:pt idx="5630">
                  <c:v>96.12</c:v>
                </c:pt>
                <c:pt idx="5631">
                  <c:v>96.12</c:v>
                </c:pt>
                <c:pt idx="5632">
                  <c:v>96.12</c:v>
                </c:pt>
                <c:pt idx="5633">
                  <c:v>96.12</c:v>
                </c:pt>
                <c:pt idx="5634">
                  <c:v>96.12</c:v>
                </c:pt>
                <c:pt idx="5635">
                  <c:v>96.12</c:v>
                </c:pt>
                <c:pt idx="5636">
                  <c:v>96.12</c:v>
                </c:pt>
                <c:pt idx="5637">
                  <c:v>96.12</c:v>
                </c:pt>
                <c:pt idx="5638">
                  <c:v>96.12</c:v>
                </c:pt>
                <c:pt idx="5639">
                  <c:v>96.12</c:v>
                </c:pt>
                <c:pt idx="5640">
                  <c:v>96.12</c:v>
                </c:pt>
                <c:pt idx="5641">
                  <c:v>96.06</c:v>
                </c:pt>
                <c:pt idx="5642">
                  <c:v>96.06</c:v>
                </c:pt>
                <c:pt idx="5643">
                  <c:v>96.06</c:v>
                </c:pt>
                <c:pt idx="5644">
                  <c:v>96.06</c:v>
                </c:pt>
                <c:pt idx="5645">
                  <c:v>96.06</c:v>
                </c:pt>
                <c:pt idx="5646">
                  <c:v>96.06</c:v>
                </c:pt>
                <c:pt idx="5647">
                  <c:v>96.06</c:v>
                </c:pt>
                <c:pt idx="5648">
                  <c:v>96.06</c:v>
                </c:pt>
                <c:pt idx="5649">
                  <c:v>96.06</c:v>
                </c:pt>
                <c:pt idx="5650">
                  <c:v>96.06</c:v>
                </c:pt>
                <c:pt idx="5651">
                  <c:v>96.06</c:v>
                </c:pt>
                <c:pt idx="5652">
                  <c:v>96.06</c:v>
                </c:pt>
                <c:pt idx="5653">
                  <c:v>96.06</c:v>
                </c:pt>
                <c:pt idx="5654">
                  <c:v>96.06</c:v>
                </c:pt>
                <c:pt idx="5655">
                  <c:v>96.06</c:v>
                </c:pt>
                <c:pt idx="5656">
                  <c:v>96.06</c:v>
                </c:pt>
                <c:pt idx="5657">
                  <c:v>96.06</c:v>
                </c:pt>
                <c:pt idx="5658">
                  <c:v>96.06</c:v>
                </c:pt>
                <c:pt idx="5659">
                  <c:v>96.12</c:v>
                </c:pt>
                <c:pt idx="5660">
                  <c:v>96.12</c:v>
                </c:pt>
                <c:pt idx="5661">
                  <c:v>96.12</c:v>
                </c:pt>
                <c:pt idx="5662">
                  <c:v>96.12</c:v>
                </c:pt>
                <c:pt idx="5663">
                  <c:v>96.12</c:v>
                </c:pt>
                <c:pt idx="5664">
                  <c:v>96.12</c:v>
                </c:pt>
                <c:pt idx="5665">
                  <c:v>96.12</c:v>
                </c:pt>
                <c:pt idx="5666">
                  <c:v>96.12</c:v>
                </c:pt>
                <c:pt idx="5667">
                  <c:v>96.12</c:v>
                </c:pt>
                <c:pt idx="5668">
                  <c:v>96.12</c:v>
                </c:pt>
                <c:pt idx="5669">
                  <c:v>96.12</c:v>
                </c:pt>
                <c:pt idx="5670">
                  <c:v>96.12</c:v>
                </c:pt>
                <c:pt idx="5671">
                  <c:v>96.12</c:v>
                </c:pt>
                <c:pt idx="5672">
                  <c:v>96.12</c:v>
                </c:pt>
                <c:pt idx="5673">
                  <c:v>96.12</c:v>
                </c:pt>
                <c:pt idx="5674">
                  <c:v>96.12</c:v>
                </c:pt>
                <c:pt idx="5675">
                  <c:v>96.12</c:v>
                </c:pt>
                <c:pt idx="5676">
                  <c:v>96.12</c:v>
                </c:pt>
                <c:pt idx="5677">
                  <c:v>95.56</c:v>
                </c:pt>
                <c:pt idx="5678">
                  <c:v>95.56</c:v>
                </c:pt>
                <c:pt idx="5679">
                  <c:v>95.56</c:v>
                </c:pt>
                <c:pt idx="5680">
                  <c:v>95.56</c:v>
                </c:pt>
                <c:pt idx="5681">
                  <c:v>95.56</c:v>
                </c:pt>
                <c:pt idx="5682">
                  <c:v>95.56</c:v>
                </c:pt>
                <c:pt idx="5683">
                  <c:v>95.56</c:v>
                </c:pt>
                <c:pt idx="5684">
                  <c:v>95.56</c:v>
                </c:pt>
                <c:pt idx="5685">
                  <c:v>95.56</c:v>
                </c:pt>
                <c:pt idx="5686">
                  <c:v>95.56</c:v>
                </c:pt>
                <c:pt idx="5687">
                  <c:v>95.56</c:v>
                </c:pt>
                <c:pt idx="5688">
                  <c:v>95.56</c:v>
                </c:pt>
                <c:pt idx="5689">
                  <c:v>95.56</c:v>
                </c:pt>
                <c:pt idx="5690">
                  <c:v>95.56</c:v>
                </c:pt>
                <c:pt idx="5691">
                  <c:v>95.81</c:v>
                </c:pt>
                <c:pt idx="5692">
                  <c:v>95.81</c:v>
                </c:pt>
                <c:pt idx="5693">
                  <c:v>95.81</c:v>
                </c:pt>
                <c:pt idx="5694">
                  <c:v>95.81</c:v>
                </c:pt>
                <c:pt idx="5695">
                  <c:v>95.81</c:v>
                </c:pt>
                <c:pt idx="5696">
                  <c:v>95.81</c:v>
                </c:pt>
                <c:pt idx="5697">
                  <c:v>95.81</c:v>
                </c:pt>
                <c:pt idx="5698">
                  <c:v>95.81</c:v>
                </c:pt>
                <c:pt idx="5699">
                  <c:v>95.81</c:v>
                </c:pt>
                <c:pt idx="5700">
                  <c:v>95.81</c:v>
                </c:pt>
                <c:pt idx="5701">
                  <c:v>95.81</c:v>
                </c:pt>
                <c:pt idx="5702">
                  <c:v>95.81</c:v>
                </c:pt>
                <c:pt idx="5703">
                  <c:v>95.81</c:v>
                </c:pt>
                <c:pt idx="5704">
                  <c:v>95.81</c:v>
                </c:pt>
                <c:pt idx="5705">
                  <c:v>95.81</c:v>
                </c:pt>
                <c:pt idx="5706">
                  <c:v>95.81</c:v>
                </c:pt>
                <c:pt idx="5707">
                  <c:v>95.81</c:v>
                </c:pt>
                <c:pt idx="5708">
                  <c:v>95.81</c:v>
                </c:pt>
                <c:pt idx="5709">
                  <c:v>95.56</c:v>
                </c:pt>
                <c:pt idx="5710">
                  <c:v>95.56</c:v>
                </c:pt>
                <c:pt idx="5711">
                  <c:v>95.56</c:v>
                </c:pt>
                <c:pt idx="5712">
                  <c:v>95.56</c:v>
                </c:pt>
                <c:pt idx="5713">
                  <c:v>95.56</c:v>
                </c:pt>
                <c:pt idx="5714">
                  <c:v>95.56</c:v>
                </c:pt>
                <c:pt idx="5715">
                  <c:v>95.56</c:v>
                </c:pt>
                <c:pt idx="5716">
                  <c:v>95.56</c:v>
                </c:pt>
                <c:pt idx="5717">
                  <c:v>95.56</c:v>
                </c:pt>
                <c:pt idx="5718">
                  <c:v>95.56</c:v>
                </c:pt>
                <c:pt idx="5719">
                  <c:v>95.56</c:v>
                </c:pt>
                <c:pt idx="5720">
                  <c:v>95.56</c:v>
                </c:pt>
                <c:pt idx="5721">
                  <c:v>95.56</c:v>
                </c:pt>
                <c:pt idx="5722">
                  <c:v>95.56</c:v>
                </c:pt>
                <c:pt idx="5723">
                  <c:v>95.69</c:v>
                </c:pt>
                <c:pt idx="5724">
                  <c:v>95.69</c:v>
                </c:pt>
                <c:pt idx="5725">
                  <c:v>95.69</c:v>
                </c:pt>
                <c:pt idx="5726">
                  <c:v>95.69</c:v>
                </c:pt>
                <c:pt idx="5727">
                  <c:v>95.69</c:v>
                </c:pt>
                <c:pt idx="5728">
                  <c:v>95.69</c:v>
                </c:pt>
                <c:pt idx="5729">
                  <c:v>95.69</c:v>
                </c:pt>
                <c:pt idx="5730">
                  <c:v>95.69</c:v>
                </c:pt>
                <c:pt idx="5731">
                  <c:v>95.69</c:v>
                </c:pt>
                <c:pt idx="5732">
                  <c:v>95.69</c:v>
                </c:pt>
                <c:pt idx="5733">
                  <c:v>95.69</c:v>
                </c:pt>
                <c:pt idx="5734">
                  <c:v>95.69</c:v>
                </c:pt>
                <c:pt idx="5735">
                  <c:v>95.69</c:v>
                </c:pt>
                <c:pt idx="5736">
                  <c:v>95.69</c:v>
                </c:pt>
                <c:pt idx="5737">
                  <c:v>95.69</c:v>
                </c:pt>
                <c:pt idx="5738">
                  <c:v>95.69</c:v>
                </c:pt>
                <c:pt idx="5739">
                  <c:v>95.69</c:v>
                </c:pt>
                <c:pt idx="5740">
                  <c:v>95.69</c:v>
                </c:pt>
                <c:pt idx="5741">
                  <c:v>95.62</c:v>
                </c:pt>
                <c:pt idx="5742">
                  <c:v>95.62</c:v>
                </c:pt>
                <c:pt idx="5743">
                  <c:v>95.62</c:v>
                </c:pt>
                <c:pt idx="5744">
                  <c:v>95.62</c:v>
                </c:pt>
                <c:pt idx="5745">
                  <c:v>95.62</c:v>
                </c:pt>
                <c:pt idx="5746">
                  <c:v>95.62</c:v>
                </c:pt>
                <c:pt idx="5747">
                  <c:v>95.62</c:v>
                </c:pt>
                <c:pt idx="5748">
                  <c:v>95.62</c:v>
                </c:pt>
                <c:pt idx="5749">
                  <c:v>95.62</c:v>
                </c:pt>
                <c:pt idx="5750">
                  <c:v>95.62</c:v>
                </c:pt>
                <c:pt idx="5751">
                  <c:v>95.62</c:v>
                </c:pt>
                <c:pt idx="5752">
                  <c:v>95.62</c:v>
                </c:pt>
                <c:pt idx="5753">
                  <c:v>95.62</c:v>
                </c:pt>
                <c:pt idx="5754">
                  <c:v>95.62</c:v>
                </c:pt>
                <c:pt idx="5755">
                  <c:v>95.62</c:v>
                </c:pt>
                <c:pt idx="5756">
                  <c:v>95.62</c:v>
                </c:pt>
                <c:pt idx="5757">
                  <c:v>95.62</c:v>
                </c:pt>
                <c:pt idx="5758">
                  <c:v>95.62</c:v>
                </c:pt>
                <c:pt idx="5759">
                  <c:v>95.62</c:v>
                </c:pt>
                <c:pt idx="5760">
                  <c:v>95.62</c:v>
                </c:pt>
                <c:pt idx="5761">
                  <c:v>95.62</c:v>
                </c:pt>
                <c:pt idx="5762">
                  <c:v>95.62</c:v>
                </c:pt>
                <c:pt idx="5763">
                  <c:v>95.62</c:v>
                </c:pt>
                <c:pt idx="5764">
                  <c:v>95.62</c:v>
                </c:pt>
                <c:pt idx="5765">
                  <c:v>95.62</c:v>
                </c:pt>
                <c:pt idx="5766">
                  <c:v>95.62</c:v>
                </c:pt>
                <c:pt idx="5767">
                  <c:v>95.62</c:v>
                </c:pt>
                <c:pt idx="5768">
                  <c:v>95.62</c:v>
                </c:pt>
                <c:pt idx="5769">
                  <c:v>95.62</c:v>
                </c:pt>
                <c:pt idx="5770">
                  <c:v>95.44</c:v>
                </c:pt>
                <c:pt idx="5771">
                  <c:v>95.44</c:v>
                </c:pt>
                <c:pt idx="5772">
                  <c:v>95.44</c:v>
                </c:pt>
                <c:pt idx="5773">
                  <c:v>95.44</c:v>
                </c:pt>
                <c:pt idx="5774">
                  <c:v>95.44</c:v>
                </c:pt>
                <c:pt idx="5775">
                  <c:v>95.44</c:v>
                </c:pt>
                <c:pt idx="5776">
                  <c:v>95.44</c:v>
                </c:pt>
                <c:pt idx="5777">
                  <c:v>95.44</c:v>
                </c:pt>
                <c:pt idx="5778">
                  <c:v>95.44</c:v>
                </c:pt>
                <c:pt idx="5779">
                  <c:v>95.44</c:v>
                </c:pt>
                <c:pt idx="5780">
                  <c:v>95.44</c:v>
                </c:pt>
                <c:pt idx="5781">
                  <c:v>95.44</c:v>
                </c:pt>
                <c:pt idx="5782">
                  <c:v>95.44</c:v>
                </c:pt>
                <c:pt idx="5783">
                  <c:v>95.44</c:v>
                </c:pt>
                <c:pt idx="5784">
                  <c:v>95.44</c:v>
                </c:pt>
                <c:pt idx="5785">
                  <c:v>95.44</c:v>
                </c:pt>
                <c:pt idx="5786">
                  <c:v>95.44</c:v>
                </c:pt>
                <c:pt idx="5787">
                  <c:v>95.44</c:v>
                </c:pt>
                <c:pt idx="5788">
                  <c:v>95.44</c:v>
                </c:pt>
                <c:pt idx="5789">
                  <c:v>95.44</c:v>
                </c:pt>
                <c:pt idx="5790">
                  <c:v>95.44</c:v>
                </c:pt>
                <c:pt idx="5791">
                  <c:v>95.44</c:v>
                </c:pt>
                <c:pt idx="5792">
                  <c:v>95.44</c:v>
                </c:pt>
                <c:pt idx="5793">
                  <c:v>95.44</c:v>
                </c:pt>
                <c:pt idx="5794">
                  <c:v>95.44</c:v>
                </c:pt>
                <c:pt idx="5795">
                  <c:v>95.44</c:v>
                </c:pt>
                <c:pt idx="5796">
                  <c:v>95.44</c:v>
                </c:pt>
                <c:pt idx="5797">
                  <c:v>95.44</c:v>
                </c:pt>
                <c:pt idx="5798">
                  <c:v>95.44</c:v>
                </c:pt>
                <c:pt idx="5799">
                  <c:v>95.44</c:v>
                </c:pt>
                <c:pt idx="5800">
                  <c:v>95.44</c:v>
                </c:pt>
                <c:pt idx="5801">
                  <c:v>95.44</c:v>
                </c:pt>
                <c:pt idx="5802">
                  <c:v>95.44</c:v>
                </c:pt>
                <c:pt idx="5803">
                  <c:v>95.44</c:v>
                </c:pt>
                <c:pt idx="5804">
                  <c:v>95.44</c:v>
                </c:pt>
                <c:pt idx="5805">
                  <c:v>95.44</c:v>
                </c:pt>
                <c:pt idx="5806">
                  <c:v>95.56</c:v>
                </c:pt>
                <c:pt idx="5807">
                  <c:v>95.56</c:v>
                </c:pt>
                <c:pt idx="5808">
                  <c:v>95.56</c:v>
                </c:pt>
                <c:pt idx="5809">
                  <c:v>95.56</c:v>
                </c:pt>
                <c:pt idx="5810">
                  <c:v>95.56</c:v>
                </c:pt>
                <c:pt idx="5811">
                  <c:v>95.56</c:v>
                </c:pt>
                <c:pt idx="5812">
                  <c:v>95.56</c:v>
                </c:pt>
                <c:pt idx="5813">
                  <c:v>95.56</c:v>
                </c:pt>
                <c:pt idx="5814">
                  <c:v>95.56</c:v>
                </c:pt>
                <c:pt idx="5815">
                  <c:v>95.56</c:v>
                </c:pt>
                <c:pt idx="5816">
                  <c:v>95.56</c:v>
                </c:pt>
                <c:pt idx="5817">
                  <c:v>95.56</c:v>
                </c:pt>
                <c:pt idx="5818">
                  <c:v>95.56</c:v>
                </c:pt>
                <c:pt idx="5819">
                  <c:v>95.56</c:v>
                </c:pt>
                <c:pt idx="5820">
                  <c:v>95.37</c:v>
                </c:pt>
                <c:pt idx="5821">
                  <c:v>95.37</c:v>
                </c:pt>
                <c:pt idx="5822">
                  <c:v>95.37</c:v>
                </c:pt>
                <c:pt idx="5823">
                  <c:v>95.37</c:v>
                </c:pt>
                <c:pt idx="5824">
                  <c:v>95.37</c:v>
                </c:pt>
                <c:pt idx="5825">
                  <c:v>95.37</c:v>
                </c:pt>
                <c:pt idx="5826">
                  <c:v>95.37</c:v>
                </c:pt>
                <c:pt idx="5827">
                  <c:v>95.37</c:v>
                </c:pt>
                <c:pt idx="5828">
                  <c:v>95.37</c:v>
                </c:pt>
                <c:pt idx="5829">
                  <c:v>95.37</c:v>
                </c:pt>
                <c:pt idx="5830">
                  <c:v>95.37</c:v>
                </c:pt>
                <c:pt idx="5831">
                  <c:v>95.37</c:v>
                </c:pt>
                <c:pt idx="5832">
                  <c:v>95.37</c:v>
                </c:pt>
                <c:pt idx="5833">
                  <c:v>95.37</c:v>
                </c:pt>
                <c:pt idx="5834">
                  <c:v>95.37</c:v>
                </c:pt>
                <c:pt idx="5835">
                  <c:v>95.37</c:v>
                </c:pt>
                <c:pt idx="5836">
                  <c:v>95.37</c:v>
                </c:pt>
                <c:pt idx="5837">
                  <c:v>95.37</c:v>
                </c:pt>
                <c:pt idx="5838">
                  <c:v>95.5</c:v>
                </c:pt>
                <c:pt idx="5839">
                  <c:v>95.5</c:v>
                </c:pt>
                <c:pt idx="5840">
                  <c:v>95.5</c:v>
                </c:pt>
                <c:pt idx="5841">
                  <c:v>95.5</c:v>
                </c:pt>
                <c:pt idx="5842">
                  <c:v>95.5</c:v>
                </c:pt>
                <c:pt idx="5843">
                  <c:v>95.5</c:v>
                </c:pt>
                <c:pt idx="5844">
                  <c:v>95.5</c:v>
                </c:pt>
                <c:pt idx="5845">
                  <c:v>95.5</c:v>
                </c:pt>
                <c:pt idx="5846">
                  <c:v>95.5</c:v>
                </c:pt>
                <c:pt idx="5847">
                  <c:v>95.5</c:v>
                </c:pt>
                <c:pt idx="5848">
                  <c:v>95.5</c:v>
                </c:pt>
                <c:pt idx="5849">
                  <c:v>95.5</c:v>
                </c:pt>
                <c:pt idx="5850">
                  <c:v>95.5</c:v>
                </c:pt>
                <c:pt idx="5851">
                  <c:v>95.5</c:v>
                </c:pt>
                <c:pt idx="5852">
                  <c:v>95.5</c:v>
                </c:pt>
                <c:pt idx="5853">
                  <c:v>95.5</c:v>
                </c:pt>
                <c:pt idx="5854">
                  <c:v>95.31</c:v>
                </c:pt>
                <c:pt idx="5855">
                  <c:v>95.31</c:v>
                </c:pt>
                <c:pt idx="5856">
                  <c:v>95.31</c:v>
                </c:pt>
                <c:pt idx="5857">
                  <c:v>95.31</c:v>
                </c:pt>
                <c:pt idx="5858">
                  <c:v>95.31</c:v>
                </c:pt>
                <c:pt idx="5859">
                  <c:v>95.31</c:v>
                </c:pt>
                <c:pt idx="5860">
                  <c:v>95.31</c:v>
                </c:pt>
                <c:pt idx="5861">
                  <c:v>95.31</c:v>
                </c:pt>
                <c:pt idx="5862">
                  <c:v>95.31</c:v>
                </c:pt>
                <c:pt idx="5863">
                  <c:v>95.31</c:v>
                </c:pt>
                <c:pt idx="5864">
                  <c:v>95.31</c:v>
                </c:pt>
                <c:pt idx="5865">
                  <c:v>95.31</c:v>
                </c:pt>
                <c:pt idx="5866">
                  <c:v>95.31</c:v>
                </c:pt>
                <c:pt idx="5867">
                  <c:v>95.31</c:v>
                </c:pt>
                <c:pt idx="5868">
                  <c:v>95.31</c:v>
                </c:pt>
                <c:pt idx="5869">
                  <c:v>95.31</c:v>
                </c:pt>
                <c:pt idx="5870">
                  <c:v>95.31</c:v>
                </c:pt>
                <c:pt idx="5871">
                  <c:v>95.31</c:v>
                </c:pt>
                <c:pt idx="5872">
                  <c:v>95.19</c:v>
                </c:pt>
                <c:pt idx="5873">
                  <c:v>95.19</c:v>
                </c:pt>
                <c:pt idx="5874">
                  <c:v>95.19</c:v>
                </c:pt>
                <c:pt idx="5875">
                  <c:v>95.19</c:v>
                </c:pt>
                <c:pt idx="5876">
                  <c:v>95.19</c:v>
                </c:pt>
                <c:pt idx="5877">
                  <c:v>95.19</c:v>
                </c:pt>
                <c:pt idx="5878">
                  <c:v>95.19</c:v>
                </c:pt>
                <c:pt idx="5879">
                  <c:v>95.19</c:v>
                </c:pt>
                <c:pt idx="5880">
                  <c:v>95.19</c:v>
                </c:pt>
                <c:pt idx="5881">
                  <c:v>95.19</c:v>
                </c:pt>
                <c:pt idx="5882">
                  <c:v>95.19</c:v>
                </c:pt>
                <c:pt idx="5883">
                  <c:v>95.19</c:v>
                </c:pt>
                <c:pt idx="5884">
                  <c:v>95.19</c:v>
                </c:pt>
                <c:pt idx="5885">
                  <c:v>95.19</c:v>
                </c:pt>
                <c:pt idx="5886">
                  <c:v>95.19</c:v>
                </c:pt>
                <c:pt idx="5887">
                  <c:v>95.19</c:v>
                </c:pt>
                <c:pt idx="5888">
                  <c:v>95.19</c:v>
                </c:pt>
                <c:pt idx="5889">
                  <c:v>95.19</c:v>
                </c:pt>
                <c:pt idx="5890">
                  <c:v>95.44</c:v>
                </c:pt>
                <c:pt idx="5891">
                  <c:v>95.44</c:v>
                </c:pt>
                <c:pt idx="5892">
                  <c:v>95.44</c:v>
                </c:pt>
                <c:pt idx="5893">
                  <c:v>95.44</c:v>
                </c:pt>
                <c:pt idx="5894">
                  <c:v>95.44</c:v>
                </c:pt>
                <c:pt idx="5895">
                  <c:v>95.44</c:v>
                </c:pt>
                <c:pt idx="5896">
                  <c:v>95.44</c:v>
                </c:pt>
                <c:pt idx="5897">
                  <c:v>95.44</c:v>
                </c:pt>
                <c:pt idx="5898">
                  <c:v>95.44</c:v>
                </c:pt>
                <c:pt idx="5899">
                  <c:v>95.44</c:v>
                </c:pt>
                <c:pt idx="5900">
                  <c:v>95.44</c:v>
                </c:pt>
                <c:pt idx="5901">
                  <c:v>95.44</c:v>
                </c:pt>
                <c:pt idx="5902">
                  <c:v>95.44</c:v>
                </c:pt>
                <c:pt idx="5903">
                  <c:v>95.44</c:v>
                </c:pt>
                <c:pt idx="5904">
                  <c:v>95</c:v>
                </c:pt>
                <c:pt idx="5905">
                  <c:v>95</c:v>
                </c:pt>
                <c:pt idx="5906">
                  <c:v>95</c:v>
                </c:pt>
                <c:pt idx="5907">
                  <c:v>95</c:v>
                </c:pt>
                <c:pt idx="5908">
                  <c:v>95</c:v>
                </c:pt>
                <c:pt idx="5909">
                  <c:v>95</c:v>
                </c:pt>
                <c:pt idx="5910">
                  <c:v>95</c:v>
                </c:pt>
                <c:pt idx="5911">
                  <c:v>95</c:v>
                </c:pt>
                <c:pt idx="5912">
                  <c:v>95</c:v>
                </c:pt>
                <c:pt idx="5913">
                  <c:v>95</c:v>
                </c:pt>
                <c:pt idx="5914">
                  <c:v>95</c:v>
                </c:pt>
                <c:pt idx="5915">
                  <c:v>95</c:v>
                </c:pt>
                <c:pt idx="5916">
                  <c:v>95</c:v>
                </c:pt>
                <c:pt idx="5917">
                  <c:v>95</c:v>
                </c:pt>
                <c:pt idx="5918">
                  <c:v>95</c:v>
                </c:pt>
                <c:pt idx="5919">
                  <c:v>95</c:v>
                </c:pt>
                <c:pt idx="5920">
                  <c:v>95</c:v>
                </c:pt>
                <c:pt idx="5921">
                  <c:v>95</c:v>
                </c:pt>
                <c:pt idx="5922">
                  <c:v>94.94</c:v>
                </c:pt>
                <c:pt idx="5923">
                  <c:v>94.94</c:v>
                </c:pt>
                <c:pt idx="5924">
                  <c:v>94.94</c:v>
                </c:pt>
                <c:pt idx="5925">
                  <c:v>94.94</c:v>
                </c:pt>
                <c:pt idx="5926">
                  <c:v>94.94</c:v>
                </c:pt>
                <c:pt idx="5927">
                  <c:v>94.94</c:v>
                </c:pt>
                <c:pt idx="5928">
                  <c:v>94.94</c:v>
                </c:pt>
                <c:pt idx="5929">
                  <c:v>94.94</c:v>
                </c:pt>
                <c:pt idx="5930">
                  <c:v>94.94</c:v>
                </c:pt>
                <c:pt idx="5931">
                  <c:v>94.94</c:v>
                </c:pt>
                <c:pt idx="5932">
                  <c:v>94.94</c:v>
                </c:pt>
                <c:pt idx="5933">
                  <c:v>94.94</c:v>
                </c:pt>
                <c:pt idx="5934">
                  <c:v>94.94</c:v>
                </c:pt>
                <c:pt idx="5935">
                  <c:v>94.94</c:v>
                </c:pt>
                <c:pt idx="5936">
                  <c:v>94.94</c:v>
                </c:pt>
                <c:pt idx="5937">
                  <c:v>94.94</c:v>
                </c:pt>
                <c:pt idx="5938">
                  <c:v>95.12</c:v>
                </c:pt>
                <c:pt idx="5939">
                  <c:v>95.12</c:v>
                </c:pt>
                <c:pt idx="5940">
                  <c:v>95.12</c:v>
                </c:pt>
                <c:pt idx="5941">
                  <c:v>95.12</c:v>
                </c:pt>
                <c:pt idx="5942">
                  <c:v>95.12</c:v>
                </c:pt>
                <c:pt idx="5943">
                  <c:v>95.12</c:v>
                </c:pt>
                <c:pt idx="5944">
                  <c:v>95.12</c:v>
                </c:pt>
                <c:pt idx="5945">
                  <c:v>95.12</c:v>
                </c:pt>
                <c:pt idx="5946">
                  <c:v>95.12</c:v>
                </c:pt>
                <c:pt idx="5947">
                  <c:v>95.12</c:v>
                </c:pt>
                <c:pt idx="5948">
                  <c:v>95.12</c:v>
                </c:pt>
                <c:pt idx="5949">
                  <c:v>95.12</c:v>
                </c:pt>
                <c:pt idx="5950">
                  <c:v>95.12</c:v>
                </c:pt>
                <c:pt idx="5951">
                  <c:v>95.12</c:v>
                </c:pt>
                <c:pt idx="5952">
                  <c:v>95.12</c:v>
                </c:pt>
                <c:pt idx="5953">
                  <c:v>95.12</c:v>
                </c:pt>
                <c:pt idx="5954">
                  <c:v>95.12</c:v>
                </c:pt>
                <c:pt idx="5955">
                  <c:v>95.12</c:v>
                </c:pt>
                <c:pt idx="5956">
                  <c:v>95.12</c:v>
                </c:pt>
                <c:pt idx="5957">
                  <c:v>95.12</c:v>
                </c:pt>
                <c:pt idx="5958">
                  <c:v>95.12</c:v>
                </c:pt>
                <c:pt idx="5959">
                  <c:v>95.12</c:v>
                </c:pt>
                <c:pt idx="5960">
                  <c:v>95.12</c:v>
                </c:pt>
                <c:pt idx="5961">
                  <c:v>95.12</c:v>
                </c:pt>
                <c:pt idx="5962">
                  <c:v>95.12</c:v>
                </c:pt>
                <c:pt idx="5963">
                  <c:v>95.12</c:v>
                </c:pt>
                <c:pt idx="5964">
                  <c:v>95.12</c:v>
                </c:pt>
                <c:pt idx="5965">
                  <c:v>95.12</c:v>
                </c:pt>
                <c:pt idx="5966">
                  <c:v>95.12</c:v>
                </c:pt>
                <c:pt idx="5967">
                  <c:v>95.12</c:v>
                </c:pt>
                <c:pt idx="5968">
                  <c:v>95.12</c:v>
                </c:pt>
                <c:pt idx="5969">
                  <c:v>95.12</c:v>
                </c:pt>
                <c:pt idx="5970">
                  <c:v>95.12</c:v>
                </c:pt>
                <c:pt idx="5971">
                  <c:v>95.12</c:v>
                </c:pt>
                <c:pt idx="5972">
                  <c:v>95.12</c:v>
                </c:pt>
                <c:pt idx="5973">
                  <c:v>95.12</c:v>
                </c:pt>
                <c:pt idx="5974">
                  <c:v>94.75</c:v>
                </c:pt>
                <c:pt idx="5975">
                  <c:v>94.75</c:v>
                </c:pt>
                <c:pt idx="5976">
                  <c:v>94.75</c:v>
                </c:pt>
                <c:pt idx="5977">
                  <c:v>94.75</c:v>
                </c:pt>
                <c:pt idx="5978">
                  <c:v>94.75</c:v>
                </c:pt>
                <c:pt idx="5979">
                  <c:v>94.75</c:v>
                </c:pt>
                <c:pt idx="5980">
                  <c:v>94.75</c:v>
                </c:pt>
                <c:pt idx="5981">
                  <c:v>94.81</c:v>
                </c:pt>
                <c:pt idx="5982">
                  <c:v>94.81</c:v>
                </c:pt>
                <c:pt idx="5983">
                  <c:v>94.81</c:v>
                </c:pt>
                <c:pt idx="5984">
                  <c:v>94.81</c:v>
                </c:pt>
                <c:pt idx="5985">
                  <c:v>94.81</c:v>
                </c:pt>
                <c:pt idx="5986">
                  <c:v>94.81</c:v>
                </c:pt>
                <c:pt idx="5987">
                  <c:v>94.81</c:v>
                </c:pt>
                <c:pt idx="5988">
                  <c:v>94.81</c:v>
                </c:pt>
                <c:pt idx="5989">
                  <c:v>94.81</c:v>
                </c:pt>
                <c:pt idx="5990">
                  <c:v>94.81</c:v>
                </c:pt>
                <c:pt idx="5991">
                  <c:v>94.81</c:v>
                </c:pt>
                <c:pt idx="5992">
                  <c:v>94.81</c:v>
                </c:pt>
                <c:pt idx="5993">
                  <c:v>94.81</c:v>
                </c:pt>
                <c:pt idx="5994">
                  <c:v>94.81</c:v>
                </c:pt>
                <c:pt idx="5995">
                  <c:v>94.81</c:v>
                </c:pt>
                <c:pt idx="5996">
                  <c:v>94.81</c:v>
                </c:pt>
                <c:pt idx="5997">
                  <c:v>94.81</c:v>
                </c:pt>
                <c:pt idx="5998">
                  <c:v>94.81</c:v>
                </c:pt>
                <c:pt idx="5999">
                  <c:v>95.12</c:v>
                </c:pt>
                <c:pt idx="6000">
                  <c:v>95.12</c:v>
                </c:pt>
                <c:pt idx="6001">
                  <c:v>95.12</c:v>
                </c:pt>
                <c:pt idx="6002">
                  <c:v>95.12</c:v>
                </c:pt>
                <c:pt idx="6003">
                  <c:v>95.12</c:v>
                </c:pt>
                <c:pt idx="6004">
                  <c:v>95.12</c:v>
                </c:pt>
                <c:pt idx="6005">
                  <c:v>95.12</c:v>
                </c:pt>
                <c:pt idx="6006">
                  <c:v>95.12</c:v>
                </c:pt>
                <c:pt idx="6007">
                  <c:v>95.12</c:v>
                </c:pt>
                <c:pt idx="6008">
                  <c:v>95.12</c:v>
                </c:pt>
                <c:pt idx="6009">
                  <c:v>95.12</c:v>
                </c:pt>
                <c:pt idx="6010">
                  <c:v>95.12</c:v>
                </c:pt>
                <c:pt idx="6011">
                  <c:v>95.12</c:v>
                </c:pt>
                <c:pt idx="6012">
                  <c:v>95.12</c:v>
                </c:pt>
                <c:pt idx="6013">
                  <c:v>94.31</c:v>
                </c:pt>
                <c:pt idx="6014">
                  <c:v>94.31</c:v>
                </c:pt>
                <c:pt idx="6015">
                  <c:v>94.31</c:v>
                </c:pt>
                <c:pt idx="6016">
                  <c:v>94.31</c:v>
                </c:pt>
                <c:pt idx="6017">
                  <c:v>94.31</c:v>
                </c:pt>
                <c:pt idx="6018">
                  <c:v>94.31</c:v>
                </c:pt>
                <c:pt idx="6019">
                  <c:v>94.31</c:v>
                </c:pt>
                <c:pt idx="6020">
                  <c:v>94.31</c:v>
                </c:pt>
                <c:pt idx="6021">
                  <c:v>94.31</c:v>
                </c:pt>
                <c:pt idx="6022">
                  <c:v>94.31</c:v>
                </c:pt>
                <c:pt idx="6023">
                  <c:v>94.31</c:v>
                </c:pt>
                <c:pt idx="6024">
                  <c:v>94.31</c:v>
                </c:pt>
                <c:pt idx="6025">
                  <c:v>94.31</c:v>
                </c:pt>
                <c:pt idx="6026">
                  <c:v>94.31</c:v>
                </c:pt>
                <c:pt idx="6027">
                  <c:v>94.31</c:v>
                </c:pt>
                <c:pt idx="6028">
                  <c:v>94.31</c:v>
                </c:pt>
                <c:pt idx="6029">
                  <c:v>94.31</c:v>
                </c:pt>
                <c:pt idx="6030">
                  <c:v>94.31</c:v>
                </c:pt>
                <c:pt idx="6031">
                  <c:v>94.06</c:v>
                </c:pt>
                <c:pt idx="6032">
                  <c:v>94.06</c:v>
                </c:pt>
                <c:pt idx="6033">
                  <c:v>94.06</c:v>
                </c:pt>
                <c:pt idx="6034">
                  <c:v>94.06</c:v>
                </c:pt>
                <c:pt idx="6035">
                  <c:v>94.06</c:v>
                </c:pt>
                <c:pt idx="6036">
                  <c:v>94.06</c:v>
                </c:pt>
                <c:pt idx="6037">
                  <c:v>94.06</c:v>
                </c:pt>
                <c:pt idx="6038">
                  <c:v>94.06</c:v>
                </c:pt>
                <c:pt idx="6039">
                  <c:v>94.06</c:v>
                </c:pt>
                <c:pt idx="6040">
                  <c:v>94.06</c:v>
                </c:pt>
                <c:pt idx="6041">
                  <c:v>94.06</c:v>
                </c:pt>
                <c:pt idx="6042">
                  <c:v>94.06</c:v>
                </c:pt>
                <c:pt idx="6043">
                  <c:v>94.06</c:v>
                </c:pt>
                <c:pt idx="6044">
                  <c:v>94.06</c:v>
                </c:pt>
                <c:pt idx="6045">
                  <c:v>94.37</c:v>
                </c:pt>
                <c:pt idx="6046">
                  <c:v>94.37</c:v>
                </c:pt>
                <c:pt idx="6047">
                  <c:v>94.37</c:v>
                </c:pt>
                <c:pt idx="6048">
                  <c:v>94.37</c:v>
                </c:pt>
                <c:pt idx="6049">
                  <c:v>94.37</c:v>
                </c:pt>
                <c:pt idx="6050">
                  <c:v>94.37</c:v>
                </c:pt>
                <c:pt idx="6051">
                  <c:v>94.37</c:v>
                </c:pt>
                <c:pt idx="6052">
                  <c:v>94.37</c:v>
                </c:pt>
                <c:pt idx="6053">
                  <c:v>94.37</c:v>
                </c:pt>
                <c:pt idx="6054">
                  <c:v>94.37</c:v>
                </c:pt>
                <c:pt idx="6055">
                  <c:v>94.37</c:v>
                </c:pt>
                <c:pt idx="6056">
                  <c:v>94.37</c:v>
                </c:pt>
                <c:pt idx="6057">
                  <c:v>94.37</c:v>
                </c:pt>
                <c:pt idx="6058">
                  <c:v>94.37</c:v>
                </c:pt>
                <c:pt idx="6059">
                  <c:v>94.37</c:v>
                </c:pt>
                <c:pt idx="6060">
                  <c:v>94.37</c:v>
                </c:pt>
                <c:pt idx="6061">
                  <c:v>94.37</c:v>
                </c:pt>
                <c:pt idx="6062">
                  <c:v>94.37</c:v>
                </c:pt>
                <c:pt idx="6063">
                  <c:v>94.25</c:v>
                </c:pt>
                <c:pt idx="6064">
                  <c:v>94.25</c:v>
                </c:pt>
                <c:pt idx="6065">
                  <c:v>94.25</c:v>
                </c:pt>
                <c:pt idx="6066">
                  <c:v>94.25</c:v>
                </c:pt>
                <c:pt idx="6067">
                  <c:v>94.25</c:v>
                </c:pt>
                <c:pt idx="6068">
                  <c:v>94.25</c:v>
                </c:pt>
                <c:pt idx="6069">
                  <c:v>94.25</c:v>
                </c:pt>
                <c:pt idx="6070">
                  <c:v>94.25</c:v>
                </c:pt>
                <c:pt idx="6071">
                  <c:v>94.25</c:v>
                </c:pt>
                <c:pt idx="6072">
                  <c:v>94.25</c:v>
                </c:pt>
                <c:pt idx="6073">
                  <c:v>94.25</c:v>
                </c:pt>
                <c:pt idx="6074">
                  <c:v>94.25</c:v>
                </c:pt>
                <c:pt idx="6075">
                  <c:v>94.25</c:v>
                </c:pt>
                <c:pt idx="6076">
                  <c:v>94.25</c:v>
                </c:pt>
                <c:pt idx="6077">
                  <c:v>94.25</c:v>
                </c:pt>
                <c:pt idx="6078">
                  <c:v>94.25</c:v>
                </c:pt>
                <c:pt idx="6079">
                  <c:v>94.25</c:v>
                </c:pt>
                <c:pt idx="6080">
                  <c:v>94.25</c:v>
                </c:pt>
                <c:pt idx="6081">
                  <c:v>94.31</c:v>
                </c:pt>
                <c:pt idx="6082">
                  <c:v>94.31</c:v>
                </c:pt>
                <c:pt idx="6083">
                  <c:v>94.31</c:v>
                </c:pt>
                <c:pt idx="6084">
                  <c:v>94.31</c:v>
                </c:pt>
                <c:pt idx="6085">
                  <c:v>94.31</c:v>
                </c:pt>
                <c:pt idx="6086">
                  <c:v>94.31</c:v>
                </c:pt>
                <c:pt idx="6087">
                  <c:v>94.31</c:v>
                </c:pt>
                <c:pt idx="6088">
                  <c:v>94.31</c:v>
                </c:pt>
                <c:pt idx="6089">
                  <c:v>94.31</c:v>
                </c:pt>
                <c:pt idx="6090">
                  <c:v>94.31</c:v>
                </c:pt>
                <c:pt idx="6091">
                  <c:v>94.31</c:v>
                </c:pt>
                <c:pt idx="6092">
                  <c:v>94.31</c:v>
                </c:pt>
                <c:pt idx="6093">
                  <c:v>94.31</c:v>
                </c:pt>
                <c:pt idx="6094">
                  <c:v>94.31</c:v>
                </c:pt>
                <c:pt idx="6095">
                  <c:v>93.94</c:v>
                </c:pt>
                <c:pt idx="6096">
                  <c:v>93.94</c:v>
                </c:pt>
                <c:pt idx="6097">
                  <c:v>93.94</c:v>
                </c:pt>
                <c:pt idx="6098">
                  <c:v>93.94</c:v>
                </c:pt>
                <c:pt idx="6099">
                  <c:v>93.94</c:v>
                </c:pt>
                <c:pt idx="6100">
                  <c:v>93.94</c:v>
                </c:pt>
                <c:pt idx="6101">
                  <c:v>93.94</c:v>
                </c:pt>
                <c:pt idx="6102">
                  <c:v>93.94</c:v>
                </c:pt>
                <c:pt idx="6103">
                  <c:v>93.94</c:v>
                </c:pt>
                <c:pt idx="6104">
                  <c:v>93.94</c:v>
                </c:pt>
                <c:pt idx="6105">
                  <c:v>93.94</c:v>
                </c:pt>
                <c:pt idx="6106">
                  <c:v>93.94</c:v>
                </c:pt>
                <c:pt idx="6107">
                  <c:v>93.94</c:v>
                </c:pt>
                <c:pt idx="6108">
                  <c:v>93.94</c:v>
                </c:pt>
                <c:pt idx="6109">
                  <c:v>93.94</c:v>
                </c:pt>
                <c:pt idx="6110">
                  <c:v>93.94</c:v>
                </c:pt>
                <c:pt idx="6111">
                  <c:v>93.94</c:v>
                </c:pt>
                <c:pt idx="6112">
                  <c:v>93.94</c:v>
                </c:pt>
                <c:pt idx="6113">
                  <c:v>94.25</c:v>
                </c:pt>
                <c:pt idx="6114">
                  <c:v>94.25</c:v>
                </c:pt>
                <c:pt idx="6115">
                  <c:v>94.25</c:v>
                </c:pt>
                <c:pt idx="6116">
                  <c:v>94.25</c:v>
                </c:pt>
                <c:pt idx="6117">
                  <c:v>94.25</c:v>
                </c:pt>
                <c:pt idx="6118">
                  <c:v>94.25</c:v>
                </c:pt>
                <c:pt idx="6119">
                  <c:v>94.25</c:v>
                </c:pt>
                <c:pt idx="6120">
                  <c:v>94.25</c:v>
                </c:pt>
                <c:pt idx="6121">
                  <c:v>94.25</c:v>
                </c:pt>
                <c:pt idx="6122">
                  <c:v>94.25</c:v>
                </c:pt>
                <c:pt idx="6123">
                  <c:v>94.25</c:v>
                </c:pt>
                <c:pt idx="6124">
                  <c:v>94.25</c:v>
                </c:pt>
                <c:pt idx="6125">
                  <c:v>94.25</c:v>
                </c:pt>
                <c:pt idx="6126">
                  <c:v>94.25</c:v>
                </c:pt>
                <c:pt idx="6127">
                  <c:v>94.06</c:v>
                </c:pt>
                <c:pt idx="6128">
                  <c:v>94.06</c:v>
                </c:pt>
                <c:pt idx="6129">
                  <c:v>94.06</c:v>
                </c:pt>
                <c:pt idx="6130">
                  <c:v>94.06</c:v>
                </c:pt>
                <c:pt idx="6131">
                  <c:v>94.06</c:v>
                </c:pt>
                <c:pt idx="6132">
                  <c:v>94.06</c:v>
                </c:pt>
                <c:pt idx="6133">
                  <c:v>94.06</c:v>
                </c:pt>
                <c:pt idx="6134">
                  <c:v>94.06</c:v>
                </c:pt>
                <c:pt idx="6135">
                  <c:v>94.06</c:v>
                </c:pt>
                <c:pt idx="6136">
                  <c:v>94.06</c:v>
                </c:pt>
                <c:pt idx="6137">
                  <c:v>94.06</c:v>
                </c:pt>
                <c:pt idx="6138">
                  <c:v>94.06</c:v>
                </c:pt>
                <c:pt idx="6139">
                  <c:v>94.06</c:v>
                </c:pt>
                <c:pt idx="6140">
                  <c:v>94.06</c:v>
                </c:pt>
                <c:pt idx="6141">
                  <c:v>94.06</c:v>
                </c:pt>
                <c:pt idx="6142">
                  <c:v>94.06</c:v>
                </c:pt>
                <c:pt idx="6143">
                  <c:v>94.06</c:v>
                </c:pt>
                <c:pt idx="6144">
                  <c:v>94.06</c:v>
                </c:pt>
                <c:pt idx="6145">
                  <c:v>94.12</c:v>
                </c:pt>
                <c:pt idx="6146">
                  <c:v>94.12</c:v>
                </c:pt>
                <c:pt idx="6147">
                  <c:v>94.12</c:v>
                </c:pt>
                <c:pt idx="6148">
                  <c:v>94.12</c:v>
                </c:pt>
                <c:pt idx="6149">
                  <c:v>94.12</c:v>
                </c:pt>
                <c:pt idx="6150">
                  <c:v>94.12</c:v>
                </c:pt>
                <c:pt idx="6151">
                  <c:v>94.12</c:v>
                </c:pt>
                <c:pt idx="6152">
                  <c:v>94.12</c:v>
                </c:pt>
                <c:pt idx="6153">
                  <c:v>94.12</c:v>
                </c:pt>
                <c:pt idx="6154">
                  <c:v>94.12</c:v>
                </c:pt>
                <c:pt idx="6155">
                  <c:v>94.12</c:v>
                </c:pt>
                <c:pt idx="6156">
                  <c:v>94.12</c:v>
                </c:pt>
                <c:pt idx="6157">
                  <c:v>94.12</c:v>
                </c:pt>
                <c:pt idx="6158">
                  <c:v>94.12</c:v>
                </c:pt>
                <c:pt idx="6159">
                  <c:v>94.12</c:v>
                </c:pt>
                <c:pt idx="6160">
                  <c:v>94.12</c:v>
                </c:pt>
                <c:pt idx="6161">
                  <c:v>94.12</c:v>
                </c:pt>
                <c:pt idx="6162">
                  <c:v>94.12</c:v>
                </c:pt>
                <c:pt idx="6163">
                  <c:v>93.94</c:v>
                </c:pt>
                <c:pt idx="6164">
                  <c:v>93.94</c:v>
                </c:pt>
                <c:pt idx="6165">
                  <c:v>93.94</c:v>
                </c:pt>
                <c:pt idx="6166">
                  <c:v>93.94</c:v>
                </c:pt>
                <c:pt idx="6167">
                  <c:v>93.94</c:v>
                </c:pt>
                <c:pt idx="6168">
                  <c:v>93.94</c:v>
                </c:pt>
                <c:pt idx="6169">
                  <c:v>93.94</c:v>
                </c:pt>
                <c:pt idx="6170">
                  <c:v>93.94</c:v>
                </c:pt>
                <c:pt idx="6171">
                  <c:v>93.94</c:v>
                </c:pt>
                <c:pt idx="6172">
                  <c:v>93.94</c:v>
                </c:pt>
                <c:pt idx="6173">
                  <c:v>93.94</c:v>
                </c:pt>
                <c:pt idx="6174">
                  <c:v>93.94</c:v>
                </c:pt>
                <c:pt idx="6175">
                  <c:v>93.94</c:v>
                </c:pt>
                <c:pt idx="6176">
                  <c:v>93.94</c:v>
                </c:pt>
                <c:pt idx="6177">
                  <c:v>93.56</c:v>
                </c:pt>
                <c:pt idx="6178">
                  <c:v>93.56</c:v>
                </c:pt>
                <c:pt idx="6179">
                  <c:v>93.56</c:v>
                </c:pt>
                <c:pt idx="6180">
                  <c:v>93.56</c:v>
                </c:pt>
                <c:pt idx="6181">
                  <c:v>93.56</c:v>
                </c:pt>
                <c:pt idx="6182">
                  <c:v>93.56</c:v>
                </c:pt>
                <c:pt idx="6183">
                  <c:v>93.56</c:v>
                </c:pt>
                <c:pt idx="6184">
                  <c:v>93.56</c:v>
                </c:pt>
                <c:pt idx="6185">
                  <c:v>93.56</c:v>
                </c:pt>
                <c:pt idx="6186">
                  <c:v>93.56</c:v>
                </c:pt>
                <c:pt idx="6187">
                  <c:v>93.56</c:v>
                </c:pt>
                <c:pt idx="6188">
                  <c:v>93.56</c:v>
                </c:pt>
                <c:pt idx="6189">
                  <c:v>93.56</c:v>
                </c:pt>
                <c:pt idx="6190">
                  <c:v>93.56</c:v>
                </c:pt>
                <c:pt idx="6191">
                  <c:v>93.56</c:v>
                </c:pt>
                <c:pt idx="6192">
                  <c:v>93.56</c:v>
                </c:pt>
                <c:pt idx="6193">
                  <c:v>93.56</c:v>
                </c:pt>
                <c:pt idx="6194">
                  <c:v>93.19</c:v>
                </c:pt>
                <c:pt idx="6195">
                  <c:v>93.19</c:v>
                </c:pt>
                <c:pt idx="6196">
                  <c:v>93.19</c:v>
                </c:pt>
                <c:pt idx="6197">
                  <c:v>93.19</c:v>
                </c:pt>
                <c:pt idx="6198">
                  <c:v>93.19</c:v>
                </c:pt>
                <c:pt idx="6199">
                  <c:v>93.19</c:v>
                </c:pt>
                <c:pt idx="6200">
                  <c:v>93.19</c:v>
                </c:pt>
                <c:pt idx="6201">
                  <c:v>93.19</c:v>
                </c:pt>
                <c:pt idx="6202">
                  <c:v>93.19</c:v>
                </c:pt>
                <c:pt idx="6203">
                  <c:v>93.19</c:v>
                </c:pt>
                <c:pt idx="6204">
                  <c:v>93.19</c:v>
                </c:pt>
                <c:pt idx="6205">
                  <c:v>93.19</c:v>
                </c:pt>
                <c:pt idx="6206">
                  <c:v>93.19</c:v>
                </c:pt>
                <c:pt idx="6207">
                  <c:v>93.19</c:v>
                </c:pt>
                <c:pt idx="6208">
                  <c:v>93.19</c:v>
                </c:pt>
                <c:pt idx="6209">
                  <c:v>93.19</c:v>
                </c:pt>
                <c:pt idx="6210">
                  <c:v>93.19</c:v>
                </c:pt>
                <c:pt idx="6211">
                  <c:v>93.19</c:v>
                </c:pt>
                <c:pt idx="6212">
                  <c:v>93.19</c:v>
                </c:pt>
                <c:pt idx="6213">
                  <c:v>93.19</c:v>
                </c:pt>
                <c:pt idx="6214">
                  <c:v>93.19</c:v>
                </c:pt>
                <c:pt idx="6215">
                  <c:v>93.19</c:v>
                </c:pt>
                <c:pt idx="6216">
                  <c:v>93.19</c:v>
                </c:pt>
                <c:pt idx="6217">
                  <c:v>93.19</c:v>
                </c:pt>
                <c:pt idx="6218">
                  <c:v>93.19</c:v>
                </c:pt>
                <c:pt idx="6219">
                  <c:v>93.19</c:v>
                </c:pt>
                <c:pt idx="6220">
                  <c:v>93.19</c:v>
                </c:pt>
                <c:pt idx="6221">
                  <c:v>93.19</c:v>
                </c:pt>
                <c:pt idx="6222">
                  <c:v>93.19</c:v>
                </c:pt>
                <c:pt idx="6223">
                  <c:v>93.19</c:v>
                </c:pt>
                <c:pt idx="6224">
                  <c:v>93.19</c:v>
                </c:pt>
                <c:pt idx="6225">
                  <c:v>93.19</c:v>
                </c:pt>
                <c:pt idx="6226">
                  <c:v>93.19</c:v>
                </c:pt>
                <c:pt idx="6227">
                  <c:v>93.31</c:v>
                </c:pt>
                <c:pt idx="6228">
                  <c:v>93.31</c:v>
                </c:pt>
                <c:pt idx="6229">
                  <c:v>93.31</c:v>
                </c:pt>
                <c:pt idx="6230">
                  <c:v>93.31</c:v>
                </c:pt>
                <c:pt idx="6231">
                  <c:v>93.31</c:v>
                </c:pt>
                <c:pt idx="6232">
                  <c:v>93.31</c:v>
                </c:pt>
                <c:pt idx="6233">
                  <c:v>93.31</c:v>
                </c:pt>
                <c:pt idx="6234">
                  <c:v>93.31</c:v>
                </c:pt>
                <c:pt idx="6235">
                  <c:v>93.31</c:v>
                </c:pt>
                <c:pt idx="6236">
                  <c:v>93.31</c:v>
                </c:pt>
                <c:pt idx="6237">
                  <c:v>93.31</c:v>
                </c:pt>
                <c:pt idx="6238">
                  <c:v>93.31</c:v>
                </c:pt>
                <c:pt idx="6239">
                  <c:v>93.31</c:v>
                </c:pt>
                <c:pt idx="6240">
                  <c:v>93.31</c:v>
                </c:pt>
                <c:pt idx="6241">
                  <c:v>93.31</c:v>
                </c:pt>
                <c:pt idx="6242">
                  <c:v>93.31</c:v>
                </c:pt>
                <c:pt idx="6243">
                  <c:v>93.31</c:v>
                </c:pt>
                <c:pt idx="6244">
                  <c:v>93.31</c:v>
                </c:pt>
                <c:pt idx="6245">
                  <c:v>92.87</c:v>
                </c:pt>
                <c:pt idx="6246">
                  <c:v>92.87</c:v>
                </c:pt>
                <c:pt idx="6247">
                  <c:v>92.87</c:v>
                </c:pt>
                <c:pt idx="6248">
                  <c:v>92.87</c:v>
                </c:pt>
                <c:pt idx="6249">
                  <c:v>92.87</c:v>
                </c:pt>
                <c:pt idx="6250">
                  <c:v>92.87</c:v>
                </c:pt>
                <c:pt idx="6251">
                  <c:v>92.87</c:v>
                </c:pt>
                <c:pt idx="6252">
                  <c:v>92.87</c:v>
                </c:pt>
                <c:pt idx="6253">
                  <c:v>92.87</c:v>
                </c:pt>
                <c:pt idx="6254">
                  <c:v>92.87</c:v>
                </c:pt>
                <c:pt idx="6255">
                  <c:v>92.87</c:v>
                </c:pt>
                <c:pt idx="6256">
                  <c:v>92.87</c:v>
                </c:pt>
                <c:pt idx="6257">
                  <c:v>92.87</c:v>
                </c:pt>
                <c:pt idx="6258">
                  <c:v>92.87</c:v>
                </c:pt>
                <c:pt idx="6259">
                  <c:v>92.87</c:v>
                </c:pt>
                <c:pt idx="6260">
                  <c:v>92.87</c:v>
                </c:pt>
                <c:pt idx="6261">
                  <c:v>92.87</c:v>
                </c:pt>
                <c:pt idx="6262">
                  <c:v>92.87</c:v>
                </c:pt>
                <c:pt idx="6263">
                  <c:v>92.87</c:v>
                </c:pt>
                <c:pt idx="6264">
                  <c:v>92.87</c:v>
                </c:pt>
                <c:pt idx="6265">
                  <c:v>92.87</c:v>
                </c:pt>
                <c:pt idx="6266">
                  <c:v>92.87</c:v>
                </c:pt>
                <c:pt idx="6267">
                  <c:v>92.87</c:v>
                </c:pt>
                <c:pt idx="6268">
                  <c:v>92.87</c:v>
                </c:pt>
                <c:pt idx="6269">
                  <c:v>92.87</c:v>
                </c:pt>
                <c:pt idx="6270">
                  <c:v>92.87</c:v>
                </c:pt>
                <c:pt idx="6271">
                  <c:v>92.87</c:v>
                </c:pt>
                <c:pt idx="6272">
                  <c:v>92.87</c:v>
                </c:pt>
                <c:pt idx="6273">
                  <c:v>92.87</c:v>
                </c:pt>
                <c:pt idx="6274">
                  <c:v>92.87</c:v>
                </c:pt>
                <c:pt idx="6275">
                  <c:v>92.87</c:v>
                </c:pt>
                <c:pt idx="6276">
                  <c:v>92.87</c:v>
                </c:pt>
                <c:pt idx="6277">
                  <c:v>92.62</c:v>
                </c:pt>
                <c:pt idx="6278">
                  <c:v>92.62</c:v>
                </c:pt>
                <c:pt idx="6279">
                  <c:v>92.62</c:v>
                </c:pt>
                <c:pt idx="6280">
                  <c:v>92.62</c:v>
                </c:pt>
                <c:pt idx="6281">
                  <c:v>92.62</c:v>
                </c:pt>
                <c:pt idx="6282">
                  <c:v>92.62</c:v>
                </c:pt>
                <c:pt idx="6283">
                  <c:v>92.62</c:v>
                </c:pt>
                <c:pt idx="6284">
                  <c:v>92.62</c:v>
                </c:pt>
                <c:pt idx="6285">
                  <c:v>92.62</c:v>
                </c:pt>
                <c:pt idx="6286">
                  <c:v>92.62</c:v>
                </c:pt>
                <c:pt idx="6287">
                  <c:v>92.62</c:v>
                </c:pt>
                <c:pt idx="6288">
                  <c:v>92.31</c:v>
                </c:pt>
                <c:pt idx="6289">
                  <c:v>92.31</c:v>
                </c:pt>
                <c:pt idx="6290">
                  <c:v>92.31</c:v>
                </c:pt>
                <c:pt idx="6291">
                  <c:v>92.31</c:v>
                </c:pt>
                <c:pt idx="6292">
                  <c:v>92.31</c:v>
                </c:pt>
                <c:pt idx="6293">
                  <c:v>92.31</c:v>
                </c:pt>
                <c:pt idx="6294">
                  <c:v>92.31</c:v>
                </c:pt>
                <c:pt idx="6295">
                  <c:v>92.31</c:v>
                </c:pt>
                <c:pt idx="6296">
                  <c:v>92.31</c:v>
                </c:pt>
                <c:pt idx="6297">
                  <c:v>92.31</c:v>
                </c:pt>
                <c:pt idx="6298">
                  <c:v>92.31</c:v>
                </c:pt>
                <c:pt idx="6299">
                  <c:v>92.37</c:v>
                </c:pt>
                <c:pt idx="6300">
                  <c:v>92.37</c:v>
                </c:pt>
                <c:pt idx="6301">
                  <c:v>92.37</c:v>
                </c:pt>
                <c:pt idx="6302">
                  <c:v>92.37</c:v>
                </c:pt>
                <c:pt idx="6303">
                  <c:v>92.37</c:v>
                </c:pt>
                <c:pt idx="6304">
                  <c:v>92.37</c:v>
                </c:pt>
                <c:pt idx="6305">
                  <c:v>92.37</c:v>
                </c:pt>
                <c:pt idx="6306">
                  <c:v>92.37</c:v>
                </c:pt>
                <c:pt idx="6307">
                  <c:v>92.37</c:v>
                </c:pt>
                <c:pt idx="6308">
                  <c:v>92.37</c:v>
                </c:pt>
                <c:pt idx="6309">
                  <c:v>92.37</c:v>
                </c:pt>
                <c:pt idx="6310">
                  <c:v>92.37</c:v>
                </c:pt>
                <c:pt idx="6311">
                  <c:v>92.37</c:v>
                </c:pt>
                <c:pt idx="6312">
                  <c:v>92.37</c:v>
                </c:pt>
                <c:pt idx="6313">
                  <c:v>92.37</c:v>
                </c:pt>
                <c:pt idx="6314">
                  <c:v>92.37</c:v>
                </c:pt>
                <c:pt idx="6315">
                  <c:v>92.37</c:v>
                </c:pt>
                <c:pt idx="6316">
                  <c:v>92.37</c:v>
                </c:pt>
                <c:pt idx="6317">
                  <c:v>92.12</c:v>
                </c:pt>
                <c:pt idx="6318">
                  <c:v>92.12</c:v>
                </c:pt>
                <c:pt idx="6319">
                  <c:v>92.12</c:v>
                </c:pt>
                <c:pt idx="6320">
                  <c:v>92.12</c:v>
                </c:pt>
                <c:pt idx="6321">
                  <c:v>92.12</c:v>
                </c:pt>
                <c:pt idx="6322">
                  <c:v>92.12</c:v>
                </c:pt>
                <c:pt idx="6323">
                  <c:v>92.12</c:v>
                </c:pt>
                <c:pt idx="6324">
                  <c:v>92.12</c:v>
                </c:pt>
                <c:pt idx="6325">
                  <c:v>92.12</c:v>
                </c:pt>
                <c:pt idx="6326">
                  <c:v>92.12</c:v>
                </c:pt>
                <c:pt idx="6327">
                  <c:v>92.12</c:v>
                </c:pt>
                <c:pt idx="6328">
                  <c:v>92.12</c:v>
                </c:pt>
                <c:pt idx="6329">
                  <c:v>92.12</c:v>
                </c:pt>
                <c:pt idx="6330">
                  <c:v>92.12</c:v>
                </c:pt>
                <c:pt idx="6331">
                  <c:v>92.25</c:v>
                </c:pt>
                <c:pt idx="6332">
                  <c:v>92.25</c:v>
                </c:pt>
                <c:pt idx="6333">
                  <c:v>92.25</c:v>
                </c:pt>
                <c:pt idx="6334">
                  <c:v>92.25</c:v>
                </c:pt>
                <c:pt idx="6335">
                  <c:v>92.25</c:v>
                </c:pt>
                <c:pt idx="6336">
                  <c:v>92.25</c:v>
                </c:pt>
                <c:pt idx="6337">
                  <c:v>92.25</c:v>
                </c:pt>
                <c:pt idx="6338">
                  <c:v>92.25</c:v>
                </c:pt>
                <c:pt idx="6339">
                  <c:v>92.25</c:v>
                </c:pt>
                <c:pt idx="6340">
                  <c:v>92.25</c:v>
                </c:pt>
                <c:pt idx="6341">
                  <c:v>92.25</c:v>
                </c:pt>
                <c:pt idx="6342">
                  <c:v>92.25</c:v>
                </c:pt>
                <c:pt idx="6343">
                  <c:v>92.25</c:v>
                </c:pt>
                <c:pt idx="6344">
                  <c:v>92.25</c:v>
                </c:pt>
                <c:pt idx="6345">
                  <c:v>92.25</c:v>
                </c:pt>
                <c:pt idx="6346">
                  <c:v>92.25</c:v>
                </c:pt>
                <c:pt idx="6347">
                  <c:v>92.25</c:v>
                </c:pt>
                <c:pt idx="6348">
                  <c:v>92.25</c:v>
                </c:pt>
                <c:pt idx="6349">
                  <c:v>92</c:v>
                </c:pt>
                <c:pt idx="6350">
                  <c:v>92</c:v>
                </c:pt>
                <c:pt idx="6351">
                  <c:v>92</c:v>
                </c:pt>
                <c:pt idx="6352">
                  <c:v>92</c:v>
                </c:pt>
                <c:pt idx="6353">
                  <c:v>92</c:v>
                </c:pt>
                <c:pt idx="6354">
                  <c:v>92</c:v>
                </c:pt>
                <c:pt idx="6355">
                  <c:v>92</c:v>
                </c:pt>
                <c:pt idx="6356">
                  <c:v>92</c:v>
                </c:pt>
                <c:pt idx="6357">
                  <c:v>92</c:v>
                </c:pt>
                <c:pt idx="6358">
                  <c:v>92</c:v>
                </c:pt>
                <c:pt idx="6359">
                  <c:v>92</c:v>
                </c:pt>
                <c:pt idx="6360">
                  <c:v>92</c:v>
                </c:pt>
                <c:pt idx="6361">
                  <c:v>92</c:v>
                </c:pt>
                <c:pt idx="6362">
                  <c:v>92</c:v>
                </c:pt>
                <c:pt idx="6363">
                  <c:v>92</c:v>
                </c:pt>
                <c:pt idx="6364">
                  <c:v>92</c:v>
                </c:pt>
                <c:pt idx="6365">
                  <c:v>92</c:v>
                </c:pt>
                <c:pt idx="6366">
                  <c:v>92</c:v>
                </c:pt>
                <c:pt idx="6367">
                  <c:v>91.56</c:v>
                </c:pt>
                <c:pt idx="6368">
                  <c:v>91.56</c:v>
                </c:pt>
                <c:pt idx="6369">
                  <c:v>91.56</c:v>
                </c:pt>
                <c:pt idx="6370">
                  <c:v>91.56</c:v>
                </c:pt>
                <c:pt idx="6371">
                  <c:v>91.56</c:v>
                </c:pt>
                <c:pt idx="6372">
                  <c:v>91.56</c:v>
                </c:pt>
                <c:pt idx="6373">
                  <c:v>91.56</c:v>
                </c:pt>
                <c:pt idx="6374">
                  <c:v>91.56</c:v>
                </c:pt>
                <c:pt idx="6375">
                  <c:v>91.56</c:v>
                </c:pt>
                <c:pt idx="6376">
                  <c:v>91.56</c:v>
                </c:pt>
                <c:pt idx="6377">
                  <c:v>91.56</c:v>
                </c:pt>
                <c:pt idx="6378">
                  <c:v>91.56</c:v>
                </c:pt>
                <c:pt idx="6379">
                  <c:v>91.56</c:v>
                </c:pt>
                <c:pt idx="6380">
                  <c:v>91.56</c:v>
                </c:pt>
                <c:pt idx="6381">
                  <c:v>91.81</c:v>
                </c:pt>
                <c:pt idx="6382">
                  <c:v>91.81</c:v>
                </c:pt>
                <c:pt idx="6383">
                  <c:v>91.81</c:v>
                </c:pt>
                <c:pt idx="6384">
                  <c:v>91.81</c:v>
                </c:pt>
                <c:pt idx="6385">
                  <c:v>91.81</c:v>
                </c:pt>
                <c:pt idx="6386">
                  <c:v>91.81</c:v>
                </c:pt>
                <c:pt idx="6387">
                  <c:v>91.81</c:v>
                </c:pt>
                <c:pt idx="6388">
                  <c:v>91.81</c:v>
                </c:pt>
                <c:pt idx="6389">
                  <c:v>91.81</c:v>
                </c:pt>
                <c:pt idx="6390">
                  <c:v>91.81</c:v>
                </c:pt>
                <c:pt idx="6391">
                  <c:v>91.81</c:v>
                </c:pt>
                <c:pt idx="6392">
                  <c:v>91.81</c:v>
                </c:pt>
                <c:pt idx="6393">
                  <c:v>91.81</c:v>
                </c:pt>
                <c:pt idx="6394">
                  <c:v>91.81</c:v>
                </c:pt>
                <c:pt idx="6395">
                  <c:v>91.81</c:v>
                </c:pt>
                <c:pt idx="6396">
                  <c:v>91.81</c:v>
                </c:pt>
                <c:pt idx="6397">
                  <c:v>91.81</c:v>
                </c:pt>
                <c:pt idx="6398">
                  <c:v>91.81</c:v>
                </c:pt>
                <c:pt idx="6399">
                  <c:v>92</c:v>
                </c:pt>
                <c:pt idx="6400">
                  <c:v>92</c:v>
                </c:pt>
                <c:pt idx="6401">
                  <c:v>92</c:v>
                </c:pt>
                <c:pt idx="6402">
                  <c:v>92</c:v>
                </c:pt>
                <c:pt idx="6403">
                  <c:v>92</c:v>
                </c:pt>
                <c:pt idx="6404">
                  <c:v>92</c:v>
                </c:pt>
                <c:pt idx="6405">
                  <c:v>92</c:v>
                </c:pt>
                <c:pt idx="6406">
                  <c:v>92</c:v>
                </c:pt>
                <c:pt idx="6407">
                  <c:v>92</c:v>
                </c:pt>
                <c:pt idx="6408">
                  <c:v>92</c:v>
                </c:pt>
                <c:pt idx="6409">
                  <c:v>92</c:v>
                </c:pt>
                <c:pt idx="6410">
                  <c:v>92</c:v>
                </c:pt>
                <c:pt idx="6411">
                  <c:v>92</c:v>
                </c:pt>
                <c:pt idx="6412">
                  <c:v>92</c:v>
                </c:pt>
                <c:pt idx="6413">
                  <c:v>91.12</c:v>
                </c:pt>
                <c:pt idx="6414">
                  <c:v>91.12</c:v>
                </c:pt>
                <c:pt idx="6415">
                  <c:v>91.12</c:v>
                </c:pt>
                <c:pt idx="6416">
                  <c:v>91.12</c:v>
                </c:pt>
                <c:pt idx="6417">
                  <c:v>91.12</c:v>
                </c:pt>
                <c:pt idx="6418">
                  <c:v>91.12</c:v>
                </c:pt>
                <c:pt idx="6419">
                  <c:v>91.12</c:v>
                </c:pt>
                <c:pt idx="6420">
                  <c:v>91.12</c:v>
                </c:pt>
                <c:pt idx="6421">
                  <c:v>91.12</c:v>
                </c:pt>
                <c:pt idx="6422">
                  <c:v>91.12</c:v>
                </c:pt>
                <c:pt idx="6423">
                  <c:v>91.12</c:v>
                </c:pt>
                <c:pt idx="6424">
                  <c:v>91.12</c:v>
                </c:pt>
                <c:pt idx="6425">
                  <c:v>91.12</c:v>
                </c:pt>
                <c:pt idx="6426">
                  <c:v>91.12</c:v>
                </c:pt>
                <c:pt idx="6427">
                  <c:v>91.12</c:v>
                </c:pt>
                <c:pt idx="6428">
                  <c:v>91.12</c:v>
                </c:pt>
                <c:pt idx="6429">
                  <c:v>91.12</c:v>
                </c:pt>
                <c:pt idx="6430">
                  <c:v>91.12</c:v>
                </c:pt>
                <c:pt idx="6431">
                  <c:v>91.75</c:v>
                </c:pt>
                <c:pt idx="6432">
                  <c:v>91.75</c:v>
                </c:pt>
                <c:pt idx="6433">
                  <c:v>91.75</c:v>
                </c:pt>
                <c:pt idx="6434">
                  <c:v>91.75</c:v>
                </c:pt>
                <c:pt idx="6435">
                  <c:v>91.75</c:v>
                </c:pt>
                <c:pt idx="6436">
                  <c:v>91.75</c:v>
                </c:pt>
                <c:pt idx="6437">
                  <c:v>91.75</c:v>
                </c:pt>
                <c:pt idx="6438">
                  <c:v>91.75</c:v>
                </c:pt>
                <c:pt idx="6439">
                  <c:v>91.75</c:v>
                </c:pt>
                <c:pt idx="6440">
                  <c:v>91.75</c:v>
                </c:pt>
                <c:pt idx="6441">
                  <c:v>91.75</c:v>
                </c:pt>
                <c:pt idx="6442">
                  <c:v>91.75</c:v>
                </c:pt>
                <c:pt idx="6443">
                  <c:v>91.75</c:v>
                </c:pt>
                <c:pt idx="6444">
                  <c:v>91.75</c:v>
                </c:pt>
                <c:pt idx="6445">
                  <c:v>91.75</c:v>
                </c:pt>
                <c:pt idx="6446">
                  <c:v>91.75</c:v>
                </c:pt>
                <c:pt idx="6447">
                  <c:v>91.75</c:v>
                </c:pt>
                <c:pt idx="6448">
                  <c:v>91.75</c:v>
                </c:pt>
                <c:pt idx="6449">
                  <c:v>91.37</c:v>
                </c:pt>
                <c:pt idx="6450">
                  <c:v>91.37</c:v>
                </c:pt>
                <c:pt idx="6451">
                  <c:v>91.37</c:v>
                </c:pt>
                <c:pt idx="6452">
                  <c:v>91.37</c:v>
                </c:pt>
                <c:pt idx="6453">
                  <c:v>91.37</c:v>
                </c:pt>
                <c:pt idx="6454">
                  <c:v>91.37</c:v>
                </c:pt>
                <c:pt idx="6455">
                  <c:v>91.37</c:v>
                </c:pt>
                <c:pt idx="6456">
                  <c:v>91.37</c:v>
                </c:pt>
                <c:pt idx="6457">
                  <c:v>91.37</c:v>
                </c:pt>
                <c:pt idx="6458">
                  <c:v>91.37</c:v>
                </c:pt>
                <c:pt idx="6459">
                  <c:v>91.37</c:v>
                </c:pt>
                <c:pt idx="6460">
                  <c:v>91.37</c:v>
                </c:pt>
                <c:pt idx="6461">
                  <c:v>91.37</c:v>
                </c:pt>
                <c:pt idx="6462">
                  <c:v>91.37</c:v>
                </c:pt>
                <c:pt idx="6463">
                  <c:v>91.25</c:v>
                </c:pt>
                <c:pt idx="6464">
                  <c:v>91.25</c:v>
                </c:pt>
                <c:pt idx="6465">
                  <c:v>91.25</c:v>
                </c:pt>
                <c:pt idx="6466">
                  <c:v>91.25</c:v>
                </c:pt>
                <c:pt idx="6467">
                  <c:v>91.25</c:v>
                </c:pt>
                <c:pt idx="6468">
                  <c:v>91.25</c:v>
                </c:pt>
                <c:pt idx="6469">
                  <c:v>91.25</c:v>
                </c:pt>
                <c:pt idx="6470">
                  <c:v>91.25</c:v>
                </c:pt>
                <c:pt idx="6471">
                  <c:v>91.25</c:v>
                </c:pt>
                <c:pt idx="6472">
                  <c:v>91.25</c:v>
                </c:pt>
                <c:pt idx="6473">
                  <c:v>91.25</c:v>
                </c:pt>
                <c:pt idx="6474">
                  <c:v>91.25</c:v>
                </c:pt>
                <c:pt idx="6475">
                  <c:v>91.25</c:v>
                </c:pt>
                <c:pt idx="6476">
                  <c:v>91.25</c:v>
                </c:pt>
                <c:pt idx="6477">
                  <c:v>91.25</c:v>
                </c:pt>
                <c:pt idx="6478">
                  <c:v>91.25</c:v>
                </c:pt>
                <c:pt idx="6479">
                  <c:v>91.25</c:v>
                </c:pt>
                <c:pt idx="6480">
                  <c:v>91.25</c:v>
                </c:pt>
                <c:pt idx="6481">
                  <c:v>91.31</c:v>
                </c:pt>
                <c:pt idx="6482">
                  <c:v>91.31</c:v>
                </c:pt>
                <c:pt idx="6483">
                  <c:v>91.31</c:v>
                </c:pt>
                <c:pt idx="6484">
                  <c:v>91.31</c:v>
                </c:pt>
                <c:pt idx="6485">
                  <c:v>91.31</c:v>
                </c:pt>
                <c:pt idx="6486">
                  <c:v>91.37</c:v>
                </c:pt>
                <c:pt idx="6487">
                  <c:v>91.37</c:v>
                </c:pt>
                <c:pt idx="6488">
                  <c:v>91.37</c:v>
                </c:pt>
                <c:pt idx="6489">
                  <c:v>91.37</c:v>
                </c:pt>
                <c:pt idx="6490">
                  <c:v>91.37</c:v>
                </c:pt>
                <c:pt idx="6491">
                  <c:v>91.37</c:v>
                </c:pt>
                <c:pt idx="6492">
                  <c:v>91.37</c:v>
                </c:pt>
                <c:pt idx="6493">
                  <c:v>91.37</c:v>
                </c:pt>
                <c:pt idx="6494">
                  <c:v>91.37</c:v>
                </c:pt>
                <c:pt idx="6495">
                  <c:v>91.37</c:v>
                </c:pt>
                <c:pt idx="6496">
                  <c:v>91.37</c:v>
                </c:pt>
                <c:pt idx="6497">
                  <c:v>91.37</c:v>
                </c:pt>
                <c:pt idx="6498">
                  <c:v>91.37</c:v>
                </c:pt>
                <c:pt idx="6499">
                  <c:v>91.37</c:v>
                </c:pt>
                <c:pt idx="6500">
                  <c:v>91.37</c:v>
                </c:pt>
                <c:pt idx="6501">
                  <c:v>91.37</c:v>
                </c:pt>
                <c:pt idx="6502">
                  <c:v>91.37</c:v>
                </c:pt>
                <c:pt idx="6503">
                  <c:v>91.37</c:v>
                </c:pt>
                <c:pt idx="6504">
                  <c:v>92</c:v>
                </c:pt>
                <c:pt idx="6505">
                  <c:v>92</c:v>
                </c:pt>
                <c:pt idx="6506">
                  <c:v>92</c:v>
                </c:pt>
                <c:pt idx="6507">
                  <c:v>92</c:v>
                </c:pt>
                <c:pt idx="6508">
                  <c:v>92</c:v>
                </c:pt>
                <c:pt idx="6509">
                  <c:v>92</c:v>
                </c:pt>
                <c:pt idx="6510">
                  <c:v>92</c:v>
                </c:pt>
                <c:pt idx="6511">
                  <c:v>92</c:v>
                </c:pt>
                <c:pt idx="6512">
                  <c:v>92</c:v>
                </c:pt>
                <c:pt idx="6513">
                  <c:v>92</c:v>
                </c:pt>
                <c:pt idx="6514">
                  <c:v>92</c:v>
                </c:pt>
                <c:pt idx="6515">
                  <c:v>92</c:v>
                </c:pt>
                <c:pt idx="6516">
                  <c:v>92</c:v>
                </c:pt>
                <c:pt idx="6517">
                  <c:v>92</c:v>
                </c:pt>
                <c:pt idx="6518">
                  <c:v>92</c:v>
                </c:pt>
                <c:pt idx="6519">
                  <c:v>92</c:v>
                </c:pt>
                <c:pt idx="6520">
                  <c:v>92</c:v>
                </c:pt>
                <c:pt idx="6521">
                  <c:v>92</c:v>
                </c:pt>
                <c:pt idx="6522">
                  <c:v>91.25</c:v>
                </c:pt>
                <c:pt idx="6523">
                  <c:v>91.25</c:v>
                </c:pt>
                <c:pt idx="6524">
                  <c:v>91.25</c:v>
                </c:pt>
                <c:pt idx="6525">
                  <c:v>91.25</c:v>
                </c:pt>
                <c:pt idx="6526">
                  <c:v>91.25</c:v>
                </c:pt>
                <c:pt idx="6527">
                  <c:v>91.25</c:v>
                </c:pt>
                <c:pt idx="6528">
                  <c:v>91.25</c:v>
                </c:pt>
                <c:pt idx="6529">
                  <c:v>91.25</c:v>
                </c:pt>
                <c:pt idx="6530">
                  <c:v>91.25</c:v>
                </c:pt>
                <c:pt idx="6531">
                  <c:v>91.25</c:v>
                </c:pt>
                <c:pt idx="6532">
                  <c:v>91.25</c:v>
                </c:pt>
                <c:pt idx="6533">
                  <c:v>91.25</c:v>
                </c:pt>
                <c:pt idx="6534">
                  <c:v>91.25</c:v>
                </c:pt>
                <c:pt idx="6535">
                  <c:v>91.25</c:v>
                </c:pt>
                <c:pt idx="6536">
                  <c:v>91</c:v>
                </c:pt>
                <c:pt idx="6537">
                  <c:v>91</c:v>
                </c:pt>
                <c:pt idx="6538">
                  <c:v>91</c:v>
                </c:pt>
                <c:pt idx="6539">
                  <c:v>91</c:v>
                </c:pt>
                <c:pt idx="6540">
                  <c:v>91</c:v>
                </c:pt>
                <c:pt idx="6541">
                  <c:v>91</c:v>
                </c:pt>
                <c:pt idx="6542">
                  <c:v>91</c:v>
                </c:pt>
                <c:pt idx="6543">
                  <c:v>91</c:v>
                </c:pt>
                <c:pt idx="6544">
                  <c:v>91</c:v>
                </c:pt>
                <c:pt idx="6545">
                  <c:v>91</c:v>
                </c:pt>
                <c:pt idx="6546">
                  <c:v>91</c:v>
                </c:pt>
                <c:pt idx="6547">
                  <c:v>91</c:v>
                </c:pt>
                <c:pt idx="6548">
                  <c:v>91</c:v>
                </c:pt>
                <c:pt idx="6549">
                  <c:v>91</c:v>
                </c:pt>
                <c:pt idx="6550">
                  <c:v>91</c:v>
                </c:pt>
                <c:pt idx="6551">
                  <c:v>91</c:v>
                </c:pt>
                <c:pt idx="6552">
                  <c:v>91</c:v>
                </c:pt>
                <c:pt idx="6553">
                  <c:v>91</c:v>
                </c:pt>
                <c:pt idx="6554">
                  <c:v>91.25</c:v>
                </c:pt>
                <c:pt idx="6555">
                  <c:v>91.25</c:v>
                </c:pt>
                <c:pt idx="6556">
                  <c:v>91.25</c:v>
                </c:pt>
                <c:pt idx="6557">
                  <c:v>91.25</c:v>
                </c:pt>
                <c:pt idx="6558">
                  <c:v>91.25</c:v>
                </c:pt>
                <c:pt idx="6559">
                  <c:v>91.25</c:v>
                </c:pt>
                <c:pt idx="6560">
                  <c:v>91.25</c:v>
                </c:pt>
                <c:pt idx="6561">
                  <c:v>91.25</c:v>
                </c:pt>
                <c:pt idx="6562">
                  <c:v>91.25</c:v>
                </c:pt>
                <c:pt idx="6563">
                  <c:v>91.25</c:v>
                </c:pt>
                <c:pt idx="6564">
                  <c:v>91.25</c:v>
                </c:pt>
                <c:pt idx="6565">
                  <c:v>91.25</c:v>
                </c:pt>
                <c:pt idx="6566">
                  <c:v>91.25</c:v>
                </c:pt>
                <c:pt idx="6567">
                  <c:v>91.25</c:v>
                </c:pt>
                <c:pt idx="6568">
                  <c:v>90.94</c:v>
                </c:pt>
                <c:pt idx="6569">
                  <c:v>90.94</c:v>
                </c:pt>
                <c:pt idx="6570">
                  <c:v>90.94</c:v>
                </c:pt>
                <c:pt idx="6571">
                  <c:v>90.94</c:v>
                </c:pt>
                <c:pt idx="6572">
                  <c:v>90.94</c:v>
                </c:pt>
                <c:pt idx="6573">
                  <c:v>90.94</c:v>
                </c:pt>
                <c:pt idx="6574">
                  <c:v>90.94</c:v>
                </c:pt>
                <c:pt idx="6575">
                  <c:v>90.94</c:v>
                </c:pt>
                <c:pt idx="6576">
                  <c:v>90.94</c:v>
                </c:pt>
                <c:pt idx="6577">
                  <c:v>90.94</c:v>
                </c:pt>
                <c:pt idx="6578">
                  <c:v>90.94</c:v>
                </c:pt>
                <c:pt idx="6579">
                  <c:v>90.94</c:v>
                </c:pt>
                <c:pt idx="6580">
                  <c:v>90.94</c:v>
                </c:pt>
                <c:pt idx="6581">
                  <c:v>90.94</c:v>
                </c:pt>
                <c:pt idx="6582">
                  <c:v>90.94</c:v>
                </c:pt>
                <c:pt idx="6583">
                  <c:v>90.94</c:v>
                </c:pt>
                <c:pt idx="6584">
                  <c:v>90.94</c:v>
                </c:pt>
                <c:pt idx="6585">
                  <c:v>90.94</c:v>
                </c:pt>
                <c:pt idx="6586">
                  <c:v>91.25</c:v>
                </c:pt>
                <c:pt idx="6587">
                  <c:v>91.25</c:v>
                </c:pt>
                <c:pt idx="6588">
                  <c:v>91.25</c:v>
                </c:pt>
                <c:pt idx="6589">
                  <c:v>91.25</c:v>
                </c:pt>
                <c:pt idx="6590">
                  <c:v>91.25</c:v>
                </c:pt>
                <c:pt idx="6591">
                  <c:v>91.25</c:v>
                </c:pt>
                <c:pt idx="6592">
                  <c:v>91.25</c:v>
                </c:pt>
                <c:pt idx="6593">
                  <c:v>91.25</c:v>
                </c:pt>
                <c:pt idx="6594">
                  <c:v>91.25</c:v>
                </c:pt>
                <c:pt idx="6595">
                  <c:v>91.25</c:v>
                </c:pt>
                <c:pt idx="6596">
                  <c:v>91.25</c:v>
                </c:pt>
                <c:pt idx="6597">
                  <c:v>91.25</c:v>
                </c:pt>
                <c:pt idx="6598">
                  <c:v>91.25</c:v>
                </c:pt>
                <c:pt idx="6599">
                  <c:v>91.25</c:v>
                </c:pt>
                <c:pt idx="6600">
                  <c:v>91.25</c:v>
                </c:pt>
                <c:pt idx="6601">
                  <c:v>91.25</c:v>
                </c:pt>
                <c:pt idx="6602">
                  <c:v>91.25</c:v>
                </c:pt>
                <c:pt idx="6603">
                  <c:v>91.25</c:v>
                </c:pt>
                <c:pt idx="6604">
                  <c:v>91</c:v>
                </c:pt>
                <c:pt idx="6605">
                  <c:v>91</c:v>
                </c:pt>
                <c:pt idx="6606">
                  <c:v>91</c:v>
                </c:pt>
                <c:pt idx="6607">
                  <c:v>91</c:v>
                </c:pt>
                <c:pt idx="6608">
                  <c:v>91</c:v>
                </c:pt>
                <c:pt idx="6609">
                  <c:v>91</c:v>
                </c:pt>
                <c:pt idx="6610">
                  <c:v>91</c:v>
                </c:pt>
                <c:pt idx="6611">
                  <c:v>91</c:v>
                </c:pt>
                <c:pt idx="6612">
                  <c:v>91</c:v>
                </c:pt>
                <c:pt idx="6613">
                  <c:v>91</c:v>
                </c:pt>
                <c:pt idx="6614">
                  <c:v>91</c:v>
                </c:pt>
                <c:pt idx="6615">
                  <c:v>91</c:v>
                </c:pt>
                <c:pt idx="6616">
                  <c:v>91</c:v>
                </c:pt>
                <c:pt idx="6617">
                  <c:v>91</c:v>
                </c:pt>
                <c:pt idx="6618">
                  <c:v>90.62</c:v>
                </c:pt>
                <c:pt idx="6619">
                  <c:v>90.62</c:v>
                </c:pt>
                <c:pt idx="6620">
                  <c:v>90.62</c:v>
                </c:pt>
                <c:pt idx="6621">
                  <c:v>90.62</c:v>
                </c:pt>
                <c:pt idx="6622">
                  <c:v>90.62</c:v>
                </c:pt>
                <c:pt idx="6623">
                  <c:v>90.62</c:v>
                </c:pt>
                <c:pt idx="6624">
                  <c:v>90.62</c:v>
                </c:pt>
                <c:pt idx="6625">
                  <c:v>90.62</c:v>
                </c:pt>
                <c:pt idx="6626">
                  <c:v>90.62</c:v>
                </c:pt>
                <c:pt idx="6627">
                  <c:v>90.62</c:v>
                </c:pt>
                <c:pt idx="6628">
                  <c:v>90.62</c:v>
                </c:pt>
                <c:pt idx="6629">
                  <c:v>90.62</c:v>
                </c:pt>
                <c:pt idx="6630">
                  <c:v>90.62</c:v>
                </c:pt>
                <c:pt idx="6631">
                  <c:v>90.62</c:v>
                </c:pt>
                <c:pt idx="6632">
                  <c:v>90.62</c:v>
                </c:pt>
                <c:pt idx="6633">
                  <c:v>90.62</c:v>
                </c:pt>
                <c:pt idx="6634">
                  <c:v>90.62</c:v>
                </c:pt>
                <c:pt idx="6635">
                  <c:v>90.62</c:v>
                </c:pt>
                <c:pt idx="6636">
                  <c:v>90.44</c:v>
                </c:pt>
                <c:pt idx="6637">
                  <c:v>90.44</c:v>
                </c:pt>
                <c:pt idx="6638">
                  <c:v>90.44</c:v>
                </c:pt>
                <c:pt idx="6639">
                  <c:v>90.44</c:v>
                </c:pt>
                <c:pt idx="6640">
                  <c:v>90.44</c:v>
                </c:pt>
                <c:pt idx="6641">
                  <c:v>90.44</c:v>
                </c:pt>
                <c:pt idx="6642">
                  <c:v>90.44</c:v>
                </c:pt>
                <c:pt idx="6643">
                  <c:v>90.44</c:v>
                </c:pt>
                <c:pt idx="6644">
                  <c:v>90.44</c:v>
                </c:pt>
                <c:pt idx="6645">
                  <c:v>90.44</c:v>
                </c:pt>
                <c:pt idx="6646">
                  <c:v>90.44</c:v>
                </c:pt>
                <c:pt idx="6647">
                  <c:v>90.44</c:v>
                </c:pt>
                <c:pt idx="6648">
                  <c:v>90.44</c:v>
                </c:pt>
                <c:pt idx="6649">
                  <c:v>90.44</c:v>
                </c:pt>
                <c:pt idx="6650">
                  <c:v>90.06</c:v>
                </c:pt>
                <c:pt idx="6651">
                  <c:v>90.06</c:v>
                </c:pt>
                <c:pt idx="6652">
                  <c:v>90.06</c:v>
                </c:pt>
                <c:pt idx="6653">
                  <c:v>90.06</c:v>
                </c:pt>
                <c:pt idx="6654">
                  <c:v>90.06</c:v>
                </c:pt>
                <c:pt idx="6655">
                  <c:v>90.06</c:v>
                </c:pt>
                <c:pt idx="6656">
                  <c:v>90.06</c:v>
                </c:pt>
                <c:pt idx="6657">
                  <c:v>90.06</c:v>
                </c:pt>
                <c:pt idx="6658">
                  <c:v>90.06</c:v>
                </c:pt>
                <c:pt idx="6659">
                  <c:v>90.06</c:v>
                </c:pt>
                <c:pt idx="6660">
                  <c:v>90.06</c:v>
                </c:pt>
                <c:pt idx="6661">
                  <c:v>90.06</c:v>
                </c:pt>
                <c:pt idx="6662">
                  <c:v>90.06</c:v>
                </c:pt>
                <c:pt idx="6663">
                  <c:v>90.06</c:v>
                </c:pt>
                <c:pt idx="6664">
                  <c:v>90.06</c:v>
                </c:pt>
                <c:pt idx="6665">
                  <c:v>90.06</c:v>
                </c:pt>
                <c:pt idx="6666">
                  <c:v>90.06</c:v>
                </c:pt>
                <c:pt idx="6667">
                  <c:v>90.06</c:v>
                </c:pt>
                <c:pt idx="6668">
                  <c:v>90.25</c:v>
                </c:pt>
                <c:pt idx="6669">
                  <c:v>90.25</c:v>
                </c:pt>
                <c:pt idx="6670">
                  <c:v>90.25</c:v>
                </c:pt>
                <c:pt idx="6671">
                  <c:v>90.25</c:v>
                </c:pt>
                <c:pt idx="6672">
                  <c:v>90.25</c:v>
                </c:pt>
                <c:pt idx="6673">
                  <c:v>90.25</c:v>
                </c:pt>
                <c:pt idx="6674">
                  <c:v>90.25</c:v>
                </c:pt>
                <c:pt idx="6675">
                  <c:v>90.25</c:v>
                </c:pt>
                <c:pt idx="6676">
                  <c:v>90.25</c:v>
                </c:pt>
                <c:pt idx="6677">
                  <c:v>90.25</c:v>
                </c:pt>
                <c:pt idx="6678">
                  <c:v>90.25</c:v>
                </c:pt>
                <c:pt idx="6679">
                  <c:v>90.25</c:v>
                </c:pt>
                <c:pt idx="6680">
                  <c:v>90.25</c:v>
                </c:pt>
                <c:pt idx="6681">
                  <c:v>90.25</c:v>
                </c:pt>
                <c:pt idx="6682">
                  <c:v>90.25</c:v>
                </c:pt>
                <c:pt idx="6683">
                  <c:v>90.25</c:v>
                </c:pt>
                <c:pt idx="6684">
                  <c:v>90.25</c:v>
                </c:pt>
                <c:pt idx="6685">
                  <c:v>90.25</c:v>
                </c:pt>
                <c:pt idx="6686">
                  <c:v>90.06</c:v>
                </c:pt>
                <c:pt idx="6687">
                  <c:v>90.06</c:v>
                </c:pt>
                <c:pt idx="6688">
                  <c:v>90.06</c:v>
                </c:pt>
                <c:pt idx="6689">
                  <c:v>90.06</c:v>
                </c:pt>
                <c:pt idx="6690">
                  <c:v>90.06</c:v>
                </c:pt>
                <c:pt idx="6691">
                  <c:v>90.06</c:v>
                </c:pt>
                <c:pt idx="6692">
                  <c:v>90.06</c:v>
                </c:pt>
                <c:pt idx="6693">
                  <c:v>90.06</c:v>
                </c:pt>
                <c:pt idx="6694">
                  <c:v>90.06</c:v>
                </c:pt>
                <c:pt idx="6695">
                  <c:v>90.06</c:v>
                </c:pt>
                <c:pt idx="6696">
                  <c:v>90.06</c:v>
                </c:pt>
                <c:pt idx="6697">
                  <c:v>90.06</c:v>
                </c:pt>
                <c:pt idx="6698">
                  <c:v>90.06</c:v>
                </c:pt>
                <c:pt idx="6699">
                  <c:v>90.06</c:v>
                </c:pt>
                <c:pt idx="6700">
                  <c:v>89.81</c:v>
                </c:pt>
                <c:pt idx="6701">
                  <c:v>89.81</c:v>
                </c:pt>
                <c:pt idx="6702">
                  <c:v>89.81</c:v>
                </c:pt>
                <c:pt idx="6703">
                  <c:v>89.81</c:v>
                </c:pt>
                <c:pt idx="6704">
                  <c:v>89.81</c:v>
                </c:pt>
                <c:pt idx="6705">
                  <c:v>89.81</c:v>
                </c:pt>
                <c:pt idx="6706">
                  <c:v>89.81</c:v>
                </c:pt>
                <c:pt idx="6707">
                  <c:v>89.81</c:v>
                </c:pt>
                <c:pt idx="6708">
                  <c:v>89.81</c:v>
                </c:pt>
                <c:pt idx="6709">
                  <c:v>89.81</c:v>
                </c:pt>
                <c:pt idx="6710">
                  <c:v>89.81</c:v>
                </c:pt>
                <c:pt idx="6711">
                  <c:v>89.81</c:v>
                </c:pt>
                <c:pt idx="6712">
                  <c:v>89.81</c:v>
                </c:pt>
                <c:pt idx="6713">
                  <c:v>89.81</c:v>
                </c:pt>
                <c:pt idx="6714">
                  <c:v>89.81</c:v>
                </c:pt>
                <c:pt idx="6715">
                  <c:v>89.81</c:v>
                </c:pt>
                <c:pt idx="6716">
                  <c:v>89.81</c:v>
                </c:pt>
                <c:pt idx="6717">
                  <c:v>89.81</c:v>
                </c:pt>
                <c:pt idx="6718">
                  <c:v>89.37</c:v>
                </c:pt>
                <c:pt idx="6719">
                  <c:v>89.37</c:v>
                </c:pt>
                <c:pt idx="6720">
                  <c:v>89.37</c:v>
                </c:pt>
                <c:pt idx="6721">
                  <c:v>89.37</c:v>
                </c:pt>
                <c:pt idx="6722">
                  <c:v>89.37</c:v>
                </c:pt>
                <c:pt idx="6723">
                  <c:v>89.37</c:v>
                </c:pt>
                <c:pt idx="6724">
                  <c:v>89.37</c:v>
                </c:pt>
                <c:pt idx="6725">
                  <c:v>89.37</c:v>
                </c:pt>
                <c:pt idx="6726">
                  <c:v>89.37</c:v>
                </c:pt>
                <c:pt idx="6727">
                  <c:v>89.37</c:v>
                </c:pt>
                <c:pt idx="6728">
                  <c:v>89.37</c:v>
                </c:pt>
                <c:pt idx="6729">
                  <c:v>89.37</c:v>
                </c:pt>
                <c:pt idx="6730">
                  <c:v>89.37</c:v>
                </c:pt>
                <c:pt idx="6731">
                  <c:v>89.37</c:v>
                </c:pt>
                <c:pt idx="6732">
                  <c:v>89.37</c:v>
                </c:pt>
                <c:pt idx="6733">
                  <c:v>89.37</c:v>
                </c:pt>
                <c:pt idx="6734">
                  <c:v>89.37</c:v>
                </c:pt>
                <c:pt idx="6735">
                  <c:v>89.37</c:v>
                </c:pt>
                <c:pt idx="6736">
                  <c:v>89.37</c:v>
                </c:pt>
                <c:pt idx="6737">
                  <c:v>89.37</c:v>
                </c:pt>
                <c:pt idx="6738">
                  <c:v>89.37</c:v>
                </c:pt>
                <c:pt idx="6739">
                  <c:v>89.37</c:v>
                </c:pt>
                <c:pt idx="6740">
                  <c:v>89.37</c:v>
                </c:pt>
                <c:pt idx="6741">
                  <c:v>89.37</c:v>
                </c:pt>
                <c:pt idx="6742">
                  <c:v>89.37</c:v>
                </c:pt>
                <c:pt idx="6743">
                  <c:v>89.37</c:v>
                </c:pt>
                <c:pt idx="6744">
                  <c:v>89.37</c:v>
                </c:pt>
                <c:pt idx="6745">
                  <c:v>89.37</c:v>
                </c:pt>
                <c:pt idx="6746">
                  <c:v>89.37</c:v>
                </c:pt>
                <c:pt idx="6747">
                  <c:v>89.37</c:v>
                </c:pt>
                <c:pt idx="6748">
                  <c:v>89.37</c:v>
                </c:pt>
                <c:pt idx="6749">
                  <c:v>89.37</c:v>
                </c:pt>
                <c:pt idx="6750">
                  <c:v>89.37</c:v>
                </c:pt>
                <c:pt idx="6751">
                  <c:v>89.37</c:v>
                </c:pt>
                <c:pt idx="6752">
                  <c:v>89.5</c:v>
                </c:pt>
                <c:pt idx="6753">
                  <c:v>89.5</c:v>
                </c:pt>
                <c:pt idx="6754">
                  <c:v>89.5</c:v>
                </c:pt>
                <c:pt idx="6755">
                  <c:v>89.5</c:v>
                </c:pt>
                <c:pt idx="6756">
                  <c:v>89.5</c:v>
                </c:pt>
                <c:pt idx="6757">
                  <c:v>89.5</c:v>
                </c:pt>
                <c:pt idx="6758">
                  <c:v>89.5</c:v>
                </c:pt>
                <c:pt idx="6759">
                  <c:v>89.5</c:v>
                </c:pt>
                <c:pt idx="6760">
                  <c:v>89.5</c:v>
                </c:pt>
                <c:pt idx="6761">
                  <c:v>89.5</c:v>
                </c:pt>
                <c:pt idx="6762">
                  <c:v>89.5</c:v>
                </c:pt>
                <c:pt idx="6763">
                  <c:v>89.5</c:v>
                </c:pt>
                <c:pt idx="6764">
                  <c:v>89.5</c:v>
                </c:pt>
                <c:pt idx="6765">
                  <c:v>89.5</c:v>
                </c:pt>
                <c:pt idx="6766">
                  <c:v>89.5</c:v>
                </c:pt>
                <c:pt idx="6767">
                  <c:v>89.5</c:v>
                </c:pt>
                <c:pt idx="6768">
                  <c:v>89.5</c:v>
                </c:pt>
                <c:pt idx="6769">
                  <c:v>89.5</c:v>
                </c:pt>
                <c:pt idx="6770">
                  <c:v>89</c:v>
                </c:pt>
                <c:pt idx="6771">
                  <c:v>89</c:v>
                </c:pt>
                <c:pt idx="6772">
                  <c:v>89</c:v>
                </c:pt>
                <c:pt idx="6773">
                  <c:v>89</c:v>
                </c:pt>
                <c:pt idx="6774">
                  <c:v>89</c:v>
                </c:pt>
                <c:pt idx="6775">
                  <c:v>89</c:v>
                </c:pt>
                <c:pt idx="6776">
                  <c:v>89</c:v>
                </c:pt>
                <c:pt idx="6777">
                  <c:v>89</c:v>
                </c:pt>
                <c:pt idx="6778">
                  <c:v>89</c:v>
                </c:pt>
                <c:pt idx="6779">
                  <c:v>89</c:v>
                </c:pt>
                <c:pt idx="6780">
                  <c:v>89</c:v>
                </c:pt>
                <c:pt idx="6781">
                  <c:v>89</c:v>
                </c:pt>
                <c:pt idx="6782">
                  <c:v>89</c:v>
                </c:pt>
                <c:pt idx="6783">
                  <c:v>89</c:v>
                </c:pt>
                <c:pt idx="6784">
                  <c:v>88.81</c:v>
                </c:pt>
                <c:pt idx="6785">
                  <c:v>88.81</c:v>
                </c:pt>
                <c:pt idx="6786">
                  <c:v>88.81</c:v>
                </c:pt>
                <c:pt idx="6787">
                  <c:v>88.81</c:v>
                </c:pt>
                <c:pt idx="6788">
                  <c:v>88.81</c:v>
                </c:pt>
                <c:pt idx="6789">
                  <c:v>88.81</c:v>
                </c:pt>
                <c:pt idx="6790">
                  <c:v>88.81</c:v>
                </c:pt>
                <c:pt idx="6791">
                  <c:v>88.81</c:v>
                </c:pt>
                <c:pt idx="6792">
                  <c:v>88.81</c:v>
                </c:pt>
                <c:pt idx="6793">
                  <c:v>88.81</c:v>
                </c:pt>
                <c:pt idx="6794">
                  <c:v>88.81</c:v>
                </c:pt>
                <c:pt idx="6795">
                  <c:v>88.81</c:v>
                </c:pt>
                <c:pt idx="6796">
                  <c:v>88.81</c:v>
                </c:pt>
                <c:pt idx="6797">
                  <c:v>88.81</c:v>
                </c:pt>
                <c:pt idx="6798">
                  <c:v>88.81</c:v>
                </c:pt>
                <c:pt idx="6799">
                  <c:v>88.81</c:v>
                </c:pt>
                <c:pt idx="6800">
                  <c:v>88.81</c:v>
                </c:pt>
                <c:pt idx="6801">
                  <c:v>88.81</c:v>
                </c:pt>
                <c:pt idx="6802">
                  <c:v>88.56</c:v>
                </c:pt>
                <c:pt idx="6803">
                  <c:v>88.56</c:v>
                </c:pt>
                <c:pt idx="6804">
                  <c:v>88.56</c:v>
                </c:pt>
                <c:pt idx="6805">
                  <c:v>88.56</c:v>
                </c:pt>
                <c:pt idx="6806">
                  <c:v>88.56</c:v>
                </c:pt>
                <c:pt idx="6807">
                  <c:v>88.56</c:v>
                </c:pt>
                <c:pt idx="6808">
                  <c:v>88.56</c:v>
                </c:pt>
                <c:pt idx="6809">
                  <c:v>88.56</c:v>
                </c:pt>
                <c:pt idx="6810">
                  <c:v>88.56</c:v>
                </c:pt>
                <c:pt idx="6811">
                  <c:v>88.56</c:v>
                </c:pt>
                <c:pt idx="6812">
                  <c:v>88.56</c:v>
                </c:pt>
                <c:pt idx="6813">
                  <c:v>88.56</c:v>
                </c:pt>
                <c:pt idx="6814">
                  <c:v>88.56</c:v>
                </c:pt>
                <c:pt idx="6815">
                  <c:v>88.56</c:v>
                </c:pt>
                <c:pt idx="6816">
                  <c:v>88.56</c:v>
                </c:pt>
                <c:pt idx="6817">
                  <c:v>88.31</c:v>
                </c:pt>
                <c:pt idx="6818">
                  <c:v>88.31</c:v>
                </c:pt>
                <c:pt idx="6819">
                  <c:v>88.31</c:v>
                </c:pt>
                <c:pt idx="6820">
                  <c:v>88.31</c:v>
                </c:pt>
                <c:pt idx="6821">
                  <c:v>88.31</c:v>
                </c:pt>
                <c:pt idx="6822">
                  <c:v>88.31</c:v>
                </c:pt>
                <c:pt idx="6823">
                  <c:v>88.31</c:v>
                </c:pt>
                <c:pt idx="6824">
                  <c:v>88.31</c:v>
                </c:pt>
                <c:pt idx="6825">
                  <c:v>88.31</c:v>
                </c:pt>
                <c:pt idx="6826">
                  <c:v>88.31</c:v>
                </c:pt>
                <c:pt idx="6827">
                  <c:v>88.31</c:v>
                </c:pt>
                <c:pt idx="6828">
                  <c:v>88.31</c:v>
                </c:pt>
                <c:pt idx="6829">
                  <c:v>88.31</c:v>
                </c:pt>
                <c:pt idx="6830">
                  <c:v>88.31</c:v>
                </c:pt>
                <c:pt idx="6831">
                  <c:v>88.31</c:v>
                </c:pt>
                <c:pt idx="6832">
                  <c:v>88.31</c:v>
                </c:pt>
                <c:pt idx="6833">
                  <c:v>88.31</c:v>
                </c:pt>
                <c:pt idx="6834">
                  <c:v>88.31</c:v>
                </c:pt>
                <c:pt idx="6835">
                  <c:v>88.19</c:v>
                </c:pt>
                <c:pt idx="6836">
                  <c:v>88.19</c:v>
                </c:pt>
                <c:pt idx="6837">
                  <c:v>88.19</c:v>
                </c:pt>
                <c:pt idx="6838">
                  <c:v>88.19</c:v>
                </c:pt>
                <c:pt idx="6839">
                  <c:v>88.19</c:v>
                </c:pt>
                <c:pt idx="6840">
                  <c:v>88.19</c:v>
                </c:pt>
                <c:pt idx="6841">
                  <c:v>88.19</c:v>
                </c:pt>
                <c:pt idx="6842">
                  <c:v>88.19</c:v>
                </c:pt>
                <c:pt idx="6843">
                  <c:v>88.19</c:v>
                </c:pt>
                <c:pt idx="6844">
                  <c:v>88.19</c:v>
                </c:pt>
                <c:pt idx="6845">
                  <c:v>88.19</c:v>
                </c:pt>
                <c:pt idx="6846">
                  <c:v>88.19</c:v>
                </c:pt>
                <c:pt idx="6847">
                  <c:v>88.19</c:v>
                </c:pt>
                <c:pt idx="6848">
                  <c:v>88.19</c:v>
                </c:pt>
                <c:pt idx="6849">
                  <c:v>88.19</c:v>
                </c:pt>
                <c:pt idx="6850">
                  <c:v>88.19</c:v>
                </c:pt>
                <c:pt idx="6851">
                  <c:v>88.19</c:v>
                </c:pt>
                <c:pt idx="6852">
                  <c:v>88.19</c:v>
                </c:pt>
                <c:pt idx="6853">
                  <c:v>88.31</c:v>
                </c:pt>
                <c:pt idx="6854">
                  <c:v>88.31</c:v>
                </c:pt>
                <c:pt idx="6855">
                  <c:v>88.31</c:v>
                </c:pt>
                <c:pt idx="6856">
                  <c:v>88.31</c:v>
                </c:pt>
                <c:pt idx="6857">
                  <c:v>88.31</c:v>
                </c:pt>
                <c:pt idx="6858">
                  <c:v>88.31</c:v>
                </c:pt>
                <c:pt idx="6859">
                  <c:v>88.31</c:v>
                </c:pt>
                <c:pt idx="6860">
                  <c:v>88.31</c:v>
                </c:pt>
                <c:pt idx="6861">
                  <c:v>88.31</c:v>
                </c:pt>
                <c:pt idx="6862">
                  <c:v>88.31</c:v>
                </c:pt>
                <c:pt idx="6863">
                  <c:v>88.31</c:v>
                </c:pt>
                <c:pt idx="6864">
                  <c:v>88.31</c:v>
                </c:pt>
                <c:pt idx="6865">
                  <c:v>88.31</c:v>
                </c:pt>
                <c:pt idx="6866">
                  <c:v>88.31</c:v>
                </c:pt>
                <c:pt idx="6867">
                  <c:v>88.31</c:v>
                </c:pt>
                <c:pt idx="6868">
                  <c:v>88.31</c:v>
                </c:pt>
                <c:pt idx="6869">
                  <c:v>88.31</c:v>
                </c:pt>
                <c:pt idx="6870">
                  <c:v>88.31</c:v>
                </c:pt>
                <c:pt idx="6871">
                  <c:v>88.31</c:v>
                </c:pt>
                <c:pt idx="6872">
                  <c:v>88.31</c:v>
                </c:pt>
                <c:pt idx="6873">
                  <c:v>88.31</c:v>
                </c:pt>
                <c:pt idx="6874">
                  <c:v>88.31</c:v>
                </c:pt>
                <c:pt idx="6875">
                  <c:v>88.31</c:v>
                </c:pt>
                <c:pt idx="6876">
                  <c:v>88.31</c:v>
                </c:pt>
                <c:pt idx="6877">
                  <c:v>88.31</c:v>
                </c:pt>
                <c:pt idx="6878">
                  <c:v>88.31</c:v>
                </c:pt>
                <c:pt idx="6879">
                  <c:v>88.31</c:v>
                </c:pt>
                <c:pt idx="6880">
                  <c:v>88.31</c:v>
                </c:pt>
                <c:pt idx="6881">
                  <c:v>88.31</c:v>
                </c:pt>
                <c:pt idx="6882">
                  <c:v>88.31</c:v>
                </c:pt>
                <c:pt idx="6883">
                  <c:v>88.31</c:v>
                </c:pt>
                <c:pt idx="6884">
                  <c:v>88.31</c:v>
                </c:pt>
                <c:pt idx="6885">
                  <c:v>88.25</c:v>
                </c:pt>
                <c:pt idx="6886">
                  <c:v>88.25</c:v>
                </c:pt>
                <c:pt idx="6887">
                  <c:v>88.25</c:v>
                </c:pt>
                <c:pt idx="6888">
                  <c:v>88.25</c:v>
                </c:pt>
                <c:pt idx="6889">
                  <c:v>88.25</c:v>
                </c:pt>
                <c:pt idx="6890">
                  <c:v>88.25</c:v>
                </c:pt>
                <c:pt idx="6891">
                  <c:v>88.25</c:v>
                </c:pt>
                <c:pt idx="6892">
                  <c:v>88.25</c:v>
                </c:pt>
                <c:pt idx="6893">
                  <c:v>88.25</c:v>
                </c:pt>
                <c:pt idx="6894">
                  <c:v>88.25</c:v>
                </c:pt>
                <c:pt idx="6895">
                  <c:v>88.25</c:v>
                </c:pt>
                <c:pt idx="6896">
                  <c:v>88.25</c:v>
                </c:pt>
                <c:pt idx="6897">
                  <c:v>88.25</c:v>
                </c:pt>
                <c:pt idx="6898">
                  <c:v>88.25</c:v>
                </c:pt>
                <c:pt idx="6899">
                  <c:v>88.25</c:v>
                </c:pt>
                <c:pt idx="6900">
                  <c:v>88.25</c:v>
                </c:pt>
                <c:pt idx="6901">
                  <c:v>87.81</c:v>
                </c:pt>
                <c:pt idx="6902">
                  <c:v>87.81</c:v>
                </c:pt>
                <c:pt idx="6903">
                  <c:v>87.81</c:v>
                </c:pt>
                <c:pt idx="6904">
                  <c:v>87.81</c:v>
                </c:pt>
                <c:pt idx="6905">
                  <c:v>87.81</c:v>
                </c:pt>
                <c:pt idx="6906">
                  <c:v>87.81</c:v>
                </c:pt>
                <c:pt idx="6907">
                  <c:v>87.81</c:v>
                </c:pt>
                <c:pt idx="6908">
                  <c:v>87.81</c:v>
                </c:pt>
                <c:pt idx="6909">
                  <c:v>87.81</c:v>
                </c:pt>
                <c:pt idx="6910">
                  <c:v>87.81</c:v>
                </c:pt>
                <c:pt idx="6911">
                  <c:v>87.81</c:v>
                </c:pt>
                <c:pt idx="6912">
                  <c:v>87.81</c:v>
                </c:pt>
                <c:pt idx="6913">
                  <c:v>87.81</c:v>
                </c:pt>
                <c:pt idx="6914">
                  <c:v>87.81</c:v>
                </c:pt>
                <c:pt idx="6915">
                  <c:v>87.81</c:v>
                </c:pt>
                <c:pt idx="6916">
                  <c:v>87.81</c:v>
                </c:pt>
                <c:pt idx="6917">
                  <c:v>87.81</c:v>
                </c:pt>
                <c:pt idx="6918">
                  <c:v>87.81</c:v>
                </c:pt>
                <c:pt idx="6919">
                  <c:v>88.31</c:v>
                </c:pt>
                <c:pt idx="6920">
                  <c:v>88.31</c:v>
                </c:pt>
                <c:pt idx="6921">
                  <c:v>88.31</c:v>
                </c:pt>
                <c:pt idx="6922">
                  <c:v>88.31</c:v>
                </c:pt>
                <c:pt idx="6923">
                  <c:v>88.31</c:v>
                </c:pt>
                <c:pt idx="6924">
                  <c:v>88.31</c:v>
                </c:pt>
                <c:pt idx="6925">
                  <c:v>88.31</c:v>
                </c:pt>
                <c:pt idx="6926">
                  <c:v>88.31</c:v>
                </c:pt>
                <c:pt idx="6927">
                  <c:v>88.31</c:v>
                </c:pt>
                <c:pt idx="6928">
                  <c:v>88.31</c:v>
                </c:pt>
                <c:pt idx="6929">
                  <c:v>88.31</c:v>
                </c:pt>
                <c:pt idx="6930">
                  <c:v>88.31</c:v>
                </c:pt>
                <c:pt idx="6931">
                  <c:v>88.31</c:v>
                </c:pt>
                <c:pt idx="6932">
                  <c:v>88.31</c:v>
                </c:pt>
                <c:pt idx="6933">
                  <c:v>88.31</c:v>
                </c:pt>
                <c:pt idx="6934">
                  <c:v>88.31</c:v>
                </c:pt>
                <c:pt idx="6935">
                  <c:v>88.31</c:v>
                </c:pt>
                <c:pt idx="6936">
                  <c:v>88.31</c:v>
                </c:pt>
                <c:pt idx="6937">
                  <c:v>87.94</c:v>
                </c:pt>
                <c:pt idx="6938">
                  <c:v>87.94</c:v>
                </c:pt>
                <c:pt idx="6939">
                  <c:v>87.94</c:v>
                </c:pt>
                <c:pt idx="6940">
                  <c:v>87.94</c:v>
                </c:pt>
                <c:pt idx="6941">
                  <c:v>87.94</c:v>
                </c:pt>
                <c:pt idx="6942">
                  <c:v>87.94</c:v>
                </c:pt>
                <c:pt idx="6943">
                  <c:v>87.94</c:v>
                </c:pt>
                <c:pt idx="6944">
                  <c:v>87.94</c:v>
                </c:pt>
                <c:pt idx="6945">
                  <c:v>87.94</c:v>
                </c:pt>
                <c:pt idx="6946">
                  <c:v>87.94</c:v>
                </c:pt>
                <c:pt idx="6947">
                  <c:v>87.94</c:v>
                </c:pt>
                <c:pt idx="6948">
                  <c:v>87.94</c:v>
                </c:pt>
                <c:pt idx="6949">
                  <c:v>87.94</c:v>
                </c:pt>
                <c:pt idx="6950">
                  <c:v>87.94</c:v>
                </c:pt>
                <c:pt idx="6951">
                  <c:v>87.94</c:v>
                </c:pt>
                <c:pt idx="6952">
                  <c:v>87.94</c:v>
                </c:pt>
                <c:pt idx="6953">
                  <c:v>87.94</c:v>
                </c:pt>
                <c:pt idx="6954">
                  <c:v>87.94</c:v>
                </c:pt>
                <c:pt idx="6955">
                  <c:v>87.94</c:v>
                </c:pt>
                <c:pt idx="6956">
                  <c:v>87.94</c:v>
                </c:pt>
                <c:pt idx="6957">
                  <c:v>87.94</c:v>
                </c:pt>
                <c:pt idx="6958">
                  <c:v>87.94</c:v>
                </c:pt>
                <c:pt idx="6959">
                  <c:v>87.94</c:v>
                </c:pt>
                <c:pt idx="6960">
                  <c:v>87.94</c:v>
                </c:pt>
                <c:pt idx="6961">
                  <c:v>87.94</c:v>
                </c:pt>
                <c:pt idx="6962">
                  <c:v>87.94</c:v>
                </c:pt>
                <c:pt idx="6963">
                  <c:v>87.94</c:v>
                </c:pt>
                <c:pt idx="6964">
                  <c:v>87.94</c:v>
                </c:pt>
                <c:pt idx="6965">
                  <c:v>87.94</c:v>
                </c:pt>
                <c:pt idx="6966">
                  <c:v>87.94</c:v>
                </c:pt>
                <c:pt idx="6967">
                  <c:v>87.94</c:v>
                </c:pt>
                <c:pt idx="6968">
                  <c:v>87.94</c:v>
                </c:pt>
                <c:pt idx="6969">
                  <c:v>87.81</c:v>
                </c:pt>
                <c:pt idx="6970">
                  <c:v>87.81</c:v>
                </c:pt>
                <c:pt idx="6971">
                  <c:v>87.81</c:v>
                </c:pt>
                <c:pt idx="6972">
                  <c:v>87.81</c:v>
                </c:pt>
                <c:pt idx="6973">
                  <c:v>87.81</c:v>
                </c:pt>
                <c:pt idx="6974">
                  <c:v>87.81</c:v>
                </c:pt>
                <c:pt idx="6975">
                  <c:v>87.81</c:v>
                </c:pt>
                <c:pt idx="6976">
                  <c:v>87.81</c:v>
                </c:pt>
                <c:pt idx="6977">
                  <c:v>87.81</c:v>
                </c:pt>
                <c:pt idx="6978">
                  <c:v>87.81</c:v>
                </c:pt>
                <c:pt idx="6979">
                  <c:v>87.81</c:v>
                </c:pt>
                <c:pt idx="6980">
                  <c:v>87.81</c:v>
                </c:pt>
                <c:pt idx="6981">
                  <c:v>87.81</c:v>
                </c:pt>
                <c:pt idx="6982">
                  <c:v>87.81</c:v>
                </c:pt>
                <c:pt idx="6983">
                  <c:v>87.81</c:v>
                </c:pt>
                <c:pt idx="6984">
                  <c:v>87.81</c:v>
                </c:pt>
                <c:pt idx="6985">
                  <c:v>87.81</c:v>
                </c:pt>
                <c:pt idx="6986">
                  <c:v>87.81</c:v>
                </c:pt>
                <c:pt idx="6987">
                  <c:v>87.81</c:v>
                </c:pt>
                <c:pt idx="6988">
                  <c:v>87.81</c:v>
                </c:pt>
                <c:pt idx="6989">
                  <c:v>87.81</c:v>
                </c:pt>
                <c:pt idx="6990">
                  <c:v>87.81</c:v>
                </c:pt>
                <c:pt idx="6991">
                  <c:v>88.37</c:v>
                </c:pt>
                <c:pt idx="6992">
                  <c:v>88.37</c:v>
                </c:pt>
                <c:pt idx="6993">
                  <c:v>88.37</c:v>
                </c:pt>
                <c:pt idx="6994">
                  <c:v>88.37</c:v>
                </c:pt>
                <c:pt idx="6995">
                  <c:v>88.37</c:v>
                </c:pt>
                <c:pt idx="6996">
                  <c:v>88.37</c:v>
                </c:pt>
                <c:pt idx="6997">
                  <c:v>88.37</c:v>
                </c:pt>
                <c:pt idx="6998">
                  <c:v>88.37</c:v>
                </c:pt>
                <c:pt idx="6999">
                  <c:v>88.37</c:v>
                </c:pt>
                <c:pt idx="7000">
                  <c:v>88.37</c:v>
                </c:pt>
                <c:pt idx="7001">
                  <c:v>88.37</c:v>
                </c:pt>
                <c:pt idx="7002">
                  <c:v>88.37</c:v>
                </c:pt>
                <c:pt idx="7003">
                  <c:v>88.37</c:v>
                </c:pt>
                <c:pt idx="7004">
                  <c:v>88.37</c:v>
                </c:pt>
                <c:pt idx="7005">
                  <c:v>88.37</c:v>
                </c:pt>
                <c:pt idx="7006">
                  <c:v>88.37</c:v>
                </c:pt>
                <c:pt idx="7007">
                  <c:v>88.37</c:v>
                </c:pt>
                <c:pt idx="7008">
                  <c:v>88.37</c:v>
                </c:pt>
                <c:pt idx="7009">
                  <c:v>87.94</c:v>
                </c:pt>
                <c:pt idx="7010">
                  <c:v>87.94</c:v>
                </c:pt>
                <c:pt idx="7011">
                  <c:v>87.94</c:v>
                </c:pt>
                <c:pt idx="7012">
                  <c:v>87.94</c:v>
                </c:pt>
                <c:pt idx="7013">
                  <c:v>87.94</c:v>
                </c:pt>
                <c:pt idx="7014">
                  <c:v>87.94</c:v>
                </c:pt>
                <c:pt idx="7015">
                  <c:v>87.94</c:v>
                </c:pt>
                <c:pt idx="7016">
                  <c:v>87.94</c:v>
                </c:pt>
                <c:pt idx="7017">
                  <c:v>87.94</c:v>
                </c:pt>
                <c:pt idx="7018">
                  <c:v>87.94</c:v>
                </c:pt>
                <c:pt idx="7019">
                  <c:v>87.94</c:v>
                </c:pt>
                <c:pt idx="7020">
                  <c:v>87.94</c:v>
                </c:pt>
                <c:pt idx="7021">
                  <c:v>87.94</c:v>
                </c:pt>
                <c:pt idx="7022">
                  <c:v>87.94</c:v>
                </c:pt>
                <c:pt idx="7023">
                  <c:v>88</c:v>
                </c:pt>
                <c:pt idx="7024">
                  <c:v>88</c:v>
                </c:pt>
                <c:pt idx="7025">
                  <c:v>88</c:v>
                </c:pt>
                <c:pt idx="7026">
                  <c:v>88</c:v>
                </c:pt>
                <c:pt idx="7027">
                  <c:v>88</c:v>
                </c:pt>
                <c:pt idx="7028">
                  <c:v>88</c:v>
                </c:pt>
                <c:pt idx="7029">
                  <c:v>88</c:v>
                </c:pt>
                <c:pt idx="7030">
                  <c:v>88</c:v>
                </c:pt>
                <c:pt idx="7031">
                  <c:v>88</c:v>
                </c:pt>
                <c:pt idx="7032">
                  <c:v>88</c:v>
                </c:pt>
                <c:pt idx="7033">
                  <c:v>88</c:v>
                </c:pt>
                <c:pt idx="7034">
                  <c:v>88</c:v>
                </c:pt>
                <c:pt idx="7035">
                  <c:v>88</c:v>
                </c:pt>
                <c:pt idx="7036">
                  <c:v>88</c:v>
                </c:pt>
                <c:pt idx="7037">
                  <c:v>88</c:v>
                </c:pt>
                <c:pt idx="7038">
                  <c:v>88</c:v>
                </c:pt>
                <c:pt idx="7039">
                  <c:v>88</c:v>
                </c:pt>
                <c:pt idx="7040">
                  <c:v>88</c:v>
                </c:pt>
                <c:pt idx="7041">
                  <c:v>87.69</c:v>
                </c:pt>
                <c:pt idx="7042">
                  <c:v>87.69</c:v>
                </c:pt>
                <c:pt idx="7043">
                  <c:v>87.69</c:v>
                </c:pt>
                <c:pt idx="7044">
                  <c:v>87.69</c:v>
                </c:pt>
                <c:pt idx="7045">
                  <c:v>87.69</c:v>
                </c:pt>
                <c:pt idx="7046">
                  <c:v>87.69</c:v>
                </c:pt>
                <c:pt idx="7047">
                  <c:v>87.69</c:v>
                </c:pt>
                <c:pt idx="7048">
                  <c:v>87.69</c:v>
                </c:pt>
                <c:pt idx="7049">
                  <c:v>87.69</c:v>
                </c:pt>
                <c:pt idx="7050">
                  <c:v>87.69</c:v>
                </c:pt>
                <c:pt idx="7051">
                  <c:v>87.69</c:v>
                </c:pt>
                <c:pt idx="7052">
                  <c:v>87.69</c:v>
                </c:pt>
                <c:pt idx="7053">
                  <c:v>87.69</c:v>
                </c:pt>
                <c:pt idx="7054">
                  <c:v>87.69</c:v>
                </c:pt>
                <c:pt idx="7055">
                  <c:v>87.75</c:v>
                </c:pt>
                <c:pt idx="7056">
                  <c:v>87.75</c:v>
                </c:pt>
                <c:pt idx="7057">
                  <c:v>87.75</c:v>
                </c:pt>
                <c:pt idx="7058">
                  <c:v>87.75</c:v>
                </c:pt>
                <c:pt idx="7059">
                  <c:v>87.75</c:v>
                </c:pt>
                <c:pt idx="7060">
                  <c:v>87.75</c:v>
                </c:pt>
                <c:pt idx="7061">
                  <c:v>87.75</c:v>
                </c:pt>
                <c:pt idx="7062">
                  <c:v>87.75</c:v>
                </c:pt>
                <c:pt idx="7063">
                  <c:v>87.75</c:v>
                </c:pt>
                <c:pt idx="7064">
                  <c:v>87.75</c:v>
                </c:pt>
                <c:pt idx="7065">
                  <c:v>87.75</c:v>
                </c:pt>
                <c:pt idx="7066">
                  <c:v>87.75</c:v>
                </c:pt>
                <c:pt idx="7067">
                  <c:v>87.75</c:v>
                </c:pt>
                <c:pt idx="7068">
                  <c:v>87.75</c:v>
                </c:pt>
                <c:pt idx="7069">
                  <c:v>87.75</c:v>
                </c:pt>
                <c:pt idx="7070">
                  <c:v>87.75</c:v>
                </c:pt>
                <c:pt idx="7071">
                  <c:v>87.75</c:v>
                </c:pt>
                <c:pt idx="7072">
                  <c:v>87.75</c:v>
                </c:pt>
                <c:pt idx="7073">
                  <c:v>87.62</c:v>
                </c:pt>
                <c:pt idx="7074">
                  <c:v>87.62</c:v>
                </c:pt>
                <c:pt idx="7075">
                  <c:v>87.62</c:v>
                </c:pt>
                <c:pt idx="7076">
                  <c:v>87.62</c:v>
                </c:pt>
                <c:pt idx="7077">
                  <c:v>87.62</c:v>
                </c:pt>
                <c:pt idx="7078">
                  <c:v>87.62</c:v>
                </c:pt>
                <c:pt idx="7079">
                  <c:v>87.62</c:v>
                </c:pt>
                <c:pt idx="7080">
                  <c:v>87.62</c:v>
                </c:pt>
                <c:pt idx="7081">
                  <c:v>87.62</c:v>
                </c:pt>
                <c:pt idx="7082">
                  <c:v>87.62</c:v>
                </c:pt>
                <c:pt idx="7083">
                  <c:v>87.62</c:v>
                </c:pt>
                <c:pt idx="7084">
                  <c:v>87.62</c:v>
                </c:pt>
                <c:pt idx="7085">
                  <c:v>87.62</c:v>
                </c:pt>
                <c:pt idx="7086">
                  <c:v>87.62</c:v>
                </c:pt>
                <c:pt idx="7087">
                  <c:v>87.62</c:v>
                </c:pt>
                <c:pt idx="7088">
                  <c:v>87.62</c:v>
                </c:pt>
                <c:pt idx="7089">
                  <c:v>87.62</c:v>
                </c:pt>
                <c:pt idx="7090">
                  <c:v>87.62</c:v>
                </c:pt>
                <c:pt idx="7091">
                  <c:v>87.37</c:v>
                </c:pt>
                <c:pt idx="7092">
                  <c:v>87.37</c:v>
                </c:pt>
                <c:pt idx="7093">
                  <c:v>87.37</c:v>
                </c:pt>
                <c:pt idx="7094">
                  <c:v>87.37</c:v>
                </c:pt>
                <c:pt idx="7095">
                  <c:v>87.37</c:v>
                </c:pt>
                <c:pt idx="7096">
                  <c:v>87.37</c:v>
                </c:pt>
                <c:pt idx="7097">
                  <c:v>87.37</c:v>
                </c:pt>
                <c:pt idx="7098">
                  <c:v>87.37</c:v>
                </c:pt>
                <c:pt idx="7099">
                  <c:v>87.37</c:v>
                </c:pt>
                <c:pt idx="7100">
                  <c:v>87.37</c:v>
                </c:pt>
                <c:pt idx="7101">
                  <c:v>87.37</c:v>
                </c:pt>
                <c:pt idx="7102">
                  <c:v>87.37</c:v>
                </c:pt>
                <c:pt idx="7103">
                  <c:v>87.37</c:v>
                </c:pt>
                <c:pt idx="7104">
                  <c:v>87.37</c:v>
                </c:pt>
                <c:pt idx="7105">
                  <c:v>87.75</c:v>
                </c:pt>
                <c:pt idx="7106">
                  <c:v>87.75</c:v>
                </c:pt>
                <c:pt idx="7107">
                  <c:v>87.75</c:v>
                </c:pt>
                <c:pt idx="7108">
                  <c:v>87.75</c:v>
                </c:pt>
                <c:pt idx="7109">
                  <c:v>87.75</c:v>
                </c:pt>
                <c:pt idx="7110">
                  <c:v>87.75</c:v>
                </c:pt>
                <c:pt idx="7111">
                  <c:v>87.75</c:v>
                </c:pt>
                <c:pt idx="7112">
                  <c:v>87.75</c:v>
                </c:pt>
                <c:pt idx="7113">
                  <c:v>87.75</c:v>
                </c:pt>
                <c:pt idx="7114">
                  <c:v>87.75</c:v>
                </c:pt>
                <c:pt idx="7115">
                  <c:v>87.75</c:v>
                </c:pt>
                <c:pt idx="7116">
                  <c:v>87.75</c:v>
                </c:pt>
                <c:pt idx="7117">
                  <c:v>87.56</c:v>
                </c:pt>
                <c:pt idx="7118">
                  <c:v>87.56</c:v>
                </c:pt>
                <c:pt idx="7119">
                  <c:v>87.56</c:v>
                </c:pt>
                <c:pt idx="7120">
                  <c:v>87.56</c:v>
                </c:pt>
                <c:pt idx="7121">
                  <c:v>87.56</c:v>
                </c:pt>
                <c:pt idx="7122">
                  <c:v>87.56</c:v>
                </c:pt>
                <c:pt idx="7123">
                  <c:v>87.56</c:v>
                </c:pt>
                <c:pt idx="7124">
                  <c:v>87.56</c:v>
                </c:pt>
                <c:pt idx="7125">
                  <c:v>87.56</c:v>
                </c:pt>
                <c:pt idx="7126">
                  <c:v>87.56</c:v>
                </c:pt>
                <c:pt idx="7127">
                  <c:v>87.56</c:v>
                </c:pt>
                <c:pt idx="7128">
                  <c:v>88.12</c:v>
                </c:pt>
                <c:pt idx="7129">
                  <c:v>88.12</c:v>
                </c:pt>
                <c:pt idx="7130">
                  <c:v>88.12</c:v>
                </c:pt>
                <c:pt idx="7131">
                  <c:v>88.12</c:v>
                </c:pt>
                <c:pt idx="7132">
                  <c:v>88.12</c:v>
                </c:pt>
                <c:pt idx="7133">
                  <c:v>88.12</c:v>
                </c:pt>
                <c:pt idx="7134">
                  <c:v>88.12</c:v>
                </c:pt>
                <c:pt idx="7135">
                  <c:v>88.12</c:v>
                </c:pt>
                <c:pt idx="7136">
                  <c:v>88.12</c:v>
                </c:pt>
                <c:pt idx="7137">
                  <c:v>88.12</c:v>
                </c:pt>
                <c:pt idx="7138">
                  <c:v>88.12</c:v>
                </c:pt>
                <c:pt idx="7139">
                  <c:v>88.12</c:v>
                </c:pt>
                <c:pt idx="7140">
                  <c:v>88.12</c:v>
                </c:pt>
                <c:pt idx="7141">
                  <c:v>88.12</c:v>
                </c:pt>
                <c:pt idx="7142">
                  <c:v>88.12</c:v>
                </c:pt>
                <c:pt idx="7143">
                  <c:v>88.12</c:v>
                </c:pt>
                <c:pt idx="7144">
                  <c:v>88.12</c:v>
                </c:pt>
                <c:pt idx="7145">
                  <c:v>88.12</c:v>
                </c:pt>
                <c:pt idx="7146">
                  <c:v>87.75</c:v>
                </c:pt>
                <c:pt idx="7147">
                  <c:v>87.75</c:v>
                </c:pt>
                <c:pt idx="7148">
                  <c:v>87.75</c:v>
                </c:pt>
                <c:pt idx="7149">
                  <c:v>87.75</c:v>
                </c:pt>
                <c:pt idx="7150">
                  <c:v>87.75</c:v>
                </c:pt>
                <c:pt idx="7151">
                  <c:v>87.75</c:v>
                </c:pt>
                <c:pt idx="7152">
                  <c:v>87.75</c:v>
                </c:pt>
                <c:pt idx="7153">
                  <c:v>87.75</c:v>
                </c:pt>
                <c:pt idx="7154">
                  <c:v>87.75</c:v>
                </c:pt>
                <c:pt idx="7155">
                  <c:v>87.75</c:v>
                </c:pt>
                <c:pt idx="7156">
                  <c:v>87.75</c:v>
                </c:pt>
                <c:pt idx="7157">
                  <c:v>87.75</c:v>
                </c:pt>
                <c:pt idx="7158">
                  <c:v>87.75</c:v>
                </c:pt>
                <c:pt idx="7159">
                  <c:v>87.75</c:v>
                </c:pt>
                <c:pt idx="7160">
                  <c:v>87.75</c:v>
                </c:pt>
                <c:pt idx="7161">
                  <c:v>87.75</c:v>
                </c:pt>
                <c:pt idx="7162">
                  <c:v>87.75</c:v>
                </c:pt>
                <c:pt idx="7163">
                  <c:v>87.75</c:v>
                </c:pt>
                <c:pt idx="7164">
                  <c:v>87.75</c:v>
                </c:pt>
                <c:pt idx="7165">
                  <c:v>87.75</c:v>
                </c:pt>
                <c:pt idx="7166">
                  <c:v>87.75</c:v>
                </c:pt>
                <c:pt idx="7167">
                  <c:v>87.75</c:v>
                </c:pt>
                <c:pt idx="7168">
                  <c:v>87.75</c:v>
                </c:pt>
                <c:pt idx="7169">
                  <c:v>87.75</c:v>
                </c:pt>
                <c:pt idx="7170">
                  <c:v>87.75</c:v>
                </c:pt>
                <c:pt idx="7171">
                  <c:v>87.75</c:v>
                </c:pt>
                <c:pt idx="7172">
                  <c:v>87.75</c:v>
                </c:pt>
                <c:pt idx="7173">
                  <c:v>87.75</c:v>
                </c:pt>
                <c:pt idx="7174">
                  <c:v>87.75</c:v>
                </c:pt>
                <c:pt idx="7175">
                  <c:v>87.75</c:v>
                </c:pt>
                <c:pt idx="7176">
                  <c:v>87.75</c:v>
                </c:pt>
                <c:pt idx="7177">
                  <c:v>87.75</c:v>
                </c:pt>
                <c:pt idx="7178">
                  <c:v>87.62</c:v>
                </c:pt>
                <c:pt idx="7179">
                  <c:v>87.62</c:v>
                </c:pt>
                <c:pt idx="7180">
                  <c:v>87.62</c:v>
                </c:pt>
                <c:pt idx="7181">
                  <c:v>87.62</c:v>
                </c:pt>
                <c:pt idx="7182">
                  <c:v>87.62</c:v>
                </c:pt>
                <c:pt idx="7183">
                  <c:v>87.62</c:v>
                </c:pt>
                <c:pt idx="7184">
                  <c:v>87.62</c:v>
                </c:pt>
                <c:pt idx="7185">
                  <c:v>87.62</c:v>
                </c:pt>
                <c:pt idx="7186">
                  <c:v>87.62</c:v>
                </c:pt>
                <c:pt idx="7187">
                  <c:v>87.62</c:v>
                </c:pt>
                <c:pt idx="7188">
                  <c:v>87.62</c:v>
                </c:pt>
                <c:pt idx="7189">
                  <c:v>87.62</c:v>
                </c:pt>
                <c:pt idx="7190">
                  <c:v>87.62</c:v>
                </c:pt>
                <c:pt idx="7191">
                  <c:v>87.62</c:v>
                </c:pt>
                <c:pt idx="7192">
                  <c:v>87.62</c:v>
                </c:pt>
                <c:pt idx="7193">
                  <c:v>87.62</c:v>
                </c:pt>
                <c:pt idx="7194">
                  <c:v>87.62</c:v>
                </c:pt>
                <c:pt idx="7195">
                  <c:v>87.62</c:v>
                </c:pt>
                <c:pt idx="7196">
                  <c:v>87.62</c:v>
                </c:pt>
                <c:pt idx="7197">
                  <c:v>87.62</c:v>
                </c:pt>
                <c:pt idx="7198">
                  <c:v>87.62</c:v>
                </c:pt>
                <c:pt idx="7199">
                  <c:v>87.62</c:v>
                </c:pt>
                <c:pt idx="7200">
                  <c:v>87.62</c:v>
                </c:pt>
                <c:pt idx="7201">
                  <c:v>87.62</c:v>
                </c:pt>
                <c:pt idx="7202">
                  <c:v>87.62</c:v>
                </c:pt>
                <c:pt idx="7203">
                  <c:v>87.62</c:v>
                </c:pt>
                <c:pt idx="7204">
                  <c:v>87.62</c:v>
                </c:pt>
                <c:pt idx="7205">
                  <c:v>87.62</c:v>
                </c:pt>
                <c:pt idx="7206">
                  <c:v>87.62</c:v>
                </c:pt>
                <c:pt idx="7207">
                  <c:v>87.62</c:v>
                </c:pt>
                <c:pt idx="7208">
                  <c:v>87.62</c:v>
                </c:pt>
                <c:pt idx="7209">
                  <c:v>87.62</c:v>
                </c:pt>
                <c:pt idx="7210">
                  <c:v>87.62</c:v>
                </c:pt>
                <c:pt idx="7211">
                  <c:v>87.69</c:v>
                </c:pt>
                <c:pt idx="7212">
                  <c:v>87.69</c:v>
                </c:pt>
                <c:pt idx="7213">
                  <c:v>87.69</c:v>
                </c:pt>
                <c:pt idx="7214">
                  <c:v>87.69</c:v>
                </c:pt>
                <c:pt idx="7215">
                  <c:v>87.69</c:v>
                </c:pt>
                <c:pt idx="7216">
                  <c:v>87.69</c:v>
                </c:pt>
                <c:pt idx="7217">
                  <c:v>87.69</c:v>
                </c:pt>
                <c:pt idx="7218">
                  <c:v>87.69</c:v>
                </c:pt>
                <c:pt idx="7219">
                  <c:v>87.69</c:v>
                </c:pt>
                <c:pt idx="7220">
                  <c:v>87.69</c:v>
                </c:pt>
                <c:pt idx="7221">
                  <c:v>87.69</c:v>
                </c:pt>
                <c:pt idx="7222">
                  <c:v>87.69</c:v>
                </c:pt>
                <c:pt idx="7223">
                  <c:v>87.69</c:v>
                </c:pt>
                <c:pt idx="7224">
                  <c:v>87.69</c:v>
                </c:pt>
                <c:pt idx="7225">
                  <c:v>87.69</c:v>
                </c:pt>
                <c:pt idx="7226">
                  <c:v>87.69</c:v>
                </c:pt>
                <c:pt idx="7227">
                  <c:v>87.69</c:v>
                </c:pt>
                <c:pt idx="7228">
                  <c:v>87.69</c:v>
                </c:pt>
                <c:pt idx="7229">
                  <c:v>87.81</c:v>
                </c:pt>
                <c:pt idx="7230">
                  <c:v>87.81</c:v>
                </c:pt>
                <c:pt idx="7231">
                  <c:v>87.81</c:v>
                </c:pt>
                <c:pt idx="7232">
                  <c:v>87.81</c:v>
                </c:pt>
                <c:pt idx="7233">
                  <c:v>87.81</c:v>
                </c:pt>
                <c:pt idx="7234">
                  <c:v>87.81</c:v>
                </c:pt>
                <c:pt idx="7235">
                  <c:v>87.81</c:v>
                </c:pt>
                <c:pt idx="7236">
                  <c:v>87.81</c:v>
                </c:pt>
                <c:pt idx="7237">
                  <c:v>87.81</c:v>
                </c:pt>
                <c:pt idx="7238">
                  <c:v>87.81</c:v>
                </c:pt>
                <c:pt idx="7239">
                  <c:v>87.81</c:v>
                </c:pt>
                <c:pt idx="7240">
                  <c:v>87.81</c:v>
                </c:pt>
                <c:pt idx="7241">
                  <c:v>87.81</c:v>
                </c:pt>
                <c:pt idx="7242">
                  <c:v>87.81</c:v>
                </c:pt>
                <c:pt idx="7243">
                  <c:v>87.81</c:v>
                </c:pt>
                <c:pt idx="7244">
                  <c:v>87.81</c:v>
                </c:pt>
                <c:pt idx="7245">
                  <c:v>87.81</c:v>
                </c:pt>
                <c:pt idx="7246">
                  <c:v>87.81</c:v>
                </c:pt>
                <c:pt idx="7247">
                  <c:v>87.56</c:v>
                </c:pt>
                <c:pt idx="7248">
                  <c:v>87.56</c:v>
                </c:pt>
                <c:pt idx="7249">
                  <c:v>87.56</c:v>
                </c:pt>
                <c:pt idx="7250">
                  <c:v>87.56</c:v>
                </c:pt>
                <c:pt idx="7251">
                  <c:v>87.56</c:v>
                </c:pt>
                <c:pt idx="7252">
                  <c:v>87.56</c:v>
                </c:pt>
                <c:pt idx="7253">
                  <c:v>87.56</c:v>
                </c:pt>
                <c:pt idx="7254">
                  <c:v>87.56</c:v>
                </c:pt>
                <c:pt idx="7255">
                  <c:v>87.56</c:v>
                </c:pt>
                <c:pt idx="7256">
                  <c:v>87.56</c:v>
                </c:pt>
                <c:pt idx="7257">
                  <c:v>87.56</c:v>
                </c:pt>
                <c:pt idx="7258">
                  <c:v>87.56</c:v>
                </c:pt>
                <c:pt idx="7259">
                  <c:v>87.56</c:v>
                </c:pt>
                <c:pt idx="7260">
                  <c:v>87.56</c:v>
                </c:pt>
                <c:pt idx="7261">
                  <c:v>87.94</c:v>
                </c:pt>
                <c:pt idx="7262">
                  <c:v>87.94</c:v>
                </c:pt>
                <c:pt idx="7263">
                  <c:v>87.94</c:v>
                </c:pt>
                <c:pt idx="7264">
                  <c:v>87.94</c:v>
                </c:pt>
                <c:pt idx="7265">
                  <c:v>87.94</c:v>
                </c:pt>
                <c:pt idx="7266">
                  <c:v>87.94</c:v>
                </c:pt>
                <c:pt idx="7267">
                  <c:v>87.94</c:v>
                </c:pt>
                <c:pt idx="7268">
                  <c:v>87.94</c:v>
                </c:pt>
                <c:pt idx="7269">
                  <c:v>87.94</c:v>
                </c:pt>
                <c:pt idx="7270">
                  <c:v>87.94</c:v>
                </c:pt>
                <c:pt idx="7271">
                  <c:v>87.94</c:v>
                </c:pt>
                <c:pt idx="7272">
                  <c:v>87.94</c:v>
                </c:pt>
                <c:pt idx="7273">
                  <c:v>87.94</c:v>
                </c:pt>
                <c:pt idx="7274">
                  <c:v>87.94</c:v>
                </c:pt>
                <c:pt idx="7275">
                  <c:v>87.94</c:v>
                </c:pt>
                <c:pt idx="7276">
                  <c:v>87.94</c:v>
                </c:pt>
                <c:pt idx="7277">
                  <c:v>87.94</c:v>
                </c:pt>
                <c:pt idx="7278">
                  <c:v>87.94</c:v>
                </c:pt>
                <c:pt idx="7279">
                  <c:v>87.69</c:v>
                </c:pt>
                <c:pt idx="7280">
                  <c:v>87.69</c:v>
                </c:pt>
                <c:pt idx="7281">
                  <c:v>87.69</c:v>
                </c:pt>
                <c:pt idx="7282">
                  <c:v>87.69</c:v>
                </c:pt>
                <c:pt idx="7283">
                  <c:v>87.69</c:v>
                </c:pt>
                <c:pt idx="7284">
                  <c:v>87.69</c:v>
                </c:pt>
                <c:pt idx="7285">
                  <c:v>87.69</c:v>
                </c:pt>
                <c:pt idx="7286">
                  <c:v>87.69</c:v>
                </c:pt>
                <c:pt idx="7287">
                  <c:v>87.69</c:v>
                </c:pt>
                <c:pt idx="7288">
                  <c:v>87.69</c:v>
                </c:pt>
                <c:pt idx="7289">
                  <c:v>87.69</c:v>
                </c:pt>
                <c:pt idx="7290">
                  <c:v>87.69</c:v>
                </c:pt>
                <c:pt idx="7291">
                  <c:v>87.69</c:v>
                </c:pt>
                <c:pt idx="7292">
                  <c:v>87.69</c:v>
                </c:pt>
                <c:pt idx="7293">
                  <c:v>87.69</c:v>
                </c:pt>
                <c:pt idx="7294">
                  <c:v>87.69</c:v>
                </c:pt>
                <c:pt idx="7295">
                  <c:v>87.62</c:v>
                </c:pt>
                <c:pt idx="7296">
                  <c:v>87.62</c:v>
                </c:pt>
                <c:pt idx="7297">
                  <c:v>87.62</c:v>
                </c:pt>
                <c:pt idx="7298">
                  <c:v>87.62</c:v>
                </c:pt>
                <c:pt idx="7299">
                  <c:v>87.62</c:v>
                </c:pt>
                <c:pt idx="7300">
                  <c:v>87.62</c:v>
                </c:pt>
                <c:pt idx="7301">
                  <c:v>87.62</c:v>
                </c:pt>
                <c:pt idx="7302">
                  <c:v>87.62</c:v>
                </c:pt>
                <c:pt idx="7303">
                  <c:v>87.62</c:v>
                </c:pt>
                <c:pt idx="7304">
                  <c:v>87.62</c:v>
                </c:pt>
                <c:pt idx="7305">
                  <c:v>87.62</c:v>
                </c:pt>
                <c:pt idx="7306">
                  <c:v>87.62</c:v>
                </c:pt>
                <c:pt idx="7307">
                  <c:v>87.62</c:v>
                </c:pt>
                <c:pt idx="7308">
                  <c:v>87.62</c:v>
                </c:pt>
                <c:pt idx="7309">
                  <c:v>87.62</c:v>
                </c:pt>
                <c:pt idx="7310">
                  <c:v>87.62</c:v>
                </c:pt>
                <c:pt idx="7311">
                  <c:v>87.75</c:v>
                </c:pt>
                <c:pt idx="7312">
                  <c:v>87.75</c:v>
                </c:pt>
                <c:pt idx="7313">
                  <c:v>87.75</c:v>
                </c:pt>
                <c:pt idx="7314">
                  <c:v>87.75</c:v>
                </c:pt>
                <c:pt idx="7315">
                  <c:v>87.75</c:v>
                </c:pt>
                <c:pt idx="7316">
                  <c:v>87.75</c:v>
                </c:pt>
                <c:pt idx="7317">
                  <c:v>87.75</c:v>
                </c:pt>
                <c:pt idx="7318">
                  <c:v>87.75</c:v>
                </c:pt>
                <c:pt idx="7319">
                  <c:v>87.75</c:v>
                </c:pt>
                <c:pt idx="7320">
                  <c:v>87.75</c:v>
                </c:pt>
                <c:pt idx="7321">
                  <c:v>87.75</c:v>
                </c:pt>
                <c:pt idx="7322">
                  <c:v>87.75</c:v>
                </c:pt>
                <c:pt idx="7323">
                  <c:v>87.75</c:v>
                </c:pt>
                <c:pt idx="7324">
                  <c:v>87.75</c:v>
                </c:pt>
                <c:pt idx="7325">
                  <c:v>87.75</c:v>
                </c:pt>
                <c:pt idx="7326">
                  <c:v>87.75</c:v>
                </c:pt>
                <c:pt idx="7327">
                  <c:v>87.75</c:v>
                </c:pt>
                <c:pt idx="7328">
                  <c:v>87.75</c:v>
                </c:pt>
                <c:pt idx="7329">
                  <c:v>87.75</c:v>
                </c:pt>
                <c:pt idx="7330">
                  <c:v>87.75</c:v>
                </c:pt>
                <c:pt idx="7331">
                  <c:v>87.75</c:v>
                </c:pt>
                <c:pt idx="7332">
                  <c:v>87.75</c:v>
                </c:pt>
                <c:pt idx="7333">
                  <c:v>87.75</c:v>
                </c:pt>
                <c:pt idx="7334">
                  <c:v>87.75</c:v>
                </c:pt>
                <c:pt idx="7335">
                  <c:v>87.75</c:v>
                </c:pt>
                <c:pt idx="7336">
                  <c:v>87.75</c:v>
                </c:pt>
                <c:pt idx="7337">
                  <c:v>87.75</c:v>
                </c:pt>
                <c:pt idx="7338">
                  <c:v>87.75</c:v>
                </c:pt>
                <c:pt idx="7339">
                  <c:v>87.75</c:v>
                </c:pt>
                <c:pt idx="7340">
                  <c:v>87.75</c:v>
                </c:pt>
                <c:pt idx="7341">
                  <c:v>87.75</c:v>
                </c:pt>
                <c:pt idx="7342">
                  <c:v>87.69</c:v>
                </c:pt>
                <c:pt idx="7343">
                  <c:v>87.69</c:v>
                </c:pt>
                <c:pt idx="7344">
                  <c:v>87.69</c:v>
                </c:pt>
                <c:pt idx="7345">
                  <c:v>87.69</c:v>
                </c:pt>
                <c:pt idx="7346">
                  <c:v>87.69</c:v>
                </c:pt>
                <c:pt idx="7347">
                  <c:v>87.69</c:v>
                </c:pt>
                <c:pt idx="7348">
                  <c:v>87.69</c:v>
                </c:pt>
                <c:pt idx="7349">
                  <c:v>87.69</c:v>
                </c:pt>
                <c:pt idx="7350">
                  <c:v>87.69</c:v>
                </c:pt>
                <c:pt idx="7351">
                  <c:v>87.69</c:v>
                </c:pt>
                <c:pt idx="7352">
                  <c:v>87.69</c:v>
                </c:pt>
                <c:pt idx="7353">
                  <c:v>87.69</c:v>
                </c:pt>
                <c:pt idx="7354">
                  <c:v>87.69</c:v>
                </c:pt>
                <c:pt idx="7355">
                  <c:v>87.69</c:v>
                </c:pt>
                <c:pt idx="7356">
                  <c:v>87.69</c:v>
                </c:pt>
                <c:pt idx="7357">
                  <c:v>87.69</c:v>
                </c:pt>
                <c:pt idx="7358">
                  <c:v>87.69</c:v>
                </c:pt>
                <c:pt idx="7359">
                  <c:v>87.62</c:v>
                </c:pt>
                <c:pt idx="7360">
                  <c:v>87.62</c:v>
                </c:pt>
                <c:pt idx="7361">
                  <c:v>87.62</c:v>
                </c:pt>
                <c:pt idx="7362">
                  <c:v>87.62</c:v>
                </c:pt>
                <c:pt idx="7363">
                  <c:v>87.62</c:v>
                </c:pt>
                <c:pt idx="7364">
                  <c:v>87.62</c:v>
                </c:pt>
                <c:pt idx="7365">
                  <c:v>87.62</c:v>
                </c:pt>
                <c:pt idx="7366">
                  <c:v>87.62</c:v>
                </c:pt>
                <c:pt idx="7367">
                  <c:v>87.62</c:v>
                </c:pt>
                <c:pt idx="7368">
                  <c:v>87.62</c:v>
                </c:pt>
                <c:pt idx="7369">
                  <c:v>87.62</c:v>
                </c:pt>
                <c:pt idx="7370">
                  <c:v>87.62</c:v>
                </c:pt>
                <c:pt idx="7371">
                  <c:v>87.62</c:v>
                </c:pt>
                <c:pt idx="7372">
                  <c:v>87.62</c:v>
                </c:pt>
                <c:pt idx="7373">
                  <c:v>87.62</c:v>
                </c:pt>
                <c:pt idx="7374">
                  <c:v>87.62</c:v>
                </c:pt>
                <c:pt idx="7375">
                  <c:v>87.62</c:v>
                </c:pt>
                <c:pt idx="7376">
                  <c:v>87.62</c:v>
                </c:pt>
                <c:pt idx="7377">
                  <c:v>87.56</c:v>
                </c:pt>
                <c:pt idx="7378">
                  <c:v>87.56</c:v>
                </c:pt>
                <c:pt idx="7379">
                  <c:v>87.56</c:v>
                </c:pt>
                <c:pt idx="7380">
                  <c:v>87.56</c:v>
                </c:pt>
                <c:pt idx="7381">
                  <c:v>87.56</c:v>
                </c:pt>
                <c:pt idx="7382">
                  <c:v>87.56</c:v>
                </c:pt>
                <c:pt idx="7383">
                  <c:v>87.56</c:v>
                </c:pt>
                <c:pt idx="7384">
                  <c:v>87.56</c:v>
                </c:pt>
                <c:pt idx="7385">
                  <c:v>87.56</c:v>
                </c:pt>
                <c:pt idx="7386">
                  <c:v>87.56</c:v>
                </c:pt>
                <c:pt idx="7387">
                  <c:v>87.56</c:v>
                </c:pt>
                <c:pt idx="7388">
                  <c:v>87.56</c:v>
                </c:pt>
                <c:pt idx="7389">
                  <c:v>87.56</c:v>
                </c:pt>
                <c:pt idx="7390">
                  <c:v>87.56</c:v>
                </c:pt>
                <c:pt idx="7391">
                  <c:v>87.87</c:v>
                </c:pt>
                <c:pt idx="7392">
                  <c:v>87.87</c:v>
                </c:pt>
                <c:pt idx="7393">
                  <c:v>87.87</c:v>
                </c:pt>
                <c:pt idx="7394">
                  <c:v>87.87</c:v>
                </c:pt>
                <c:pt idx="7395">
                  <c:v>87.87</c:v>
                </c:pt>
                <c:pt idx="7396">
                  <c:v>87.87</c:v>
                </c:pt>
                <c:pt idx="7397">
                  <c:v>87.87</c:v>
                </c:pt>
                <c:pt idx="7398">
                  <c:v>87.87</c:v>
                </c:pt>
                <c:pt idx="7399">
                  <c:v>87.87</c:v>
                </c:pt>
                <c:pt idx="7400">
                  <c:v>87.87</c:v>
                </c:pt>
                <c:pt idx="7401">
                  <c:v>87.87</c:v>
                </c:pt>
                <c:pt idx="7402">
                  <c:v>87.87</c:v>
                </c:pt>
                <c:pt idx="7403">
                  <c:v>87.87</c:v>
                </c:pt>
                <c:pt idx="7404">
                  <c:v>87.87</c:v>
                </c:pt>
                <c:pt idx="7405">
                  <c:v>87.87</c:v>
                </c:pt>
                <c:pt idx="7406">
                  <c:v>87.87</c:v>
                </c:pt>
                <c:pt idx="7407">
                  <c:v>87.87</c:v>
                </c:pt>
                <c:pt idx="7408">
                  <c:v>87.87</c:v>
                </c:pt>
                <c:pt idx="7409">
                  <c:v>87.81</c:v>
                </c:pt>
                <c:pt idx="7410">
                  <c:v>87.81</c:v>
                </c:pt>
                <c:pt idx="7411">
                  <c:v>87.81</c:v>
                </c:pt>
                <c:pt idx="7412">
                  <c:v>87.81</c:v>
                </c:pt>
                <c:pt idx="7413">
                  <c:v>87.81</c:v>
                </c:pt>
                <c:pt idx="7414">
                  <c:v>87.81</c:v>
                </c:pt>
                <c:pt idx="7415">
                  <c:v>87.81</c:v>
                </c:pt>
                <c:pt idx="7416">
                  <c:v>87.81</c:v>
                </c:pt>
                <c:pt idx="7417">
                  <c:v>87.81</c:v>
                </c:pt>
                <c:pt idx="7418">
                  <c:v>87.81</c:v>
                </c:pt>
                <c:pt idx="7419">
                  <c:v>87.81</c:v>
                </c:pt>
                <c:pt idx="7420">
                  <c:v>87.81</c:v>
                </c:pt>
                <c:pt idx="7421">
                  <c:v>87.81</c:v>
                </c:pt>
                <c:pt idx="7422">
                  <c:v>87.81</c:v>
                </c:pt>
                <c:pt idx="7423">
                  <c:v>87.62</c:v>
                </c:pt>
                <c:pt idx="7424">
                  <c:v>87.62</c:v>
                </c:pt>
                <c:pt idx="7425">
                  <c:v>87.62</c:v>
                </c:pt>
                <c:pt idx="7426">
                  <c:v>87.62</c:v>
                </c:pt>
                <c:pt idx="7427">
                  <c:v>87.62</c:v>
                </c:pt>
                <c:pt idx="7428">
                  <c:v>87.62</c:v>
                </c:pt>
                <c:pt idx="7429">
                  <c:v>87.62</c:v>
                </c:pt>
                <c:pt idx="7430">
                  <c:v>87.62</c:v>
                </c:pt>
                <c:pt idx="7431">
                  <c:v>87.62</c:v>
                </c:pt>
                <c:pt idx="7432">
                  <c:v>87.62</c:v>
                </c:pt>
                <c:pt idx="7433">
                  <c:v>87.62</c:v>
                </c:pt>
                <c:pt idx="7434">
                  <c:v>87.62</c:v>
                </c:pt>
                <c:pt idx="7435">
                  <c:v>87.62</c:v>
                </c:pt>
                <c:pt idx="7436">
                  <c:v>87.62</c:v>
                </c:pt>
                <c:pt idx="7437">
                  <c:v>87.62</c:v>
                </c:pt>
                <c:pt idx="7438">
                  <c:v>87.62</c:v>
                </c:pt>
                <c:pt idx="7439">
                  <c:v>87.62</c:v>
                </c:pt>
                <c:pt idx="7440">
                  <c:v>87.62</c:v>
                </c:pt>
                <c:pt idx="7441">
                  <c:v>88.06</c:v>
                </c:pt>
                <c:pt idx="7442">
                  <c:v>88.06</c:v>
                </c:pt>
                <c:pt idx="7443">
                  <c:v>88.06</c:v>
                </c:pt>
                <c:pt idx="7444">
                  <c:v>88.06</c:v>
                </c:pt>
                <c:pt idx="7445">
                  <c:v>88.06</c:v>
                </c:pt>
                <c:pt idx="7446">
                  <c:v>88.06</c:v>
                </c:pt>
                <c:pt idx="7447">
                  <c:v>88.06</c:v>
                </c:pt>
                <c:pt idx="7448">
                  <c:v>88.06</c:v>
                </c:pt>
                <c:pt idx="7449">
                  <c:v>88.06</c:v>
                </c:pt>
                <c:pt idx="7450">
                  <c:v>88.06</c:v>
                </c:pt>
                <c:pt idx="7451">
                  <c:v>88.06</c:v>
                </c:pt>
                <c:pt idx="7452">
                  <c:v>88.06</c:v>
                </c:pt>
                <c:pt idx="7453">
                  <c:v>88.06</c:v>
                </c:pt>
                <c:pt idx="7454">
                  <c:v>88.06</c:v>
                </c:pt>
                <c:pt idx="7455">
                  <c:v>88.06</c:v>
                </c:pt>
                <c:pt idx="7456">
                  <c:v>88.06</c:v>
                </c:pt>
                <c:pt idx="7457">
                  <c:v>88.06</c:v>
                </c:pt>
                <c:pt idx="7458">
                  <c:v>88.06</c:v>
                </c:pt>
                <c:pt idx="7459">
                  <c:v>87.94</c:v>
                </c:pt>
                <c:pt idx="7460">
                  <c:v>87.94</c:v>
                </c:pt>
                <c:pt idx="7461">
                  <c:v>87.94</c:v>
                </c:pt>
                <c:pt idx="7462">
                  <c:v>87.94</c:v>
                </c:pt>
                <c:pt idx="7463">
                  <c:v>87.94</c:v>
                </c:pt>
                <c:pt idx="7464">
                  <c:v>87.94</c:v>
                </c:pt>
                <c:pt idx="7465">
                  <c:v>87.94</c:v>
                </c:pt>
                <c:pt idx="7466">
                  <c:v>87.94</c:v>
                </c:pt>
                <c:pt idx="7467">
                  <c:v>87.94</c:v>
                </c:pt>
                <c:pt idx="7468">
                  <c:v>87.94</c:v>
                </c:pt>
                <c:pt idx="7469">
                  <c:v>87.94</c:v>
                </c:pt>
                <c:pt idx="7470">
                  <c:v>87.94</c:v>
                </c:pt>
                <c:pt idx="7471">
                  <c:v>87.94</c:v>
                </c:pt>
                <c:pt idx="7472">
                  <c:v>87.94</c:v>
                </c:pt>
                <c:pt idx="7473">
                  <c:v>88.19</c:v>
                </c:pt>
                <c:pt idx="7474">
                  <c:v>88.19</c:v>
                </c:pt>
                <c:pt idx="7475">
                  <c:v>88.19</c:v>
                </c:pt>
                <c:pt idx="7476">
                  <c:v>88.19</c:v>
                </c:pt>
                <c:pt idx="7477">
                  <c:v>88.19</c:v>
                </c:pt>
                <c:pt idx="7478">
                  <c:v>88.19</c:v>
                </c:pt>
                <c:pt idx="7479">
                  <c:v>88.19</c:v>
                </c:pt>
                <c:pt idx="7480">
                  <c:v>88.19</c:v>
                </c:pt>
                <c:pt idx="7481">
                  <c:v>88.19</c:v>
                </c:pt>
                <c:pt idx="7482">
                  <c:v>88.19</c:v>
                </c:pt>
                <c:pt idx="7483">
                  <c:v>88.19</c:v>
                </c:pt>
                <c:pt idx="7484">
                  <c:v>88.19</c:v>
                </c:pt>
                <c:pt idx="7485">
                  <c:v>88.19</c:v>
                </c:pt>
                <c:pt idx="7486">
                  <c:v>88.19</c:v>
                </c:pt>
                <c:pt idx="7487">
                  <c:v>88.19</c:v>
                </c:pt>
                <c:pt idx="7488">
                  <c:v>88.19</c:v>
                </c:pt>
                <c:pt idx="7489">
                  <c:v>88.19</c:v>
                </c:pt>
                <c:pt idx="7490">
                  <c:v>88.19</c:v>
                </c:pt>
                <c:pt idx="7491">
                  <c:v>87.94</c:v>
                </c:pt>
                <c:pt idx="7492">
                  <c:v>87.94</c:v>
                </c:pt>
                <c:pt idx="7493">
                  <c:v>87.94</c:v>
                </c:pt>
                <c:pt idx="7494">
                  <c:v>87.94</c:v>
                </c:pt>
                <c:pt idx="7495">
                  <c:v>87.94</c:v>
                </c:pt>
                <c:pt idx="7496">
                  <c:v>88.06</c:v>
                </c:pt>
                <c:pt idx="7497">
                  <c:v>88.06</c:v>
                </c:pt>
                <c:pt idx="7498">
                  <c:v>88.06</c:v>
                </c:pt>
                <c:pt idx="7499">
                  <c:v>88.06</c:v>
                </c:pt>
                <c:pt idx="7500">
                  <c:v>88.06</c:v>
                </c:pt>
                <c:pt idx="7501">
                  <c:v>88.06</c:v>
                </c:pt>
                <c:pt idx="7502">
                  <c:v>88.06</c:v>
                </c:pt>
                <c:pt idx="7503">
                  <c:v>88.06</c:v>
                </c:pt>
                <c:pt idx="7504">
                  <c:v>88.06</c:v>
                </c:pt>
                <c:pt idx="7505">
                  <c:v>88.06</c:v>
                </c:pt>
                <c:pt idx="7506">
                  <c:v>88.06</c:v>
                </c:pt>
                <c:pt idx="7507">
                  <c:v>88.06</c:v>
                </c:pt>
                <c:pt idx="7508">
                  <c:v>88.06</c:v>
                </c:pt>
                <c:pt idx="7509">
                  <c:v>88.06</c:v>
                </c:pt>
                <c:pt idx="7510">
                  <c:v>88.06</c:v>
                </c:pt>
                <c:pt idx="7511">
                  <c:v>88.06</c:v>
                </c:pt>
                <c:pt idx="7512">
                  <c:v>88.06</c:v>
                </c:pt>
                <c:pt idx="7513">
                  <c:v>88.06</c:v>
                </c:pt>
                <c:pt idx="7514">
                  <c:v>88</c:v>
                </c:pt>
                <c:pt idx="7515">
                  <c:v>88</c:v>
                </c:pt>
                <c:pt idx="7516">
                  <c:v>88</c:v>
                </c:pt>
                <c:pt idx="7517">
                  <c:v>88</c:v>
                </c:pt>
                <c:pt idx="7518">
                  <c:v>88</c:v>
                </c:pt>
                <c:pt idx="7519">
                  <c:v>88</c:v>
                </c:pt>
                <c:pt idx="7520">
                  <c:v>88</c:v>
                </c:pt>
                <c:pt idx="7521">
                  <c:v>88</c:v>
                </c:pt>
                <c:pt idx="7522">
                  <c:v>88</c:v>
                </c:pt>
                <c:pt idx="7523">
                  <c:v>88</c:v>
                </c:pt>
                <c:pt idx="7524">
                  <c:v>88</c:v>
                </c:pt>
                <c:pt idx="7525">
                  <c:v>88</c:v>
                </c:pt>
                <c:pt idx="7526">
                  <c:v>88</c:v>
                </c:pt>
                <c:pt idx="7527">
                  <c:v>88</c:v>
                </c:pt>
                <c:pt idx="7528">
                  <c:v>88</c:v>
                </c:pt>
                <c:pt idx="7529">
                  <c:v>88</c:v>
                </c:pt>
                <c:pt idx="7530">
                  <c:v>88</c:v>
                </c:pt>
                <c:pt idx="7531">
                  <c:v>88</c:v>
                </c:pt>
                <c:pt idx="7532">
                  <c:v>88</c:v>
                </c:pt>
                <c:pt idx="7533">
                  <c:v>88</c:v>
                </c:pt>
                <c:pt idx="7534">
                  <c:v>88</c:v>
                </c:pt>
                <c:pt idx="7535">
                  <c:v>88</c:v>
                </c:pt>
                <c:pt idx="7536">
                  <c:v>88</c:v>
                </c:pt>
                <c:pt idx="7537">
                  <c:v>88</c:v>
                </c:pt>
                <c:pt idx="7538">
                  <c:v>88</c:v>
                </c:pt>
                <c:pt idx="7539">
                  <c:v>88</c:v>
                </c:pt>
                <c:pt idx="7540">
                  <c:v>88</c:v>
                </c:pt>
                <c:pt idx="7541">
                  <c:v>88</c:v>
                </c:pt>
                <c:pt idx="7542">
                  <c:v>88</c:v>
                </c:pt>
                <c:pt idx="7543">
                  <c:v>88</c:v>
                </c:pt>
                <c:pt idx="7544">
                  <c:v>88</c:v>
                </c:pt>
                <c:pt idx="7545">
                  <c:v>88</c:v>
                </c:pt>
                <c:pt idx="7546">
                  <c:v>88.25</c:v>
                </c:pt>
                <c:pt idx="7547">
                  <c:v>88.25</c:v>
                </c:pt>
                <c:pt idx="7548">
                  <c:v>88.25</c:v>
                </c:pt>
                <c:pt idx="7549">
                  <c:v>88.25</c:v>
                </c:pt>
                <c:pt idx="7550">
                  <c:v>88.25</c:v>
                </c:pt>
                <c:pt idx="7551">
                  <c:v>88.25</c:v>
                </c:pt>
                <c:pt idx="7552">
                  <c:v>88.25</c:v>
                </c:pt>
                <c:pt idx="7553">
                  <c:v>88.25</c:v>
                </c:pt>
                <c:pt idx="7554">
                  <c:v>88.25</c:v>
                </c:pt>
                <c:pt idx="7555">
                  <c:v>88.25</c:v>
                </c:pt>
                <c:pt idx="7556">
                  <c:v>88.25</c:v>
                </c:pt>
                <c:pt idx="7557">
                  <c:v>88.25</c:v>
                </c:pt>
                <c:pt idx="7558">
                  <c:v>88.25</c:v>
                </c:pt>
                <c:pt idx="7559">
                  <c:v>88.25</c:v>
                </c:pt>
                <c:pt idx="7560">
                  <c:v>88.25</c:v>
                </c:pt>
                <c:pt idx="7561">
                  <c:v>88.25</c:v>
                </c:pt>
                <c:pt idx="7562">
                  <c:v>88.25</c:v>
                </c:pt>
                <c:pt idx="7563">
                  <c:v>88.25</c:v>
                </c:pt>
                <c:pt idx="7564">
                  <c:v>88.69</c:v>
                </c:pt>
                <c:pt idx="7565">
                  <c:v>88.69</c:v>
                </c:pt>
                <c:pt idx="7566">
                  <c:v>88.69</c:v>
                </c:pt>
                <c:pt idx="7567">
                  <c:v>88.69</c:v>
                </c:pt>
                <c:pt idx="7568">
                  <c:v>88.69</c:v>
                </c:pt>
                <c:pt idx="7569">
                  <c:v>88.69</c:v>
                </c:pt>
                <c:pt idx="7570">
                  <c:v>88.69</c:v>
                </c:pt>
                <c:pt idx="7571">
                  <c:v>88.69</c:v>
                </c:pt>
                <c:pt idx="7572">
                  <c:v>88.69</c:v>
                </c:pt>
                <c:pt idx="7573">
                  <c:v>88.69</c:v>
                </c:pt>
                <c:pt idx="7574">
                  <c:v>88.69</c:v>
                </c:pt>
                <c:pt idx="7575">
                  <c:v>88.69</c:v>
                </c:pt>
                <c:pt idx="7576">
                  <c:v>88.69</c:v>
                </c:pt>
                <c:pt idx="7577">
                  <c:v>88.69</c:v>
                </c:pt>
                <c:pt idx="7578">
                  <c:v>89.12</c:v>
                </c:pt>
                <c:pt idx="7579">
                  <c:v>89.12</c:v>
                </c:pt>
                <c:pt idx="7580">
                  <c:v>89.12</c:v>
                </c:pt>
                <c:pt idx="7581">
                  <c:v>89.12</c:v>
                </c:pt>
                <c:pt idx="7582">
                  <c:v>89.12</c:v>
                </c:pt>
                <c:pt idx="7583">
                  <c:v>89.12</c:v>
                </c:pt>
                <c:pt idx="7584">
                  <c:v>89.12</c:v>
                </c:pt>
                <c:pt idx="7585">
                  <c:v>89.12</c:v>
                </c:pt>
                <c:pt idx="7586">
                  <c:v>89.12</c:v>
                </c:pt>
                <c:pt idx="7587">
                  <c:v>89.12</c:v>
                </c:pt>
                <c:pt idx="7588">
                  <c:v>89.12</c:v>
                </c:pt>
                <c:pt idx="7589">
                  <c:v>89.12</c:v>
                </c:pt>
                <c:pt idx="7590">
                  <c:v>89.12</c:v>
                </c:pt>
                <c:pt idx="7591">
                  <c:v>89.12</c:v>
                </c:pt>
                <c:pt idx="7592">
                  <c:v>89.12</c:v>
                </c:pt>
                <c:pt idx="7593">
                  <c:v>89.12</c:v>
                </c:pt>
                <c:pt idx="7594">
                  <c:v>89.12</c:v>
                </c:pt>
                <c:pt idx="7595">
                  <c:v>89.12</c:v>
                </c:pt>
                <c:pt idx="7596">
                  <c:v>89.56</c:v>
                </c:pt>
                <c:pt idx="7597">
                  <c:v>89.56</c:v>
                </c:pt>
                <c:pt idx="7598">
                  <c:v>89.56</c:v>
                </c:pt>
                <c:pt idx="7599">
                  <c:v>89.56</c:v>
                </c:pt>
                <c:pt idx="7600">
                  <c:v>89.56</c:v>
                </c:pt>
                <c:pt idx="7601">
                  <c:v>89.56</c:v>
                </c:pt>
                <c:pt idx="7602">
                  <c:v>89.56</c:v>
                </c:pt>
                <c:pt idx="7603">
                  <c:v>89.56</c:v>
                </c:pt>
                <c:pt idx="7604">
                  <c:v>89.56</c:v>
                </c:pt>
                <c:pt idx="7605">
                  <c:v>89.56</c:v>
                </c:pt>
                <c:pt idx="7606">
                  <c:v>89.56</c:v>
                </c:pt>
                <c:pt idx="7607">
                  <c:v>89.56</c:v>
                </c:pt>
                <c:pt idx="7608">
                  <c:v>89.56</c:v>
                </c:pt>
                <c:pt idx="7609">
                  <c:v>89.56</c:v>
                </c:pt>
                <c:pt idx="7610">
                  <c:v>89.56</c:v>
                </c:pt>
                <c:pt idx="7611">
                  <c:v>89.56</c:v>
                </c:pt>
                <c:pt idx="7612">
                  <c:v>89.56</c:v>
                </c:pt>
                <c:pt idx="7613">
                  <c:v>89.56</c:v>
                </c:pt>
                <c:pt idx="7614">
                  <c:v>90</c:v>
                </c:pt>
                <c:pt idx="7615">
                  <c:v>90</c:v>
                </c:pt>
                <c:pt idx="7616">
                  <c:v>90</c:v>
                </c:pt>
                <c:pt idx="7617">
                  <c:v>90</c:v>
                </c:pt>
                <c:pt idx="7618">
                  <c:v>90</c:v>
                </c:pt>
                <c:pt idx="7619">
                  <c:v>90</c:v>
                </c:pt>
                <c:pt idx="7620">
                  <c:v>90</c:v>
                </c:pt>
                <c:pt idx="7621">
                  <c:v>90</c:v>
                </c:pt>
                <c:pt idx="7622">
                  <c:v>90</c:v>
                </c:pt>
                <c:pt idx="7623">
                  <c:v>90</c:v>
                </c:pt>
                <c:pt idx="7624">
                  <c:v>90</c:v>
                </c:pt>
                <c:pt idx="7625">
                  <c:v>90</c:v>
                </c:pt>
                <c:pt idx="7626">
                  <c:v>90</c:v>
                </c:pt>
                <c:pt idx="7627">
                  <c:v>90</c:v>
                </c:pt>
                <c:pt idx="7628">
                  <c:v>89.94</c:v>
                </c:pt>
                <c:pt idx="7629">
                  <c:v>89.94</c:v>
                </c:pt>
                <c:pt idx="7630">
                  <c:v>89.94</c:v>
                </c:pt>
                <c:pt idx="7631">
                  <c:v>89.94</c:v>
                </c:pt>
                <c:pt idx="7632">
                  <c:v>89.94</c:v>
                </c:pt>
                <c:pt idx="7633">
                  <c:v>89.94</c:v>
                </c:pt>
                <c:pt idx="7634">
                  <c:v>89.94</c:v>
                </c:pt>
                <c:pt idx="7635">
                  <c:v>89.94</c:v>
                </c:pt>
                <c:pt idx="7636">
                  <c:v>89.94</c:v>
                </c:pt>
                <c:pt idx="7637">
                  <c:v>89.94</c:v>
                </c:pt>
                <c:pt idx="7638">
                  <c:v>89.94</c:v>
                </c:pt>
                <c:pt idx="7639">
                  <c:v>89.94</c:v>
                </c:pt>
                <c:pt idx="7640">
                  <c:v>89.94</c:v>
                </c:pt>
                <c:pt idx="7641">
                  <c:v>89.94</c:v>
                </c:pt>
                <c:pt idx="7642">
                  <c:v>89.94</c:v>
                </c:pt>
                <c:pt idx="7643">
                  <c:v>89.94</c:v>
                </c:pt>
                <c:pt idx="7644">
                  <c:v>89.94</c:v>
                </c:pt>
                <c:pt idx="7645">
                  <c:v>89.94</c:v>
                </c:pt>
                <c:pt idx="7646">
                  <c:v>90.06</c:v>
                </c:pt>
                <c:pt idx="7647">
                  <c:v>90.06</c:v>
                </c:pt>
                <c:pt idx="7648">
                  <c:v>90.06</c:v>
                </c:pt>
                <c:pt idx="7649">
                  <c:v>90.06</c:v>
                </c:pt>
                <c:pt idx="7650">
                  <c:v>90.06</c:v>
                </c:pt>
                <c:pt idx="7651">
                  <c:v>90.06</c:v>
                </c:pt>
                <c:pt idx="7652">
                  <c:v>90.06</c:v>
                </c:pt>
                <c:pt idx="7653">
                  <c:v>90.06</c:v>
                </c:pt>
                <c:pt idx="7654">
                  <c:v>90.06</c:v>
                </c:pt>
                <c:pt idx="7655">
                  <c:v>90.06</c:v>
                </c:pt>
                <c:pt idx="7656">
                  <c:v>90.06</c:v>
                </c:pt>
                <c:pt idx="7657">
                  <c:v>90.06</c:v>
                </c:pt>
                <c:pt idx="7658">
                  <c:v>90.06</c:v>
                </c:pt>
                <c:pt idx="7659">
                  <c:v>90.06</c:v>
                </c:pt>
                <c:pt idx="7660">
                  <c:v>90.06</c:v>
                </c:pt>
                <c:pt idx="7661">
                  <c:v>90.62</c:v>
                </c:pt>
                <c:pt idx="7662">
                  <c:v>90.62</c:v>
                </c:pt>
                <c:pt idx="7663">
                  <c:v>90.62</c:v>
                </c:pt>
                <c:pt idx="7664">
                  <c:v>90.62</c:v>
                </c:pt>
                <c:pt idx="7665">
                  <c:v>90.62</c:v>
                </c:pt>
                <c:pt idx="7666">
                  <c:v>90.62</c:v>
                </c:pt>
                <c:pt idx="7667">
                  <c:v>90.62</c:v>
                </c:pt>
                <c:pt idx="7668">
                  <c:v>90.62</c:v>
                </c:pt>
                <c:pt idx="7669">
                  <c:v>90.62</c:v>
                </c:pt>
                <c:pt idx="7670">
                  <c:v>90.62</c:v>
                </c:pt>
                <c:pt idx="7671">
                  <c:v>90.62</c:v>
                </c:pt>
                <c:pt idx="7672">
                  <c:v>90.62</c:v>
                </c:pt>
                <c:pt idx="7673">
                  <c:v>90.62</c:v>
                </c:pt>
                <c:pt idx="7674">
                  <c:v>90.62</c:v>
                </c:pt>
                <c:pt idx="7675">
                  <c:v>90.62</c:v>
                </c:pt>
                <c:pt idx="7676">
                  <c:v>90.62</c:v>
                </c:pt>
                <c:pt idx="7677">
                  <c:v>90.62</c:v>
                </c:pt>
                <c:pt idx="7678">
                  <c:v>90.62</c:v>
                </c:pt>
                <c:pt idx="7679">
                  <c:v>91.06</c:v>
                </c:pt>
                <c:pt idx="7680">
                  <c:v>91.06</c:v>
                </c:pt>
                <c:pt idx="7681">
                  <c:v>91.06</c:v>
                </c:pt>
                <c:pt idx="7682">
                  <c:v>91.06</c:v>
                </c:pt>
                <c:pt idx="7683">
                  <c:v>91.06</c:v>
                </c:pt>
                <c:pt idx="7684">
                  <c:v>91.06</c:v>
                </c:pt>
                <c:pt idx="7685">
                  <c:v>91.06</c:v>
                </c:pt>
                <c:pt idx="7686">
                  <c:v>91.06</c:v>
                </c:pt>
                <c:pt idx="7687">
                  <c:v>91.06</c:v>
                </c:pt>
                <c:pt idx="7688">
                  <c:v>91.06</c:v>
                </c:pt>
                <c:pt idx="7689">
                  <c:v>91.06</c:v>
                </c:pt>
                <c:pt idx="7690">
                  <c:v>91.06</c:v>
                </c:pt>
                <c:pt idx="7691">
                  <c:v>91.06</c:v>
                </c:pt>
                <c:pt idx="7692">
                  <c:v>91.06</c:v>
                </c:pt>
                <c:pt idx="7693">
                  <c:v>91.06</c:v>
                </c:pt>
                <c:pt idx="7694">
                  <c:v>91.06</c:v>
                </c:pt>
                <c:pt idx="7695">
                  <c:v>91.06</c:v>
                </c:pt>
                <c:pt idx="7696">
                  <c:v>91.06</c:v>
                </c:pt>
                <c:pt idx="7697">
                  <c:v>91</c:v>
                </c:pt>
                <c:pt idx="7698">
                  <c:v>91</c:v>
                </c:pt>
                <c:pt idx="7699">
                  <c:v>91</c:v>
                </c:pt>
                <c:pt idx="7700">
                  <c:v>91</c:v>
                </c:pt>
                <c:pt idx="7701">
                  <c:v>91</c:v>
                </c:pt>
                <c:pt idx="7702">
                  <c:v>91</c:v>
                </c:pt>
                <c:pt idx="7703">
                  <c:v>91</c:v>
                </c:pt>
                <c:pt idx="7704">
                  <c:v>91</c:v>
                </c:pt>
                <c:pt idx="7705">
                  <c:v>91</c:v>
                </c:pt>
                <c:pt idx="7706">
                  <c:v>91</c:v>
                </c:pt>
                <c:pt idx="7707">
                  <c:v>91</c:v>
                </c:pt>
                <c:pt idx="7708">
                  <c:v>91</c:v>
                </c:pt>
                <c:pt idx="7709">
                  <c:v>91</c:v>
                </c:pt>
                <c:pt idx="7710">
                  <c:v>91</c:v>
                </c:pt>
                <c:pt idx="7711">
                  <c:v>91.12</c:v>
                </c:pt>
                <c:pt idx="7712">
                  <c:v>91.12</c:v>
                </c:pt>
                <c:pt idx="7713">
                  <c:v>91.12</c:v>
                </c:pt>
                <c:pt idx="7714">
                  <c:v>91.12</c:v>
                </c:pt>
                <c:pt idx="7715">
                  <c:v>91.12</c:v>
                </c:pt>
                <c:pt idx="7716">
                  <c:v>91.12</c:v>
                </c:pt>
                <c:pt idx="7717">
                  <c:v>91.12</c:v>
                </c:pt>
                <c:pt idx="7718">
                  <c:v>91.12</c:v>
                </c:pt>
                <c:pt idx="7719">
                  <c:v>91.12</c:v>
                </c:pt>
                <c:pt idx="7720">
                  <c:v>91.12</c:v>
                </c:pt>
                <c:pt idx="7721">
                  <c:v>91.12</c:v>
                </c:pt>
                <c:pt idx="7722">
                  <c:v>91.12</c:v>
                </c:pt>
                <c:pt idx="7723">
                  <c:v>91.12</c:v>
                </c:pt>
                <c:pt idx="7724">
                  <c:v>91.12</c:v>
                </c:pt>
                <c:pt idx="7725">
                  <c:v>91.12</c:v>
                </c:pt>
                <c:pt idx="7726">
                  <c:v>91.12</c:v>
                </c:pt>
                <c:pt idx="7727">
                  <c:v>91.12</c:v>
                </c:pt>
                <c:pt idx="7728">
                  <c:v>91.12</c:v>
                </c:pt>
                <c:pt idx="7729">
                  <c:v>91.44</c:v>
                </c:pt>
                <c:pt idx="7730">
                  <c:v>91.44</c:v>
                </c:pt>
                <c:pt idx="7731">
                  <c:v>91.44</c:v>
                </c:pt>
                <c:pt idx="7732">
                  <c:v>91.44</c:v>
                </c:pt>
                <c:pt idx="7733">
                  <c:v>91.44</c:v>
                </c:pt>
                <c:pt idx="7734">
                  <c:v>91.44</c:v>
                </c:pt>
                <c:pt idx="7735">
                  <c:v>91.44</c:v>
                </c:pt>
                <c:pt idx="7736">
                  <c:v>91.44</c:v>
                </c:pt>
                <c:pt idx="7737">
                  <c:v>91.44</c:v>
                </c:pt>
                <c:pt idx="7738">
                  <c:v>91.44</c:v>
                </c:pt>
                <c:pt idx="7739">
                  <c:v>91.44</c:v>
                </c:pt>
                <c:pt idx="7740">
                  <c:v>91.44</c:v>
                </c:pt>
                <c:pt idx="7741">
                  <c:v>91.44</c:v>
                </c:pt>
                <c:pt idx="7742">
                  <c:v>91.44</c:v>
                </c:pt>
                <c:pt idx="7743">
                  <c:v>91.44</c:v>
                </c:pt>
                <c:pt idx="7744">
                  <c:v>92.06</c:v>
                </c:pt>
                <c:pt idx="7745">
                  <c:v>92.06</c:v>
                </c:pt>
                <c:pt idx="7746">
                  <c:v>92.06</c:v>
                </c:pt>
                <c:pt idx="7747">
                  <c:v>92.06</c:v>
                </c:pt>
                <c:pt idx="7748">
                  <c:v>92.06</c:v>
                </c:pt>
                <c:pt idx="7749">
                  <c:v>92.06</c:v>
                </c:pt>
                <c:pt idx="7750">
                  <c:v>92.06</c:v>
                </c:pt>
                <c:pt idx="7751">
                  <c:v>92.06</c:v>
                </c:pt>
                <c:pt idx="7752">
                  <c:v>92.06</c:v>
                </c:pt>
                <c:pt idx="7753">
                  <c:v>92.06</c:v>
                </c:pt>
                <c:pt idx="7754">
                  <c:v>92.06</c:v>
                </c:pt>
                <c:pt idx="7755">
                  <c:v>92.06</c:v>
                </c:pt>
                <c:pt idx="7756">
                  <c:v>92.06</c:v>
                </c:pt>
                <c:pt idx="7757">
                  <c:v>92.06</c:v>
                </c:pt>
                <c:pt idx="7758">
                  <c:v>92.06</c:v>
                </c:pt>
                <c:pt idx="7759">
                  <c:v>92.06</c:v>
                </c:pt>
                <c:pt idx="7760">
                  <c:v>92.06</c:v>
                </c:pt>
                <c:pt idx="7761">
                  <c:v>92.06</c:v>
                </c:pt>
                <c:pt idx="7762">
                  <c:v>92.31</c:v>
                </c:pt>
                <c:pt idx="7763">
                  <c:v>92.31</c:v>
                </c:pt>
                <c:pt idx="7764">
                  <c:v>92.31</c:v>
                </c:pt>
                <c:pt idx="7765">
                  <c:v>92.31</c:v>
                </c:pt>
                <c:pt idx="7766">
                  <c:v>92.31</c:v>
                </c:pt>
                <c:pt idx="7767">
                  <c:v>92.31</c:v>
                </c:pt>
                <c:pt idx="7768">
                  <c:v>92.31</c:v>
                </c:pt>
                <c:pt idx="7769">
                  <c:v>92.31</c:v>
                </c:pt>
                <c:pt idx="7770">
                  <c:v>92.31</c:v>
                </c:pt>
                <c:pt idx="7771">
                  <c:v>92.31</c:v>
                </c:pt>
                <c:pt idx="7772">
                  <c:v>92.31</c:v>
                </c:pt>
                <c:pt idx="7773">
                  <c:v>92.31</c:v>
                </c:pt>
                <c:pt idx="7774">
                  <c:v>92.31</c:v>
                </c:pt>
                <c:pt idx="7775">
                  <c:v>92.31</c:v>
                </c:pt>
                <c:pt idx="7776">
                  <c:v>92.31</c:v>
                </c:pt>
                <c:pt idx="7777">
                  <c:v>92.31</c:v>
                </c:pt>
                <c:pt idx="7778">
                  <c:v>92.31</c:v>
                </c:pt>
                <c:pt idx="7779">
                  <c:v>92.31</c:v>
                </c:pt>
                <c:pt idx="7780">
                  <c:v>92.62</c:v>
                </c:pt>
                <c:pt idx="7781">
                  <c:v>92.62</c:v>
                </c:pt>
                <c:pt idx="7782">
                  <c:v>92.62</c:v>
                </c:pt>
                <c:pt idx="7783">
                  <c:v>92.62</c:v>
                </c:pt>
                <c:pt idx="7784">
                  <c:v>92.62</c:v>
                </c:pt>
                <c:pt idx="7785">
                  <c:v>92.62</c:v>
                </c:pt>
                <c:pt idx="7786">
                  <c:v>92.62</c:v>
                </c:pt>
                <c:pt idx="7787">
                  <c:v>92.62</c:v>
                </c:pt>
                <c:pt idx="7788">
                  <c:v>92.62</c:v>
                </c:pt>
                <c:pt idx="7789">
                  <c:v>92.62</c:v>
                </c:pt>
                <c:pt idx="7790">
                  <c:v>92.62</c:v>
                </c:pt>
                <c:pt idx="7791">
                  <c:v>92.62</c:v>
                </c:pt>
                <c:pt idx="7792">
                  <c:v>92.62</c:v>
                </c:pt>
                <c:pt idx="7793">
                  <c:v>92.62</c:v>
                </c:pt>
                <c:pt idx="7794">
                  <c:v>93</c:v>
                </c:pt>
                <c:pt idx="7795">
                  <c:v>93</c:v>
                </c:pt>
                <c:pt idx="7796">
                  <c:v>93</c:v>
                </c:pt>
                <c:pt idx="7797">
                  <c:v>93</c:v>
                </c:pt>
                <c:pt idx="7798">
                  <c:v>93</c:v>
                </c:pt>
                <c:pt idx="7799">
                  <c:v>93</c:v>
                </c:pt>
                <c:pt idx="7800">
                  <c:v>93</c:v>
                </c:pt>
                <c:pt idx="7801">
                  <c:v>93</c:v>
                </c:pt>
                <c:pt idx="7802">
                  <c:v>93</c:v>
                </c:pt>
                <c:pt idx="7803">
                  <c:v>93</c:v>
                </c:pt>
                <c:pt idx="7804">
                  <c:v>93</c:v>
                </c:pt>
                <c:pt idx="7805">
                  <c:v>93</c:v>
                </c:pt>
                <c:pt idx="7806">
                  <c:v>93</c:v>
                </c:pt>
                <c:pt idx="7807">
                  <c:v>93</c:v>
                </c:pt>
                <c:pt idx="7808">
                  <c:v>93</c:v>
                </c:pt>
                <c:pt idx="7809">
                  <c:v>93</c:v>
                </c:pt>
                <c:pt idx="7810">
                  <c:v>93</c:v>
                </c:pt>
                <c:pt idx="7811">
                  <c:v>93</c:v>
                </c:pt>
                <c:pt idx="7812">
                  <c:v>93.19</c:v>
                </c:pt>
                <c:pt idx="7813">
                  <c:v>93.19</c:v>
                </c:pt>
                <c:pt idx="7814">
                  <c:v>93.19</c:v>
                </c:pt>
                <c:pt idx="7815">
                  <c:v>93.19</c:v>
                </c:pt>
                <c:pt idx="7816">
                  <c:v>93.19</c:v>
                </c:pt>
                <c:pt idx="7817">
                  <c:v>93.19</c:v>
                </c:pt>
                <c:pt idx="7818">
                  <c:v>93.19</c:v>
                </c:pt>
                <c:pt idx="7819">
                  <c:v>93.19</c:v>
                </c:pt>
                <c:pt idx="7820">
                  <c:v>93.19</c:v>
                </c:pt>
                <c:pt idx="7821">
                  <c:v>93.19</c:v>
                </c:pt>
                <c:pt idx="7822">
                  <c:v>93.19</c:v>
                </c:pt>
                <c:pt idx="7823">
                  <c:v>93.19</c:v>
                </c:pt>
                <c:pt idx="7824">
                  <c:v>93.19</c:v>
                </c:pt>
                <c:pt idx="7825">
                  <c:v>93.19</c:v>
                </c:pt>
                <c:pt idx="7826">
                  <c:v>93.19</c:v>
                </c:pt>
                <c:pt idx="7827">
                  <c:v>93.19</c:v>
                </c:pt>
                <c:pt idx="7828">
                  <c:v>93.31</c:v>
                </c:pt>
                <c:pt idx="7829">
                  <c:v>93.31</c:v>
                </c:pt>
                <c:pt idx="7830">
                  <c:v>93.31</c:v>
                </c:pt>
                <c:pt idx="7831">
                  <c:v>93.31</c:v>
                </c:pt>
                <c:pt idx="7832">
                  <c:v>93.31</c:v>
                </c:pt>
                <c:pt idx="7833">
                  <c:v>93.31</c:v>
                </c:pt>
                <c:pt idx="7834">
                  <c:v>93.31</c:v>
                </c:pt>
                <c:pt idx="7835">
                  <c:v>93.31</c:v>
                </c:pt>
                <c:pt idx="7836">
                  <c:v>93.31</c:v>
                </c:pt>
                <c:pt idx="7837">
                  <c:v>93.31</c:v>
                </c:pt>
                <c:pt idx="7838">
                  <c:v>93.31</c:v>
                </c:pt>
                <c:pt idx="7839">
                  <c:v>93.31</c:v>
                </c:pt>
                <c:pt idx="7840">
                  <c:v>93.31</c:v>
                </c:pt>
                <c:pt idx="7841">
                  <c:v>93.31</c:v>
                </c:pt>
                <c:pt idx="7842">
                  <c:v>93.31</c:v>
                </c:pt>
                <c:pt idx="7843">
                  <c:v>93.31</c:v>
                </c:pt>
                <c:pt idx="7844">
                  <c:v>93.31</c:v>
                </c:pt>
                <c:pt idx="7845">
                  <c:v>93.31</c:v>
                </c:pt>
                <c:pt idx="7846">
                  <c:v>94.06</c:v>
                </c:pt>
                <c:pt idx="7847">
                  <c:v>94.06</c:v>
                </c:pt>
                <c:pt idx="7848">
                  <c:v>94.06</c:v>
                </c:pt>
                <c:pt idx="7849">
                  <c:v>94.06</c:v>
                </c:pt>
                <c:pt idx="7850">
                  <c:v>94.06</c:v>
                </c:pt>
                <c:pt idx="7851">
                  <c:v>94.06</c:v>
                </c:pt>
                <c:pt idx="7852">
                  <c:v>94.06</c:v>
                </c:pt>
                <c:pt idx="7853">
                  <c:v>94.06</c:v>
                </c:pt>
                <c:pt idx="7854">
                  <c:v>94.06</c:v>
                </c:pt>
                <c:pt idx="7855">
                  <c:v>94.06</c:v>
                </c:pt>
                <c:pt idx="7856">
                  <c:v>94.06</c:v>
                </c:pt>
                <c:pt idx="7857">
                  <c:v>94.06</c:v>
                </c:pt>
                <c:pt idx="7858">
                  <c:v>94.06</c:v>
                </c:pt>
                <c:pt idx="7859">
                  <c:v>94.06</c:v>
                </c:pt>
                <c:pt idx="7860">
                  <c:v>94.06</c:v>
                </c:pt>
                <c:pt idx="7861">
                  <c:v>94.06</c:v>
                </c:pt>
                <c:pt idx="7862">
                  <c:v>94.06</c:v>
                </c:pt>
                <c:pt idx="7863">
                  <c:v>94.06</c:v>
                </c:pt>
                <c:pt idx="7864">
                  <c:v>94.19</c:v>
                </c:pt>
                <c:pt idx="7865">
                  <c:v>94.19</c:v>
                </c:pt>
                <c:pt idx="7866">
                  <c:v>94.19</c:v>
                </c:pt>
                <c:pt idx="7867">
                  <c:v>94.19</c:v>
                </c:pt>
                <c:pt idx="7868">
                  <c:v>94.19</c:v>
                </c:pt>
                <c:pt idx="7869">
                  <c:v>94.19</c:v>
                </c:pt>
                <c:pt idx="7870">
                  <c:v>94.19</c:v>
                </c:pt>
                <c:pt idx="7871">
                  <c:v>94.19</c:v>
                </c:pt>
                <c:pt idx="7872">
                  <c:v>94.19</c:v>
                </c:pt>
                <c:pt idx="7873">
                  <c:v>94.19</c:v>
                </c:pt>
                <c:pt idx="7874">
                  <c:v>94.19</c:v>
                </c:pt>
                <c:pt idx="7875">
                  <c:v>94.19</c:v>
                </c:pt>
                <c:pt idx="7876">
                  <c:v>94.19</c:v>
                </c:pt>
                <c:pt idx="7877">
                  <c:v>94.19</c:v>
                </c:pt>
                <c:pt idx="7878">
                  <c:v>94.19</c:v>
                </c:pt>
                <c:pt idx="7879">
                  <c:v>94.19</c:v>
                </c:pt>
                <c:pt idx="7880">
                  <c:v>94.19</c:v>
                </c:pt>
                <c:pt idx="7881">
                  <c:v>94.19</c:v>
                </c:pt>
                <c:pt idx="7882">
                  <c:v>94.19</c:v>
                </c:pt>
                <c:pt idx="7883">
                  <c:v>94.19</c:v>
                </c:pt>
                <c:pt idx="7884">
                  <c:v>94.19</c:v>
                </c:pt>
                <c:pt idx="7885">
                  <c:v>94.19</c:v>
                </c:pt>
                <c:pt idx="7886">
                  <c:v>94.19</c:v>
                </c:pt>
                <c:pt idx="7887">
                  <c:v>94.19</c:v>
                </c:pt>
                <c:pt idx="7888">
                  <c:v>94.19</c:v>
                </c:pt>
                <c:pt idx="7889">
                  <c:v>94.19</c:v>
                </c:pt>
                <c:pt idx="7890">
                  <c:v>94.19</c:v>
                </c:pt>
                <c:pt idx="7891">
                  <c:v>94.19</c:v>
                </c:pt>
                <c:pt idx="7892">
                  <c:v>94.19</c:v>
                </c:pt>
                <c:pt idx="7893">
                  <c:v>94.19</c:v>
                </c:pt>
                <c:pt idx="7894">
                  <c:v>94.19</c:v>
                </c:pt>
                <c:pt idx="7895">
                  <c:v>94.19</c:v>
                </c:pt>
                <c:pt idx="7896">
                  <c:v>94.56</c:v>
                </c:pt>
                <c:pt idx="7897">
                  <c:v>94.56</c:v>
                </c:pt>
                <c:pt idx="7898">
                  <c:v>94.56</c:v>
                </c:pt>
                <c:pt idx="7899">
                  <c:v>94.56</c:v>
                </c:pt>
                <c:pt idx="7900">
                  <c:v>94.56</c:v>
                </c:pt>
                <c:pt idx="7901">
                  <c:v>94.56</c:v>
                </c:pt>
                <c:pt idx="7902">
                  <c:v>94.56</c:v>
                </c:pt>
                <c:pt idx="7903">
                  <c:v>94.56</c:v>
                </c:pt>
                <c:pt idx="7904">
                  <c:v>94.56</c:v>
                </c:pt>
                <c:pt idx="7905">
                  <c:v>94.56</c:v>
                </c:pt>
                <c:pt idx="7906">
                  <c:v>94.56</c:v>
                </c:pt>
                <c:pt idx="7907">
                  <c:v>94.56</c:v>
                </c:pt>
                <c:pt idx="7908">
                  <c:v>94.56</c:v>
                </c:pt>
                <c:pt idx="7909">
                  <c:v>94.56</c:v>
                </c:pt>
                <c:pt idx="7910">
                  <c:v>94.56</c:v>
                </c:pt>
                <c:pt idx="7911">
                  <c:v>94.56</c:v>
                </c:pt>
                <c:pt idx="7912">
                  <c:v>94.81</c:v>
                </c:pt>
                <c:pt idx="7913">
                  <c:v>94.81</c:v>
                </c:pt>
                <c:pt idx="7914">
                  <c:v>94.81</c:v>
                </c:pt>
                <c:pt idx="7915">
                  <c:v>94.81</c:v>
                </c:pt>
                <c:pt idx="7916">
                  <c:v>94.81</c:v>
                </c:pt>
                <c:pt idx="7917">
                  <c:v>94.81</c:v>
                </c:pt>
                <c:pt idx="7918">
                  <c:v>94.81</c:v>
                </c:pt>
                <c:pt idx="7919">
                  <c:v>94.81</c:v>
                </c:pt>
                <c:pt idx="7920">
                  <c:v>94.81</c:v>
                </c:pt>
                <c:pt idx="7921">
                  <c:v>94.81</c:v>
                </c:pt>
                <c:pt idx="7922">
                  <c:v>94.81</c:v>
                </c:pt>
                <c:pt idx="7923">
                  <c:v>94.81</c:v>
                </c:pt>
                <c:pt idx="7924">
                  <c:v>94.81</c:v>
                </c:pt>
                <c:pt idx="7925">
                  <c:v>94.81</c:v>
                </c:pt>
                <c:pt idx="7926">
                  <c:v>94.81</c:v>
                </c:pt>
                <c:pt idx="7927">
                  <c:v>94.81</c:v>
                </c:pt>
                <c:pt idx="7928">
                  <c:v>94.81</c:v>
                </c:pt>
                <c:pt idx="7929">
                  <c:v>95.06</c:v>
                </c:pt>
                <c:pt idx="7930">
                  <c:v>95.06</c:v>
                </c:pt>
                <c:pt idx="7931">
                  <c:v>95.06</c:v>
                </c:pt>
                <c:pt idx="7932">
                  <c:v>95.06</c:v>
                </c:pt>
                <c:pt idx="7933">
                  <c:v>95.06</c:v>
                </c:pt>
                <c:pt idx="7934">
                  <c:v>95.06</c:v>
                </c:pt>
                <c:pt idx="7935">
                  <c:v>95.06</c:v>
                </c:pt>
                <c:pt idx="7936">
                  <c:v>95.06</c:v>
                </c:pt>
                <c:pt idx="7937">
                  <c:v>95.06</c:v>
                </c:pt>
                <c:pt idx="7938">
                  <c:v>95.06</c:v>
                </c:pt>
                <c:pt idx="7939">
                  <c:v>95.06</c:v>
                </c:pt>
                <c:pt idx="7940">
                  <c:v>95.06</c:v>
                </c:pt>
                <c:pt idx="7941">
                  <c:v>95.06</c:v>
                </c:pt>
                <c:pt idx="7942">
                  <c:v>95.06</c:v>
                </c:pt>
                <c:pt idx="7943">
                  <c:v>95.06</c:v>
                </c:pt>
                <c:pt idx="7944">
                  <c:v>95.06</c:v>
                </c:pt>
                <c:pt idx="7945">
                  <c:v>95.06</c:v>
                </c:pt>
                <c:pt idx="7946">
                  <c:v>95.06</c:v>
                </c:pt>
                <c:pt idx="7947">
                  <c:v>95.25</c:v>
                </c:pt>
                <c:pt idx="7948">
                  <c:v>95.25</c:v>
                </c:pt>
                <c:pt idx="7949">
                  <c:v>95.25</c:v>
                </c:pt>
                <c:pt idx="7950">
                  <c:v>95.25</c:v>
                </c:pt>
                <c:pt idx="7951">
                  <c:v>95.25</c:v>
                </c:pt>
                <c:pt idx="7952">
                  <c:v>95.25</c:v>
                </c:pt>
                <c:pt idx="7953">
                  <c:v>95.25</c:v>
                </c:pt>
                <c:pt idx="7954">
                  <c:v>95.25</c:v>
                </c:pt>
                <c:pt idx="7955">
                  <c:v>95.25</c:v>
                </c:pt>
                <c:pt idx="7956">
                  <c:v>95.25</c:v>
                </c:pt>
                <c:pt idx="7957">
                  <c:v>95.25</c:v>
                </c:pt>
                <c:pt idx="7958">
                  <c:v>95.25</c:v>
                </c:pt>
                <c:pt idx="7959">
                  <c:v>95.25</c:v>
                </c:pt>
                <c:pt idx="7960">
                  <c:v>95.25</c:v>
                </c:pt>
                <c:pt idx="7961">
                  <c:v>95.56</c:v>
                </c:pt>
                <c:pt idx="7962">
                  <c:v>95.56</c:v>
                </c:pt>
                <c:pt idx="7963">
                  <c:v>95.56</c:v>
                </c:pt>
                <c:pt idx="7964">
                  <c:v>95.56</c:v>
                </c:pt>
                <c:pt idx="7965">
                  <c:v>95.56</c:v>
                </c:pt>
                <c:pt idx="7966">
                  <c:v>95.56</c:v>
                </c:pt>
                <c:pt idx="7967">
                  <c:v>95.56</c:v>
                </c:pt>
                <c:pt idx="7968">
                  <c:v>95.56</c:v>
                </c:pt>
                <c:pt idx="7969">
                  <c:v>95.56</c:v>
                </c:pt>
                <c:pt idx="7970">
                  <c:v>95.56</c:v>
                </c:pt>
                <c:pt idx="7971">
                  <c:v>95.56</c:v>
                </c:pt>
                <c:pt idx="7972">
                  <c:v>95.56</c:v>
                </c:pt>
                <c:pt idx="7973">
                  <c:v>95.56</c:v>
                </c:pt>
                <c:pt idx="7974">
                  <c:v>95.56</c:v>
                </c:pt>
                <c:pt idx="7975">
                  <c:v>95.56</c:v>
                </c:pt>
                <c:pt idx="7976">
                  <c:v>95.56</c:v>
                </c:pt>
                <c:pt idx="7977">
                  <c:v>95.56</c:v>
                </c:pt>
                <c:pt idx="7978">
                  <c:v>95.56</c:v>
                </c:pt>
                <c:pt idx="7979">
                  <c:v>96.25</c:v>
                </c:pt>
                <c:pt idx="7980">
                  <c:v>96.25</c:v>
                </c:pt>
                <c:pt idx="7981">
                  <c:v>96.25</c:v>
                </c:pt>
                <c:pt idx="7982">
                  <c:v>96.25</c:v>
                </c:pt>
                <c:pt idx="7983">
                  <c:v>96.25</c:v>
                </c:pt>
                <c:pt idx="7984">
                  <c:v>96.25</c:v>
                </c:pt>
                <c:pt idx="7985">
                  <c:v>96.25</c:v>
                </c:pt>
                <c:pt idx="7986">
                  <c:v>96.25</c:v>
                </c:pt>
                <c:pt idx="7987">
                  <c:v>96.25</c:v>
                </c:pt>
                <c:pt idx="7988">
                  <c:v>96.25</c:v>
                </c:pt>
                <c:pt idx="7989">
                  <c:v>96.25</c:v>
                </c:pt>
                <c:pt idx="7990">
                  <c:v>96.25</c:v>
                </c:pt>
                <c:pt idx="7991">
                  <c:v>96.25</c:v>
                </c:pt>
                <c:pt idx="7992">
                  <c:v>96.25</c:v>
                </c:pt>
                <c:pt idx="7993">
                  <c:v>96.25</c:v>
                </c:pt>
                <c:pt idx="7994">
                  <c:v>96.25</c:v>
                </c:pt>
                <c:pt idx="7995">
                  <c:v>96.37</c:v>
                </c:pt>
                <c:pt idx="7996">
                  <c:v>96.37</c:v>
                </c:pt>
                <c:pt idx="7997">
                  <c:v>96.37</c:v>
                </c:pt>
                <c:pt idx="7998">
                  <c:v>96.37</c:v>
                </c:pt>
                <c:pt idx="7999">
                  <c:v>96.37</c:v>
                </c:pt>
                <c:pt idx="8000">
                  <c:v>96.37</c:v>
                </c:pt>
                <c:pt idx="8001">
                  <c:v>96.37</c:v>
                </c:pt>
                <c:pt idx="8002">
                  <c:v>96.37</c:v>
                </c:pt>
                <c:pt idx="8003">
                  <c:v>96.37</c:v>
                </c:pt>
                <c:pt idx="8004">
                  <c:v>96.37</c:v>
                </c:pt>
                <c:pt idx="8005">
                  <c:v>96.37</c:v>
                </c:pt>
                <c:pt idx="8006">
                  <c:v>96.37</c:v>
                </c:pt>
                <c:pt idx="8007">
                  <c:v>96.37</c:v>
                </c:pt>
                <c:pt idx="8008">
                  <c:v>96.37</c:v>
                </c:pt>
                <c:pt idx="8009">
                  <c:v>96.37</c:v>
                </c:pt>
                <c:pt idx="8010">
                  <c:v>96.37</c:v>
                </c:pt>
                <c:pt idx="8011">
                  <c:v>96.69</c:v>
                </c:pt>
                <c:pt idx="8012">
                  <c:v>96.69</c:v>
                </c:pt>
                <c:pt idx="8013">
                  <c:v>96.69</c:v>
                </c:pt>
                <c:pt idx="8014">
                  <c:v>96.69</c:v>
                </c:pt>
                <c:pt idx="8015">
                  <c:v>96.69</c:v>
                </c:pt>
                <c:pt idx="8016">
                  <c:v>96.69</c:v>
                </c:pt>
                <c:pt idx="8017">
                  <c:v>96.69</c:v>
                </c:pt>
                <c:pt idx="8018">
                  <c:v>96.69</c:v>
                </c:pt>
                <c:pt idx="8019">
                  <c:v>96.69</c:v>
                </c:pt>
                <c:pt idx="8020">
                  <c:v>96.69</c:v>
                </c:pt>
                <c:pt idx="8021">
                  <c:v>96.69</c:v>
                </c:pt>
                <c:pt idx="8022">
                  <c:v>96.69</c:v>
                </c:pt>
                <c:pt idx="8023">
                  <c:v>96.69</c:v>
                </c:pt>
                <c:pt idx="8024">
                  <c:v>96.69</c:v>
                </c:pt>
                <c:pt idx="8025">
                  <c:v>96.69</c:v>
                </c:pt>
                <c:pt idx="8026">
                  <c:v>96.69</c:v>
                </c:pt>
                <c:pt idx="8027">
                  <c:v>96.69</c:v>
                </c:pt>
                <c:pt idx="8028">
                  <c:v>96.94</c:v>
                </c:pt>
                <c:pt idx="8029">
                  <c:v>96.94</c:v>
                </c:pt>
                <c:pt idx="8030">
                  <c:v>96.94</c:v>
                </c:pt>
                <c:pt idx="8031">
                  <c:v>96.94</c:v>
                </c:pt>
                <c:pt idx="8032">
                  <c:v>96.94</c:v>
                </c:pt>
                <c:pt idx="8033">
                  <c:v>96.94</c:v>
                </c:pt>
                <c:pt idx="8034">
                  <c:v>96.94</c:v>
                </c:pt>
                <c:pt idx="8035">
                  <c:v>96.94</c:v>
                </c:pt>
                <c:pt idx="8036">
                  <c:v>96.94</c:v>
                </c:pt>
                <c:pt idx="8037">
                  <c:v>96.94</c:v>
                </c:pt>
                <c:pt idx="8038">
                  <c:v>96.94</c:v>
                </c:pt>
                <c:pt idx="8039">
                  <c:v>96.94</c:v>
                </c:pt>
                <c:pt idx="8040">
                  <c:v>96.94</c:v>
                </c:pt>
                <c:pt idx="8041">
                  <c:v>96.94</c:v>
                </c:pt>
                <c:pt idx="8042">
                  <c:v>97.06</c:v>
                </c:pt>
                <c:pt idx="8043">
                  <c:v>97.06</c:v>
                </c:pt>
                <c:pt idx="8044">
                  <c:v>97.06</c:v>
                </c:pt>
                <c:pt idx="8045">
                  <c:v>97.06</c:v>
                </c:pt>
                <c:pt idx="8046">
                  <c:v>97.06</c:v>
                </c:pt>
                <c:pt idx="8047">
                  <c:v>97.06</c:v>
                </c:pt>
                <c:pt idx="8048">
                  <c:v>97.06</c:v>
                </c:pt>
                <c:pt idx="8049">
                  <c:v>97.06</c:v>
                </c:pt>
                <c:pt idx="8050">
                  <c:v>97.06</c:v>
                </c:pt>
                <c:pt idx="8051">
                  <c:v>97.06</c:v>
                </c:pt>
                <c:pt idx="8052">
                  <c:v>97.06</c:v>
                </c:pt>
                <c:pt idx="8053">
                  <c:v>97.06</c:v>
                </c:pt>
                <c:pt idx="8054">
                  <c:v>97.06</c:v>
                </c:pt>
                <c:pt idx="8055">
                  <c:v>97.06</c:v>
                </c:pt>
                <c:pt idx="8056">
                  <c:v>97.06</c:v>
                </c:pt>
                <c:pt idx="8057">
                  <c:v>97.06</c:v>
                </c:pt>
                <c:pt idx="8058">
                  <c:v>97.06</c:v>
                </c:pt>
                <c:pt idx="8059">
                  <c:v>97.06</c:v>
                </c:pt>
                <c:pt idx="8060">
                  <c:v>97.25</c:v>
                </c:pt>
                <c:pt idx="8061">
                  <c:v>97.25</c:v>
                </c:pt>
                <c:pt idx="8062">
                  <c:v>97.25</c:v>
                </c:pt>
                <c:pt idx="8063">
                  <c:v>97.25</c:v>
                </c:pt>
                <c:pt idx="8064">
                  <c:v>97.25</c:v>
                </c:pt>
                <c:pt idx="8065">
                  <c:v>97.25</c:v>
                </c:pt>
                <c:pt idx="8066">
                  <c:v>97.69</c:v>
                </c:pt>
                <c:pt idx="8067">
                  <c:v>97.69</c:v>
                </c:pt>
                <c:pt idx="8068">
                  <c:v>97.69</c:v>
                </c:pt>
                <c:pt idx="8069">
                  <c:v>97.69</c:v>
                </c:pt>
                <c:pt idx="8070">
                  <c:v>97.69</c:v>
                </c:pt>
                <c:pt idx="8071">
                  <c:v>97.69</c:v>
                </c:pt>
                <c:pt idx="8072">
                  <c:v>97.69</c:v>
                </c:pt>
                <c:pt idx="8073">
                  <c:v>97.69</c:v>
                </c:pt>
                <c:pt idx="8074">
                  <c:v>97.69</c:v>
                </c:pt>
                <c:pt idx="8075">
                  <c:v>97.69</c:v>
                </c:pt>
                <c:pt idx="8076">
                  <c:v>97.69</c:v>
                </c:pt>
                <c:pt idx="8077">
                  <c:v>97.69</c:v>
                </c:pt>
                <c:pt idx="8078">
                  <c:v>97.69</c:v>
                </c:pt>
                <c:pt idx="8079">
                  <c:v>97.69</c:v>
                </c:pt>
                <c:pt idx="8080">
                  <c:v>97.69</c:v>
                </c:pt>
                <c:pt idx="8081">
                  <c:v>97.69</c:v>
                </c:pt>
                <c:pt idx="8082">
                  <c:v>97.69</c:v>
                </c:pt>
                <c:pt idx="8083">
                  <c:v>98.19</c:v>
                </c:pt>
                <c:pt idx="8084">
                  <c:v>98.19</c:v>
                </c:pt>
                <c:pt idx="8085">
                  <c:v>98.19</c:v>
                </c:pt>
                <c:pt idx="8086">
                  <c:v>98.19</c:v>
                </c:pt>
                <c:pt idx="8087">
                  <c:v>98.19</c:v>
                </c:pt>
                <c:pt idx="8088">
                  <c:v>98.19</c:v>
                </c:pt>
                <c:pt idx="8089">
                  <c:v>98.19</c:v>
                </c:pt>
                <c:pt idx="8090">
                  <c:v>98.19</c:v>
                </c:pt>
                <c:pt idx="8091">
                  <c:v>98.19</c:v>
                </c:pt>
                <c:pt idx="8092">
                  <c:v>98.19</c:v>
                </c:pt>
                <c:pt idx="8093">
                  <c:v>98.19</c:v>
                </c:pt>
                <c:pt idx="8094">
                  <c:v>98.19</c:v>
                </c:pt>
                <c:pt idx="8095">
                  <c:v>98.19</c:v>
                </c:pt>
                <c:pt idx="8096">
                  <c:v>98.19</c:v>
                </c:pt>
                <c:pt idx="8097">
                  <c:v>98.19</c:v>
                </c:pt>
                <c:pt idx="8098">
                  <c:v>98.19</c:v>
                </c:pt>
                <c:pt idx="8099">
                  <c:v>98.19</c:v>
                </c:pt>
                <c:pt idx="8100">
                  <c:v>98.19</c:v>
                </c:pt>
                <c:pt idx="8101">
                  <c:v>97.75</c:v>
                </c:pt>
                <c:pt idx="8102">
                  <c:v>97.75</c:v>
                </c:pt>
                <c:pt idx="8103">
                  <c:v>97.75</c:v>
                </c:pt>
                <c:pt idx="8104">
                  <c:v>97.75</c:v>
                </c:pt>
                <c:pt idx="8105">
                  <c:v>97.75</c:v>
                </c:pt>
                <c:pt idx="8106">
                  <c:v>97.75</c:v>
                </c:pt>
                <c:pt idx="8107">
                  <c:v>97.75</c:v>
                </c:pt>
                <c:pt idx="8108">
                  <c:v>97.75</c:v>
                </c:pt>
                <c:pt idx="8109">
                  <c:v>97.75</c:v>
                </c:pt>
                <c:pt idx="8110">
                  <c:v>97.75</c:v>
                </c:pt>
                <c:pt idx="8111">
                  <c:v>97.75</c:v>
                </c:pt>
                <c:pt idx="8112">
                  <c:v>97.75</c:v>
                </c:pt>
                <c:pt idx="8113">
                  <c:v>97.75</c:v>
                </c:pt>
                <c:pt idx="8114">
                  <c:v>97.75</c:v>
                </c:pt>
                <c:pt idx="8115">
                  <c:v>98.06</c:v>
                </c:pt>
                <c:pt idx="8116">
                  <c:v>98.06</c:v>
                </c:pt>
                <c:pt idx="8117">
                  <c:v>98.06</c:v>
                </c:pt>
                <c:pt idx="8118">
                  <c:v>98.06</c:v>
                </c:pt>
                <c:pt idx="8119">
                  <c:v>98.06</c:v>
                </c:pt>
                <c:pt idx="8120">
                  <c:v>98.06</c:v>
                </c:pt>
                <c:pt idx="8121">
                  <c:v>98.06</c:v>
                </c:pt>
                <c:pt idx="8122">
                  <c:v>98.06</c:v>
                </c:pt>
                <c:pt idx="8123">
                  <c:v>98.06</c:v>
                </c:pt>
                <c:pt idx="8124">
                  <c:v>98.06</c:v>
                </c:pt>
                <c:pt idx="8125">
                  <c:v>98.06</c:v>
                </c:pt>
                <c:pt idx="8126">
                  <c:v>98.06</c:v>
                </c:pt>
                <c:pt idx="8127">
                  <c:v>98.06</c:v>
                </c:pt>
                <c:pt idx="8128">
                  <c:v>98.06</c:v>
                </c:pt>
                <c:pt idx="8129">
                  <c:v>98.06</c:v>
                </c:pt>
                <c:pt idx="8130">
                  <c:v>98.06</c:v>
                </c:pt>
                <c:pt idx="8131">
                  <c:v>98.06</c:v>
                </c:pt>
                <c:pt idx="8132">
                  <c:v>98.06</c:v>
                </c:pt>
                <c:pt idx="8133">
                  <c:v>98.25</c:v>
                </c:pt>
                <c:pt idx="8134">
                  <c:v>98.25</c:v>
                </c:pt>
                <c:pt idx="8135">
                  <c:v>98.25</c:v>
                </c:pt>
                <c:pt idx="8136">
                  <c:v>98.25</c:v>
                </c:pt>
                <c:pt idx="8137">
                  <c:v>98.25</c:v>
                </c:pt>
                <c:pt idx="8138">
                  <c:v>98.25</c:v>
                </c:pt>
                <c:pt idx="8139">
                  <c:v>98.25</c:v>
                </c:pt>
                <c:pt idx="8140">
                  <c:v>98.25</c:v>
                </c:pt>
                <c:pt idx="8141">
                  <c:v>98.25</c:v>
                </c:pt>
                <c:pt idx="8142">
                  <c:v>98.25</c:v>
                </c:pt>
                <c:pt idx="8143">
                  <c:v>98.25</c:v>
                </c:pt>
                <c:pt idx="8144">
                  <c:v>98.25</c:v>
                </c:pt>
                <c:pt idx="8145">
                  <c:v>98.25</c:v>
                </c:pt>
                <c:pt idx="8146">
                  <c:v>98.25</c:v>
                </c:pt>
                <c:pt idx="8147">
                  <c:v>98.25</c:v>
                </c:pt>
                <c:pt idx="8148">
                  <c:v>98.25</c:v>
                </c:pt>
                <c:pt idx="8149">
                  <c:v>98.12</c:v>
                </c:pt>
                <c:pt idx="8150">
                  <c:v>98.12</c:v>
                </c:pt>
                <c:pt idx="8151">
                  <c:v>98.12</c:v>
                </c:pt>
                <c:pt idx="8152">
                  <c:v>98.12</c:v>
                </c:pt>
                <c:pt idx="8153">
                  <c:v>98.12</c:v>
                </c:pt>
                <c:pt idx="8154">
                  <c:v>98.12</c:v>
                </c:pt>
                <c:pt idx="8155">
                  <c:v>98.12</c:v>
                </c:pt>
                <c:pt idx="8156">
                  <c:v>98.12</c:v>
                </c:pt>
                <c:pt idx="8157">
                  <c:v>98.12</c:v>
                </c:pt>
                <c:pt idx="8158">
                  <c:v>98.12</c:v>
                </c:pt>
                <c:pt idx="8159">
                  <c:v>98.12</c:v>
                </c:pt>
                <c:pt idx="8160">
                  <c:v>98.12</c:v>
                </c:pt>
                <c:pt idx="8161">
                  <c:v>98.12</c:v>
                </c:pt>
                <c:pt idx="8162">
                  <c:v>98.12</c:v>
                </c:pt>
                <c:pt idx="8163">
                  <c:v>98.12</c:v>
                </c:pt>
                <c:pt idx="8164">
                  <c:v>98.12</c:v>
                </c:pt>
                <c:pt idx="8165">
                  <c:v>97.75</c:v>
                </c:pt>
                <c:pt idx="8166">
                  <c:v>97.75</c:v>
                </c:pt>
                <c:pt idx="8167">
                  <c:v>97.75</c:v>
                </c:pt>
                <c:pt idx="8168">
                  <c:v>97.75</c:v>
                </c:pt>
                <c:pt idx="8169">
                  <c:v>97.75</c:v>
                </c:pt>
                <c:pt idx="8170">
                  <c:v>97.75</c:v>
                </c:pt>
                <c:pt idx="8171">
                  <c:v>97.75</c:v>
                </c:pt>
                <c:pt idx="8172">
                  <c:v>97.75</c:v>
                </c:pt>
                <c:pt idx="8173">
                  <c:v>97.75</c:v>
                </c:pt>
                <c:pt idx="8174">
                  <c:v>97.75</c:v>
                </c:pt>
                <c:pt idx="8175">
                  <c:v>97.75</c:v>
                </c:pt>
                <c:pt idx="8176">
                  <c:v>97.75</c:v>
                </c:pt>
                <c:pt idx="8177">
                  <c:v>97.75</c:v>
                </c:pt>
                <c:pt idx="8178">
                  <c:v>97.75</c:v>
                </c:pt>
                <c:pt idx="8179">
                  <c:v>97.75</c:v>
                </c:pt>
                <c:pt idx="8180">
                  <c:v>97.75</c:v>
                </c:pt>
                <c:pt idx="8181">
                  <c:v>97.75</c:v>
                </c:pt>
                <c:pt idx="8182">
                  <c:v>97.75</c:v>
                </c:pt>
                <c:pt idx="8183">
                  <c:v>98.37</c:v>
                </c:pt>
                <c:pt idx="8184">
                  <c:v>98.37</c:v>
                </c:pt>
                <c:pt idx="8185">
                  <c:v>98.37</c:v>
                </c:pt>
                <c:pt idx="8186">
                  <c:v>98.37</c:v>
                </c:pt>
                <c:pt idx="8187">
                  <c:v>98.37</c:v>
                </c:pt>
                <c:pt idx="8188">
                  <c:v>98.37</c:v>
                </c:pt>
                <c:pt idx="8189">
                  <c:v>98.37</c:v>
                </c:pt>
                <c:pt idx="8190">
                  <c:v>98.37</c:v>
                </c:pt>
                <c:pt idx="8191">
                  <c:v>98.37</c:v>
                </c:pt>
                <c:pt idx="8192">
                  <c:v>98.37</c:v>
                </c:pt>
                <c:pt idx="8193">
                  <c:v>98.37</c:v>
                </c:pt>
                <c:pt idx="8194">
                  <c:v>98.37</c:v>
                </c:pt>
                <c:pt idx="8195">
                  <c:v>98.37</c:v>
                </c:pt>
                <c:pt idx="8196">
                  <c:v>98.37</c:v>
                </c:pt>
                <c:pt idx="8197">
                  <c:v>97.87</c:v>
                </c:pt>
                <c:pt idx="8198">
                  <c:v>97.87</c:v>
                </c:pt>
                <c:pt idx="8199">
                  <c:v>97.87</c:v>
                </c:pt>
                <c:pt idx="8200">
                  <c:v>97.87</c:v>
                </c:pt>
                <c:pt idx="8201">
                  <c:v>97.87</c:v>
                </c:pt>
                <c:pt idx="8202">
                  <c:v>97.87</c:v>
                </c:pt>
                <c:pt idx="8203">
                  <c:v>97.87</c:v>
                </c:pt>
                <c:pt idx="8204">
                  <c:v>97.87</c:v>
                </c:pt>
                <c:pt idx="8205">
                  <c:v>97.87</c:v>
                </c:pt>
                <c:pt idx="8206">
                  <c:v>97.87</c:v>
                </c:pt>
                <c:pt idx="8207">
                  <c:v>97.87</c:v>
                </c:pt>
                <c:pt idx="8208">
                  <c:v>97.87</c:v>
                </c:pt>
                <c:pt idx="8209">
                  <c:v>97.87</c:v>
                </c:pt>
                <c:pt idx="8210">
                  <c:v>97.87</c:v>
                </c:pt>
                <c:pt idx="8211">
                  <c:v>97.87</c:v>
                </c:pt>
                <c:pt idx="8212">
                  <c:v>97.87</c:v>
                </c:pt>
                <c:pt idx="8213">
                  <c:v>97.87</c:v>
                </c:pt>
                <c:pt idx="8214">
                  <c:v>97.87</c:v>
                </c:pt>
                <c:pt idx="8215">
                  <c:v>98.12</c:v>
                </c:pt>
                <c:pt idx="8216">
                  <c:v>98.12</c:v>
                </c:pt>
                <c:pt idx="8217">
                  <c:v>98.12</c:v>
                </c:pt>
                <c:pt idx="8218">
                  <c:v>98.12</c:v>
                </c:pt>
                <c:pt idx="8219">
                  <c:v>98.12</c:v>
                </c:pt>
                <c:pt idx="8220">
                  <c:v>98.12</c:v>
                </c:pt>
                <c:pt idx="8221">
                  <c:v>98.12</c:v>
                </c:pt>
                <c:pt idx="8222">
                  <c:v>98.12</c:v>
                </c:pt>
                <c:pt idx="8223">
                  <c:v>98.12</c:v>
                </c:pt>
                <c:pt idx="8224">
                  <c:v>98.12</c:v>
                </c:pt>
                <c:pt idx="8225">
                  <c:v>98.12</c:v>
                </c:pt>
                <c:pt idx="8226">
                  <c:v>98.12</c:v>
                </c:pt>
                <c:pt idx="8227">
                  <c:v>98.12</c:v>
                </c:pt>
                <c:pt idx="8228">
                  <c:v>98.12</c:v>
                </c:pt>
                <c:pt idx="8229">
                  <c:v>98.12</c:v>
                </c:pt>
                <c:pt idx="8230">
                  <c:v>98.12</c:v>
                </c:pt>
                <c:pt idx="8231">
                  <c:v>98.12</c:v>
                </c:pt>
                <c:pt idx="8232">
                  <c:v>98.12</c:v>
                </c:pt>
                <c:pt idx="8233">
                  <c:v>98.12</c:v>
                </c:pt>
                <c:pt idx="8234">
                  <c:v>98.12</c:v>
                </c:pt>
                <c:pt idx="8235">
                  <c:v>98.12</c:v>
                </c:pt>
                <c:pt idx="8236">
                  <c:v>98.12</c:v>
                </c:pt>
                <c:pt idx="8237">
                  <c:v>98.12</c:v>
                </c:pt>
                <c:pt idx="8238">
                  <c:v>98.12</c:v>
                </c:pt>
                <c:pt idx="8239">
                  <c:v>98.12</c:v>
                </c:pt>
                <c:pt idx="8240">
                  <c:v>98.12</c:v>
                </c:pt>
                <c:pt idx="8241">
                  <c:v>98.12</c:v>
                </c:pt>
                <c:pt idx="8242">
                  <c:v>98.12</c:v>
                </c:pt>
                <c:pt idx="8243">
                  <c:v>98.12</c:v>
                </c:pt>
                <c:pt idx="8244">
                  <c:v>98.12</c:v>
                </c:pt>
                <c:pt idx="8245">
                  <c:v>98.12</c:v>
                </c:pt>
                <c:pt idx="8246">
                  <c:v>98.12</c:v>
                </c:pt>
                <c:pt idx="8247">
                  <c:v>98</c:v>
                </c:pt>
                <c:pt idx="8248">
                  <c:v>98</c:v>
                </c:pt>
                <c:pt idx="8249">
                  <c:v>98</c:v>
                </c:pt>
                <c:pt idx="8250">
                  <c:v>98</c:v>
                </c:pt>
                <c:pt idx="8251">
                  <c:v>98</c:v>
                </c:pt>
                <c:pt idx="8252">
                  <c:v>98</c:v>
                </c:pt>
                <c:pt idx="8253">
                  <c:v>98</c:v>
                </c:pt>
                <c:pt idx="8254">
                  <c:v>98</c:v>
                </c:pt>
                <c:pt idx="8255">
                  <c:v>98</c:v>
                </c:pt>
                <c:pt idx="8256">
                  <c:v>98</c:v>
                </c:pt>
                <c:pt idx="8257">
                  <c:v>98</c:v>
                </c:pt>
                <c:pt idx="8258">
                  <c:v>98</c:v>
                </c:pt>
                <c:pt idx="8259">
                  <c:v>98</c:v>
                </c:pt>
                <c:pt idx="8260">
                  <c:v>98</c:v>
                </c:pt>
                <c:pt idx="8261">
                  <c:v>98</c:v>
                </c:pt>
                <c:pt idx="8262">
                  <c:v>98</c:v>
                </c:pt>
                <c:pt idx="8263">
                  <c:v>98</c:v>
                </c:pt>
                <c:pt idx="8264">
                  <c:v>98</c:v>
                </c:pt>
                <c:pt idx="8265">
                  <c:v>97.94</c:v>
                </c:pt>
                <c:pt idx="8266">
                  <c:v>97.94</c:v>
                </c:pt>
                <c:pt idx="8267">
                  <c:v>97.94</c:v>
                </c:pt>
                <c:pt idx="8268">
                  <c:v>97.94</c:v>
                </c:pt>
                <c:pt idx="8269">
                  <c:v>97.94</c:v>
                </c:pt>
                <c:pt idx="8270">
                  <c:v>97.94</c:v>
                </c:pt>
                <c:pt idx="8271">
                  <c:v>97.94</c:v>
                </c:pt>
                <c:pt idx="8272">
                  <c:v>97.94</c:v>
                </c:pt>
                <c:pt idx="8273">
                  <c:v>97.94</c:v>
                </c:pt>
                <c:pt idx="8274">
                  <c:v>97.94</c:v>
                </c:pt>
                <c:pt idx="8275">
                  <c:v>97.94</c:v>
                </c:pt>
                <c:pt idx="8276">
                  <c:v>97.94</c:v>
                </c:pt>
                <c:pt idx="8277">
                  <c:v>97.94</c:v>
                </c:pt>
                <c:pt idx="8278">
                  <c:v>97.94</c:v>
                </c:pt>
                <c:pt idx="8279">
                  <c:v>97.87</c:v>
                </c:pt>
                <c:pt idx="8280">
                  <c:v>97.87</c:v>
                </c:pt>
                <c:pt idx="8281">
                  <c:v>97.87</c:v>
                </c:pt>
                <c:pt idx="8282">
                  <c:v>97.87</c:v>
                </c:pt>
                <c:pt idx="8283">
                  <c:v>97.87</c:v>
                </c:pt>
                <c:pt idx="8284">
                  <c:v>97.87</c:v>
                </c:pt>
                <c:pt idx="8285">
                  <c:v>97.87</c:v>
                </c:pt>
                <c:pt idx="8286">
                  <c:v>97.87</c:v>
                </c:pt>
                <c:pt idx="8287">
                  <c:v>97.87</c:v>
                </c:pt>
                <c:pt idx="8288">
                  <c:v>97.87</c:v>
                </c:pt>
                <c:pt idx="8289">
                  <c:v>97.87</c:v>
                </c:pt>
                <c:pt idx="8290">
                  <c:v>97.87</c:v>
                </c:pt>
                <c:pt idx="8291">
                  <c:v>97.87</c:v>
                </c:pt>
                <c:pt idx="8292">
                  <c:v>97.87</c:v>
                </c:pt>
                <c:pt idx="8293">
                  <c:v>97.87</c:v>
                </c:pt>
                <c:pt idx="8294">
                  <c:v>97.87</c:v>
                </c:pt>
                <c:pt idx="8295">
                  <c:v>97.87</c:v>
                </c:pt>
                <c:pt idx="8296">
                  <c:v>97.87</c:v>
                </c:pt>
                <c:pt idx="8297">
                  <c:v>98.12</c:v>
                </c:pt>
                <c:pt idx="8298">
                  <c:v>98.12</c:v>
                </c:pt>
                <c:pt idx="8299">
                  <c:v>98.12</c:v>
                </c:pt>
                <c:pt idx="8300">
                  <c:v>98.12</c:v>
                </c:pt>
                <c:pt idx="8301">
                  <c:v>98.12</c:v>
                </c:pt>
                <c:pt idx="8302">
                  <c:v>98.12</c:v>
                </c:pt>
                <c:pt idx="8303">
                  <c:v>98.12</c:v>
                </c:pt>
                <c:pt idx="8304">
                  <c:v>98.12</c:v>
                </c:pt>
                <c:pt idx="8305">
                  <c:v>98.12</c:v>
                </c:pt>
                <c:pt idx="8306">
                  <c:v>98.12</c:v>
                </c:pt>
                <c:pt idx="8307">
                  <c:v>98.12</c:v>
                </c:pt>
                <c:pt idx="8308">
                  <c:v>98.12</c:v>
                </c:pt>
                <c:pt idx="8309">
                  <c:v>98.12</c:v>
                </c:pt>
                <c:pt idx="8310">
                  <c:v>98.12</c:v>
                </c:pt>
                <c:pt idx="8311">
                  <c:v>98.12</c:v>
                </c:pt>
                <c:pt idx="8312">
                  <c:v>98.12</c:v>
                </c:pt>
                <c:pt idx="8313">
                  <c:v>98.12</c:v>
                </c:pt>
                <c:pt idx="8314">
                  <c:v>98.12</c:v>
                </c:pt>
                <c:pt idx="8315">
                  <c:v>98.31</c:v>
                </c:pt>
                <c:pt idx="8316">
                  <c:v>98.31</c:v>
                </c:pt>
                <c:pt idx="8317">
                  <c:v>98.31</c:v>
                </c:pt>
                <c:pt idx="8318">
                  <c:v>98.31</c:v>
                </c:pt>
                <c:pt idx="8319">
                  <c:v>98.31</c:v>
                </c:pt>
                <c:pt idx="8320">
                  <c:v>98.31</c:v>
                </c:pt>
                <c:pt idx="8321">
                  <c:v>98.31</c:v>
                </c:pt>
                <c:pt idx="8322">
                  <c:v>98.31</c:v>
                </c:pt>
                <c:pt idx="8323">
                  <c:v>98.31</c:v>
                </c:pt>
                <c:pt idx="8324">
                  <c:v>98.31</c:v>
                </c:pt>
                <c:pt idx="8325">
                  <c:v>98.31</c:v>
                </c:pt>
                <c:pt idx="8326">
                  <c:v>98.31</c:v>
                </c:pt>
                <c:pt idx="8327">
                  <c:v>98.31</c:v>
                </c:pt>
                <c:pt idx="8328">
                  <c:v>98.31</c:v>
                </c:pt>
                <c:pt idx="8329">
                  <c:v>98.25</c:v>
                </c:pt>
                <c:pt idx="8330">
                  <c:v>98.25</c:v>
                </c:pt>
                <c:pt idx="8331">
                  <c:v>98.25</c:v>
                </c:pt>
                <c:pt idx="8332">
                  <c:v>98.25</c:v>
                </c:pt>
                <c:pt idx="8333">
                  <c:v>98.25</c:v>
                </c:pt>
                <c:pt idx="8334">
                  <c:v>98.25</c:v>
                </c:pt>
                <c:pt idx="8335">
                  <c:v>98.25</c:v>
                </c:pt>
                <c:pt idx="8336">
                  <c:v>98.25</c:v>
                </c:pt>
                <c:pt idx="8337">
                  <c:v>98.25</c:v>
                </c:pt>
                <c:pt idx="8338">
                  <c:v>98.25</c:v>
                </c:pt>
                <c:pt idx="8339">
                  <c:v>98.25</c:v>
                </c:pt>
                <c:pt idx="8340">
                  <c:v>98.25</c:v>
                </c:pt>
                <c:pt idx="8341">
                  <c:v>98.25</c:v>
                </c:pt>
                <c:pt idx="8342">
                  <c:v>98.25</c:v>
                </c:pt>
                <c:pt idx="8343">
                  <c:v>98.25</c:v>
                </c:pt>
                <c:pt idx="8344">
                  <c:v>98.25</c:v>
                </c:pt>
                <c:pt idx="8345">
                  <c:v>98.25</c:v>
                </c:pt>
                <c:pt idx="8346">
                  <c:v>98.25</c:v>
                </c:pt>
                <c:pt idx="8347">
                  <c:v>98.12</c:v>
                </c:pt>
                <c:pt idx="8348">
                  <c:v>98.12</c:v>
                </c:pt>
                <c:pt idx="8349">
                  <c:v>98.12</c:v>
                </c:pt>
                <c:pt idx="8350">
                  <c:v>98.12</c:v>
                </c:pt>
                <c:pt idx="8351">
                  <c:v>98.12</c:v>
                </c:pt>
                <c:pt idx="8352">
                  <c:v>98.12</c:v>
                </c:pt>
                <c:pt idx="8353">
                  <c:v>98.12</c:v>
                </c:pt>
                <c:pt idx="8354">
                  <c:v>98.12</c:v>
                </c:pt>
                <c:pt idx="8355">
                  <c:v>98.12</c:v>
                </c:pt>
                <c:pt idx="8356">
                  <c:v>98.12</c:v>
                </c:pt>
                <c:pt idx="8357">
                  <c:v>98.12</c:v>
                </c:pt>
                <c:pt idx="8358">
                  <c:v>98.12</c:v>
                </c:pt>
                <c:pt idx="8359">
                  <c:v>98.12</c:v>
                </c:pt>
                <c:pt idx="8360">
                  <c:v>98.12</c:v>
                </c:pt>
                <c:pt idx="8361">
                  <c:v>98.25</c:v>
                </c:pt>
                <c:pt idx="8362">
                  <c:v>98.25</c:v>
                </c:pt>
                <c:pt idx="8363">
                  <c:v>98.25</c:v>
                </c:pt>
                <c:pt idx="8364">
                  <c:v>98.25</c:v>
                </c:pt>
                <c:pt idx="8365">
                  <c:v>98.25</c:v>
                </c:pt>
                <c:pt idx="8366">
                  <c:v>98.25</c:v>
                </c:pt>
                <c:pt idx="8367">
                  <c:v>98.25</c:v>
                </c:pt>
                <c:pt idx="8368">
                  <c:v>98.25</c:v>
                </c:pt>
                <c:pt idx="8369">
                  <c:v>98.25</c:v>
                </c:pt>
                <c:pt idx="8370">
                  <c:v>98.25</c:v>
                </c:pt>
                <c:pt idx="8371">
                  <c:v>98.25</c:v>
                </c:pt>
                <c:pt idx="8372">
                  <c:v>98.25</c:v>
                </c:pt>
                <c:pt idx="8373">
                  <c:v>98.25</c:v>
                </c:pt>
                <c:pt idx="8374">
                  <c:v>98.25</c:v>
                </c:pt>
                <c:pt idx="8375">
                  <c:v>98.25</c:v>
                </c:pt>
                <c:pt idx="8376">
                  <c:v>98.25</c:v>
                </c:pt>
                <c:pt idx="8377">
                  <c:v>98.25</c:v>
                </c:pt>
                <c:pt idx="8378">
                  <c:v>98.25</c:v>
                </c:pt>
                <c:pt idx="8379">
                  <c:v>97.81</c:v>
                </c:pt>
                <c:pt idx="8380">
                  <c:v>97.81</c:v>
                </c:pt>
                <c:pt idx="8381">
                  <c:v>97.81</c:v>
                </c:pt>
                <c:pt idx="8382">
                  <c:v>97.81</c:v>
                </c:pt>
                <c:pt idx="8383">
                  <c:v>97.81</c:v>
                </c:pt>
                <c:pt idx="8384">
                  <c:v>97.81</c:v>
                </c:pt>
                <c:pt idx="8385">
                  <c:v>97.81</c:v>
                </c:pt>
                <c:pt idx="8386">
                  <c:v>97.81</c:v>
                </c:pt>
                <c:pt idx="8387">
                  <c:v>97.81</c:v>
                </c:pt>
                <c:pt idx="8388">
                  <c:v>97.81</c:v>
                </c:pt>
                <c:pt idx="8389">
                  <c:v>97.81</c:v>
                </c:pt>
                <c:pt idx="8390">
                  <c:v>97.81</c:v>
                </c:pt>
                <c:pt idx="8391">
                  <c:v>97.81</c:v>
                </c:pt>
                <c:pt idx="8392">
                  <c:v>97.81</c:v>
                </c:pt>
                <c:pt idx="8393">
                  <c:v>97.81</c:v>
                </c:pt>
                <c:pt idx="8394">
                  <c:v>97.81</c:v>
                </c:pt>
                <c:pt idx="8395">
                  <c:v>97.81</c:v>
                </c:pt>
                <c:pt idx="8396">
                  <c:v>97.81</c:v>
                </c:pt>
                <c:pt idx="8397">
                  <c:v>98.25</c:v>
                </c:pt>
                <c:pt idx="8398">
                  <c:v>98.25</c:v>
                </c:pt>
                <c:pt idx="8399">
                  <c:v>98.25</c:v>
                </c:pt>
                <c:pt idx="8400">
                  <c:v>98.25</c:v>
                </c:pt>
                <c:pt idx="8401">
                  <c:v>98.25</c:v>
                </c:pt>
                <c:pt idx="8402">
                  <c:v>98.25</c:v>
                </c:pt>
                <c:pt idx="8403">
                  <c:v>98.25</c:v>
                </c:pt>
                <c:pt idx="8404">
                  <c:v>98.25</c:v>
                </c:pt>
                <c:pt idx="8405">
                  <c:v>98.25</c:v>
                </c:pt>
                <c:pt idx="8406">
                  <c:v>98.25</c:v>
                </c:pt>
                <c:pt idx="8407">
                  <c:v>98.25</c:v>
                </c:pt>
                <c:pt idx="8408">
                  <c:v>98.25</c:v>
                </c:pt>
                <c:pt idx="8409">
                  <c:v>98.25</c:v>
                </c:pt>
                <c:pt idx="8410">
                  <c:v>98.25</c:v>
                </c:pt>
                <c:pt idx="8411">
                  <c:v>98.19</c:v>
                </c:pt>
                <c:pt idx="8412">
                  <c:v>98.19</c:v>
                </c:pt>
                <c:pt idx="8413">
                  <c:v>98.19</c:v>
                </c:pt>
                <c:pt idx="8414">
                  <c:v>98.19</c:v>
                </c:pt>
                <c:pt idx="8415">
                  <c:v>98.19</c:v>
                </c:pt>
                <c:pt idx="8416">
                  <c:v>98.19</c:v>
                </c:pt>
                <c:pt idx="8417">
                  <c:v>98.19</c:v>
                </c:pt>
                <c:pt idx="8418">
                  <c:v>98.19</c:v>
                </c:pt>
                <c:pt idx="8419">
                  <c:v>98.19</c:v>
                </c:pt>
                <c:pt idx="8420">
                  <c:v>98.19</c:v>
                </c:pt>
                <c:pt idx="8421">
                  <c:v>98.19</c:v>
                </c:pt>
                <c:pt idx="8422">
                  <c:v>98.19</c:v>
                </c:pt>
                <c:pt idx="8423">
                  <c:v>98.19</c:v>
                </c:pt>
                <c:pt idx="8424">
                  <c:v>98.19</c:v>
                </c:pt>
                <c:pt idx="8425">
                  <c:v>98.19</c:v>
                </c:pt>
                <c:pt idx="8426">
                  <c:v>98.19</c:v>
                </c:pt>
                <c:pt idx="8427">
                  <c:v>98.19</c:v>
                </c:pt>
                <c:pt idx="8428">
                  <c:v>98.19</c:v>
                </c:pt>
                <c:pt idx="8429">
                  <c:v>97.87</c:v>
                </c:pt>
                <c:pt idx="8430">
                  <c:v>97.87</c:v>
                </c:pt>
                <c:pt idx="8431">
                  <c:v>97.87</c:v>
                </c:pt>
                <c:pt idx="8432">
                  <c:v>97.87</c:v>
                </c:pt>
                <c:pt idx="8433">
                  <c:v>97.87</c:v>
                </c:pt>
                <c:pt idx="8434">
                  <c:v>97.87</c:v>
                </c:pt>
                <c:pt idx="8435">
                  <c:v>97.87</c:v>
                </c:pt>
                <c:pt idx="8436">
                  <c:v>97.87</c:v>
                </c:pt>
                <c:pt idx="8437">
                  <c:v>97.87</c:v>
                </c:pt>
                <c:pt idx="8438">
                  <c:v>97.87</c:v>
                </c:pt>
                <c:pt idx="8439">
                  <c:v>97.87</c:v>
                </c:pt>
                <c:pt idx="8440">
                  <c:v>97.87</c:v>
                </c:pt>
                <c:pt idx="8441">
                  <c:v>97.87</c:v>
                </c:pt>
                <c:pt idx="8442">
                  <c:v>97.87</c:v>
                </c:pt>
                <c:pt idx="8443">
                  <c:v>98.25</c:v>
                </c:pt>
                <c:pt idx="8444">
                  <c:v>98.25</c:v>
                </c:pt>
                <c:pt idx="8445">
                  <c:v>98.25</c:v>
                </c:pt>
                <c:pt idx="8446">
                  <c:v>98.25</c:v>
                </c:pt>
                <c:pt idx="8447">
                  <c:v>98.25</c:v>
                </c:pt>
                <c:pt idx="8448">
                  <c:v>98.25</c:v>
                </c:pt>
                <c:pt idx="8449">
                  <c:v>98.25</c:v>
                </c:pt>
                <c:pt idx="8450">
                  <c:v>98.25</c:v>
                </c:pt>
                <c:pt idx="8451">
                  <c:v>98.25</c:v>
                </c:pt>
                <c:pt idx="8452">
                  <c:v>98.25</c:v>
                </c:pt>
                <c:pt idx="8453">
                  <c:v>98.25</c:v>
                </c:pt>
                <c:pt idx="8454">
                  <c:v>98.25</c:v>
                </c:pt>
                <c:pt idx="8455">
                  <c:v>98.25</c:v>
                </c:pt>
                <c:pt idx="8456">
                  <c:v>98.25</c:v>
                </c:pt>
                <c:pt idx="8457">
                  <c:v>98.25</c:v>
                </c:pt>
                <c:pt idx="8458">
                  <c:v>98.25</c:v>
                </c:pt>
                <c:pt idx="8459">
                  <c:v>98.25</c:v>
                </c:pt>
                <c:pt idx="8460">
                  <c:v>98.25</c:v>
                </c:pt>
                <c:pt idx="8461">
                  <c:v>98</c:v>
                </c:pt>
                <c:pt idx="8462">
                  <c:v>98</c:v>
                </c:pt>
                <c:pt idx="8463">
                  <c:v>98</c:v>
                </c:pt>
                <c:pt idx="8464">
                  <c:v>98</c:v>
                </c:pt>
                <c:pt idx="8465">
                  <c:v>98</c:v>
                </c:pt>
                <c:pt idx="8466">
                  <c:v>98</c:v>
                </c:pt>
                <c:pt idx="8467">
                  <c:v>98</c:v>
                </c:pt>
                <c:pt idx="8468">
                  <c:v>98</c:v>
                </c:pt>
                <c:pt idx="8469">
                  <c:v>98</c:v>
                </c:pt>
                <c:pt idx="8470">
                  <c:v>98</c:v>
                </c:pt>
                <c:pt idx="8471">
                  <c:v>98</c:v>
                </c:pt>
                <c:pt idx="8472">
                  <c:v>98</c:v>
                </c:pt>
                <c:pt idx="8473">
                  <c:v>98</c:v>
                </c:pt>
                <c:pt idx="8474">
                  <c:v>98</c:v>
                </c:pt>
                <c:pt idx="8475">
                  <c:v>98</c:v>
                </c:pt>
                <c:pt idx="8476">
                  <c:v>98</c:v>
                </c:pt>
                <c:pt idx="8477">
                  <c:v>98</c:v>
                </c:pt>
                <c:pt idx="8478">
                  <c:v>98</c:v>
                </c:pt>
                <c:pt idx="8479">
                  <c:v>98.25</c:v>
                </c:pt>
                <c:pt idx="8480">
                  <c:v>98.25</c:v>
                </c:pt>
                <c:pt idx="8481">
                  <c:v>98.25</c:v>
                </c:pt>
                <c:pt idx="8482">
                  <c:v>98.25</c:v>
                </c:pt>
                <c:pt idx="8483">
                  <c:v>98.25</c:v>
                </c:pt>
                <c:pt idx="8484">
                  <c:v>98.25</c:v>
                </c:pt>
                <c:pt idx="8485">
                  <c:v>98.25</c:v>
                </c:pt>
                <c:pt idx="8486">
                  <c:v>98.25</c:v>
                </c:pt>
                <c:pt idx="8487">
                  <c:v>98.25</c:v>
                </c:pt>
                <c:pt idx="8488">
                  <c:v>98.25</c:v>
                </c:pt>
                <c:pt idx="8489">
                  <c:v>98.25</c:v>
                </c:pt>
                <c:pt idx="8490">
                  <c:v>98.25</c:v>
                </c:pt>
                <c:pt idx="8491">
                  <c:v>98.25</c:v>
                </c:pt>
                <c:pt idx="8492">
                  <c:v>98.25</c:v>
                </c:pt>
                <c:pt idx="8493">
                  <c:v>98.25</c:v>
                </c:pt>
                <c:pt idx="8494">
                  <c:v>98.25</c:v>
                </c:pt>
                <c:pt idx="8495">
                  <c:v>98.25</c:v>
                </c:pt>
                <c:pt idx="8496">
                  <c:v>98.25</c:v>
                </c:pt>
                <c:pt idx="8497">
                  <c:v>98.25</c:v>
                </c:pt>
                <c:pt idx="8498">
                  <c:v>98.25</c:v>
                </c:pt>
                <c:pt idx="8499">
                  <c:v>98.25</c:v>
                </c:pt>
                <c:pt idx="8500">
                  <c:v>98.25</c:v>
                </c:pt>
                <c:pt idx="8501">
                  <c:v>98.25</c:v>
                </c:pt>
                <c:pt idx="8502">
                  <c:v>98.25</c:v>
                </c:pt>
                <c:pt idx="8503">
                  <c:v>98.25</c:v>
                </c:pt>
                <c:pt idx="8504">
                  <c:v>98.25</c:v>
                </c:pt>
                <c:pt idx="8505">
                  <c:v>98.25</c:v>
                </c:pt>
                <c:pt idx="8506">
                  <c:v>98.25</c:v>
                </c:pt>
                <c:pt idx="8507">
                  <c:v>98.25</c:v>
                </c:pt>
                <c:pt idx="8508">
                  <c:v>98.25</c:v>
                </c:pt>
                <c:pt idx="8509">
                  <c:v>98.25</c:v>
                </c:pt>
                <c:pt idx="8510">
                  <c:v>98.06</c:v>
                </c:pt>
                <c:pt idx="8511">
                  <c:v>98.06</c:v>
                </c:pt>
                <c:pt idx="8512">
                  <c:v>98.06</c:v>
                </c:pt>
                <c:pt idx="8513">
                  <c:v>98.06</c:v>
                </c:pt>
                <c:pt idx="8514">
                  <c:v>98.06</c:v>
                </c:pt>
                <c:pt idx="8515">
                  <c:v>98.06</c:v>
                </c:pt>
                <c:pt idx="8516">
                  <c:v>98.06</c:v>
                </c:pt>
                <c:pt idx="8517">
                  <c:v>98.06</c:v>
                </c:pt>
                <c:pt idx="8518">
                  <c:v>98.06</c:v>
                </c:pt>
                <c:pt idx="8519">
                  <c:v>98.06</c:v>
                </c:pt>
                <c:pt idx="8520">
                  <c:v>98.06</c:v>
                </c:pt>
                <c:pt idx="8521">
                  <c:v>98.06</c:v>
                </c:pt>
                <c:pt idx="8522">
                  <c:v>98.06</c:v>
                </c:pt>
                <c:pt idx="8523">
                  <c:v>98.06</c:v>
                </c:pt>
                <c:pt idx="8524">
                  <c:v>98.06</c:v>
                </c:pt>
                <c:pt idx="8525">
                  <c:v>98</c:v>
                </c:pt>
                <c:pt idx="8526">
                  <c:v>98</c:v>
                </c:pt>
                <c:pt idx="8527">
                  <c:v>98</c:v>
                </c:pt>
                <c:pt idx="8528">
                  <c:v>98</c:v>
                </c:pt>
                <c:pt idx="8529">
                  <c:v>98</c:v>
                </c:pt>
                <c:pt idx="8530">
                  <c:v>98</c:v>
                </c:pt>
                <c:pt idx="8531">
                  <c:v>98</c:v>
                </c:pt>
                <c:pt idx="8532">
                  <c:v>98</c:v>
                </c:pt>
                <c:pt idx="8533">
                  <c:v>98</c:v>
                </c:pt>
                <c:pt idx="8534">
                  <c:v>98</c:v>
                </c:pt>
                <c:pt idx="8535">
                  <c:v>98</c:v>
                </c:pt>
                <c:pt idx="8536">
                  <c:v>98</c:v>
                </c:pt>
                <c:pt idx="8537">
                  <c:v>98</c:v>
                </c:pt>
                <c:pt idx="8538">
                  <c:v>98</c:v>
                </c:pt>
                <c:pt idx="8539">
                  <c:v>98</c:v>
                </c:pt>
                <c:pt idx="8540">
                  <c:v>98</c:v>
                </c:pt>
                <c:pt idx="8541">
                  <c:v>98</c:v>
                </c:pt>
                <c:pt idx="8542">
                  <c:v>98</c:v>
                </c:pt>
                <c:pt idx="8543">
                  <c:v>98.06</c:v>
                </c:pt>
                <c:pt idx="8544">
                  <c:v>98.06</c:v>
                </c:pt>
                <c:pt idx="8545">
                  <c:v>98.06</c:v>
                </c:pt>
                <c:pt idx="8546">
                  <c:v>98.06</c:v>
                </c:pt>
                <c:pt idx="8547">
                  <c:v>98.06</c:v>
                </c:pt>
                <c:pt idx="8548">
                  <c:v>98.06</c:v>
                </c:pt>
                <c:pt idx="8549">
                  <c:v>98.06</c:v>
                </c:pt>
                <c:pt idx="8550">
                  <c:v>98.06</c:v>
                </c:pt>
                <c:pt idx="8551">
                  <c:v>98.06</c:v>
                </c:pt>
                <c:pt idx="8552">
                  <c:v>98.06</c:v>
                </c:pt>
                <c:pt idx="8553">
                  <c:v>98.06</c:v>
                </c:pt>
                <c:pt idx="8554">
                  <c:v>98.06</c:v>
                </c:pt>
                <c:pt idx="8555">
                  <c:v>98.06</c:v>
                </c:pt>
                <c:pt idx="8556">
                  <c:v>98.06</c:v>
                </c:pt>
                <c:pt idx="8557">
                  <c:v>98.06</c:v>
                </c:pt>
                <c:pt idx="8558">
                  <c:v>98.06</c:v>
                </c:pt>
                <c:pt idx="8559">
                  <c:v>98.06</c:v>
                </c:pt>
                <c:pt idx="8560">
                  <c:v>98.06</c:v>
                </c:pt>
                <c:pt idx="8561">
                  <c:v>97.81</c:v>
                </c:pt>
                <c:pt idx="8562">
                  <c:v>97.81</c:v>
                </c:pt>
                <c:pt idx="8563">
                  <c:v>97.81</c:v>
                </c:pt>
                <c:pt idx="8564">
                  <c:v>97.81</c:v>
                </c:pt>
                <c:pt idx="8565">
                  <c:v>97.81</c:v>
                </c:pt>
                <c:pt idx="8566">
                  <c:v>97.81</c:v>
                </c:pt>
                <c:pt idx="8567">
                  <c:v>97.81</c:v>
                </c:pt>
                <c:pt idx="8568">
                  <c:v>97.81</c:v>
                </c:pt>
                <c:pt idx="8569">
                  <c:v>97.81</c:v>
                </c:pt>
                <c:pt idx="8570">
                  <c:v>97.81</c:v>
                </c:pt>
                <c:pt idx="8571">
                  <c:v>97.81</c:v>
                </c:pt>
                <c:pt idx="8572">
                  <c:v>97.81</c:v>
                </c:pt>
                <c:pt idx="8573">
                  <c:v>97.81</c:v>
                </c:pt>
                <c:pt idx="8574">
                  <c:v>97.81</c:v>
                </c:pt>
                <c:pt idx="8575">
                  <c:v>98.12</c:v>
                </c:pt>
                <c:pt idx="8576">
                  <c:v>98.12</c:v>
                </c:pt>
                <c:pt idx="8577">
                  <c:v>98.12</c:v>
                </c:pt>
                <c:pt idx="8578">
                  <c:v>98.12</c:v>
                </c:pt>
                <c:pt idx="8579">
                  <c:v>98.12</c:v>
                </c:pt>
                <c:pt idx="8580">
                  <c:v>98.12</c:v>
                </c:pt>
                <c:pt idx="8581">
                  <c:v>98.12</c:v>
                </c:pt>
                <c:pt idx="8582">
                  <c:v>98.12</c:v>
                </c:pt>
                <c:pt idx="8583">
                  <c:v>98.12</c:v>
                </c:pt>
                <c:pt idx="8584">
                  <c:v>98.12</c:v>
                </c:pt>
                <c:pt idx="8585">
                  <c:v>98.12</c:v>
                </c:pt>
                <c:pt idx="8586">
                  <c:v>98.12</c:v>
                </c:pt>
                <c:pt idx="8587">
                  <c:v>98.12</c:v>
                </c:pt>
                <c:pt idx="8588">
                  <c:v>98.12</c:v>
                </c:pt>
                <c:pt idx="8589">
                  <c:v>98.12</c:v>
                </c:pt>
                <c:pt idx="8590">
                  <c:v>98.12</c:v>
                </c:pt>
                <c:pt idx="8591">
                  <c:v>98.12</c:v>
                </c:pt>
                <c:pt idx="8592">
                  <c:v>98.12</c:v>
                </c:pt>
                <c:pt idx="8593">
                  <c:v>98</c:v>
                </c:pt>
                <c:pt idx="8594">
                  <c:v>98</c:v>
                </c:pt>
                <c:pt idx="8595">
                  <c:v>98</c:v>
                </c:pt>
                <c:pt idx="8596">
                  <c:v>98</c:v>
                </c:pt>
                <c:pt idx="8597">
                  <c:v>98</c:v>
                </c:pt>
                <c:pt idx="8598">
                  <c:v>98</c:v>
                </c:pt>
                <c:pt idx="8599">
                  <c:v>98</c:v>
                </c:pt>
                <c:pt idx="8600">
                  <c:v>98</c:v>
                </c:pt>
                <c:pt idx="8601">
                  <c:v>98</c:v>
                </c:pt>
                <c:pt idx="8602">
                  <c:v>98</c:v>
                </c:pt>
                <c:pt idx="8603">
                  <c:v>98</c:v>
                </c:pt>
                <c:pt idx="8604">
                  <c:v>98</c:v>
                </c:pt>
                <c:pt idx="8605">
                  <c:v>98</c:v>
                </c:pt>
                <c:pt idx="8606">
                  <c:v>98</c:v>
                </c:pt>
                <c:pt idx="8607">
                  <c:v>98</c:v>
                </c:pt>
                <c:pt idx="8608">
                  <c:v>98</c:v>
                </c:pt>
                <c:pt idx="8609">
                  <c:v>98</c:v>
                </c:pt>
                <c:pt idx="8610">
                  <c:v>98</c:v>
                </c:pt>
                <c:pt idx="8611">
                  <c:v>98</c:v>
                </c:pt>
                <c:pt idx="8612">
                  <c:v>98</c:v>
                </c:pt>
                <c:pt idx="8613">
                  <c:v>98</c:v>
                </c:pt>
                <c:pt idx="8614">
                  <c:v>98</c:v>
                </c:pt>
                <c:pt idx="8615">
                  <c:v>98</c:v>
                </c:pt>
                <c:pt idx="8616">
                  <c:v>98</c:v>
                </c:pt>
                <c:pt idx="8617">
                  <c:v>98</c:v>
                </c:pt>
                <c:pt idx="8618">
                  <c:v>98</c:v>
                </c:pt>
                <c:pt idx="8619">
                  <c:v>98</c:v>
                </c:pt>
                <c:pt idx="8620">
                  <c:v>98</c:v>
                </c:pt>
                <c:pt idx="8621">
                  <c:v>98</c:v>
                </c:pt>
                <c:pt idx="8622">
                  <c:v>98</c:v>
                </c:pt>
                <c:pt idx="8623">
                  <c:v>98</c:v>
                </c:pt>
                <c:pt idx="8624">
                  <c:v>98</c:v>
                </c:pt>
                <c:pt idx="8625">
                  <c:v>98</c:v>
                </c:pt>
                <c:pt idx="8626">
                  <c:v>98</c:v>
                </c:pt>
                <c:pt idx="8627">
                  <c:v>98</c:v>
                </c:pt>
                <c:pt idx="8628">
                  <c:v>98</c:v>
                </c:pt>
                <c:pt idx="8629">
                  <c:v>98</c:v>
                </c:pt>
                <c:pt idx="8630">
                  <c:v>98</c:v>
                </c:pt>
                <c:pt idx="8631">
                  <c:v>98</c:v>
                </c:pt>
                <c:pt idx="8632">
                  <c:v>98</c:v>
                </c:pt>
                <c:pt idx="8633">
                  <c:v>98</c:v>
                </c:pt>
                <c:pt idx="8634">
                  <c:v>98</c:v>
                </c:pt>
                <c:pt idx="8635">
                  <c:v>98</c:v>
                </c:pt>
                <c:pt idx="8636">
                  <c:v>98</c:v>
                </c:pt>
                <c:pt idx="8637">
                  <c:v>98</c:v>
                </c:pt>
                <c:pt idx="8638">
                  <c:v>98</c:v>
                </c:pt>
                <c:pt idx="8639">
                  <c:v>98</c:v>
                </c:pt>
                <c:pt idx="8640">
                  <c:v>98</c:v>
                </c:pt>
                <c:pt idx="8641">
                  <c:v>98</c:v>
                </c:pt>
                <c:pt idx="8642">
                  <c:v>98</c:v>
                </c:pt>
                <c:pt idx="8643">
                  <c:v>98</c:v>
                </c:pt>
                <c:pt idx="8644">
                  <c:v>98</c:v>
                </c:pt>
                <c:pt idx="8645">
                  <c:v>98</c:v>
                </c:pt>
                <c:pt idx="8646">
                  <c:v>98</c:v>
                </c:pt>
                <c:pt idx="8647">
                  <c:v>98</c:v>
                </c:pt>
                <c:pt idx="8648">
                  <c:v>98</c:v>
                </c:pt>
                <c:pt idx="8649">
                  <c:v>98</c:v>
                </c:pt>
                <c:pt idx="8650">
                  <c:v>98</c:v>
                </c:pt>
                <c:pt idx="8651">
                  <c:v>98</c:v>
                </c:pt>
                <c:pt idx="8652">
                  <c:v>98</c:v>
                </c:pt>
                <c:pt idx="8653">
                  <c:v>98</c:v>
                </c:pt>
                <c:pt idx="8654">
                  <c:v>98</c:v>
                </c:pt>
                <c:pt idx="8655">
                  <c:v>98</c:v>
                </c:pt>
                <c:pt idx="8656">
                  <c:v>98</c:v>
                </c:pt>
                <c:pt idx="8657">
                  <c:v>98</c:v>
                </c:pt>
                <c:pt idx="8658">
                  <c:v>98</c:v>
                </c:pt>
                <c:pt idx="8659">
                  <c:v>97.87</c:v>
                </c:pt>
                <c:pt idx="8660">
                  <c:v>97.87</c:v>
                </c:pt>
                <c:pt idx="8661">
                  <c:v>97.87</c:v>
                </c:pt>
                <c:pt idx="8662">
                  <c:v>97.87</c:v>
                </c:pt>
                <c:pt idx="8663">
                  <c:v>97.87</c:v>
                </c:pt>
                <c:pt idx="8664">
                  <c:v>97.87</c:v>
                </c:pt>
                <c:pt idx="8665">
                  <c:v>97.87</c:v>
                </c:pt>
                <c:pt idx="8666">
                  <c:v>97.87</c:v>
                </c:pt>
                <c:pt idx="8667">
                  <c:v>97.87</c:v>
                </c:pt>
                <c:pt idx="8668">
                  <c:v>97.87</c:v>
                </c:pt>
                <c:pt idx="8669">
                  <c:v>97.87</c:v>
                </c:pt>
                <c:pt idx="8670">
                  <c:v>97.87</c:v>
                </c:pt>
                <c:pt idx="8671">
                  <c:v>97.87</c:v>
                </c:pt>
                <c:pt idx="8672">
                  <c:v>97.87</c:v>
                </c:pt>
                <c:pt idx="8673">
                  <c:v>97.87</c:v>
                </c:pt>
                <c:pt idx="8674">
                  <c:v>97.87</c:v>
                </c:pt>
                <c:pt idx="8675">
                  <c:v>97.87</c:v>
                </c:pt>
                <c:pt idx="8676">
                  <c:v>97.87</c:v>
                </c:pt>
                <c:pt idx="8677">
                  <c:v>97.87</c:v>
                </c:pt>
                <c:pt idx="8678">
                  <c:v>97.87</c:v>
                </c:pt>
                <c:pt idx="8679">
                  <c:v>97.87</c:v>
                </c:pt>
                <c:pt idx="8680">
                  <c:v>97.87</c:v>
                </c:pt>
                <c:pt idx="8681">
                  <c:v>97.87</c:v>
                </c:pt>
                <c:pt idx="8682">
                  <c:v>97.87</c:v>
                </c:pt>
                <c:pt idx="8683">
                  <c:v>97.87</c:v>
                </c:pt>
                <c:pt idx="8684">
                  <c:v>97.87</c:v>
                </c:pt>
                <c:pt idx="8685">
                  <c:v>97.87</c:v>
                </c:pt>
                <c:pt idx="8686">
                  <c:v>97.87</c:v>
                </c:pt>
                <c:pt idx="8687">
                  <c:v>97.87</c:v>
                </c:pt>
                <c:pt idx="8688">
                  <c:v>97.87</c:v>
                </c:pt>
                <c:pt idx="8689">
                  <c:v>97.87</c:v>
                </c:pt>
                <c:pt idx="8690">
                  <c:v>97.87</c:v>
                </c:pt>
                <c:pt idx="8691">
                  <c:v>97.87</c:v>
                </c:pt>
                <c:pt idx="8692">
                  <c:v>97.81</c:v>
                </c:pt>
                <c:pt idx="8693">
                  <c:v>97.81</c:v>
                </c:pt>
                <c:pt idx="8694">
                  <c:v>97.81</c:v>
                </c:pt>
                <c:pt idx="8695">
                  <c:v>97.81</c:v>
                </c:pt>
                <c:pt idx="8696">
                  <c:v>97.81</c:v>
                </c:pt>
                <c:pt idx="8697">
                  <c:v>97.81</c:v>
                </c:pt>
                <c:pt idx="8698">
                  <c:v>97.81</c:v>
                </c:pt>
                <c:pt idx="8699">
                  <c:v>97.81</c:v>
                </c:pt>
                <c:pt idx="8700">
                  <c:v>97.81</c:v>
                </c:pt>
                <c:pt idx="8701">
                  <c:v>97.81</c:v>
                </c:pt>
                <c:pt idx="8702">
                  <c:v>97.81</c:v>
                </c:pt>
                <c:pt idx="8703">
                  <c:v>97.81</c:v>
                </c:pt>
                <c:pt idx="8704">
                  <c:v>97.81</c:v>
                </c:pt>
                <c:pt idx="8705">
                  <c:v>97.81</c:v>
                </c:pt>
                <c:pt idx="8706">
                  <c:v>97.81</c:v>
                </c:pt>
                <c:pt idx="8707">
                  <c:v>97.81</c:v>
                </c:pt>
                <c:pt idx="8708">
                  <c:v>97.81</c:v>
                </c:pt>
                <c:pt idx="8709">
                  <c:v>97.81</c:v>
                </c:pt>
                <c:pt idx="8710">
                  <c:v>98.12</c:v>
                </c:pt>
                <c:pt idx="8711">
                  <c:v>98.12</c:v>
                </c:pt>
                <c:pt idx="8712">
                  <c:v>98.12</c:v>
                </c:pt>
                <c:pt idx="8713">
                  <c:v>98.12</c:v>
                </c:pt>
                <c:pt idx="8714">
                  <c:v>98.12</c:v>
                </c:pt>
                <c:pt idx="8715">
                  <c:v>98.12</c:v>
                </c:pt>
                <c:pt idx="8716">
                  <c:v>98.12</c:v>
                </c:pt>
                <c:pt idx="8717">
                  <c:v>98.12</c:v>
                </c:pt>
                <c:pt idx="8718">
                  <c:v>98.12</c:v>
                </c:pt>
                <c:pt idx="8719">
                  <c:v>98.12</c:v>
                </c:pt>
                <c:pt idx="8720">
                  <c:v>98.12</c:v>
                </c:pt>
                <c:pt idx="8721">
                  <c:v>98.12</c:v>
                </c:pt>
                <c:pt idx="8722">
                  <c:v>98.12</c:v>
                </c:pt>
                <c:pt idx="8723">
                  <c:v>98.12</c:v>
                </c:pt>
                <c:pt idx="8724">
                  <c:v>98.12</c:v>
                </c:pt>
                <c:pt idx="8725">
                  <c:v>98.12</c:v>
                </c:pt>
                <c:pt idx="8726">
                  <c:v>98.12</c:v>
                </c:pt>
                <c:pt idx="8727">
                  <c:v>98.12</c:v>
                </c:pt>
                <c:pt idx="8728">
                  <c:v>97.87</c:v>
                </c:pt>
                <c:pt idx="8729">
                  <c:v>97.87</c:v>
                </c:pt>
                <c:pt idx="8730">
                  <c:v>97.87</c:v>
                </c:pt>
                <c:pt idx="8731">
                  <c:v>97.87</c:v>
                </c:pt>
                <c:pt idx="8732">
                  <c:v>97.87</c:v>
                </c:pt>
                <c:pt idx="8733">
                  <c:v>97.87</c:v>
                </c:pt>
                <c:pt idx="8734">
                  <c:v>97.87</c:v>
                </c:pt>
                <c:pt idx="8735">
                  <c:v>97.87</c:v>
                </c:pt>
                <c:pt idx="8736">
                  <c:v>97.87</c:v>
                </c:pt>
                <c:pt idx="8737">
                  <c:v>97.87</c:v>
                </c:pt>
                <c:pt idx="8738">
                  <c:v>97.87</c:v>
                </c:pt>
                <c:pt idx="8739">
                  <c:v>97.87</c:v>
                </c:pt>
                <c:pt idx="8740">
                  <c:v>97.87</c:v>
                </c:pt>
                <c:pt idx="8741">
                  <c:v>97.87</c:v>
                </c:pt>
                <c:pt idx="8742">
                  <c:v>98</c:v>
                </c:pt>
                <c:pt idx="8743">
                  <c:v>98</c:v>
                </c:pt>
                <c:pt idx="8744">
                  <c:v>98</c:v>
                </c:pt>
                <c:pt idx="8745">
                  <c:v>98</c:v>
                </c:pt>
                <c:pt idx="8746">
                  <c:v>98</c:v>
                </c:pt>
                <c:pt idx="8747">
                  <c:v>98</c:v>
                </c:pt>
                <c:pt idx="8748">
                  <c:v>98</c:v>
                </c:pt>
                <c:pt idx="8749">
                  <c:v>98</c:v>
                </c:pt>
                <c:pt idx="8750">
                  <c:v>98</c:v>
                </c:pt>
                <c:pt idx="8751">
                  <c:v>98</c:v>
                </c:pt>
                <c:pt idx="8752">
                  <c:v>98</c:v>
                </c:pt>
                <c:pt idx="8753">
                  <c:v>98</c:v>
                </c:pt>
                <c:pt idx="8754">
                  <c:v>98</c:v>
                </c:pt>
                <c:pt idx="8755">
                  <c:v>98</c:v>
                </c:pt>
                <c:pt idx="8756">
                  <c:v>98</c:v>
                </c:pt>
                <c:pt idx="8757">
                  <c:v>98</c:v>
                </c:pt>
                <c:pt idx="8758">
                  <c:v>98</c:v>
                </c:pt>
                <c:pt idx="8759">
                  <c:v>98</c:v>
                </c:pt>
                <c:pt idx="8760">
                  <c:v>98</c:v>
                </c:pt>
                <c:pt idx="8761">
                  <c:v>98</c:v>
                </c:pt>
                <c:pt idx="8762">
                  <c:v>98</c:v>
                </c:pt>
                <c:pt idx="8763">
                  <c:v>98</c:v>
                </c:pt>
                <c:pt idx="8764">
                  <c:v>98</c:v>
                </c:pt>
                <c:pt idx="8765">
                  <c:v>98</c:v>
                </c:pt>
                <c:pt idx="8766">
                  <c:v>98</c:v>
                </c:pt>
                <c:pt idx="8767">
                  <c:v>98</c:v>
                </c:pt>
                <c:pt idx="8768">
                  <c:v>98</c:v>
                </c:pt>
                <c:pt idx="8769">
                  <c:v>98</c:v>
                </c:pt>
                <c:pt idx="8770">
                  <c:v>98</c:v>
                </c:pt>
                <c:pt idx="8771">
                  <c:v>98</c:v>
                </c:pt>
                <c:pt idx="8772">
                  <c:v>98</c:v>
                </c:pt>
                <c:pt idx="8773">
                  <c:v>98</c:v>
                </c:pt>
                <c:pt idx="8774">
                  <c:v>98</c:v>
                </c:pt>
                <c:pt idx="8775">
                  <c:v>97.94</c:v>
                </c:pt>
                <c:pt idx="8776">
                  <c:v>97.94</c:v>
                </c:pt>
                <c:pt idx="8777">
                  <c:v>97.94</c:v>
                </c:pt>
                <c:pt idx="8778">
                  <c:v>97.94</c:v>
                </c:pt>
                <c:pt idx="8779">
                  <c:v>97.94</c:v>
                </c:pt>
                <c:pt idx="8780">
                  <c:v>97.94</c:v>
                </c:pt>
                <c:pt idx="8781">
                  <c:v>97.94</c:v>
                </c:pt>
                <c:pt idx="8782">
                  <c:v>97.94</c:v>
                </c:pt>
                <c:pt idx="8783">
                  <c:v>97.94</c:v>
                </c:pt>
                <c:pt idx="8784">
                  <c:v>97.94</c:v>
                </c:pt>
                <c:pt idx="8785">
                  <c:v>97.94</c:v>
                </c:pt>
                <c:pt idx="8786">
                  <c:v>97.94</c:v>
                </c:pt>
                <c:pt idx="8787">
                  <c:v>97.94</c:v>
                </c:pt>
                <c:pt idx="8788">
                  <c:v>97.94</c:v>
                </c:pt>
                <c:pt idx="8789">
                  <c:v>97.94</c:v>
                </c:pt>
                <c:pt idx="8790">
                  <c:v>97.94</c:v>
                </c:pt>
                <c:pt idx="8791">
                  <c:v>97.94</c:v>
                </c:pt>
                <c:pt idx="8792">
                  <c:v>97.94</c:v>
                </c:pt>
                <c:pt idx="8793">
                  <c:v>98.25</c:v>
                </c:pt>
                <c:pt idx="8794">
                  <c:v>98.25</c:v>
                </c:pt>
                <c:pt idx="8795">
                  <c:v>98.25</c:v>
                </c:pt>
                <c:pt idx="8796">
                  <c:v>98.25</c:v>
                </c:pt>
                <c:pt idx="8797">
                  <c:v>98.25</c:v>
                </c:pt>
                <c:pt idx="8798">
                  <c:v>98.25</c:v>
                </c:pt>
                <c:pt idx="8799">
                  <c:v>98.25</c:v>
                </c:pt>
                <c:pt idx="8800">
                  <c:v>98.25</c:v>
                </c:pt>
                <c:pt idx="8801">
                  <c:v>98.25</c:v>
                </c:pt>
                <c:pt idx="8802">
                  <c:v>98.25</c:v>
                </c:pt>
                <c:pt idx="8803">
                  <c:v>98.25</c:v>
                </c:pt>
                <c:pt idx="8804">
                  <c:v>98.25</c:v>
                </c:pt>
                <c:pt idx="8805">
                  <c:v>98.25</c:v>
                </c:pt>
                <c:pt idx="8806">
                  <c:v>98.25</c:v>
                </c:pt>
                <c:pt idx="8807">
                  <c:v>98.25</c:v>
                </c:pt>
                <c:pt idx="8808">
                  <c:v>98.25</c:v>
                </c:pt>
                <c:pt idx="8809">
                  <c:v>98.25</c:v>
                </c:pt>
                <c:pt idx="8810">
                  <c:v>98.25</c:v>
                </c:pt>
                <c:pt idx="8811">
                  <c:v>97.87</c:v>
                </c:pt>
                <c:pt idx="8812">
                  <c:v>97.87</c:v>
                </c:pt>
                <c:pt idx="8813">
                  <c:v>97.87</c:v>
                </c:pt>
                <c:pt idx="8814">
                  <c:v>97.87</c:v>
                </c:pt>
                <c:pt idx="8815">
                  <c:v>97.87</c:v>
                </c:pt>
                <c:pt idx="8816">
                  <c:v>97.87</c:v>
                </c:pt>
                <c:pt idx="8817">
                  <c:v>97.87</c:v>
                </c:pt>
                <c:pt idx="8818">
                  <c:v>97.87</c:v>
                </c:pt>
                <c:pt idx="8819">
                  <c:v>97.87</c:v>
                </c:pt>
                <c:pt idx="8820">
                  <c:v>97.87</c:v>
                </c:pt>
                <c:pt idx="8821">
                  <c:v>97.87</c:v>
                </c:pt>
                <c:pt idx="8822">
                  <c:v>97.87</c:v>
                </c:pt>
                <c:pt idx="8823">
                  <c:v>97.87</c:v>
                </c:pt>
                <c:pt idx="8824">
                  <c:v>97.87</c:v>
                </c:pt>
                <c:pt idx="8825">
                  <c:v>97.75</c:v>
                </c:pt>
                <c:pt idx="8826">
                  <c:v>97.75</c:v>
                </c:pt>
                <c:pt idx="8827">
                  <c:v>97.75</c:v>
                </c:pt>
                <c:pt idx="8828">
                  <c:v>97.75</c:v>
                </c:pt>
                <c:pt idx="8829">
                  <c:v>97.75</c:v>
                </c:pt>
                <c:pt idx="8830">
                  <c:v>97.75</c:v>
                </c:pt>
                <c:pt idx="8831">
                  <c:v>97.75</c:v>
                </c:pt>
                <c:pt idx="8832">
                  <c:v>97.75</c:v>
                </c:pt>
                <c:pt idx="8833">
                  <c:v>97.75</c:v>
                </c:pt>
                <c:pt idx="8834">
                  <c:v>97.75</c:v>
                </c:pt>
                <c:pt idx="8835">
                  <c:v>97.75</c:v>
                </c:pt>
                <c:pt idx="8836">
                  <c:v>97.75</c:v>
                </c:pt>
                <c:pt idx="8837">
                  <c:v>97.75</c:v>
                </c:pt>
                <c:pt idx="8838">
                  <c:v>97.75</c:v>
                </c:pt>
                <c:pt idx="8839">
                  <c:v>97.75</c:v>
                </c:pt>
                <c:pt idx="8840">
                  <c:v>97.75</c:v>
                </c:pt>
                <c:pt idx="8841">
                  <c:v>97.75</c:v>
                </c:pt>
                <c:pt idx="8842">
                  <c:v>97.75</c:v>
                </c:pt>
                <c:pt idx="8843">
                  <c:v>98</c:v>
                </c:pt>
                <c:pt idx="8844">
                  <c:v>98</c:v>
                </c:pt>
                <c:pt idx="8845">
                  <c:v>98</c:v>
                </c:pt>
                <c:pt idx="8846">
                  <c:v>98</c:v>
                </c:pt>
                <c:pt idx="8847">
                  <c:v>98</c:v>
                </c:pt>
                <c:pt idx="8848">
                  <c:v>98</c:v>
                </c:pt>
                <c:pt idx="8849">
                  <c:v>98</c:v>
                </c:pt>
                <c:pt idx="8850">
                  <c:v>98</c:v>
                </c:pt>
                <c:pt idx="8851">
                  <c:v>98</c:v>
                </c:pt>
                <c:pt idx="8852">
                  <c:v>98</c:v>
                </c:pt>
                <c:pt idx="8853">
                  <c:v>98</c:v>
                </c:pt>
                <c:pt idx="8854">
                  <c:v>98</c:v>
                </c:pt>
                <c:pt idx="8855">
                  <c:v>98</c:v>
                </c:pt>
                <c:pt idx="8856">
                  <c:v>98</c:v>
                </c:pt>
                <c:pt idx="8857">
                  <c:v>98</c:v>
                </c:pt>
                <c:pt idx="8858">
                  <c:v>98</c:v>
                </c:pt>
                <c:pt idx="8859">
                  <c:v>97.62</c:v>
                </c:pt>
                <c:pt idx="8860">
                  <c:v>97.62</c:v>
                </c:pt>
                <c:pt idx="8861">
                  <c:v>97.62</c:v>
                </c:pt>
                <c:pt idx="8862">
                  <c:v>97.62</c:v>
                </c:pt>
                <c:pt idx="8863">
                  <c:v>97.62</c:v>
                </c:pt>
                <c:pt idx="8864">
                  <c:v>97.62</c:v>
                </c:pt>
                <c:pt idx="8865">
                  <c:v>97.62</c:v>
                </c:pt>
                <c:pt idx="8866">
                  <c:v>97.62</c:v>
                </c:pt>
                <c:pt idx="8867">
                  <c:v>97.62</c:v>
                </c:pt>
                <c:pt idx="8868">
                  <c:v>97.62</c:v>
                </c:pt>
                <c:pt idx="8869">
                  <c:v>97.62</c:v>
                </c:pt>
                <c:pt idx="8870">
                  <c:v>97.62</c:v>
                </c:pt>
                <c:pt idx="8871">
                  <c:v>97.62</c:v>
                </c:pt>
                <c:pt idx="8872">
                  <c:v>97.62</c:v>
                </c:pt>
                <c:pt idx="8873">
                  <c:v>97.62</c:v>
                </c:pt>
                <c:pt idx="8874">
                  <c:v>97.62</c:v>
                </c:pt>
                <c:pt idx="8875">
                  <c:v>97.62</c:v>
                </c:pt>
                <c:pt idx="8876">
                  <c:v>97.62</c:v>
                </c:pt>
                <c:pt idx="8877">
                  <c:v>97.5</c:v>
                </c:pt>
                <c:pt idx="8878">
                  <c:v>97.5</c:v>
                </c:pt>
                <c:pt idx="8879">
                  <c:v>97.5</c:v>
                </c:pt>
                <c:pt idx="8880">
                  <c:v>97.5</c:v>
                </c:pt>
                <c:pt idx="8881">
                  <c:v>97.5</c:v>
                </c:pt>
                <c:pt idx="8882">
                  <c:v>97.5</c:v>
                </c:pt>
                <c:pt idx="8883">
                  <c:v>97.5</c:v>
                </c:pt>
                <c:pt idx="8884">
                  <c:v>97.5</c:v>
                </c:pt>
                <c:pt idx="8885">
                  <c:v>97.5</c:v>
                </c:pt>
                <c:pt idx="8886">
                  <c:v>97.5</c:v>
                </c:pt>
                <c:pt idx="8887">
                  <c:v>97.5</c:v>
                </c:pt>
                <c:pt idx="8888">
                  <c:v>97.5</c:v>
                </c:pt>
                <c:pt idx="8889">
                  <c:v>97.5</c:v>
                </c:pt>
                <c:pt idx="8890">
                  <c:v>97.5</c:v>
                </c:pt>
                <c:pt idx="8891">
                  <c:v>97.5</c:v>
                </c:pt>
                <c:pt idx="8892">
                  <c:v>97.5</c:v>
                </c:pt>
                <c:pt idx="8893">
                  <c:v>97.5</c:v>
                </c:pt>
                <c:pt idx="8894">
                  <c:v>97.5</c:v>
                </c:pt>
                <c:pt idx="8895">
                  <c:v>97.25</c:v>
                </c:pt>
                <c:pt idx="8896">
                  <c:v>97.25</c:v>
                </c:pt>
                <c:pt idx="8897">
                  <c:v>97.25</c:v>
                </c:pt>
                <c:pt idx="8898">
                  <c:v>97.25</c:v>
                </c:pt>
                <c:pt idx="8899">
                  <c:v>97.25</c:v>
                </c:pt>
                <c:pt idx="8900">
                  <c:v>97.25</c:v>
                </c:pt>
                <c:pt idx="8901">
                  <c:v>97.25</c:v>
                </c:pt>
                <c:pt idx="8902">
                  <c:v>97.25</c:v>
                </c:pt>
                <c:pt idx="8903">
                  <c:v>97.25</c:v>
                </c:pt>
                <c:pt idx="8904">
                  <c:v>97.25</c:v>
                </c:pt>
                <c:pt idx="8905">
                  <c:v>97.25</c:v>
                </c:pt>
                <c:pt idx="8906">
                  <c:v>97.25</c:v>
                </c:pt>
                <c:pt idx="8907">
                  <c:v>97.25</c:v>
                </c:pt>
                <c:pt idx="8908">
                  <c:v>97.25</c:v>
                </c:pt>
                <c:pt idx="8909">
                  <c:v>97.06</c:v>
                </c:pt>
                <c:pt idx="8910">
                  <c:v>97.06</c:v>
                </c:pt>
                <c:pt idx="8911">
                  <c:v>97.06</c:v>
                </c:pt>
                <c:pt idx="8912">
                  <c:v>97.06</c:v>
                </c:pt>
                <c:pt idx="8913">
                  <c:v>97.06</c:v>
                </c:pt>
                <c:pt idx="8914">
                  <c:v>97.06</c:v>
                </c:pt>
                <c:pt idx="8915">
                  <c:v>97.06</c:v>
                </c:pt>
                <c:pt idx="8916">
                  <c:v>97.06</c:v>
                </c:pt>
                <c:pt idx="8917">
                  <c:v>97.06</c:v>
                </c:pt>
                <c:pt idx="8918">
                  <c:v>97.06</c:v>
                </c:pt>
                <c:pt idx="8919">
                  <c:v>97.06</c:v>
                </c:pt>
                <c:pt idx="8920">
                  <c:v>97.06</c:v>
                </c:pt>
                <c:pt idx="8921">
                  <c:v>97.06</c:v>
                </c:pt>
                <c:pt idx="8922">
                  <c:v>97.06</c:v>
                </c:pt>
                <c:pt idx="8923">
                  <c:v>97.06</c:v>
                </c:pt>
                <c:pt idx="8924">
                  <c:v>97.06</c:v>
                </c:pt>
                <c:pt idx="8925">
                  <c:v>97.06</c:v>
                </c:pt>
                <c:pt idx="8926">
                  <c:v>97.06</c:v>
                </c:pt>
                <c:pt idx="8927">
                  <c:v>96.62</c:v>
                </c:pt>
                <c:pt idx="8928">
                  <c:v>96.62</c:v>
                </c:pt>
                <c:pt idx="8929">
                  <c:v>96.62</c:v>
                </c:pt>
                <c:pt idx="8930">
                  <c:v>96.62</c:v>
                </c:pt>
                <c:pt idx="8931">
                  <c:v>96.62</c:v>
                </c:pt>
                <c:pt idx="8932">
                  <c:v>96.62</c:v>
                </c:pt>
                <c:pt idx="8933">
                  <c:v>96.62</c:v>
                </c:pt>
                <c:pt idx="8934">
                  <c:v>96.62</c:v>
                </c:pt>
                <c:pt idx="8935">
                  <c:v>96.62</c:v>
                </c:pt>
                <c:pt idx="8936">
                  <c:v>96.62</c:v>
                </c:pt>
                <c:pt idx="8937">
                  <c:v>96.62</c:v>
                </c:pt>
                <c:pt idx="8938">
                  <c:v>96.62</c:v>
                </c:pt>
                <c:pt idx="8939">
                  <c:v>96.62</c:v>
                </c:pt>
                <c:pt idx="8940">
                  <c:v>96.62</c:v>
                </c:pt>
                <c:pt idx="8941">
                  <c:v>96.62</c:v>
                </c:pt>
                <c:pt idx="8942">
                  <c:v>96.62</c:v>
                </c:pt>
                <c:pt idx="8943">
                  <c:v>96.37</c:v>
                </c:pt>
                <c:pt idx="8944">
                  <c:v>96.37</c:v>
                </c:pt>
                <c:pt idx="8945">
                  <c:v>96.37</c:v>
                </c:pt>
                <c:pt idx="8946">
                  <c:v>96.37</c:v>
                </c:pt>
                <c:pt idx="8947">
                  <c:v>96.37</c:v>
                </c:pt>
                <c:pt idx="8948">
                  <c:v>96.37</c:v>
                </c:pt>
                <c:pt idx="8949">
                  <c:v>96.37</c:v>
                </c:pt>
                <c:pt idx="8950">
                  <c:v>96.37</c:v>
                </c:pt>
                <c:pt idx="8951">
                  <c:v>96.37</c:v>
                </c:pt>
                <c:pt idx="8952">
                  <c:v>96.37</c:v>
                </c:pt>
                <c:pt idx="8953">
                  <c:v>96.37</c:v>
                </c:pt>
                <c:pt idx="8954">
                  <c:v>96.37</c:v>
                </c:pt>
                <c:pt idx="8955">
                  <c:v>96.37</c:v>
                </c:pt>
                <c:pt idx="8956">
                  <c:v>96.37</c:v>
                </c:pt>
                <c:pt idx="8957">
                  <c:v>96.37</c:v>
                </c:pt>
                <c:pt idx="8958">
                  <c:v>96.37</c:v>
                </c:pt>
                <c:pt idx="8959">
                  <c:v>96.37</c:v>
                </c:pt>
                <c:pt idx="8960">
                  <c:v>96.37</c:v>
                </c:pt>
                <c:pt idx="8961">
                  <c:v>96.5</c:v>
                </c:pt>
                <c:pt idx="8962">
                  <c:v>96.5</c:v>
                </c:pt>
                <c:pt idx="8963">
                  <c:v>96.5</c:v>
                </c:pt>
                <c:pt idx="8964">
                  <c:v>96.5</c:v>
                </c:pt>
                <c:pt idx="8965">
                  <c:v>96.5</c:v>
                </c:pt>
                <c:pt idx="8966">
                  <c:v>96.5</c:v>
                </c:pt>
                <c:pt idx="8967">
                  <c:v>96.5</c:v>
                </c:pt>
                <c:pt idx="8968">
                  <c:v>96.5</c:v>
                </c:pt>
                <c:pt idx="8969">
                  <c:v>96.5</c:v>
                </c:pt>
                <c:pt idx="8970">
                  <c:v>96.5</c:v>
                </c:pt>
                <c:pt idx="8971">
                  <c:v>96.5</c:v>
                </c:pt>
                <c:pt idx="8972">
                  <c:v>96.5</c:v>
                </c:pt>
                <c:pt idx="8973">
                  <c:v>96.5</c:v>
                </c:pt>
                <c:pt idx="8974">
                  <c:v>96.5</c:v>
                </c:pt>
                <c:pt idx="8975">
                  <c:v>96.5</c:v>
                </c:pt>
                <c:pt idx="8976">
                  <c:v>96.5</c:v>
                </c:pt>
                <c:pt idx="8977">
                  <c:v>96.5</c:v>
                </c:pt>
                <c:pt idx="8978">
                  <c:v>96.5</c:v>
                </c:pt>
                <c:pt idx="8979">
                  <c:v>96.31</c:v>
                </c:pt>
                <c:pt idx="8980">
                  <c:v>96.31</c:v>
                </c:pt>
                <c:pt idx="8981">
                  <c:v>96.31</c:v>
                </c:pt>
                <c:pt idx="8982">
                  <c:v>96.31</c:v>
                </c:pt>
                <c:pt idx="8983">
                  <c:v>96.31</c:v>
                </c:pt>
                <c:pt idx="8984">
                  <c:v>96.31</c:v>
                </c:pt>
                <c:pt idx="8985">
                  <c:v>96.31</c:v>
                </c:pt>
                <c:pt idx="8986">
                  <c:v>96.31</c:v>
                </c:pt>
                <c:pt idx="8987">
                  <c:v>96.31</c:v>
                </c:pt>
                <c:pt idx="8988">
                  <c:v>96.31</c:v>
                </c:pt>
                <c:pt idx="8989">
                  <c:v>96.31</c:v>
                </c:pt>
                <c:pt idx="8990">
                  <c:v>96.31</c:v>
                </c:pt>
                <c:pt idx="8991">
                  <c:v>96.31</c:v>
                </c:pt>
                <c:pt idx="8992">
                  <c:v>96.31</c:v>
                </c:pt>
                <c:pt idx="8993">
                  <c:v>95.75</c:v>
                </c:pt>
                <c:pt idx="8994">
                  <c:v>95.75</c:v>
                </c:pt>
                <c:pt idx="8995">
                  <c:v>95.75</c:v>
                </c:pt>
                <c:pt idx="8996">
                  <c:v>95.75</c:v>
                </c:pt>
                <c:pt idx="8997">
                  <c:v>95.75</c:v>
                </c:pt>
                <c:pt idx="8998">
                  <c:v>95.75</c:v>
                </c:pt>
                <c:pt idx="8999">
                  <c:v>95.75</c:v>
                </c:pt>
                <c:pt idx="9000">
                  <c:v>95.75</c:v>
                </c:pt>
                <c:pt idx="9001">
                  <c:v>95.75</c:v>
                </c:pt>
                <c:pt idx="9002">
                  <c:v>95.75</c:v>
                </c:pt>
                <c:pt idx="9003">
                  <c:v>95.75</c:v>
                </c:pt>
                <c:pt idx="9004">
                  <c:v>95.75</c:v>
                </c:pt>
                <c:pt idx="9005">
                  <c:v>95.75</c:v>
                </c:pt>
                <c:pt idx="9006">
                  <c:v>95.75</c:v>
                </c:pt>
                <c:pt idx="9007">
                  <c:v>95.75</c:v>
                </c:pt>
                <c:pt idx="9008">
                  <c:v>95.75</c:v>
                </c:pt>
                <c:pt idx="9009">
                  <c:v>95.75</c:v>
                </c:pt>
                <c:pt idx="9010">
                  <c:v>95.75</c:v>
                </c:pt>
                <c:pt idx="9011">
                  <c:v>95.69</c:v>
                </c:pt>
                <c:pt idx="9012">
                  <c:v>95.69</c:v>
                </c:pt>
                <c:pt idx="9013">
                  <c:v>95.69</c:v>
                </c:pt>
                <c:pt idx="9014">
                  <c:v>95.69</c:v>
                </c:pt>
                <c:pt idx="9015">
                  <c:v>95.69</c:v>
                </c:pt>
                <c:pt idx="9016">
                  <c:v>95.69</c:v>
                </c:pt>
                <c:pt idx="9017">
                  <c:v>95.69</c:v>
                </c:pt>
                <c:pt idx="9018">
                  <c:v>95.69</c:v>
                </c:pt>
                <c:pt idx="9019">
                  <c:v>95.69</c:v>
                </c:pt>
                <c:pt idx="9020">
                  <c:v>95.69</c:v>
                </c:pt>
                <c:pt idx="9021">
                  <c:v>95.69</c:v>
                </c:pt>
                <c:pt idx="9022">
                  <c:v>95.69</c:v>
                </c:pt>
                <c:pt idx="9023">
                  <c:v>95.69</c:v>
                </c:pt>
                <c:pt idx="9024">
                  <c:v>95.69</c:v>
                </c:pt>
                <c:pt idx="9025">
                  <c:v>95.75</c:v>
                </c:pt>
                <c:pt idx="9026">
                  <c:v>95.75</c:v>
                </c:pt>
                <c:pt idx="9027">
                  <c:v>95.75</c:v>
                </c:pt>
                <c:pt idx="9028">
                  <c:v>95.75</c:v>
                </c:pt>
                <c:pt idx="9029">
                  <c:v>95.75</c:v>
                </c:pt>
                <c:pt idx="9030">
                  <c:v>95.75</c:v>
                </c:pt>
                <c:pt idx="9031">
                  <c:v>95.75</c:v>
                </c:pt>
                <c:pt idx="9032">
                  <c:v>95.75</c:v>
                </c:pt>
                <c:pt idx="9033">
                  <c:v>95.75</c:v>
                </c:pt>
                <c:pt idx="9034">
                  <c:v>95.75</c:v>
                </c:pt>
                <c:pt idx="9035">
                  <c:v>95.75</c:v>
                </c:pt>
                <c:pt idx="9036">
                  <c:v>95.75</c:v>
                </c:pt>
                <c:pt idx="9037">
                  <c:v>95.75</c:v>
                </c:pt>
                <c:pt idx="9038">
                  <c:v>95.75</c:v>
                </c:pt>
                <c:pt idx="9039">
                  <c:v>95.75</c:v>
                </c:pt>
                <c:pt idx="9040">
                  <c:v>95.75</c:v>
                </c:pt>
                <c:pt idx="9041">
                  <c:v>95.75</c:v>
                </c:pt>
                <c:pt idx="9042">
                  <c:v>95.75</c:v>
                </c:pt>
                <c:pt idx="9043">
                  <c:v>95.31</c:v>
                </c:pt>
                <c:pt idx="9044">
                  <c:v>95.31</c:v>
                </c:pt>
                <c:pt idx="9045">
                  <c:v>95.31</c:v>
                </c:pt>
                <c:pt idx="9046">
                  <c:v>95.31</c:v>
                </c:pt>
                <c:pt idx="9047">
                  <c:v>95.31</c:v>
                </c:pt>
                <c:pt idx="9048">
                  <c:v>95.31</c:v>
                </c:pt>
                <c:pt idx="9049">
                  <c:v>95.31</c:v>
                </c:pt>
                <c:pt idx="9050">
                  <c:v>95.31</c:v>
                </c:pt>
                <c:pt idx="9051">
                  <c:v>95.31</c:v>
                </c:pt>
                <c:pt idx="9052">
                  <c:v>95.31</c:v>
                </c:pt>
                <c:pt idx="9053">
                  <c:v>95.31</c:v>
                </c:pt>
                <c:pt idx="9054">
                  <c:v>95.31</c:v>
                </c:pt>
                <c:pt idx="9055">
                  <c:v>95.31</c:v>
                </c:pt>
                <c:pt idx="9056">
                  <c:v>95.31</c:v>
                </c:pt>
                <c:pt idx="9057">
                  <c:v>95.31</c:v>
                </c:pt>
                <c:pt idx="9058">
                  <c:v>95.31</c:v>
                </c:pt>
                <c:pt idx="9059">
                  <c:v>95.31</c:v>
                </c:pt>
                <c:pt idx="9060">
                  <c:v>95.31</c:v>
                </c:pt>
                <c:pt idx="9061">
                  <c:v>95.25</c:v>
                </c:pt>
                <c:pt idx="9062">
                  <c:v>95.25</c:v>
                </c:pt>
                <c:pt idx="9063">
                  <c:v>95.25</c:v>
                </c:pt>
                <c:pt idx="9064">
                  <c:v>95.25</c:v>
                </c:pt>
                <c:pt idx="9065">
                  <c:v>95.25</c:v>
                </c:pt>
                <c:pt idx="9066">
                  <c:v>95.25</c:v>
                </c:pt>
                <c:pt idx="9067">
                  <c:v>95.25</c:v>
                </c:pt>
                <c:pt idx="9068">
                  <c:v>95.25</c:v>
                </c:pt>
                <c:pt idx="9069">
                  <c:v>95.25</c:v>
                </c:pt>
                <c:pt idx="9070">
                  <c:v>95.25</c:v>
                </c:pt>
                <c:pt idx="9071">
                  <c:v>95.25</c:v>
                </c:pt>
                <c:pt idx="9072">
                  <c:v>95.25</c:v>
                </c:pt>
                <c:pt idx="9073">
                  <c:v>95.25</c:v>
                </c:pt>
                <c:pt idx="9074">
                  <c:v>95.25</c:v>
                </c:pt>
                <c:pt idx="9075">
                  <c:v>94.94</c:v>
                </c:pt>
                <c:pt idx="9076">
                  <c:v>94.94</c:v>
                </c:pt>
                <c:pt idx="9077">
                  <c:v>94.94</c:v>
                </c:pt>
                <c:pt idx="9078">
                  <c:v>94.94</c:v>
                </c:pt>
                <c:pt idx="9079">
                  <c:v>94.94</c:v>
                </c:pt>
                <c:pt idx="9080">
                  <c:v>94.94</c:v>
                </c:pt>
                <c:pt idx="9081">
                  <c:v>94.94</c:v>
                </c:pt>
                <c:pt idx="9082">
                  <c:v>94.94</c:v>
                </c:pt>
                <c:pt idx="9083">
                  <c:v>94.94</c:v>
                </c:pt>
                <c:pt idx="9084">
                  <c:v>94.94</c:v>
                </c:pt>
                <c:pt idx="9085">
                  <c:v>94.94</c:v>
                </c:pt>
                <c:pt idx="9086">
                  <c:v>94.94</c:v>
                </c:pt>
                <c:pt idx="9087">
                  <c:v>94.94</c:v>
                </c:pt>
                <c:pt idx="9088">
                  <c:v>94.94</c:v>
                </c:pt>
                <c:pt idx="9089">
                  <c:v>94.94</c:v>
                </c:pt>
                <c:pt idx="9090">
                  <c:v>94.94</c:v>
                </c:pt>
                <c:pt idx="9091">
                  <c:v>94.94</c:v>
                </c:pt>
                <c:pt idx="9092">
                  <c:v>94.94</c:v>
                </c:pt>
                <c:pt idx="9093">
                  <c:v>94.81</c:v>
                </c:pt>
                <c:pt idx="9094">
                  <c:v>94.81</c:v>
                </c:pt>
                <c:pt idx="9095">
                  <c:v>94.81</c:v>
                </c:pt>
                <c:pt idx="9096">
                  <c:v>94.81</c:v>
                </c:pt>
                <c:pt idx="9097">
                  <c:v>94.81</c:v>
                </c:pt>
                <c:pt idx="9098">
                  <c:v>94.81</c:v>
                </c:pt>
                <c:pt idx="9099">
                  <c:v>94.81</c:v>
                </c:pt>
                <c:pt idx="9100">
                  <c:v>94.81</c:v>
                </c:pt>
                <c:pt idx="9101">
                  <c:v>94.81</c:v>
                </c:pt>
                <c:pt idx="9102">
                  <c:v>94.81</c:v>
                </c:pt>
                <c:pt idx="9103">
                  <c:v>94.81</c:v>
                </c:pt>
                <c:pt idx="9104">
                  <c:v>94.81</c:v>
                </c:pt>
                <c:pt idx="9105">
                  <c:v>94.81</c:v>
                </c:pt>
                <c:pt idx="9106">
                  <c:v>94.81</c:v>
                </c:pt>
                <c:pt idx="9107">
                  <c:v>94.75</c:v>
                </c:pt>
                <c:pt idx="9108">
                  <c:v>94.75</c:v>
                </c:pt>
                <c:pt idx="9109">
                  <c:v>94.75</c:v>
                </c:pt>
                <c:pt idx="9110">
                  <c:v>94.75</c:v>
                </c:pt>
                <c:pt idx="9111">
                  <c:v>94.75</c:v>
                </c:pt>
                <c:pt idx="9112">
                  <c:v>94.75</c:v>
                </c:pt>
                <c:pt idx="9113">
                  <c:v>94.75</c:v>
                </c:pt>
                <c:pt idx="9114">
                  <c:v>94.75</c:v>
                </c:pt>
                <c:pt idx="9115">
                  <c:v>94.37</c:v>
                </c:pt>
                <c:pt idx="9116">
                  <c:v>94.37</c:v>
                </c:pt>
                <c:pt idx="9117">
                  <c:v>94.37</c:v>
                </c:pt>
                <c:pt idx="9118">
                  <c:v>94.37</c:v>
                </c:pt>
                <c:pt idx="9119">
                  <c:v>94.37</c:v>
                </c:pt>
                <c:pt idx="9120">
                  <c:v>94.37</c:v>
                </c:pt>
                <c:pt idx="9121">
                  <c:v>94.37</c:v>
                </c:pt>
                <c:pt idx="9122">
                  <c:v>94.37</c:v>
                </c:pt>
                <c:pt idx="9123">
                  <c:v>94.37</c:v>
                </c:pt>
                <c:pt idx="9124">
                  <c:v>94.37</c:v>
                </c:pt>
                <c:pt idx="9125">
                  <c:v>94.37</c:v>
                </c:pt>
                <c:pt idx="9126">
                  <c:v>94.37</c:v>
                </c:pt>
                <c:pt idx="9127">
                  <c:v>94.37</c:v>
                </c:pt>
                <c:pt idx="9128">
                  <c:v>94.37</c:v>
                </c:pt>
                <c:pt idx="9129">
                  <c:v>94.37</c:v>
                </c:pt>
                <c:pt idx="9130">
                  <c:v>94.37</c:v>
                </c:pt>
                <c:pt idx="9131">
                  <c:v>94.37</c:v>
                </c:pt>
                <c:pt idx="9132">
                  <c:v>94.37</c:v>
                </c:pt>
                <c:pt idx="9133">
                  <c:v>94.19</c:v>
                </c:pt>
                <c:pt idx="9134">
                  <c:v>94.19</c:v>
                </c:pt>
                <c:pt idx="9135">
                  <c:v>94.19</c:v>
                </c:pt>
                <c:pt idx="9136">
                  <c:v>94.19</c:v>
                </c:pt>
                <c:pt idx="9137">
                  <c:v>94.19</c:v>
                </c:pt>
                <c:pt idx="9138">
                  <c:v>94.19</c:v>
                </c:pt>
                <c:pt idx="9139">
                  <c:v>94.19</c:v>
                </c:pt>
                <c:pt idx="9140">
                  <c:v>94.19</c:v>
                </c:pt>
                <c:pt idx="9141">
                  <c:v>94.19</c:v>
                </c:pt>
                <c:pt idx="9142">
                  <c:v>94.19</c:v>
                </c:pt>
                <c:pt idx="9143">
                  <c:v>94.19</c:v>
                </c:pt>
                <c:pt idx="9144">
                  <c:v>94.19</c:v>
                </c:pt>
                <c:pt idx="9145">
                  <c:v>94.19</c:v>
                </c:pt>
                <c:pt idx="9146">
                  <c:v>94.19</c:v>
                </c:pt>
                <c:pt idx="9147">
                  <c:v>93.81</c:v>
                </c:pt>
                <c:pt idx="9148">
                  <c:v>93.81</c:v>
                </c:pt>
                <c:pt idx="9149">
                  <c:v>93.81</c:v>
                </c:pt>
                <c:pt idx="9150">
                  <c:v>93.81</c:v>
                </c:pt>
                <c:pt idx="9151">
                  <c:v>93.81</c:v>
                </c:pt>
                <c:pt idx="9152">
                  <c:v>93.81</c:v>
                </c:pt>
                <c:pt idx="9153">
                  <c:v>93.81</c:v>
                </c:pt>
                <c:pt idx="9154">
                  <c:v>93.81</c:v>
                </c:pt>
                <c:pt idx="9155">
                  <c:v>93.81</c:v>
                </c:pt>
                <c:pt idx="9156">
                  <c:v>93.81</c:v>
                </c:pt>
                <c:pt idx="9157">
                  <c:v>93.81</c:v>
                </c:pt>
                <c:pt idx="9158">
                  <c:v>93.81</c:v>
                </c:pt>
                <c:pt idx="9159">
                  <c:v>93.81</c:v>
                </c:pt>
                <c:pt idx="9160">
                  <c:v>93.81</c:v>
                </c:pt>
                <c:pt idx="9161">
                  <c:v>93.81</c:v>
                </c:pt>
                <c:pt idx="9162">
                  <c:v>93.81</c:v>
                </c:pt>
                <c:pt idx="9163">
                  <c:v>93.81</c:v>
                </c:pt>
                <c:pt idx="9164">
                  <c:v>93.81</c:v>
                </c:pt>
                <c:pt idx="9165">
                  <c:v>93.81</c:v>
                </c:pt>
                <c:pt idx="9166">
                  <c:v>93.81</c:v>
                </c:pt>
                <c:pt idx="9167">
                  <c:v>93.81</c:v>
                </c:pt>
                <c:pt idx="9168">
                  <c:v>93.81</c:v>
                </c:pt>
                <c:pt idx="9169">
                  <c:v>93.81</c:v>
                </c:pt>
                <c:pt idx="9170">
                  <c:v>93.81</c:v>
                </c:pt>
                <c:pt idx="9171">
                  <c:v>93.81</c:v>
                </c:pt>
                <c:pt idx="9172">
                  <c:v>93.81</c:v>
                </c:pt>
                <c:pt idx="9173">
                  <c:v>93.81</c:v>
                </c:pt>
                <c:pt idx="9174">
                  <c:v>93.81</c:v>
                </c:pt>
                <c:pt idx="9175">
                  <c:v>93.81</c:v>
                </c:pt>
                <c:pt idx="9176">
                  <c:v>93.81</c:v>
                </c:pt>
                <c:pt idx="9177">
                  <c:v>93.81</c:v>
                </c:pt>
                <c:pt idx="9178">
                  <c:v>93.81</c:v>
                </c:pt>
                <c:pt idx="9179">
                  <c:v>93.81</c:v>
                </c:pt>
                <c:pt idx="9180">
                  <c:v>93.81</c:v>
                </c:pt>
                <c:pt idx="9181">
                  <c:v>93.5</c:v>
                </c:pt>
                <c:pt idx="9182">
                  <c:v>93.5</c:v>
                </c:pt>
                <c:pt idx="9183">
                  <c:v>93.5</c:v>
                </c:pt>
                <c:pt idx="9184">
                  <c:v>93.5</c:v>
                </c:pt>
                <c:pt idx="9185">
                  <c:v>93.5</c:v>
                </c:pt>
                <c:pt idx="9186">
                  <c:v>93.5</c:v>
                </c:pt>
                <c:pt idx="9187">
                  <c:v>93.5</c:v>
                </c:pt>
                <c:pt idx="9188">
                  <c:v>93.5</c:v>
                </c:pt>
                <c:pt idx="9189">
                  <c:v>93.5</c:v>
                </c:pt>
                <c:pt idx="9190">
                  <c:v>93.5</c:v>
                </c:pt>
                <c:pt idx="9191">
                  <c:v>93.5</c:v>
                </c:pt>
                <c:pt idx="9192">
                  <c:v>93.5</c:v>
                </c:pt>
                <c:pt idx="9193">
                  <c:v>93.5</c:v>
                </c:pt>
                <c:pt idx="9194">
                  <c:v>93.5</c:v>
                </c:pt>
                <c:pt idx="9195">
                  <c:v>93.5</c:v>
                </c:pt>
                <c:pt idx="9196">
                  <c:v>93.5</c:v>
                </c:pt>
                <c:pt idx="9197">
                  <c:v>93.44</c:v>
                </c:pt>
                <c:pt idx="9198">
                  <c:v>93.44</c:v>
                </c:pt>
                <c:pt idx="9199">
                  <c:v>93.44</c:v>
                </c:pt>
                <c:pt idx="9200">
                  <c:v>93.44</c:v>
                </c:pt>
                <c:pt idx="9201">
                  <c:v>93.44</c:v>
                </c:pt>
                <c:pt idx="9202">
                  <c:v>93.44</c:v>
                </c:pt>
                <c:pt idx="9203">
                  <c:v>93.44</c:v>
                </c:pt>
                <c:pt idx="9204">
                  <c:v>93.44</c:v>
                </c:pt>
                <c:pt idx="9205">
                  <c:v>93.44</c:v>
                </c:pt>
                <c:pt idx="9206">
                  <c:v>93.44</c:v>
                </c:pt>
                <c:pt idx="9207">
                  <c:v>93.44</c:v>
                </c:pt>
                <c:pt idx="9208">
                  <c:v>93.44</c:v>
                </c:pt>
                <c:pt idx="9209">
                  <c:v>93.44</c:v>
                </c:pt>
                <c:pt idx="9210">
                  <c:v>93.44</c:v>
                </c:pt>
                <c:pt idx="9211">
                  <c:v>93.44</c:v>
                </c:pt>
                <c:pt idx="9212">
                  <c:v>93.44</c:v>
                </c:pt>
                <c:pt idx="9213">
                  <c:v>93.44</c:v>
                </c:pt>
                <c:pt idx="9214">
                  <c:v>93.44</c:v>
                </c:pt>
                <c:pt idx="9215">
                  <c:v>93.12</c:v>
                </c:pt>
                <c:pt idx="9216">
                  <c:v>93.12</c:v>
                </c:pt>
                <c:pt idx="9217">
                  <c:v>93.12</c:v>
                </c:pt>
                <c:pt idx="9218">
                  <c:v>93.12</c:v>
                </c:pt>
                <c:pt idx="9219">
                  <c:v>93.12</c:v>
                </c:pt>
                <c:pt idx="9220">
                  <c:v>93.12</c:v>
                </c:pt>
                <c:pt idx="9221">
                  <c:v>93.12</c:v>
                </c:pt>
                <c:pt idx="9222">
                  <c:v>93.12</c:v>
                </c:pt>
                <c:pt idx="9223">
                  <c:v>93.12</c:v>
                </c:pt>
                <c:pt idx="9224">
                  <c:v>93.12</c:v>
                </c:pt>
                <c:pt idx="9225">
                  <c:v>93.12</c:v>
                </c:pt>
                <c:pt idx="9226">
                  <c:v>93.12</c:v>
                </c:pt>
                <c:pt idx="9227">
                  <c:v>93.12</c:v>
                </c:pt>
                <c:pt idx="9228">
                  <c:v>93.12</c:v>
                </c:pt>
                <c:pt idx="9229">
                  <c:v>93</c:v>
                </c:pt>
                <c:pt idx="9230">
                  <c:v>93</c:v>
                </c:pt>
                <c:pt idx="9231">
                  <c:v>93</c:v>
                </c:pt>
                <c:pt idx="9232">
                  <c:v>93</c:v>
                </c:pt>
                <c:pt idx="9233">
                  <c:v>93</c:v>
                </c:pt>
                <c:pt idx="9234">
                  <c:v>93</c:v>
                </c:pt>
                <c:pt idx="9235">
                  <c:v>93</c:v>
                </c:pt>
                <c:pt idx="9236">
                  <c:v>93</c:v>
                </c:pt>
                <c:pt idx="9237">
                  <c:v>93</c:v>
                </c:pt>
                <c:pt idx="9238">
                  <c:v>93</c:v>
                </c:pt>
                <c:pt idx="9239">
                  <c:v>93</c:v>
                </c:pt>
                <c:pt idx="9240">
                  <c:v>93</c:v>
                </c:pt>
                <c:pt idx="9241">
                  <c:v>93</c:v>
                </c:pt>
                <c:pt idx="9242">
                  <c:v>93</c:v>
                </c:pt>
                <c:pt idx="9243">
                  <c:v>93</c:v>
                </c:pt>
                <c:pt idx="9244">
                  <c:v>93</c:v>
                </c:pt>
                <c:pt idx="9245">
                  <c:v>93</c:v>
                </c:pt>
                <c:pt idx="9246">
                  <c:v>93</c:v>
                </c:pt>
                <c:pt idx="9247">
                  <c:v>92.87</c:v>
                </c:pt>
                <c:pt idx="9248">
                  <c:v>92.87</c:v>
                </c:pt>
                <c:pt idx="9249">
                  <c:v>92.87</c:v>
                </c:pt>
                <c:pt idx="9250">
                  <c:v>92.87</c:v>
                </c:pt>
                <c:pt idx="9251">
                  <c:v>92.87</c:v>
                </c:pt>
                <c:pt idx="9252">
                  <c:v>92.87</c:v>
                </c:pt>
                <c:pt idx="9253">
                  <c:v>92.87</c:v>
                </c:pt>
                <c:pt idx="9254">
                  <c:v>92.87</c:v>
                </c:pt>
                <c:pt idx="9255">
                  <c:v>92.87</c:v>
                </c:pt>
                <c:pt idx="9256">
                  <c:v>92.87</c:v>
                </c:pt>
                <c:pt idx="9257">
                  <c:v>92.87</c:v>
                </c:pt>
                <c:pt idx="9258">
                  <c:v>92.87</c:v>
                </c:pt>
                <c:pt idx="9259">
                  <c:v>92.87</c:v>
                </c:pt>
                <c:pt idx="9260">
                  <c:v>92.87</c:v>
                </c:pt>
                <c:pt idx="9261">
                  <c:v>92.87</c:v>
                </c:pt>
                <c:pt idx="9262">
                  <c:v>92.87</c:v>
                </c:pt>
                <c:pt idx="9263">
                  <c:v>92.87</c:v>
                </c:pt>
                <c:pt idx="9264">
                  <c:v>92.62</c:v>
                </c:pt>
                <c:pt idx="9265">
                  <c:v>92.62</c:v>
                </c:pt>
                <c:pt idx="9266">
                  <c:v>92.62</c:v>
                </c:pt>
                <c:pt idx="9267">
                  <c:v>92.62</c:v>
                </c:pt>
                <c:pt idx="9268">
                  <c:v>92.62</c:v>
                </c:pt>
                <c:pt idx="9269">
                  <c:v>92.62</c:v>
                </c:pt>
                <c:pt idx="9270">
                  <c:v>92.62</c:v>
                </c:pt>
                <c:pt idx="9271">
                  <c:v>92.62</c:v>
                </c:pt>
                <c:pt idx="9272">
                  <c:v>92.62</c:v>
                </c:pt>
                <c:pt idx="9273">
                  <c:v>92.62</c:v>
                </c:pt>
                <c:pt idx="9274">
                  <c:v>92.62</c:v>
                </c:pt>
                <c:pt idx="9275">
                  <c:v>92.62</c:v>
                </c:pt>
                <c:pt idx="9276">
                  <c:v>92.62</c:v>
                </c:pt>
                <c:pt idx="9277">
                  <c:v>92.62</c:v>
                </c:pt>
                <c:pt idx="9278">
                  <c:v>92.62</c:v>
                </c:pt>
                <c:pt idx="9279">
                  <c:v>92.62</c:v>
                </c:pt>
                <c:pt idx="9280">
                  <c:v>92.62</c:v>
                </c:pt>
                <c:pt idx="9281">
                  <c:v>92.44</c:v>
                </c:pt>
                <c:pt idx="9282">
                  <c:v>92.44</c:v>
                </c:pt>
                <c:pt idx="9283">
                  <c:v>92.44</c:v>
                </c:pt>
                <c:pt idx="9284">
                  <c:v>92.44</c:v>
                </c:pt>
                <c:pt idx="9285">
                  <c:v>92.44</c:v>
                </c:pt>
                <c:pt idx="9286">
                  <c:v>92.44</c:v>
                </c:pt>
                <c:pt idx="9287">
                  <c:v>92.44</c:v>
                </c:pt>
                <c:pt idx="9288">
                  <c:v>92.44</c:v>
                </c:pt>
                <c:pt idx="9289">
                  <c:v>92.44</c:v>
                </c:pt>
                <c:pt idx="9290">
                  <c:v>92.44</c:v>
                </c:pt>
                <c:pt idx="9291">
                  <c:v>92.44</c:v>
                </c:pt>
                <c:pt idx="9292">
                  <c:v>92.44</c:v>
                </c:pt>
                <c:pt idx="9293">
                  <c:v>92.44</c:v>
                </c:pt>
                <c:pt idx="9294">
                  <c:v>92.44</c:v>
                </c:pt>
                <c:pt idx="9295">
                  <c:v>92.44</c:v>
                </c:pt>
                <c:pt idx="9296">
                  <c:v>92.44</c:v>
                </c:pt>
                <c:pt idx="9297">
                  <c:v>92.44</c:v>
                </c:pt>
                <c:pt idx="9298">
                  <c:v>92.44</c:v>
                </c:pt>
                <c:pt idx="9299">
                  <c:v>92.12</c:v>
                </c:pt>
                <c:pt idx="9300">
                  <c:v>92.12</c:v>
                </c:pt>
                <c:pt idx="9301">
                  <c:v>92.12</c:v>
                </c:pt>
                <c:pt idx="9302">
                  <c:v>92.12</c:v>
                </c:pt>
                <c:pt idx="9303">
                  <c:v>92.12</c:v>
                </c:pt>
                <c:pt idx="9304">
                  <c:v>92.12</c:v>
                </c:pt>
                <c:pt idx="9305">
                  <c:v>92.12</c:v>
                </c:pt>
                <c:pt idx="9306">
                  <c:v>92.12</c:v>
                </c:pt>
                <c:pt idx="9307">
                  <c:v>92.12</c:v>
                </c:pt>
                <c:pt idx="9308">
                  <c:v>92.12</c:v>
                </c:pt>
                <c:pt idx="9309">
                  <c:v>92.12</c:v>
                </c:pt>
                <c:pt idx="9310">
                  <c:v>92.12</c:v>
                </c:pt>
                <c:pt idx="9311">
                  <c:v>92.12</c:v>
                </c:pt>
                <c:pt idx="9312">
                  <c:v>92.12</c:v>
                </c:pt>
                <c:pt idx="9313">
                  <c:v>91.87</c:v>
                </c:pt>
                <c:pt idx="9314">
                  <c:v>91.87</c:v>
                </c:pt>
                <c:pt idx="9315">
                  <c:v>91.87</c:v>
                </c:pt>
                <c:pt idx="9316">
                  <c:v>91.87</c:v>
                </c:pt>
                <c:pt idx="9317">
                  <c:v>91.87</c:v>
                </c:pt>
                <c:pt idx="9318">
                  <c:v>91.87</c:v>
                </c:pt>
                <c:pt idx="9319">
                  <c:v>91.87</c:v>
                </c:pt>
                <c:pt idx="9320">
                  <c:v>91.87</c:v>
                </c:pt>
                <c:pt idx="9321">
                  <c:v>91.87</c:v>
                </c:pt>
                <c:pt idx="9322">
                  <c:v>91.87</c:v>
                </c:pt>
                <c:pt idx="9323">
                  <c:v>91.87</c:v>
                </c:pt>
                <c:pt idx="9324">
                  <c:v>91.87</c:v>
                </c:pt>
                <c:pt idx="9325">
                  <c:v>91.87</c:v>
                </c:pt>
                <c:pt idx="9326">
                  <c:v>91.87</c:v>
                </c:pt>
                <c:pt idx="9327">
                  <c:v>91.87</c:v>
                </c:pt>
                <c:pt idx="9328">
                  <c:v>91.87</c:v>
                </c:pt>
                <c:pt idx="9329">
                  <c:v>91.87</c:v>
                </c:pt>
                <c:pt idx="9330">
                  <c:v>91.87</c:v>
                </c:pt>
                <c:pt idx="9331">
                  <c:v>91.69</c:v>
                </c:pt>
                <c:pt idx="9332">
                  <c:v>91.69</c:v>
                </c:pt>
                <c:pt idx="9333">
                  <c:v>91.69</c:v>
                </c:pt>
                <c:pt idx="9334">
                  <c:v>91.69</c:v>
                </c:pt>
                <c:pt idx="9335">
                  <c:v>91.69</c:v>
                </c:pt>
                <c:pt idx="9336">
                  <c:v>91.69</c:v>
                </c:pt>
                <c:pt idx="9337">
                  <c:v>91.69</c:v>
                </c:pt>
                <c:pt idx="9338">
                  <c:v>91.69</c:v>
                </c:pt>
                <c:pt idx="9339">
                  <c:v>91.69</c:v>
                </c:pt>
                <c:pt idx="9340">
                  <c:v>91.69</c:v>
                </c:pt>
                <c:pt idx="9341">
                  <c:v>91.69</c:v>
                </c:pt>
                <c:pt idx="9342">
                  <c:v>91.69</c:v>
                </c:pt>
                <c:pt idx="9343">
                  <c:v>91.69</c:v>
                </c:pt>
                <c:pt idx="9344">
                  <c:v>91.69</c:v>
                </c:pt>
                <c:pt idx="9345">
                  <c:v>91.69</c:v>
                </c:pt>
                <c:pt idx="9346">
                  <c:v>91.69</c:v>
                </c:pt>
                <c:pt idx="9347">
                  <c:v>91.69</c:v>
                </c:pt>
                <c:pt idx="9348">
                  <c:v>91.5</c:v>
                </c:pt>
                <c:pt idx="9349">
                  <c:v>91.5</c:v>
                </c:pt>
                <c:pt idx="9350">
                  <c:v>91.5</c:v>
                </c:pt>
                <c:pt idx="9351">
                  <c:v>91.5</c:v>
                </c:pt>
                <c:pt idx="9352">
                  <c:v>91.5</c:v>
                </c:pt>
                <c:pt idx="9353">
                  <c:v>91.5</c:v>
                </c:pt>
                <c:pt idx="9354">
                  <c:v>91.5</c:v>
                </c:pt>
                <c:pt idx="9355">
                  <c:v>91.5</c:v>
                </c:pt>
                <c:pt idx="9356">
                  <c:v>91.5</c:v>
                </c:pt>
                <c:pt idx="9357">
                  <c:v>91.5</c:v>
                </c:pt>
                <c:pt idx="9358">
                  <c:v>91.5</c:v>
                </c:pt>
                <c:pt idx="9359">
                  <c:v>91.5</c:v>
                </c:pt>
                <c:pt idx="9360">
                  <c:v>91.5</c:v>
                </c:pt>
                <c:pt idx="9361">
                  <c:v>91.5</c:v>
                </c:pt>
                <c:pt idx="9362">
                  <c:v>91.5</c:v>
                </c:pt>
                <c:pt idx="9363">
                  <c:v>91.69</c:v>
                </c:pt>
                <c:pt idx="9364">
                  <c:v>91.69</c:v>
                </c:pt>
                <c:pt idx="9365">
                  <c:v>91.69</c:v>
                </c:pt>
                <c:pt idx="9366">
                  <c:v>91.69</c:v>
                </c:pt>
                <c:pt idx="9367">
                  <c:v>91.69</c:v>
                </c:pt>
                <c:pt idx="9368">
                  <c:v>91.69</c:v>
                </c:pt>
                <c:pt idx="9369">
                  <c:v>91.69</c:v>
                </c:pt>
                <c:pt idx="9370">
                  <c:v>91.69</c:v>
                </c:pt>
                <c:pt idx="9371">
                  <c:v>91.69</c:v>
                </c:pt>
                <c:pt idx="9372">
                  <c:v>91.69</c:v>
                </c:pt>
                <c:pt idx="9373">
                  <c:v>91.69</c:v>
                </c:pt>
                <c:pt idx="9374">
                  <c:v>91.69</c:v>
                </c:pt>
                <c:pt idx="9375">
                  <c:v>91.69</c:v>
                </c:pt>
                <c:pt idx="9376">
                  <c:v>91.69</c:v>
                </c:pt>
                <c:pt idx="9377">
                  <c:v>91.69</c:v>
                </c:pt>
                <c:pt idx="9378">
                  <c:v>91.69</c:v>
                </c:pt>
                <c:pt idx="9379">
                  <c:v>91.69</c:v>
                </c:pt>
                <c:pt idx="9380">
                  <c:v>91.12</c:v>
                </c:pt>
                <c:pt idx="9381">
                  <c:v>91.12</c:v>
                </c:pt>
                <c:pt idx="9382">
                  <c:v>91.12</c:v>
                </c:pt>
                <c:pt idx="9383">
                  <c:v>91.12</c:v>
                </c:pt>
                <c:pt idx="9384">
                  <c:v>91.12</c:v>
                </c:pt>
                <c:pt idx="9385">
                  <c:v>91.12</c:v>
                </c:pt>
                <c:pt idx="9386">
                  <c:v>91.12</c:v>
                </c:pt>
                <c:pt idx="9387">
                  <c:v>91.12</c:v>
                </c:pt>
                <c:pt idx="9388">
                  <c:v>91.12</c:v>
                </c:pt>
                <c:pt idx="9389">
                  <c:v>91.12</c:v>
                </c:pt>
                <c:pt idx="9390">
                  <c:v>91.12</c:v>
                </c:pt>
                <c:pt idx="9391">
                  <c:v>91.12</c:v>
                </c:pt>
                <c:pt idx="9392">
                  <c:v>91.12</c:v>
                </c:pt>
                <c:pt idx="9393">
                  <c:v>91.12</c:v>
                </c:pt>
                <c:pt idx="9394">
                  <c:v>91.06</c:v>
                </c:pt>
                <c:pt idx="9395">
                  <c:v>91.06</c:v>
                </c:pt>
                <c:pt idx="9396">
                  <c:v>91.06</c:v>
                </c:pt>
                <c:pt idx="9397">
                  <c:v>91.06</c:v>
                </c:pt>
                <c:pt idx="9398">
                  <c:v>91.06</c:v>
                </c:pt>
                <c:pt idx="9399">
                  <c:v>91.06</c:v>
                </c:pt>
                <c:pt idx="9400">
                  <c:v>91.06</c:v>
                </c:pt>
                <c:pt idx="9401">
                  <c:v>91.06</c:v>
                </c:pt>
                <c:pt idx="9402">
                  <c:v>91.06</c:v>
                </c:pt>
                <c:pt idx="9403">
                  <c:v>91.06</c:v>
                </c:pt>
                <c:pt idx="9404">
                  <c:v>91.06</c:v>
                </c:pt>
                <c:pt idx="9405">
                  <c:v>91.06</c:v>
                </c:pt>
                <c:pt idx="9406">
                  <c:v>91.06</c:v>
                </c:pt>
                <c:pt idx="9407">
                  <c:v>91.06</c:v>
                </c:pt>
                <c:pt idx="9408">
                  <c:v>91.06</c:v>
                </c:pt>
                <c:pt idx="9409">
                  <c:v>91.06</c:v>
                </c:pt>
                <c:pt idx="9410">
                  <c:v>91.06</c:v>
                </c:pt>
                <c:pt idx="9411">
                  <c:v>91.06</c:v>
                </c:pt>
                <c:pt idx="9412">
                  <c:v>90.62</c:v>
                </c:pt>
                <c:pt idx="9413">
                  <c:v>90.62</c:v>
                </c:pt>
                <c:pt idx="9414">
                  <c:v>90.62</c:v>
                </c:pt>
                <c:pt idx="9415">
                  <c:v>90.62</c:v>
                </c:pt>
                <c:pt idx="9416">
                  <c:v>90.62</c:v>
                </c:pt>
                <c:pt idx="9417">
                  <c:v>90.62</c:v>
                </c:pt>
                <c:pt idx="9418">
                  <c:v>90.62</c:v>
                </c:pt>
                <c:pt idx="9419">
                  <c:v>90.62</c:v>
                </c:pt>
                <c:pt idx="9420">
                  <c:v>90.62</c:v>
                </c:pt>
                <c:pt idx="9421">
                  <c:v>90.62</c:v>
                </c:pt>
                <c:pt idx="9422">
                  <c:v>90.62</c:v>
                </c:pt>
                <c:pt idx="9423">
                  <c:v>90.62</c:v>
                </c:pt>
                <c:pt idx="9424">
                  <c:v>90.62</c:v>
                </c:pt>
                <c:pt idx="9425">
                  <c:v>90.62</c:v>
                </c:pt>
                <c:pt idx="9426">
                  <c:v>90.62</c:v>
                </c:pt>
                <c:pt idx="9427">
                  <c:v>90.62</c:v>
                </c:pt>
                <c:pt idx="9428">
                  <c:v>90.62</c:v>
                </c:pt>
                <c:pt idx="9429">
                  <c:v>90.62</c:v>
                </c:pt>
                <c:pt idx="9430">
                  <c:v>90.44</c:v>
                </c:pt>
                <c:pt idx="9431">
                  <c:v>90.44</c:v>
                </c:pt>
                <c:pt idx="9432">
                  <c:v>90.44</c:v>
                </c:pt>
                <c:pt idx="9433">
                  <c:v>90.44</c:v>
                </c:pt>
                <c:pt idx="9434">
                  <c:v>90.44</c:v>
                </c:pt>
                <c:pt idx="9435">
                  <c:v>90.44</c:v>
                </c:pt>
                <c:pt idx="9436">
                  <c:v>90.44</c:v>
                </c:pt>
                <c:pt idx="9437">
                  <c:v>90.44</c:v>
                </c:pt>
                <c:pt idx="9438">
                  <c:v>90.44</c:v>
                </c:pt>
                <c:pt idx="9439">
                  <c:v>90.44</c:v>
                </c:pt>
                <c:pt idx="9440">
                  <c:v>90.44</c:v>
                </c:pt>
                <c:pt idx="9441">
                  <c:v>90.44</c:v>
                </c:pt>
                <c:pt idx="9442">
                  <c:v>90.44</c:v>
                </c:pt>
                <c:pt idx="9443">
                  <c:v>90.44</c:v>
                </c:pt>
                <c:pt idx="9444">
                  <c:v>90.5</c:v>
                </c:pt>
                <c:pt idx="9445">
                  <c:v>90.5</c:v>
                </c:pt>
                <c:pt idx="9446">
                  <c:v>90.5</c:v>
                </c:pt>
                <c:pt idx="9447">
                  <c:v>90.5</c:v>
                </c:pt>
                <c:pt idx="9448">
                  <c:v>90.5</c:v>
                </c:pt>
                <c:pt idx="9449">
                  <c:v>90.5</c:v>
                </c:pt>
                <c:pt idx="9450">
                  <c:v>90.5</c:v>
                </c:pt>
                <c:pt idx="9451">
                  <c:v>90.5</c:v>
                </c:pt>
                <c:pt idx="9452">
                  <c:v>90.5</c:v>
                </c:pt>
                <c:pt idx="9453">
                  <c:v>90.5</c:v>
                </c:pt>
                <c:pt idx="9454">
                  <c:v>90.5</c:v>
                </c:pt>
                <c:pt idx="9455">
                  <c:v>90.5</c:v>
                </c:pt>
                <c:pt idx="9456">
                  <c:v>90.5</c:v>
                </c:pt>
                <c:pt idx="9457">
                  <c:v>90.5</c:v>
                </c:pt>
                <c:pt idx="9458">
                  <c:v>90.5</c:v>
                </c:pt>
                <c:pt idx="9459">
                  <c:v>90.5</c:v>
                </c:pt>
                <c:pt idx="9460">
                  <c:v>90.5</c:v>
                </c:pt>
                <c:pt idx="9461">
                  <c:v>90.5</c:v>
                </c:pt>
                <c:pt idx="9462">
                  <c:v>90.81</c:v>
                </c:pt>
                <c:pt idx="9463">
                  <c:v>90.81</c:v>
                </c:pt>
                <c:pt idx="9464">
                  <c:v>90.81</c:v>
                </c:pt>
                <c:pt idx="9465">
                  <c:v>90.81</c:v>
                </c:pt>
                <c:pt idx="9466">
                  <c:v>90.81</c:v>
                </c:pt>
                <c:pt idx="9467">
                  <c:v>90.81</c:v>
                </c:pt>
                <c:pt idx="9468">
                  <c:v>90.81</c:v>
                </c:pt>
                <c:pt idx="9469">
                  <c:v>90.81</c:v>
                </c:pt>
                <c:pt idx="9470">
                  <c:v>90.81</c:v>
                </c:pt>
                <c:pt idx="9471">
                  <c:v>90.81</c:v>
                </c:pt>
                <c:pt idx="9472">
                  <c:v>90.81</c:v>
                </c:pt>
                <c:pt idx="9473">
                  <c:v>90.81</c:v>
                </c:pt>
                <c:pt idx="9474">
                  <c:v>90.81</c:v>
                </c:pt>
                <c:pt idx="9475">
                  <c:v>90.81</c:v>
                </c:pt>
                <c:pt idx="9476">
                  <c:v>90.37</c:v>
                </c:pt>
                <c:pt idx="9477">
                  <c:v>90.37</c:v>
                </c:pt>
                <c:pt idx="9478">
                  <c:v>90.37</c:v>
                </c:pt>
                <c:pt idx="9479">
                  <c:v>90.37</c:v>
                </c:pt>
                <c:pt idx="9480">
                  <c:v>90.37</c:v>
                </c:pt>
                <c:pt idx="9481">
                  <c:v>90.37</c:v>
                </c:pt>
                <c:pt idx="9482">
                  <c:v>90.37</c:v>
                </c:pt>
                <c:pt idx="9483">
                  <c:v>90.37</c:v>
                </c:pt>
                <c:pt idx="9484">
                  <c:v>90.37</c:v>
                </c:pt>
                <c:pt idx="9485">
                  <c:v>90.37</c:v>
                </c:pt>
                <c:pt idx="9486">
                  <c:v>90.37</c:v>
                </c:pt>
                <c:pt idx="9487">
                  <c:v>90.37</c:v>
                </c:pt>
                <c:pt idx="9488">
                  <c:v>90.37</c:v>
                </c:pt>
                <c:pt idx="9489">
                  <c:v>90.37</c:v>
                </c:pt>
                <c:pt idx="9490">
                  <c:v>90.37</c:v>
                </c:pt>
                <c:pt idx="9491">
                  <c:v>90.37</c:v>
                </c:pt>
                <c:pt idx="9492">
                  <c:v>90.37</c:v>
                </c:pt>
                <c:pt idx="9493">
                  <c:v>90.37</c:v>
                </c:pt>
                <c:pt idx="9494">
                  <c:v>90.5</c:v>
                </c:pt>
                <c:pt idx="9495">
                  <c:v>90.5</c:v>
                </c:pt>
                <c:pt idx="9496">
                  <c:v>90.5</c:v>
                </c:pt>
                <c:pt idx="9497">
                  <c:v>90.5</c:v>
                </c:pt>
                <c:pt idx="9498">
                  <c:v>90.5</c:v>
                </c:pt>
                <c:pt idx="9499">
                  <c:v>90.5</c:v>
                </c:pt>
                <c:pt idx="9500">
                  <c:v>90.5</c:v>
                </c:pt>
                <c:pt idx="9501">
                  <c:v>90.5</c:v>
                </c:pt>
                <c:pt idx="9502">
                  <c:v>90.5</c:v>
                </c:pt>
                <c:pt idx="9503">
                  <c:v>90.5</c:v>
                </c:pt>
                <c:pt idx="9504">
                  <c:v>90.5</c:v>
                </c:pt>
                <c:pt idx="9505">
                  <c:v>90.5</c:v>
                </c:pt>
                <c:pt idx="9506">
                  <c:v>90.5</c:v>
                </c:pt>
                <c:pt idx="9507">
                  <c:v>90.5</c:v>
                </c:pt>
                <c:pt idx="9508">
                  <c:v>90.5</c:v>
                </c:pt>
                <c:pt idx="9509">
                  <c:v>90.5</c:v>
                </c:pt>
                <c:pt idx="9510">
                  <c:v>90.5</c:v>
                </c:pt>
                <c:pt idx="9511">
                  <c:v>90.5</c:v>
                </c:pt>
                <c:pt idx="9512">
                  <c:v>90.62</c:v>
                </c:pt>
                <c:pt idx="9513">
                  <c:v>90.62</c:v>
                </c:pt>
                <c:pt idx="9514">
                  <c:v>90.62</c:v>
                </c:pt>
                <c:pt idx="9515">
                  <c:v>90.62</c:v>
                </c:pt>
                <c:pt idx="9516">
                  <c:v>90.62</c:v>
                </c:pt>
                <c:pt idx="9517">
                  <c:v>90.62</c:v>
                </c:pt>
                <c:pt idx="9518">
                  <c:v>90.62</c:v>
                </c:pt>
                <c:pt idx="9519">
                  <c:v>90.62</c:v>
                </c:pt>
                <c:pt idx="9520">
                  <c:v>90.62</c:v>
                </c:pt>
                <c:pt idx="9521">
                  <c:v>90.62</c:v>
                </c:pt>
                <c:pt idx="9522">
                  <c:v>90.62</c:v>
                </c:pt>
                <c:pt idx="9523">
                  <c:v>90.62</c:v>
                </c:pt>
                <c:pt idx="9524">
                  <c:v>90.62</c:v>
                </c:pt>
                <c:pt idx="9525">
                  <c:v>90.62</c:v>
                </c:pt>
                <c:pt idx="9526">
                  <c:v>90.56</c:v>
                </c:pt>
                <c:pt idx="9527">
                  <c:v>90.56</c:v>
                </c:pt>
                <c:pt idx="9528">
                  <c:v>90.56</c:v>
                </c:pt>
                <c:pt idx="9529">
                  <c:v>90.56</c:v>
                </c:pt>
                <c:pt idx="9530">
                  <c:v>90.56</c:v>
                </c:pt>
                <c:pt idx="9531">
                  <c:v>90.56</c:v>
                </c:pt>
                <c:pt idx="9532">
                  <c:v>90.56</c:v>
                </c:pt>
                <c:pt idx="9533">
                  <c:v>90.56</c:v>
                </c:pt>
                <c:pt idx="9534">
                  <c:v>90.56</c:v>
                </c:pt>
                <c:pt idx="9535">
                  <c:v>90.56</c:v>
                </c:pt>
                <c:pt idx="9536">
                  <c:v>90.56</c:v>
                </c:pt>
                <c:pt idx="9537">
                  <c:v>90.56</c:v>
                </c:pt>
                <c:pt idx="9538">
                  <c:v>90.56</c:v>
                </c:pt>
                <c:pt idx="9539">
                  <c:v>90.56</c:v>
                </c:pt>
                <c:pt idx="9540">
                  <c:v>90.56</c:v>
                </c:pt>
                <c:pt idx="9541">
                  <c:v>90.56</c:v>
                </c:pt>
                <c:pt idx="9542">
                  <c:v>90.56</c:v>
                </c:pt>
                <c:pt idx="9543">
                  <c:v>90.56</c:v>
                </c:pt>
                <c:pt idx="9544">
                  <c:v>90.69</c:v>
                </c:pt>
                <c:pt idx="9545">
                  <c:v>90.69</c:v>
                </c:pt>
                <c:pt idx="9546">
                  <c:v>90.69</c:v>
                </c:pt>
                <c:pt idx="9547">
                  <c:v>90.69</c:v>
                </c:pt>
                <c:pt idx="9548">
                  <c:v>90.69</c:v>
                </c:pt>
                <c:pt idx="9549">
                  <c:v>90.69</c:v>
                </c:pt>
                <c:pt idx="9550">
                  <c:v>90.69</c:v>
                </c:pt>
                <c:pt idx="9551">
                  <c:v>90.69</c:v>
                </c:pt>
                <c:pt idx="9552">
                  <c:v>90.69</c:v>
                </c:pt>
                <c:pt idx="9553">
                  <c:v>90.69</c:v>
                </c:pt>
                <c:pt idx="9554">
                  <c:v>90.69</c:v>
                </c:pt>
                <c:pt idx="9555">
                  <c:v>90.69</c:v>
                </c:pt>
                <c:pt idx="9556">
                  <c:v>90.69</c:v>
                </c:pt>
                <c:pt idx="9557">
                  <c:v>90.69</c:v>
                </c:pt>
                <c:pt idx="9558">
                  <c:v>90.37</c:v>
                </c:pt>
                <c:pt idx="9559">
                  <c:v>90.37</c:v>
                </c:pt>
                <c:pt idx="9560">
                  <c:v>90.37</c:v>
                </c:pt>
                <c:pt idx="9561">
                  <c:v>90.37</c:v>
                </c:pt>
                <c:pt idx="9562">
                  <c:v>90.37</c:v>
                </c:pt>
                <c:pt idx="9563">
                  <c:v>90.37</c:v>
                </c:pt>
                <c:pt idx="9564">
                  <c:v>90.37</c:v>
                </c:pt>
                <c:pt idx="9565">
                  <c:v>90.37</c:v>
                </c:pt>
                <c:pt idx="9566">
                  <c:v>90.37</c:v>
                </c:pt>
                <c:pt idx="9567">
                  <c:v>90.37</c:v>
                </c:pt>
                <c:pt idx="9568">
                  <c:v>90.37</c:v>
                </c:pt>
                <c:pt idx="9569">
                  <c:v>90.37</c:v>
                </c:pt>
                <c:pt idx="9570">
                  <c:v>90.37</c:v>
                </c:pt>
                <c:pt idx="9571">
                  <c:v>90.37</c:v>
                </c:pt>
                <c:pt idx="9572">
                  <c:v>90.37</c:v>
                </c:pt>
                <c:pt idx="9573">
                  <c:v>90.37</c:v>
                </c:pt>
                <c:pt idx="9574">
                  <c:v>90.37</c:v>
                </c:pt>
                <c:pt idx="9575">
                  <c:v>90.37</c:v>
                </c:pt>
                <c:pt idx="9576">
                  <c:v>90.75</c:v>
                </c:pt>
                <c:pt idx="9577">
                  <c:v>90.75</c:v>
                </c:pt>
                <c:pt idx="9578">
                  <c:v>90.75</c:v>
                </c:pt>
                <c:pt idx="9579">
                  <c:v>90.75</c:v>
                </c:pt>
                <c:pt idx="9580">
                  <c:v>90.75</c:v>
                </c:pt>
                <c:pt idx="9581">
                  <c:v>90.75</c:v>
                </c:pt>
                <c:pt idx="9582">
                  <c:v>90.75</c:v>
                </c:pt>
                <c:pt idx="9583">
                  <c:v>90.75</c:v>
                </c:pt>
                <c:pt idx="9584">
                  <c:v>90.75</c:v>
                </c:pt>
                <c:pt idx="9585">
                  <c:v>90.75</c:v>
                </c:pt>
                <c:pt idx="9586">
                  <c:v>90.75</c:v>
                </c:pt>
                <c:pt idx="9587">
                  <c:v>90.75</c:v>
                </c:pt>
                <c:pt idx="9588">
                  <c:v>90.75</c:v>
                </c:pt>
                <c:pt idx="9589">
                  <c:v>90.75</c:v>
                </c:pt>
                <c:pt idx="9590">
                  <c:v>90.75</c:v>
                </c:pt>
                <c:pt idx="9591">
                  <c:v>90.75</c:v>
                </c:pt>
                <c:pt idx="9592">
                  <c:v>90.75</c:v>
                </c:pt>
                <c:pt idx="9593">
                  <c:v>90.75</c:v>
                </c:pt>
                <c:pt idx="9594">
                  <c:v>90.5</c:v>
                </c:pt>
                <c:pt idx="9595">
                  <c:v>90.5</c:v>
                </c:pt>
                <c:pt idx="9596">
                  <c:v>90.5</c:v>
                </c:pt>
                <c:pt idx="9597">
                  <c:v>90.5</c:v>
                </c:pt>
                <c:pt idx="9598">
                  <c:v>90.5</c:v>
                </c:pt>
                <c:pt idx="9599">
                  <c:v>90.5</c:v>
                </c:pt>
                <c:pt idx="9600">
                  <c:v>90.5</c:v>
                </c:pt>
                <c:pt idx="9601">
                  <c:v>90.5</c:v>
                </c:pt>
                <c:pt idx="9602">
                  <c:v>90.5</c:v>
                </c:pt>
                <c:pt idx="9603">
                  <c:v>90.5</c:v>
                </c:pt>
                <c:pt idx="9604">
                  <c:v>90.5</c:v>
                </c:pt>
                <c:pt idx="9605">
                  <c:v>90.5</c:v>
                </c:pt>
                <c:pt idx="9606">
                  <c:v>90.5</c:v>
                </c:pt>
                <c:pt idx="9607">
                  <c:v>90.5</c:v>
                </c:pt>
                <c:pt idx="9608">
                  <c:v>90.69</c:v>
                </c:pt>
                <c:pt idx="9609">
                  <c:v>90.69</c:v>
                </c:pt>
                <c:pt idx="9610">
                  <c:v>90.69</c:v>
                </c:pt>
                <c:pt idx="9611">
                  <c:v>90.69</c:v>
                </c:pt>
                <c:pt idx="9612">
                  <c:v>90.69</c:v>
                </c:pt>
                <c:pt idx="9613">
                  <c:v>90.69</c:v>
                </c:pt>
                <c:pt idx="9614">
                  <c:v>90.69</c:v>
                </c:pt>
                <c:pt idx="9615">
                  <c:v>90.69</c:v>
                </c:pt>
                <c:pt idx="9616">
                  <c:v>90.69</c:v>
                </c:pt>
                <c:pt idx="9617">
                  <c:v>90.69</c:v>
                </c:pt>
                <c:pt idx="9618">
                  <c:v>90.69</c:v>
                </c:pt>
                <c:pt idx="9619">
                  <c:v>90.69</c:v>
                </c:pt>
                <c:pt idx="9620">
                  <c:v>90.69</c:v>
                </c:pt>
                <c:pt idx="9621">
                  <c:v>90.69</c:v>
                </c:pt>
                <c:pt idx="9622">
                  <c:v>90.69</c:v>
                </c:pt>
                <c:pt idx="9623">
                  <c:v>90.69</c:v>
                </c:pt>
                <c:pt idx="9624">
                  <c:v>90.69</c:v>
                </c:pt>
                <c:pt idx="9625">
                  <c:v>90.69</c:v>
                </c:pt>
                <c:pt idx="9626">
                  <c:v>90.44</c:v>
                </c:pt>
                <c:pt idx="9627">
                  <c:v>90.44</c:v>
                </c:pt>
                <c:pt idx="9628">
                  <c:v>90.44</c:v>
                </c:pt>
                <c:pt idx="9629">
                  <c:v>90.44</c:v>
                </c:pt>
                <c:pt idx="9630">
                  <c:v>90.44</c:v>
                </c:pt>
                <c:pt idx="9631">
                  <c:v>90.44</c:v>
                </c:pt>
                <c:pt idx="9632">
                  <c:v>90.44</c:v>
                </c:pt>
                <c:pt idx="9633">
                  <c:v>90.44</c:v>
                </c:pt>
                <c:pt idx="9634">
                  <c:v>90.44</c:v>
                </c:pt>
                <c:pt idx="9635">
                  <c:v>90.44</c:v>
                </c:pt>
                <c:pt idx="9636">
                  <c:v>90.44</c:v>
                </c:pt>
                <c:pt idx="9637">
                  <c:v>90.44</c:v>
                </c:pt>
                <c:pt idx="9638">
                  <c:v>90.44</c:v>
                </c:pt>
                <c:pt idx="9639">
                  <c:v>90.44</c:v>
                </c:pt>
                <c:pt idx="9640">
                  <c:v>90.19</c:v>
                </c:pt>
                <c:pt idx="9641">
                  <c:v>90.19</c:v>
                </c:pt>
                <c:pt idx="9642">
                  <c:v>90.19</c:v>
                </c:pt>
                <c:pt idx="9643">
                  <c:v>90.19</c:v>
                </c:pt>
                <c:pt idx="9644">
                  <c:v>90.19</c:v>
                </c:pt>
                <c:pt idx="9645">
                  <c:v>90.19</c:v>
                </c:pt>
                <c:pt idx="9646">
                  <c:v>90.19</c:v>
                </c:pt>
                <c:pt idx="9647">
                  <c:v>90.19</c:v>
                </c:pt>
                <c:pt idx="9648">
                  <c:v>90.19</c:v>
                </c:pt>
                <c:pt idx="9649">
                  <c:v>90.19</c:v>
                </c:pt>
                <c:pt idx="9650">
                  <c:v>90.19</c:v>
                </c:pt>
                <c:pt idx="9651">
                  <c:v>90.19</c:v>
                </c:pt>
                <c:pt idx="9652">
                  <c:v>90.19</c:v>
                </c:pt>
                <c:pt idx="9653">
                  <c:v>90.19</c:v>
                </c:pt>
                <c:pt idx="9654">
                  <c:v>90.19</c:v>
                </c:pt>
                <c:pt idx="9655">
                  <c:v>90.19</c:v>
                </c:pt>
                <c:pt idx="9656">
                  <c:v>90.19</c:v>
                </c:pt>
                <c:pt idx="9657">
                  <c:v>90.19</c:v>
                </c:pt>
                <c:pt idx="9658">
                  <c:v>90.06</c:v>
                </c:pt>
                <c:pt idx="9659">
                  <c:v>90.06</c:v>
                </c:pt>
                <c:pt idx="9660">
                  <c:v>90.06</c:v>
                </c:pt>
                <c:pt idx="9661">
                  <c:v>90.06</c:v>
                </c:pt>
                <c:pt idx="9662">
                  <c:v>90.06</c:v>
                </c:pt>
                <c:pt idx="9663">
                  <c:v>90.06</c:v>
                </c:pt>
                <c:pt idx="9664">
                  <c:v>90.06</c:v>
                </c:pt>
                <c:pt idx="9665">
                  <c:v>90.06</c:v>
                </c:pt>
                <c:pt idx="9666">
                  <c:v>90.06</c:v>
                </c:pt>
                <c:pt idx="9667">
                  <c:v>90.06</c:v>
                </c:pt>
                <c:pt idx="9668">
                  <c:v>90.06</c:v>
                </c:pt>
                <c:pt idx="9669">
                  <c:v>90.06</c:v>
                </c:pt>
                <c:pt idx="9670">
                  <c:v>90.06</c:v>
                </c:pt>
                <c:pt idx="9671">
                  <c:v>90.06</c:v>
                </c:pt>
                <c:pt idx="9672">
                  <c:v>90.06</c:v>
                </c:pt>
                <c:pt idx="9673">
                  <c:v>90.06</c:v>
                </c:pt>
                <c:pt idx="9674">
                  <c:v>90.06</c:v>
                </c:pt>
                <c:pt idx="9675">
                  <c:v>90.06</c:v>
                </c:pt>
                <c:pt idx="9676">
                  <c:v>90.5</c:v>
                </c:pt>
                <c:pt idx="9677">
                  <c:v>90.5</c:v>
                </c:pt>
                <c:pt idx="9678">
                  <c:v>90.5</c:v>
                </c:pt>
                <c:pt idx="9679">
                  <c:v>90.5</c:v>
                </c:pt>
                <c:pt idx="9680">
                  <c:v>90.5</c:v>
                </c:pt>
                <c:pt idx="9681">
                  <c:v>90.5</c:v>
                </c:pt>
                <c:pt idx="9682">
                  <c:v>90.5</c:v>
                </c:pt>
                <c:pt idx="9683">
                  <c:v>90.5</c:v>
                </c:pt>
                <c:pt idx="9684">
                  <c:v>90.5</c:v>
                </c:pt>
                <c:pt idx="9685">
                  <c:v>90.5</c:v>
                </c:pt>
                <c:pt idx="9686">
                  <c:v>90.5</c:v>
                </c:pt>
                <c:pt idx="9687">
                  <c:v>90.5</c:v>
                </c:pt>
                <c:pt idx="9688">
                  <c:v>90.5</c:v>
                </c:pt>
                <c:pt idx="9689">
                  <c:v>90.5</c:v>
                </c:pt>
                <c:pt idx="9690">
                  <c:v>90.5</c:v>
                </c:pt>
                <c:pt idx="9691">
                  <c:v>90.5</c:v>
                </c:pt>
                <c:pt idx="9692">
                  <c:v>90.5</c:v>
                </c:pt>
                <c:pt idx="9693">
                  <c:v>90.5</c:v>
                </c:pt>
                <c:pt idx="9694">
                  <c:v>90.5</c:v>
                </c:pt>
                <c:pt idx="9695">
                  <c:v>90.5</c:v>
                </c:pt>
                <c:pt idx="9696">
                  <c:v>90.5</c:v>
                </c:pt>
                <c:pt idx="9697">
                  <c:v>90.5</c:v>
                </c:pt>
                <c:pt idx="9698">
                  <c:v>90.5</c:v>
                </c:pt>
                <c:pt idx="9699">
                  <c:v>90.5</c:v>
                </c:pt>
                <c:pt idx="9700">
                  <c:v>90.5</c:v>
                </c:pt>
                <c:pt idx="9701">
                  <c:v>90.5</c:v>
                </c:pt>
                <c:pt idx="9702">
                  <c:v>90.5</c:v>
                </c:pt>
                <c:pt idx="9703">
                  <c:v>90.5</c:v>
                </c:pt>
                <c:pt idx="9704">
                  <c:v>90.5</c:v>
                </c:pt>
                <c:pt idx="9705">
                  <c:v>90.5</c:v>
                </c:pt>
                <c:pt idx="9706">
                  <c:v>90.5</c:v>
                </c:pt>
                <c:pt idx="9707">
                  <c:v>89.81</c:v>
                </c:pt>
                <c:pt idx="9708">
                  <c:v>89.81</c:v>
                </c:pt>
                <c:pt idx="9709">
                  <c:v>89.81</c:v>
                </c:pt>
                <c:pt idx="9710">
                  <c:v>89.81</c:v>
                </c:pt>
                <c:pt idx="9711">
                  <c:v>89.81</c:v>
                </c:pt>
                <c:pt idx="9712">
                  <c:v>89.81</c:v>
                </c:pt>
                <c:pt idx="9713">
                  <c:v>89.81</c:v>
                </c:pt>
                <c:pt idx="9714">
                  <c:v>89.81</c:v>
                </c:pt>
                <c:pt idx="9715">
                  <c:v>89.81</c:v>
                </c:pt>
                <c:pt idx="9716">
                  <c:v>89.81</c:v>
                </c:pt>
                <c:pt idx="9717">
                  <c:v>89.81</c:v>
                </c:pt>
                <c:pt idx="9718">
                  <c:v>89.81</c:v>
                </c:pt>
                <c:pt idx="9719">
                  <c:v>89.81</c:v>
                </c:pt>
                <c:pt idx="9720">
                  <c:v>89.81</c:v>
                </c:pt>
                <c:pt idx="9721">
                  <c:v>89.81</c:v>
                </c:pt>
                <c:pt idx="9722">
                  <c:v>90.25</c:v>
                </c:pt>
                <c:pt idx="9723">
                  <c:v>90.25</c:v>
                </c:pt>
                <c:pt idx="9724">
                  <c:v>90.25</c:v>
                </c:pt>
                <c:pt idx="9725">
                  <c:v>90.25</c:v>
                </c:pt>
                <c:pt idx="9726">
                  <c:v>90.25</c:v>
                </c:pt>
                <c:pt idx="9727">
                  <c:v>90.25</c:v>
                </c:pt>
                <c:pt idx="9728">
                  <c:v>90.25</c:v>
                </c:pt>
                <c:pt idx="9729">
                  <c:v>90.25</c:v>
                </c:pt>
                <c:pt idx="9730">
                  <c:v>90.25</c:v>
                </c:pt>
                <c:pt idx="9731">
                  <c:v>90.25</c:v>
                </c:pt>
                <c:pt idx="9732">
                  <c:v>90.25</c:v>
                </c:pt>
                <c:pt idx="9733">
                  <c:v>90.25</c:v>
                </c:pt>
                <c:pt idx="9734">
                  <c:v>90.25</c:v>
                </c:pt>
                <c:pt idx="9735">
                  <c:v>90.25</c:v>
                </c:pt>
                <c:pt idx="9736">
                  <c:v>90.25</c:v>
                </c:pt>
                <c:pt idx="9737">
                  <c:v>90.25</c:v>
                </c:pt>
                <c:pt idx="9738">
                  <c:v>90.25</c:v>
                </c:pt>
                <c:pt idx="9739">
                  <c:v>90.25</c:v>
                </c:pt>
                <c:pt idx="9740">
                  <c:v>90.75</c:v>
                </c:pt>
                <c:pt idx="9741">
                  <c:v>90.75</c:v>
                </c:pt>
                <c:pt idx="9742">
                  <c:v>90.75</c:v>
                </c:pt>
                <c:pt idx="9743">
                  <c:v>90.75</c:v>
                </c:pt>
                <c:pt idx="9744">
                  <c:v>90.75</c:v>
                </c:pt>
                <c:pt idx="9745">
                  <c:v>90.75</c:v>
                </c:pt>
                <c:pt idx="9746">
                  <c:v>90.75</c:v>
                </c:pt>
                <c:pt idx="9747">
                  <c:v>90.75</c:v>
                </c:pt>
                <c:pt idx="9748">
                  <c:v>90.75</c:v>
                </c:pt>
                <c:pt idx="9749">
                  <c:v>90.75</c:v>
                </c:pt>
                <c:pt idx="9750">
                  <c:v>90.75</c:v>
                </c:pt>
                <c:pt idx="9751">
                  <c:v>90.75</c:v>
                </c:pt>
                <c:pt idx="9752">
                  <c:v>90.75</c:v>
                </c:pt>
                <c:pt idx="9753">
                  <c:v>90.75</c:v>
                </c:pt>
                <c:pt idx="9754">
                  <c:v>90.75</c:v>
                </c:pt>
                <c:pt idx="9755">
                  <c:v>90.75</c:v>
                </c:pt>
                <c:pt idx="9756">
                  <c:v>90.75</c:v>
                </c:pt>
                <c:pt idx="9757">
                  <c:v>90.75</c:v>
                </c:pt>
                <c:pt idx="9758">
                  <c:v>90.25</c:v>
                </c:pt>
                <c:pt idx="9759">
                  <c:v>90.25</c:v>
                </c:pt>
                <c:pt idx="9760">
                  <c:v>90.25</c:v>
                </c:pt>
                <c:pt idx="9761">
                  <c:v>90.25</c:v>
                </c:pt>
                <c:pt idx="9762">
                  <c:v>90.25</c:v>
                </c:pt>
                <c:pt idx="9763">
                  <c:v>90.25</c:v>
                </c:pt>
                <c:pt idx="9764">
                  <c:v>90.25</c:v>
                </c:pt>
                <c:pt idx="9765">
                  <c:v>90.25</c:v>
                </c:pt>
                <c:pt idx="9766">
                  <c:v>90.25</c:v>
                </c:pt>
                <c:pt idx="9767">
                  <c:v>90.25</c:v>
                </c:pt>
                <c:pt idx="9768">
                  <c:v>90.25</c:v>
                </c:pt>
                <c:pt idx="9769">
                  <c:v>90.25</c:v>
                </c:pt>
                <c:pt idx="9770">
                  <c:v>90.25</c:v>
                </c:pt>
                <c:pt idx="9771">
                  <c:v>90.25</c:v>
                </c:pt>
                <c:pt idx="9772">
                  <c:v>90.75</c:v>
                </c:pt>
                <c:pt idx="9773">
                  <c:v>90.75</c:v>
                </c:pt>
                <c:pt idx="9774">
                  <c:v>90.75</c:v>
                </c:pt>
                <c:pt idx="9775">
                  <c:v>90.75</c:v>
                </c:pt>
                <c:pt idx="9776">
                  <c:v>90.75</c:v>
                </c:pt>
                <c:pt idx="9777">
                  <c:v>90.75</c:v>
                </c:pt>
                <c:pt idx="9778">
                  <c:v>90.75</c:v>
                </c:pt>
                <c:pt idx="9779">
                  <c:v>90.75</c:v>
                </c:pt>
                <c:pt idx="9780">
                  <c:v>90.75</c:v>
                </c:pt>
                <c:pt idx="9781">
                  <c:v>90.75</c:v>
                </c:pt>
                <c:pt idx="9782">
                  <c:v>90.75</c:v>
                </c:pt>
                <c:pt idx="9783">
                  <c:v>90.75</c:v>
                </c:pt>
                <c:pt idx="9784">
                  <c:v>90.75</c:v>
                </c:pt>
                <c:pt idx="9785">
                  <c:v>90.75</c:v>
                </c:pt>
                <c:pt idx="9786">
                  <c:v>90.75</c:v>
                </c:pt>
                <c:pt idx="9787">
                  <c:v>90.75</c:v>
                </c:pt>
                <c:pt idx="9788">
                  <c:v>90.75</c:v>
                </c:pt>
                <c:pt idx="9789">
                  <c:v>90.75</c:v>
                </c:pt>
                <c:pt idx="9790">
                  <c:v>90.37</c:v>
                </c:pt>
                <c:pt idx="9791">
                  <c:v>90.37</c:v>
                </c:pt>
                <c:pt idx="9792">
                  <c:v>90.37</c:v>
                </c:pt>
                <c:pt idx="9793">
                  <c:v>90.37</c:v>
                </c:pt>
                <c:pt idx="9794">
                  <c:v>90.37</c:v>
                </c:pt>
                <c:pt idx="9795">
                  <c:v>90.37</c:v>
                </c:pt>
                <c:pt idx="9796">
                  <c:v>90.37</c:v>
                </c:pt>
                <c:pt idx="9797">
                  <c:v>90.37</c:v>
                </c:pt>
                <c:pt idx="9798">
                  <c:v>90.37</c:v>
                </c:pt>
                <c:pt idx="9799">
                  <c:v>90.37</c:v>
                </c:pt>
                <c:pt idx="9800">
                  <c:v>90.37</c:v>
                </c:pt>
                <c:pt idx="9801">
                  <c:v>90.37</c:v>
                </c:pt>
                <c:pt idx="9802">
                  <c:v>90.37</c:v>
                </c:pt>
                <c:pt idx="9803">
                  <c:v>90.37</c:v>
                </c:pt>
                <c:pt idx="9804">
                  <c:v>90.37</c:v>
                </c:pt>
                <c:pt idx="9805">
                  <c:v>90.37</c:v>
                </c:pt>
                <c:pt idx="9806">
                  <c:v>90.25</c:v>
                </c:pt>
                <c:pt idx="9807">
                  <c:v>90.25</c:v>
                </c:pt>
                <c:pt idx="9808">
                  <c:v>90.25</c:v>
                </c:pt>
                <c:pt idx="9809">
                  <c:v>90.25</c:v>
                </c:pt>
                <c:pt idx="9810">
                  <c:v>90.25</c:v>
                </c:pt>
                <c:pt idx="9811">
                  <c:v>90.25</c:v>
                </c:pt>
                <c:pt idx="9812">
                  <c:v>90.25</c:v>
                </c:pt>
                <c:pt idx="9813">
                  <c:v>90.25</c:v>
                </c:pt>
                <c:pt idx="9814">
                  <c:v>90.25</c:v>
                </c:pt>
                <c:pt idx="9815">
                  <c:v>90.25</c:v>
                </c:pt>
                <c:pt idx="9816">
                  <c:v>90.25</c:v>
                </c:pt>
                <c:pt idx="9817">
                  <c:v>90.25</c:v>
                </c:pt>
                <c:pt idx="9818">
                  <c:v>90.25</c:v>
                </c:pt>
                <c:pt idx="9819">
                  <c:v>90.25</c:v>
                </c:pt>
                <c:pt idx="9820">
                  <c:v>90.25</c:v>
                </c:pt>
                <c:pt idx="9821">
                  <c:v>90.25</c:v>
                </c:pt>
                <c:pt idx="9822">
                  <c:v>90.25</c:v>
                </c:pt>
                <c:pt idx="9823">
                  <c:v>90.25</c:v>
                </c:pt>
                <c:pt idx="9824">
                  <c:v>90.69</c:v>
                </c:pt>
                <c:pt idx="9825">
                  <c:v>90.69</c:v>
                </c:pt>
                <c:pt idx="9826">
                  <c:v>90.69</c:v>
                </c:pt>
                <c:pt idx="9827">
                  <c:v>90.69</c:v>
                </c:pt>
                <c:pt idx="9828">
                  <c:v>90.69</c:v>
                </c:pt>
                <c:pt idx="9829">
                  <c:v>90.69</c:v>
                </c:pt>
                <c:pt idx="9830">
                  <c:v>90.69</c:v>
                </c:pt>
                <c:pt idx="9831">
                  <c:v>90.69</c:v>
                </c:pt>
                <c:pt idx="9832">
                  <c:v>90.69</c:v>
                </c:pt>
                <c:pt idx="9833">
                  <c:v>90.69</c:v>
                </c:pt>
                <c:pt idx="9834">
                  <c:v>90.69</c:v>
                </c:pt>
                <c:pt idx="9835">
                  <c:v>90.69</c:v>
                </c:pt>
                <c:pt idx="9836">
                  <c:v>90.69</c:v>
                </c:pt>
                <c:pt idx="9837">
                  <c:v>90.69</c:v>
                </c:pt>
                <c:pt idx="9838">
                  <c:v>90.69</c:v>
                </c:pt>
                <c:pt idx="9839">
                  <c:v>90.69</c:v>
                </c:pt>
                <c:pt idx="9840">
                  <c:v>90.69</c:v>
                </c:pt>
                <c:pt idx="9841">
                  <c:v>90.69</c:v>
                </c:pt>
                <c:pt idx="9842">
                  <c:v>90.69</c:v>
                </c:pt>
                <c:pt idx="9843">
                  <c:v>90.69</c:v>
                </c:pt>
                <c:pt idx="9844">
                  <c:v>90.69</c:v>
                </c:pt>
                <c:pt idx="9845">
                  <c:v>90.69</c:v>
                </c:pt>
                <c:pt idx="9846">
                  <c:v>90.69</c:v>
                </c:pt>
                <c:pt idx="9847">
                  <c:v>90.69</c:v>
                </c:pt>
                <c:pt idx="9848">
                  <c:v>90.69</c:v>
                </c:pt>
                <c:pt idx="9849">
                  <c:v>90.69</c:v>
                </c:pt>
                <c:pt idx="9850">
                  <c:v>90.69</c:v>
                </c:pt>
                <c:pt idx="9851">
                  <c:v>90.69</c:v>
                </c:pt>
                <c:pt idx="9852">
                  <c:v>90.69</c:v>
                </c:pt>
                <c:pt idx="9853">
                  <c:v>90.69</c:v>
                </c:pt>
                <c:pt idx="9854">
                  <c:v>90.69</c:v>
                </c:pt>
                <c:pt idx="9855">
                  <c:v>90.69</c:v>
                </c:pt>
                <c:pt idx="9856">
                  <c:v>90.37</c:v>
                </c:pt>
                <c:pt idx="9857">
                  <c:v>90.37</c:v>
                </c:pt>
                <c:pt idx="9858">
                  <c:v>90.37</c:v>
                </c:pt>
                <c:pt idx="9859">
                  <c:v>90.37</c:v>
                </c:pt>
                <c:pt idx="9860">
                  <c:v>90.37</c:v>
                </c:pt>
                <c:pt idx="9861">
                  <c:v>90.37</c:v>
                </c:pt>
                <c:pt idx="9862">
                  <c:v>90.37</c:v>
                </c:pt>
                <c:pt idx="9863">
                  <c:v>90.37</c:v>
                </c:pt>
                <c:pt idx="9864">
                  <c:v>90.37</c:v>
                </c:pt>
                <c:pt idx="9865">
                  <c:v>90.37</c:v>
                </c:pt>
                <c:pt idx="9866">
                  <c:v>90.37</c:v>
                </c:pt>
                <c:pt idx="9867">
                  <c:v>90.37</c:v>
                </c:pt>
                <c:pt idx="9868">
                  <c:v>90.37</c:v>
                </c:pt>
                <c:pt idx="9869">
                  <c:v>90.37</c:v>
                </c:pt>
                <c:pt idx="9870">
                  <c:v>90.37</c:v>
                </c:pt>
                <c:pt idx="9871">
                  <c:v>90.37</c:v>
                </c:pt>
                <c:pt idx="9872">
                  <c:v>90.37</c:v>
                </c:pt>
                <c:pt idx="9873">
                  <c:v>90.37</c:v>
                </c:pt>
                <c:pt idx="9874">
                  <c:v>90.56</c:v>
                </c:pt>
                <c:pt idx="9875">
                  <c:v>90.56</c:v>
                </c:pt>
                <c:pt idx="9876">
                  <c:v>90.56</c:v>
                </c:pt>
                <c:pt idx="9877">
                  <c:v>90.56</c:v>
                </c:pt>
                <c:pt idx="9878">
                  <c:v>90.56</c:v>
                </c:pt>
                <c:pt idx="9879">
                  <c:v>90.56</c:v>
                </c:pt>
                <c:pt idx="9880">
                  <c:v>90.56</c:v>
                </c:pt>
                <c:pt idx="9881">
                  <c:v>90.56</c:v>
                </c:pt>
                <c:pt idx="9882">
                  <c:v>90.56</c:v>
                </c:pt>
                <c:pt idx="9883">
                  <c:v>90.56</c:v>
                </c:pt>
                <c:pt idx="9884">
                  <c:v>90.56</c:v>
                </c:pt>
                <c:pt idx="9885">
                  <c:v>90.56</c:v>
                </c:pt>
                <c:pt idx="9886">
                  <c:v>90.56</c:v>
                </c:pt>
                <c:pt idx="9887">
                  <c:v>90.56</c:v>
                </c:pt>
                <c:pt idx="9888">
                  <c:v>90.25</c:v>
                </c:pt>
                <c:pt idx="9889">
                  <c:v>90.25</c:v>
                </c:pt>
                <c:pt idx="9890">
                  <c:v>90.25</c:v>
                </c:pt>
                <c:pt idx="9891">
                  <c:v>90.25</c:v>
                </c:pt>
                <c:pt idx="9892">
                  <c:v>90.25</c:v>
                </c:pt>
                <c:pt idx="9893">
                  <c:v>90.25</c:v>
                </c:pt>
                <c:pt idx="9894">
                  <c:v>90.25</c:v>
                </c:pt>
                <c:pt idx="9895">
                  <c:v>90.25</c:v>
                </c:pt>
                <c:pt idx="9896">
                  <c:v>90.25</c:v>
                </c:pt>
                <c:pt idx="9897">
                  <c:v>90.25</c:v>
                </c:pt>
                <c:pt idx="9898">
                  <c:v>90.25</c:v>
                </c:pt>
                <c:pt idx="9899">
                  <c:v>90.25</c:v>
                </c:pt>
                <c:pt idx="9900">
                  <c:v>90.25</c:v>
                </c:pt>
                <c:pt idx="9901">
                  <c:v>90.25</c:v>
                </c:pt>
                <c:pt idx="9902">
                  <c:v>90.25</c:v>
                </c:pt>
                <c:pt idx="9903">
                  <c:v>90.25</c:v>
                </c:pt>
                <c:pt idx="9904">
                  <c:v>90.25</c:v>
                </c:pt>
                <c:pt idx="9905">
                  <c:v>90.5</c:v>
                </c:pt>
                <c:pt idx="9906">
                  <c:v>90.5</c:v>
                </c:pt>
                <c:pt idx="9907">
                  <c:v>90.5</c:v>
                </c:pt>
                <c:pt idx="9908">
                  <c:v>90.5</c:v>
                </c:pt>
                <c:pt idx="9909">
                  <c:v>90.5</c:v>
                </c:pt>
                <c:pt idx="9910">
                  <c:v>90.5</c:v>
                </c:pt>
                <c:pt idx="9911">
                  <c:v>90.5</c:v>
                </c:pt>
                <c:pt idx="9912">
                  <c:v>90.5</c:v>
                </c:pt>
                <c:pt idx="9913">
                  <c:v>90.5</c:v>
                </c:pt>
                <c:pt idx="9914">
                  <c:v>90.5</c:v>
                </c:pt>
                <c:pt idx="9915">
                  <c:v>90.5</c:v>
                </c:pt>
                <c:pt idx="9916">
                  <c:v>90.5</c:v>
                </c:pt>
                <c:pt idx="9917">
                  <c:v>90.5</c:v>
                </c:pt>
                <c:pt idx="9918">
                  <c:v>90.5</c:v>
                </c:pt>
                <c:pt idx="9919">
                  <c:v>90.5</c:v>
                </c:pt>
                <c:pt idx="9920">
                  <c:v>90.5</c:v>
                </c:pt>
                <c:pt idx="9921">
                  <c:v>90.5</c:v>
                </c:pt>
                <c:pt idx="9922">
                  <c:v>90.5</c:v>
                </c:pt>
                <c:pt idx="9923">
                  <c:v>90.25</c:v>
                </c:pt>
                <c:pt idx="9924">
                  <c:v>90.25</c:v>
                </c:pt>
                <c:pt idx="9925">
                  <c:v>90.25</c:v>
                </c:pt>
                <c:pt idx="9926">
                  <c:v>90.25</c:v>
                </c:pt>
                <c:pt idx="9927">
                  <c:v>90.25</c:v>
                </c:pt>
                <c:pt idx="9928">
                  <c:v>90.25</c:v>
                </c:pt>
                <c:pt idx="9929">
                  <c:v>90.25</c:v>
                </c:pt>
                <c:pt idx="9930">
                  <c:v>90.25</c:v>
                </c:pt>
                <c:pt idx="9931">
                  <c:v>90.25</c:v>
                </c:pt>
                <c:pt idx="9932">
                  <c:v>90.25</c:v>
                </c:pt>
                <c:pt idx="9933">
                  <c:v>90.25</c:v>
                </c:pt>
                <c:pt idx="9934">
                  <c:v>90.25</c:v>
                </c:pt>
                <c:pt idx="9935">
                  <c:v>90.25</c:v>
                </c:pt>
                <c:pt idx="9936">
                  <c:v>90.25</c:v>
                </c:pt>
                <c:pt idx="9937">
                  <c:v>90.37</c:v>
                </c:pt>
                <c:pt idx="9938">
                  <c:v>90.37</c:v>
                </c:pt>
                <c:pt idx="9939">
                  <c:v>90.37</c:v>
                </c:pt>
                <c:pt idx="9940">
                  <c:v>90.37</c:v>
                </c:pt>
                <c:pt idx="9941">
                  <c:v>90.37</c:v>
                </c:pt>
                <c:pt idx="9942">
                  <c:v>90.37</c:v>
                </c:pt>
                <c:pt idx="9943">
                  <c:v>90.37</c:v>
                </c:pt>
                <c:pt idx="9944">
                  <c:v>90.37</c:v>
                </c:pt>
                <c:pt idx="9945">
                  <c:v>90.37</c:v>
                </c:pt>
                <c:pt idx="9946">
                  <c:v>90.37</c:v>
                </c:pt>
                <c:pt idx="9947">
                  <c:v>90.37</c:v>
                </c:pt>
                <c:pt idx="9948">
                  <c:v>90.37</c:v>
                </c:pt>
                <c:pt idx="9949">
                  <c:v>90.37</c:v>
                </c:pt>
                <c:pt idx="9950">
                  <c:v>90.37</c:v>
                </c:pt>
                <c:pt idx="9951">
                  <c:v>90.37</c:v>
                </c:pt>
                <c:pt idx="9952">
                  <c:v>90.37</c:v>
                </c:pt>
                <c:pt idx="9953">
                  <c:v>90.37</c:v>
                </c:pt>
                <c:pt idx="9954">
                  <c:v>90.37</c:v>
                </c:pt>
                <c:pt idx="9955">
                  <c:v>90.62</c:v>
                </c:pt>
                <c:pt idx="9956">
                  <c:v>90.62</c:v>
                </c:pt>
                <c:pt idx="9957">
                  <c:v>90.62</c:v>
                </c:pt>
                <c:pt idx="9958">
                  <c:v>90.62</c:v>
                </c:pt>
                <c:pt idx="9959">
                  <c:v>90.62</c:v>
                </c:pt>
                <c:pt idx="9960">
                  <c:v>90.62</c:v>
                </c:pt>
                <c:pt idx="9961">
                  <c:v>90.62</c:v>
                </c:pt>
                <c:pt idx="9962">
                  <c:v>90.62</c:v>
                </c:pt>
                <c:pt idx="9963">
                  <c:v>90.62</c:v>
                </c:pt>
                <c:pt idx="9964">
                  <c:v>90.62</c:v>
                </c:pt>
                <c:pt idx="9965">
                  <c:v>90.62</c:v>
                </c:pt>
                <c:pt idx="9966">
                  <c:v>90.62</c:v>
                </c:pt>
                <c:pt idx="9967">
                  <c:v>90.62</c:v>
                </c:pt>
                <c:pt idx="9968">
                  <c:v>90.62</c:v>
                </c:pt>
                <c:pt idx="9969">
                  <c:v>90.62</c:v>
                </c:pt>
                <c:pt idx="9970">
                  <c:v>90.62</c:v>
                </c:pt>
                <c:pt idx="9971">
                  <c:v>90.62</c:v>
                </c:pt>
                <c:pt idx="9972">
                  <c:v>90.62</c:v>
                </c:pt>
                <c:pt idx="9973">
                  <c:v>90.87</c:v>
                </c:pt>
                <c:pt idx="9974">
                  <c:v>90.87</c:v>
                </c:pt>
                <c:pt idx="9975">
                  <c:v>90.87</c:v>
                </c:pt>
                <c:pt idx="9976">
                  <c:v>90.87</c:v>
                </c:pt>
                <c:pt idx="9977">
                  <c:v>90.87</c:v>
                </c:pt>
                <c:pt idx="9978">
                  <c:v>90.87</c:v>
                </c:pt>
                <c:pt idx="9979">
                  <c:v>90.87</c:v>
                </c:pt>
                <c:pt idx="9980">
                  <c:v>90.87</c:v>
                </c:pt>
                <c:pt idx="9981">
                  <c:v>90.87</c:v>
                </c:pt>
                <c:pt idx="9982">
                  <c:v>90.87</c:v>
                </c:pt>
                <c:pt idx="9983">
                  <c:v>90.87</c:v>
                </c:pt>
                <c:pt idx="9984">
                  <c:v>90.87</c:v>
                </c:pt>
                <c:pt idx="9985">
                  <c:v>90.87</c:v>
                </c:pt>
                <c:pt idx="9986">
                  <c:v>90.87</c:v>
                </c:pt>
                <c:pt idx="9987">
                  <c:v>90.94</c:v>
                </c:pt>
                <c:pt idx="9988">
                  <c:v>90.94</c:v>
                </c:pt>
                <c:pt idx="9989">
                  <c:v>90.94</c:v>
                </c:pt>
                <c:pt idx="9990">
                  <c:v>90.94</c:v>
                </c:pt>
                <c:pt idx="9991">
                  <c:v>90.94</c:v>
                </c:pt>
                <c:pt idx="9992">
                  <c:v>90.94</c:v>
                </c:pt>
                <c:pt idx="9993">
                  <c:v>90.94</c:v>
                </c:pt>
                <c:pt idx="9994">
                  <c:v>90.94</c:v>
                </c:pt>
                <c:pt idx="9995">
                  <c:v>90.94</c:v>
                </c:pt>
                <c:pt idx="9996">
                  <c:v>90.94</c:v>
                </c:pt>
                <c:pt idx="9997">
                  <c:v>90.94</c:v>
                </c:pt>
                <c:pt idx="9998">
                  <c:v>90.94</c:v>
                </c:pt>
                <c:pt idx="9999">
                  <c:v>90.94</c:v>
                </c:pt>
                <c:pt idx="10000">
                  <c:v>90.94</c:v>
                </c:pt>
                <c:pt idx="10001">
                  <c:v>90.94</c:v>
                </c:pt>
                <c:pt idx="10002">
                  <c:v>90.94</c:v>
                </c:pt>
                <c:pt idx="10003">
                  <c:v>90.94</c:v>
                </c:pt>
                <c:pt idx="10004">
                  <c:v>90.94</c:v>
                </c:pt>
                <c:pt idx="10005">
                  <c:v>90.5</c:v>
                </c:pt>
                <c:pt idx="10006">
                  <c:v>90.5</c:v>
                </c:pt>
                <c:pt idx="10007">
                  <c:v>90.5</c:v>
                </c:pt>
                <c:pt idx="10008">
                  <c:v>90.5</c:v>
                </c:pt>
                <c:pt idx="10009">
                  <c:v>90.5</c:v>
                </c:pt>
                <c:pt idx="10010">
                  <c:v>90.5</c:v>
                </c:pt>
                <c:pt idx="10011">
                  <c:v>90.5</c:v>
                </c:pt>
                <c:pt idx="10012">
                  <c:v>90.5</c:v>
                </c:pt>
                <c:pt idx="10013">
                  <c:v>90.5</c:v>
                </c:pt>
                <c:pt idx="10014">
                  <c:v>90.5</c:v>
                </c:pt>
                <c:pt idx="10015">
                  <c:v>90.5</c:v>
                </c:pt>
                <c:pt idx="10016">
                  <c:v>90.5</c:v>
                </c:pt>
                <c:pt idx="10017">
                  <c:v>90.5</c:v>
                </c:pt>
                <c:pt idx="10018">
                  <c:v>90.5</c:v>
                </c:pt>
                <c:pt idx="10019">
                  <c:v>91.12</c:v>
                </c:pt>
                <c:pt idx="10020">
                  <c:v>91.12</c:v>
                </c:pt>
                <c:pt idx="10021">
                  <c:v>91.12</c:v>
                </c:pt>
                <c:pt idx="10022">
                  <c:v>91.12</c:v>
                </c:pt>
                <c:pt idx="10023">
                  <c:v>91.12</c:v>
                </c:pt>
                <c:pt idx="10024">
                  <c:v>91.12</c:v>
                </c:pt>
                <c:pt idx="10025">
                  <c:v>91.12</c:v>
                </c:pt>
                <c:pt idx="10026">
                  <c:v>91.12</c:v>
                </c:pt>
                <c:pt idx="10027">
                  <c:v>91.12</c:v>
                </c:pt>
                <c:pt idx="10028">
                  <c:v>91.12</c:v>
                </c:pt>
                <c:pt idx="10029">
                  <c:v>91.12</c:v>
                </c:pt>
                <c:pt idx="10030">
                  <c:v>91.12</c:v>
                </c:pt>
                <c:pt idx="10031">
                  <c:v>91.12</c:v>
                </c:pt>
                <c:pt idx="10032">
                  <c:v>91.12</c:v>
                </c:pt>
                <c:pt idx="10033">
                  <c:v>91.12</c:v>
                </c:pt>
                <c:pt idx="10034">
                  <c:v>91.12</c:v>
                </c:pt>
                <c:pt idx="10035">
                  <c:v>91.12</c:v>
                </c:pt>
                <c:pt idx="10036">
                  <c:v>91.12</c:v>
                </c:pt>
                <c:pt idx="10037">
                  <c:v>91</c:v>
                </c:pt>
                <c:pt idx="10038">
                  <c:v>91</c:v>
                </c:pt>
                <c:pt idx="10039">
                  <c:v>91</c:v>
                </c:pt>
                <c:pt idx="10040">
                  <c:v>91</c:v>
                </c:pt>
                <c:pt idx="10041">
                  <c:v>91</c:v>
                </c:pt>
                <c:pt idx="10042">
                  <c:v>91</c:v>
                </c:pt>
                <c:pt idx="10043">
                  <c:v>91</c:v>
                </c:pt>
                <c:pt idx="10044">
                  <c:v>91</c:v>
                </c:pt>
                <c:pt idx="10045">
                  <c:v>91</c:v>
                </c:pt>
                <c:pt idx="10046">
                  <c:v>91</c:v>
                </c:pt>
                <c:pt idx="10047">
                  <c:v>91</c:v>
                </c:pt>
                <c:pt idx="10048">
                  <c:v>91</c:v>
                </c:pt>
                <c:pt idx="10049">
                  <c:v>91</c:v>
                </c:pt>
                <c:pt idx="10050">
                  <c:v>91</c:v>
                </c:pt>
                <c:pt idx="10051">
                  <c:v>91</c:v>
                </c:pt>
                <c:pt idx="10052">
                  <c:v>91</c:v>
                </c:pt>
                <c:pt idx="10053">
                  <c:v>91</c:v>
                </c:pt>
                <c:pt idx="10054">
                  <c:v>90.56</c:v>
                </c:pt>
                <c:pt idx="10055">
                  <c:v>90.56</c:v>
                </c:pt>
                <c:pt idx="10056">
                  <c:v>90.56</c:v>
                </c:pt>
                <c:pt idx="10057">
                  <c:v>90.56</c:v>
                </c:pt>
                <c:pt idx="10058">
                  <c:v>90.56</c:v>
                </c:pt>
                <c:pt idx="10059">
                  <c:v>90.56</c:v>
                </c:pt>
                <c:pt idx="10060">
                  <c:v>90.56</c:v>
                </c:pt>
                <c:pt idx="10061">
                  <c:v>90.56</c:v>
                </c:pt>
                <c:pt idx="10062">
                  <c:v>90.56</c:v>
                </c:pt>
                <c:pt idx="10063">
                  <c:v>90.56</c:v>
                </c:pt>
                <c:pt idx="10064">
                  <c:v>90.56</c:v>
                </c:pt>
                <c:pt idx="10065">
                  <c:v>90.56</c:v>
                </c:pt>
                <c:pt idx="10066">
                  <c:v>90.56</c:v>
                </c:pt>
                <c:pt idx="10067">
                  <c:v>90.56</c:v>
                </c:pt>
                <c:pt idx="10068">
                  <c:v>90.94</c:v>
                </c:pt>
                <c:pt idx="10069">
                  <c:v>90.94</c:v>
                </c:pt>
                <c:pt idx="10070">
                  <c:v>90.94</c:v>
                </c:pt>
                <c:pt idx="10071">
                  <c:v>90.94</c:v>
                </c:pt>
                <c:pt idx="10072">
                  <c:v>90.94</c:v>
                </c:pt>
                <c:pt idx="10073">
                  <c:v>90.94</c:v>
                </c:pt>
                <c:pt idx="10074">
                  <c:v>90.94</c:v>
                </c:pt>
                <c:pt idx="10075">
                  <c:v>90.94</c:v>
                </c:pt>
                <c:pt idx="10076">
                  <c:v>90.94</c:v>
                </c:pt>
                <c:pt idx="10077">
                  <c:v>90.94</c:v>
                </c:pt>
                <c:pt idx="10078">
                  <c:v>90.94</c:v>
                </c:pt>
                <c:pt idx="10079">
                  <c:v>90.94</c:v>
                </c:pt>
                <c:pt idx="10080">
                  <c:v>90.94</c:v>
                </c:pt>
                <c:pt idx="10081">
                  <c:v>90.94</c:v>
                </c:pt>
                <c:pt idx="10082">
                  <c:v>90.94</c:v>
                </c:pt>
                <c:pt idx="10083">
                  <c:v>90.94</c:v>
                </c:pt>
                <c:pt idx="10084">
                  <c:v>90.94</c:v>
                </c:pt>
                <c:pt idx="10085">
                  <c:v>90.94</c:v>
                </c:pt>
                <c:pt idx="10086">
                  <c:v>91.19</c:v>
                </c:pt>
                <c:pt idx="10087">
                  <c:v>91.19</c:v>
                </c:pt>
                <c:pt idx="10088">
                  <c:v>91.19</c:v>
                </c:pt>
                <c:pt idx="10089">
                  <c:v>91.19</c:v>
                </c:pt>
                <c:pt idx="10090">
                  <c:v>91.19</c:v>
                </c:pt>
                <c:pt idx="10091">
                  <c:v>91.19</c:v>
                </c:pt>
                <c:pt idx="10092">
                  <c:v>91.19</c:v>
                </c:pt>
                <c:pt idx="10093">
                  <c:v>91.19</c:v>
                </c:pt>
                <c:pt idx="10094">
                  <c:v>91.19</c:v>
                </c:pt>
                <c:pt idx="10095">
                  <c:v>91.19</c:v>
                </c:pt>
                <c:pt idx="10096">
                  <c:v>91.19</c:v>
                </c:pt>
                <c:pt idx="10097">
                  <c:v>91.19</c:v>
                </c:pt>
                <c:pt idx="10098">
                  <c:v>91.19</c:v>
                </c:pt>
                <c:pt idx="10099">
                  <c:v>91.19</c:v>
                </c:pt>
                <c:pt idx="10100">
                  <c:v>91.12</c:v>
                </c:pt>
                <c:pt idx="10101">
                  <c:v>91.12</c:v>
                </c:pt>
                <c:pt idx="10102">
                  <c:v>91.12</c:v>
                </c:pt>
                <c:pt idx="10103">
                  <c:v>91.12</c:v>
                </c:pt>
                <c:pt idx="10104">
                  <c:v>91.12</c:v>
                </c:pt>
                <c:pt idx="10105">
                  <c:v>91.12</c:v>
                </c:pt>
                <c:pt idx="10106">
                  <c:v>91.12</c:v>
                </c:pt>
                <c:pt idx="10107">
                  <c:v>91.12</c:v>
                </c:pt>
                <c:pt idx="10108">
                  <c:v>91.12</c:v>
                </c:pt>
                <c:pt idx="10109">
                  <c:v>91.12</c:v>
                </c:pt>
                <c:pt idx="10110">
                  <c:v>91.12</c:v>
                </c:pt>
                <c:pt idx="10111">
                  <c:v>91.12</c:v>
                </c:pt>
                <c:pt idx="10112">
                  <c:v>91.12</c:v>
                </c:pt>
                <c:pt idx="10113">
                  <c:v>91.12</c:v>
                </c:pt>
                <c:pt idx="10114">
                  <c:v>91.12</c:v>
                </c:pt>
                <c:pt idx="10115">
                  <c:v>91.12</c:v>
                </c:pt>
                <c:pt idx="10116">
                  <c:v>91.12</c:v>
                </c:pt>
                <c:pt idx="10117">
                  <c:v>91.12</c:v>
                </c:pt>
                <c:pt idx="10118">
                  <c:v>91.5</c:v>
                </c:pt>
                <c:pt idx="10119">
                  <c:v>91.5</c:v>
                </c:pt>
                <c:pt idx="10120">
                  <c:v>91.5</c:v>
                </c:pt>
                <c:pt idx="10121">
                  <c:v>91.5</c:v>
                </c:pt>
                <c:pt idx="10122">
                  <c:v>91.5</c:v>
                </c:pt>
                <c:pt idx="10123">
                  <c:v>91.5</c:v>
                </c:pt>
                <c:pt idx="10124">
                  <c:v>91.5</c:v>
                </c:pt>
                <c:pt idx="10125">
                  <c:v>91.5</c:v>
                </c:pt>
                <c:pt idx="10126">
                  <c:v>91.5</c:v>
                </c:pt>
                <c:pt idx="10127">
                  <c:v>91.5</c:v>
                </c:pt>
                <c:pt idx="10128">
                  <c:v>91.5</c:v>
                </c:pt>
                <c:pt idx="10129">
                  <c:v>91.5</c:v>
                </c:pt>
                <c:pt idx="10130">
                  <c:v>91.5</c:v>
                </c:pt>
                <c:pt idx="10131">
                  <c:v>91.5</c:v>
                </c:pt>
                <c:pt idx="10132">
                  <c:v>91.5</c:v>
                </c:pt>
                <c:pt idx="10133">
                  <c:v>91.5</c:v>
                </c:pt>
                <c:pt idx="10134">
                  <c:v>91.5</c:v>
                </c:pt>
                <c:pt idx="10135">
                  <c:v>91.5</c:v>
                </c:pt>
                <c:pt idx="10136">
                  <c:v>91.62</c:v>
                </c:pt>
                <c:pt idx="10137">
                  <c:v>91.62</c:v>
                </c:pt>
                <c:pt idx="10138">
                  <c:v>91.62</c:v>
                </c:pt>
                <c:pt idx="10139">
                  <c:v>91.62</c:v>
                </c:pt>
                <c:pt idx="10140">
                  <c:v>91.62</c:v>
                </c:pt>
                <c:pt idx="10141">
                  <c:v>91.62</c:v>
                </c:pt>
                <c:pt idx="10142">
                  <c:v>91.62</c:v>
                </c:pt>
                <c:pt idx="10143">
                  <c:v>91.62</c:v>
                </c:pt>
                <c:pt idx="10144">
                  <c:v>91.62</c:v>
                </c:pt>
                <c:pt idx="10145">
                  <c:v>91.62</c:v>
                </c:pt>
                <c:pt idx="10146">
                  <c:v>91.62</c:v>
                </c:pt>
                <c:pt idx="10147">
                  <c:v>91.62</c:v>
                </c:pt>
                <c:pt idx="10148">
                  <c:v>91.62</c:v>
                </c:pt>
                <c:pt idx="10149">
                  <c:v>91.62</c:v>
                </c:pt>
                <c:pt idx="10150">
                  <c:v>91.5</c:v>
                </c:pt>
                <c:pt idx="10151">
                  <c:v>91.5</c:v>
                </c:pt>
                <c:pt idx="10152">
                  <c:v>91.5</c:v>
                </c:pt>
                <c:pt idx="10153">
                  <c:v>91.5</c:v>
                </c:pt>
                <c:pt idx="10154">
                  <c:v>91.5</c:v>
                </c:pt>
                <c:pt idx="10155">
                  <c:v>91.5</c:v>
                </c:pt>
                <c:pt idx="10156">
                  <c:v>91.5</c:v>
                </c:pt>
                <c:pt idx="10157">
                  <c:v>91.5</c:v>
                </c:pt>
                <c:pt idx="10158">
                  <c:v>91.5</c:v>
                </c:pt>
                <c:pt idx="10159">
                  <c:v>91.5</c:v>
                </c:pt>
                <c:pt idx="10160">
                  <c:v>91.5</c:v>
                </c:pt>
                <c:pt idx="10161">
                  <c:v>91.5</c:v>
                </c:pt>
                <c:pt idx="10162">
                  <c:v>91.5</c:v>
                </c:pt>
                <c:pt idx="10163">
                  <c:v>91.5</c:v>
                </c:pt>
                <c:pt idx="10164">
                  <c:v>91.5</c:v>
                </c:pt>
                <c:pt idx="10165">
                  <c:v>91.5</c:v>
                </c:pt>
                <c:pt idx="10166">
                  <c:v>91.5</c:v>
                </c:pt>
                <c:pt idx="10167">
                  <c:v>91.5</c:v>
                </c:pt>
                <c:pt idx="10168">
                  <c:v>91.5</c:v>
                </c:pt>
                <c:pt idx="10169">
                  <c:v>91.5</c:v>
                </c:pt>
                <c:pt idx="10170">
                  <c:v>91.5</c:v>
                </c:pt>
                <c:pt idx="10171">
                  <c:v>91.87</c:v>
                </c:pt>
                <c:pt idx="10172">
                  <c:v>91.87</c:v>
                </c:pt>
                <c:pt idx="10173">
                  <c:v>91.87</c:v>
                </c:pt>
                <c:pt idx="10174">
                  <c:v>91.87</c:v>
                </c:pt>
                <c:pt idx="10175">
                  <c:v>91.87</c:v>
                </c:pt>
                <c:pt idx="10176">
                  <c:v>91.87</c:v>
                </c:pt>
                <c:pt idx="10177">
                  <c:v>91.87</c:v>
                </c:pt>
                <c:pt idx="10178">
                  <c:v>91.87</c:v>
                </c:pt>
                <c:pt idx="10179">
                  <c:v>91.87</c:v>
                </c:pt>
                <c:pt idx="10180">
                  <c:v>91.87</c:v>
                </c:pt>
                <c:pt idx="10181">
                  <c:v>91.87</c:v>
                </c:pt>
                <c:pt idx="10182">
                  <c:v>91.87</c:v>
                </c:pt>
                <c:pt idx="10183">
                  <c:v>91.87</c:v>
                </c:pt>
                <c:pt idx="10184">
                  <c:v>91.87</c:v>
                </c:pt>
                <c:pt idx="10185">
                  <c:v>91.87</c:v>
                </c:pt>
                <c:pt idx="10186">
                  <c:v>91.87</c:v>
                </c:pt>
                <c:pt idx="10187">
                  <c:v>91.87</c:v>
                </c:pt>
                <c:pt idx="10188">
                  <c:v>91.87</c:v>
                </c:pt>
                <c:pt idx="10189">
                  <c:v>91.94</c:v>
                </c:pt>
                <c:pt idx="10190">
                  <c:v>91.94</c:v>
                </c:pt>
                <c:pt idx="10191">
                  <c:v>91.94</c:v>
                </c:pt>
                <c:pt idx="10192">
                  <c:v>91.94</c:v>
                </c:pt>
                <c:pt idx="10193">
                  <c:v>91.94</c:v>
                </c:pt>
                <c:pt idx="10194">
                  <c:v>91.94</c:v>
                </c:pt>
                <c:pt idx="10195">
                  <c:v>91.94</c:v>
                </c:pt>
                <c:pt idx="10196">
                  <c:v>91.94</c:v>
                </c:pt>
                <c:pt idx="10197">
                  <c:v>91.94</c:v>
                </c:pt>
                <c:pt idx="10198">
                  <c:v>91.94</c:v>
                </c:pt>
                <c:pt idx="10199">
                  <c:v>91.94</c:v>
                </c:pt>
                <c:pt idx="10200">
                  <c:v>91.94</c:v>
                </c:pt>
                <c:pt idx="10201">
                  <c:v>91.94</c:v>
                </c:pt>
                <c:pt idx="10202">
                  <c:v>91.94</c:v>
                </c:pt>
                <c:pt idx="10203">
                  <c:v>91.94</c:v>
                </c:pt>
                <c:pt idx="10204">
                  <c:v>91.94</c:v>
                </c:pt>
                <c:pt idx="10205">
                  <c:v>91.94</c:v>
                </c:pt>
                <c:pt idx="10206">
                  <c:v>91.94</c:v>
                </c:pt>
                <c:pt idx="10207">
                  <c:v>91.25</c:v>
                </c:pt>
                <c:pt idx="10208">
                  <c:v>91.25</c:v>
                </c:pt>
                <c:pt idx="10209">
                  <c:v>91.25</c:v>
                </c:pt>
                <c:pt idx="10210">
                  <c:v>91.25</c:v>
                </c:pt>
                <c:pt idx="10211">
                  <c:v>91.25</c:v>
                </c:pt>
                <c:pt idx="10212">
                  <c:v>91.25</c:v>
                </c:pt>
                <c:pt idx="10213">
                  <c:v>91.25</c:v>
                </c:pt>
                <c:pt idx="10214">
                  <c:v>91.25</c:v>
                </c:pt>
                <c:pt idx="10215">
                  <c:v>91.25</c:v>
                </c:pt>
                <c:pt idx="10216">
                  <c:v>91.25</c:v>
                </c:pt>
                <c:pt idx="10217">
                  <c:v>91.25</c:v>
                </c:pt>
                <c:pt idx="10218">
                  <c:v>91.25</c:v>
                </c:pt>
                <c:pt idx="10219">
                  <c:v>91.25</c:v>
                </c:pt>
                <c:pt idx="10220">
                  <c:v>91.25</c:v>
                </c:pt>
                <c:pt idx="10221">
                  <c:v>91.37</c:v>
                </c:pt>
                <c:pt idx="10222">
                  <c:v>91.37</c:v>
                </c:pt>
                <c:pt idx="10223">
                  <c:v>91.37</c:v>
                </c:pt>
                <c:pt idx="10224">
                  <c:v>91.37</c:v>
                </c:pt>
                <c:pt idx="10225">
                  <c:v>91.37</c:v>
                </c:pt>
                <c:pt idx="10226">
                  <c:v>91.37</c:v>
                </c:pt>
                <c:pt idx="10227">
                  <c:v>91.37</c:v>
                </c:pt>
                <c:pt idx="10228">
                  <c:v>91.37</c:v>
                </c:pt>
                <c:pt idx="10229">
                  <c:v>91.37</c:v>
                </c:pt>
                <c:pt idx="10230">
                  <c:v>91.37</c:v>
                </c:pt>
                <c:pt idx="10231">
                  <c:v>91.37</c:v>
                </c:pt>
                <c:pt idx="10232">
                  <c:v>91.37</c:v>
                </c:pt>
                <c:pt idx="10233">
                  <c:v>91.37</c:v>
                </c:pt>
                <c:pt idx="10234">
                  <c:v>91.37</c:v>
                </c:pt>
                <c:pt idx="10235">
                  <c:v>91.37</c:v>
                </c:pt>
                <c:pt idx="10236">
                  <c:v>91.37</c:v>
                </c:pt>
                <c:pt idx="10237">
                  <c:v>91.37</c:v>
                </c:pt>
                <c:pt idx="10238">
                  <c:v>91.37</c:v>
                </c:pt>
                <c:pt idx="10239">
                  <c:v>91.44</c:v>
                </c:pt>
                <c:pt idx="10240">
                  <c:v>91.44</c:v>
                </c:pt>
                <c:pt idx="10241">
                  <c:v>91.44</c:v>
                </c:pt>
                <c:pt idx="10242">
                  <c:v>91.44</c:v>
                </c:pt>
                <c:pt idx="10243">
                  <c:v>91.44</c:v>
                </c:pt>
                <c:pt idx="10244">
                  <c:v>91.44</c:v>
                </c:pt>
                <c:pt idx="10245">
                  <c:v>91.44</c:v>
                </c:pt>
                <c:pt idx="10246">
                  <c:v>91.44</c:v>
                </c:pt>
                <c:pt idx="10247">
                  <c:v>91.44</c:v>
                </c:pt>
                <c:pt idx="10248">
                  <c:v>91.44</c:v>
                </c:pt>
                <c:pt idx="10249">
                  <c:v>91.44</c:v>
                </c:pt>
                <c:pt idx="10250">
                  <c:v>91.44</c:v>
                </c:pt>
                <c:pt idx="10251">
                  <c:v>91.44</c:v>
                </c:pt>
                <c:pt idx="10252">
                  <c:v>91.44</c:v>
                </c:pt>
                <c:pt idx="10253">
                  <c:v>91.5</c:v>
                </c:pt>
                <c:pt idx="10254">
                  <c:v>91.5</c:v>
                </c:pt>
                <c:pt idx="10255">
                  <c:v>91.5</c:v>
                </c:pt>
                <c:pt idx="10256">
                  <c:v>91.5</c:v>
                </c:pt>
                <c:pt idx="10257">
                  <c:v>91.5</c:v>
                </c:pt>
                <c:pt idx="10258">
                  <c:v>91.5</c:v>
                </c:pt>
                <c:pt idx="10259">
                  <c:v>91.5</c:v>
                </c:pt>
                <c:pt idx="10260">
                  <c:v>91.5</c:v>
                </c:pt>
                <c:pt idx="10261">
                  <c:v>91.5</c:v>
                </c:pt>
                <c:pt idx="10262">
                  <c:v>91.5</c:v>
                </c:pt>
                <c:pt idx="10263">
                  <c:v>91.5</c:v>
                </c:pt>
                <c:pt idx="10264">
                  <c:v>91.5</c:v>
                </c:pt>
                <c:pt idx="10265">
                  <c:v>91.5</c:v>
                </c:pt>
                <c:pt idx="10266">
                  <c:v>91.5</c:v>
                </c:pt>
                <c:pt idx="10267">
                  <c:v>91.5</c:v>
                </c:pt>
                <c:pt idx="10268">
                  <c:v>91.5</c:v>
                </c:pt>
                <c:pt idx="10269">
                  <c:v>91.5</c:v>
                </c:pt>
                <c:pt idx="10270">
                  <c:v>91.69</c:v>
                </c:pt>
                <c:pt idx="10271">
                  <c:v>91.69</c:v>
                </c:pt>
                <c:pt idx="10272">
                  <c:v>91.69</c:v>
                </c:pt>
                <c:pt idx="10273">
                  <c:v>91.69</c:v>
                </c:pt>
                <c:pt idx="10274">
                  <c:v>91.69</c:v>
                </c:pt>
                <c:pt idx="10275">
                  <c:v>91.69</c:v>
                </c:pt>
                <c:pt idx="10276">
                  <c:v>91.69</c:v>
                </c:pt>
                <c:pt idx="10277">
                  <c:v>91.69</c:v>
                </c:pt>
                <c:pt idx="10278">
                  <c:v>91.69</c:v>
                </c:pt>
                <c:pt idx="10279">
                  <c:v>91.69</c:v>
                </c:pt>
                <c:pt idx="10280">
                  <c:v>91.69</c:v>
                </c:pt>
                <c:pt idx="10281">
                  <c:v>91.69</c:v>
                </c:pt>
                <c:pt idx="10282">
                  <c:v>91.69</c:v>
                </c:pt>
                <c:pt idx="10283">
                  <c:v>91.69</c:v>
                </c:pt>
                <c:pt idx="10284">
                  <c:v>91.69</c:v>
                </c:pt>
                <c:pt idx="10285">
                  <c:v>91.69</c:v>
                </c:pt>
                <c:pt idx="10286">
                  <c:v>91.69</c:v>
                </c:pt>
                <c:pt idx="10287">
                  <c:v>91.69</c:v>
                </c:pt>
                <c:pt idx="10288">
                  <c:v>91.81</c:v>
                </c:pt>
                <c:pt idx="10289">
                  <c:v>91.81</c:v>
                </c:pt>
                <c:pt idx="10290">
                  <c:v>91.81</c:v>
                </c:pt>
                <c:pt idx="10291">
                  <c:v>91.81</c:v>
                </c:pt>
                <c:pt idx="10292">
                  <c:v>91.81</c:v>
                </c:pt>
                <c:pt idx="10293">
                  <c:v>91.81</c:v>
                </c:pt>
                <c:pt idx="10294">
                  <c:v>91.81</c:v>
                </c:pt>
                <c:pt idx="10295">
                  <c:v>91.81</c:v>
                </c:pt>
                <c:pt idx="10296">
                  <c:v>91.81</c:v>
                </c:pt>
                <c:pt idx="10297">
                  <c:v>91.81</c:v>
                </c:pt>
                <c:pt idx="10298">
                  <c:v>91.81</c:v>
                </c:pt>
                <c:pt idx="10299">
                  <c:v>91.81</c:v>
                </c:pt>
                <c:pt idx="10300">
                  <c:v>91.81</c:v>
                </c:pt>
                <c:pt idx="10301">
                  <c:v>91.81</c:v>
                </c:pt>
                <c:pt idx="10302">
                  <c:v>91.69</c:v>
                </c:pt>
                <c:pt idx="10303">
                  <c:v>91.69</c:v>
                </c:pt>
                <c:pt idx="10304">
                  <c:v>91.69</c:v>
                </c:pt>
                <c:pt idx="10305">
                  <c:v>91.69</c:v>
                </c:pt>
                <c:pt idx="10306">
                  <c:v>91.69</c:v>
                </c:pt>
                <c:pt idx="10307">
                  <c:v>91.69</c:v>
                </c:pt>
                <c:pt idx="10308">
                  <c:v>91.69</c:v>
                </c:pt>
                <c:pt idx="10309">
                  <c:v>91.69</c:v>
                </c:pt>
                <c:pt idx="10310">
                  <c:v>91.69</c:v>
                </c:pt>
                <c:pt idx="10311">
                  <c:v>91.69</c:v>
                </c:pt>
                <c:pt idx="10312">
                  <c:v>91.69</c:v>
                </c:pt>
                <c:pt idx="10313">
                  <c:v>91.69</c:v>
                </c:pt>
                <c:pt idx="10314">
                  <c:v>91.69</c:v>
                </c:pt>
                <c:pt idx="10315">
                  <c:v>91.69</c:v>
                </c:pt>
                <c:pt idx="10316">
                  <c:v>91.69</c:v>
                </c:pt>
                <c:pt idx="10317">
                  <c:v>91.69</c:v>
                </c:pt>
                <c:pt idx="10318">
                  <c:v>91.69</c:v>
                </c:pt>
                <c:pt idx="10319">
                  <c:v>91.69</c:v>
                </c:pt>
                <c:pt idx="10320">
                  <c:v>92.12</c:v>
                </c:pt>
                <c:pt idx="10321">
                  <c:v>92.12</c:v>
                </c:pt>
                <c:pt idx="10322">
                  <c:v>92.12</c:v>
                </c:pt>
                <c:pt idx="10323">
                  <c:v>92.12</c:v>
                </c:pt>
                <c:pt idx="10324">
                  <c:v>92.12</c:v>
                </c:pt>
                <c:pt idx="10325">
                  <c:v>92.12</c:v>
                </c:pt>
                <c:pt idx="10326">
                  <c:v>92.12</c:v>
                </c:pt>
                <c:pt idx="10327">
                  <c:v>92.12</c:v>
                </c:pt>
                <c:pt idx="10328">
                  <c:v>92.12</c:v>
                </c:pt>
                <c:pt idx="10329">
                  <c:v>92.12</c:v>
                </c:pt>
                <c:pt idx="10330">
                  <c:v>92.12</c:v>
                </c:pt>
                <c:pt idx="10331">
                  <c:v>92.12</c:v>
                </c:pt>
                <c:pt idx="10332">
                  <c:v>92.12</c:v>
                </c:pt>
                <c:pt idx="10333">
                  <c:v>92.12</c:v>
                </c:pt>
                <c:pt idx="10334">
                  <c:v>92.12</c:v>
                </c:pt>
                <c:pt idx="10335">
                  <c:v>92.25</c:v>
                </c:pt>
                <c:pt idx="10336">
                  <c:v>92.25</c:v>
                </c:pt>
                <c:pt idx="10337">
                  <c:v>92.25</c:v>
                </c:pt>
                <c:pt idx="10338">
                  <c:v>92.25</c:v>
                </c:pt>
                <c:pt idx="10339">
                  <c:v>92.25</c:v>
                </c:pt>
                <c:pt idx="10340">
                  <c:v>92.25</c:v>
                </c:pt>
                <c:pt idx="10341">
                  <c:v>92.25</c:v>
                </c:pt>
                <c:pt idx="10342">
                  <c:v>92.25</c:v>
                </c:pt>
                <c:pt idx="10343">
                  <c:v>92.25</c:v>
                </c:pt>
                <c:pt idx="10344">
                  <c:v>92.25</c:v>
                </c:pt>
                <c:pt idx="10345">
                  <c:v>92.25</c:v>
                </c:pt>
                <c:pt idx="10346">
                  <c:v>92.25</c:v>
                </c:pt>
                <c:pt idx="10347">
                  <c:v>92.25</c:v>
                </c:pt>
                <c:pt idx="10348">
                  <c:v>92.25</c:v>
                </c:pt>
                <c:pt idx="10349">
                  <c:v>92.25</c:v>
                </c:pt>
                <c:pt idx="10350">
                  <c:v>92.25</c:v>
                </c:pt>
                <c:pt idx="10351">
                  <c:v>92.25</c:v>
                </c:pt>
                <c:pt idx="10352">
                  <c:v>92.25</c:v>
                </c:pt>
                <c:pt idx="10353">
                  <c:v>92.25</c:v>
                </c:pt>
                <c:pt idx="10354">
                  <c:v>92.25</c:v>
                </c:pt>
                <c:pt idx="10355">
                  <c:v>92.25</c:v>
                </c:pt>
                <c:pt idx="10356">
                  <c:v>92.25</c:v>
                </c:pt>
                <c:pt idx="10357">
                  <c:v>92.25</c:v>
                </c:pt>
                <c:pt idx="10358">
                  <c:v>92.25</c:v>
                </c:pt>
                <c:pt idx="10359">
                  <c:v>92.25</c:v>
                </c:pt>
                <c:pt idx="10360">
                  <c:v>92.25</c:v>
                </c:pt>
                <c:pt idx="10361">
                  <c:v>92.25</c:v>
                </c:pt>
                <c:pt idx="10362">
                  <c:v>92.25</c:v>
                </c:pt>
                <c:pt idx="10363">
                  <c:v>92.25</c:v>
                </c:pt>
                <c:pt idx="10364">
                  <c:v>92.25</c:v>
                </c:pt>
                <c:pt idx="10365">
                  <c:v>92.25</c:v>
                </c:pt>
                <c:pt idx="10366">
                  <c:v>92.25</c:v>
                </c:pt>
                <c:pt idx="10367">
                  <c:v>92.25</c:v>
                </c:pt>
                <c:pt idx="10368">
                  <c:v>92.25</c:v>
                </c:pt>
                <c:pt idx="10369">
                  <c:v>92.25</c:v>
                </c:pt>
                <c:pt idx="10370">
                  <c:v>92.25</c:v>
                </c:pt>
                <c:pt idx="10371">
                  <c:v>92.5</c:v>
                </c:pt>
                <c:pt idx="10372">
                  <c:v>92.5</c:v>
                </c:pt>
                <c:pt idx="10373">
                  <c:v>92.5</c:v>
                </c:pt>
                <c:pt idx="10374">
                  <c:v>92.5</c:v>
                </c:pt>
                <c:pt idx="10375">
                  <c:v>92.5</c:v>
                </c:pt>
                <c:pt idx="10376">
                  <c:v>92.5</c:v>
                </c:pt>
                <c:pt idx="10377">
                  <c:v>92.5</c:v>
                </c:pt>
                <c:pt idx="10378">
                  <c:v>92.5</c:v>
                </c:pt>
                <c:pt idx="10379">
                  <c:v>92.5</c:v>
                </c:pt>
                <c:pt idx="10380">
                  <c:v>92.5</c:v>
                </c:pt>
                <c:pt idx="10381">
                  <c:v>92.5</c:v>
                </c:pt>
                <c:pt idx="10382">
                  <c:v>92.5</c:v>
                </c:pt>
                <c:pt idx="10383">
                  <c:v>92.5</c:v>
                </c:pt>
                <c:pt idx="10384">
                  <c:v>92.5</c:v>
                </c:pt>
                <c:pt idx="10385">
                  <c:v>92.37</c:v>
                </c:pt>
                <c:pt idx="10386">
                  <c:v>92.37</c:v>
                </c:pt>
                <c:pt idx="10387">
                  <c:v>92.37</c:v>
                </c:pt>
                <c:pt idx="10388">
                  <c:v>92.37</c:v>
                </c:pt>
                <c:pt idx="10389">
                  <c:v>92.37</c:v>
                </c:pt>
                <c:pt idx="10390">
                  <c:v>92.37</c:v>
                </c:pt>
                <c:pt idx="10391">
                  <c:v>92.37</c:v>
                </c:pt>
                <c:pt idx="10392">
                  <c:v>92.37</c:v>
                </c:pt>
                <c:pt idx="10393">
                  <c:v>92.37</c:v>
                </c:pt>
                <c:pt idx="10394">
                  <c:v>92.37</c:v>
                </c:pt>
                <c:pt idx="10395">
                  <c:v>92.37</c:v>
                </c:pt>
                <c:pt idx="10396">
                  <c:v>92.37</c:v>
                </c:pt>
                <c:pt idx="10397">
                  <c:v>92.37</c:v>
                </c:pt>
                <c:pt idx="10398">
                  <c:v>92.37</c:v>
                </c:pt>
                <c:pt idx="10399">
                  <c:v>92.37</c:v>
                </c:pt>
                <c:pt idx="10400">
                  <c:v>92.37</c:v>
                </c:pt>
                <c:pt idx="10401">
                  <c:v>92.37</c:v>
                </c:pt>
                <c:pt idx="10402">
                  <c:v>92.37</c:v>
                </c:pt>
                <c:pt idx="10403">
                  <c:v>91.56</c:v>
                </c:pt>
                <c:pt idx="10404">
                  <c:v>91.56</c:v>
                </c:pt>
                <c:pt idx="10405">
                  <c:v>91.56</c:v>
                </c:pt>
                <c:pt idx="10406">
                  <c:v>91.56</c:v>
                </c:pt>
                <c:pt idx="10407">
                  <c:v>91.56</c:v>
                </c:pt>
                <c:pt idx="10408">
                  <c:v>91.56</c:v>
                </c:pt>
                <c:pt idx="10409">
                  <c:v>91.56</c:v>
                </c:pt>
                <c:pt idx="10410">
                  <c:v>91.56</c:v>
                </c:pt>
                <c:pt idx="10411">
                  <c:v>91.56</c:v>
                </c:pt>
                <c:pt idx="10412">
                  <c:v>91.56</c:v>
                </c:pt>
                <c:pt idx="10413">
                  <c:v>91.56</c:v>
                </c:pt>
                <c:pt idx="10414">
                  <c:v>91.56</c:v>
                </c:pt>
                <c:pt idx="10415">
                  <c:v>91.56</c:v>
                </c:pt>
                <c:pt idx="10416">
                  <c:v>91.56</c:v>
                </c:pt>
                <c:pt idx="10417">
                  <c:v>91.56</c:v>
                </c:pt>
                <c:pt idx="10418">
                  <c:v>91.37</c:v>
                </c:pt>
                <c:pt idx="10419">
                  <c:v>91.37</c:v>
                </c:pt>
                <c:pt idx="10420">
                  <c:v>91.37</c:v>
                </c:pt>
                <c:pt idx="10421">
                  <c:v>91.37</c:v>
                </c:pt>
                <c:pt idx="10422">
                  <c:v>91.37</c:v>
                </c:pt>
                <c:pt idx="10423">
                  <c:v>91.37</c:v>
                </c:pt>
                <c:pt idx="10424">
                  <c:v>91.37</c:v>
                </c:pt>
                <c:pt idx="10425">
                  <c:v>91.37</c:v>
                </c:pt>
                <c:pt idx="10426">
                  <c:v>91.37</c:v>
                </c:pt>
                <c:pt idx="10427">
                  <c:v>91.37</c:v>
                </c:pt>
                <c:pt idx="10428">
                  <c:v>91.37</c:v>
                </c:pt>
                <c:pt idx="10429">
                  <c:v>91.37</c:v>
                </c:pt>
                <c:pt idx="10430">
                  <c:v>91.37</c:v>
                </c:pt>
                <c:pt idx="10431">
                  <c:v>91.37</c:v>
                </c:pt>
                <c:pt idx="10432">
                  <c:v>91.37</c:v>
                </c:pt>
                <c:pt idx="10433">
                  <c:v>91.37</c:v>
                </c:pt>
                <c:pt idx="10434">
                  <c:v>91.37</c:v>
                </c:pt>
                <c:pt idx="10435">
                  <c:v>91.37</c:v>
                </c:pt>
                <c:pt idx="10436">
                  <c:v>91.69</c:v>
                </c:pt>
                <c:pt idx="10437">
                  <c:v>91.69</c:v>
                </c:pt>
                <c:pt idx="10438">
                  <c:v>91.69</c:v>
                </c:pt>
                <c:pt idx="10439">
                  <c:v>91.69</c:v>
                </c:pt>
                <c:pt idx="10440">
                  <c:v>91.69</c:v>
                </c:pt>
                <c:pt idx="10441">
                  <c:v>91.69</c:v>
                </c:pt>
                <c:pt idx="10442">
                  <c:v>91.69</c:v>
                </c:pt>
                <c:pt idx="10443">
                  <c:v>91.69</c:v>
                </c:pt>
                <c:pt idx="10444">
                  <c:v>91.69</c:v>
                </c:pt>
                <c:pt idx="10445">
                  <c:v>91.69</c:v>
                </c:pt>
                <c:pt idx="10446">
                  <c:v>91.69</c:v>
                </c:pt>
                <c:pt idx="10447">
                  <c:v>91.69</c:v>
                </c:pt>
                <c:pt idx="10448">
                  <c:v>91.69</c:v>
                </c:pt>
                <c:pt idx="10449">
                  <c:v>91.69</c:v>
                </c:pt>
                <c:pt idx="10450">
                  <c:v>91.69</c:v>
                </c:pt>
                <c:pt idx="10451">
                  <c:v>91.69</c:v>
                </c:pt>
                <c:pt idx="10452">
                  <c:v>91.69</c:v>
                </c:pt>
                <c:pt idx="10453">
                  <c:v>91.69</c:v>
                </c:pt>
                <c:pt idx="10454">
                  <c:v>91.62</c:v>
                </c:pt>
                <c:pt idx="10455">
                  <c:v>91.62</c:v>
                </c:pt>
                <c:pt idx="10456">
                  <c:v>91.62</c:v>
                </c:pt>
                <c:pt idx="10457">
                  <c:v>91.62</c:v>
                </c:pt>
                <c:pt idx="10458">
                  <c:v>91.62</c:v>
                </c:pt>
                <c:pt idx="10459">
                  <c:v>91.62</c:v>
                </c:pt>
                <c:pt idx="10460">
                  <c:v>91.62</c:v>
                </c:pt>
                <c:pt idx="10461">
                  <c:v>91.62</c:v>
                </c:pt>
                <c:pt idx="10462">
                  <c:v>91.62</c:v>
                </c:pt>
                <c:pt idx="10463">
                  <c:v>91.62</c:v>
                </c:pt>
                <c:pt idx="10464">
                  <c:v>91.62</c:v>
                </c:pt>
                <c:pt idx="10465">
                  <c:v>91.62</c:v>
                </c:pt>
                <c:pt idx="10466">
                  <c:v>91.62</c:v>
                </c:pt>
                <c:pt idx="10467">
                  <c:v>91.62</c:v>
                </c:pt>
                <c:pt idx="10468">
                  <c:v>91.81</c:v>
                </c:pt>
                <c:pt idx="10469">
                  <c:v>91.81</c:v>
                </c:pt>
                <c:pt idx="10470">
                  <c:v>91.81</c:v>
                </c:pt>
                <c:pt idx="10471">
                  <c:v>91.81</c:v>
                </c:pt>
                <c:pt idx="10472">
                  <c:v>91.81</c:v>
                </c:pt>
                <c:pt idx="10473">
                  <c:v>91.81</c:v>
                </c:pt>
                <c:pt idx="10474">
                  <c:v>91.81</c:v>
                </c:pt>
                <c:pt idx="10475">
                  <c:v>91.81</c:v>
                </c:pt>
                <c:pt idx="10476">
                  <c:v>91.81</c:v>
                </c:pt>
                <c:pt idx="10477">
                  <c:v>91.81</c:v>
                </c:pt>
                <c:pt idx="10478">
                  <c:v>91.81</c:v>
                </c:pt>
                <c:pt idx="10479">
                  <c:v>91.81</c:v>
                </c:pt>
                <c:pt idx="10480">
                  <c:v>91.81</c:v>
                </c:pt>
                <c:pt idx="10481">
                  <c:v>91.81</c:v>
                </c:pt>
                <c:pt idx="10482">
                  <c:v>91.81</c:v>
                </c:pt>
                <c:pt idx="10483">
                  <c:v>91.81</c:v>
                </c:pt>
                <c:pt idx="10484">
                  <c:v>91.81</c:v>
                </c:pt>
                <c:pt idx="10485">
                  <c:v>91.81</c:v>
                </c:pt>
                <c:pt idx="10486">
                  <c:v>91.75</c:v>
                </c:pt>
                <c:pt idx="10487">
                  <c:v>91.75</c:v>
                </c:pt>
                <c:pt idx="10488">
                  <c:v>91.75</c:v>
                </c:pt>
                <c:pt idx="10489">
                  <c:v>91.75</c:v>
                </c:pt>
                <c:pt idx="10490">
                  <c:v>91.75</c:v>
                </c:pt>
                <c:pt idx="10491">
                  <c:v>91.75</c:v>
                </c:pt>
                <c:pt idx="10492">
                  <c:v>91.75</c:v>
                </c:pt>
                <c:pt idx="10493">
                  <c:v>91.75</c:v>
                </c:pt>
                <c:pt idx="10494">
                  <c:v>91.75</c:v>
                </c:pt>
                <c:pt idx="10495">
                  <c:v>91.75</c:v>
                </c:pt>
                <c:pt idx="10496">
                  <c:v>91.75</c:v>
                </c:pt>
                <c:pt idx="10497">
                  <c:v>91.75</c:v>
                </c:pt>
                <c:pt idx="10498">
                  <c:v>91.75</c:v>
                </c:pt>
                <c:pt idx="10499">
                  <c:v>91.75</c:v>
                </c:pt>
                <c:pt idx="10500">
                  <c:v>91.75</c:v>
                </c:pt>
                <c:pt idx="10501">
                  <c:v>91.87</c:v>
                </c:pt>
                <c:pt idx="10502">
                  <c:v>91.87</c:v>
                </c:pt>
                <c:pt idx="10503">
                  <c:v>91.87</c:v>
                </c:pt>
                <c:pt idx="10504">
                  <c:v>91.87</c:v>
                </c:pt>
                <c:pt idx="10505">
                  <c:v>91.87</c:v>
                </c:pt>
                <c:pt idx="10506">
                  <c:v>91.87</c:v>
                </c:pt>
                <c:pt idx="10507">
                  <c:v>91.87</c:v>
                </c:pt>
                <c:pt idx="10508">
                  <c:v>91.87</c:v>
                </c:pt>
                <c:pt idx="10509">
                  <c:v>91.87</c:v>
                </c:pt>
                <c:pt idx="10510">
                  <c:v>91.87</c:v>
                </c:pt>
                <c:pt idx="10511">
                  <c:v>91.87</c:v>
                </c:pt>
                <c:pt idx="10512">
                  <c:v>91.87</c:v>
                </c:pt>
                <c:pt idx="10513">
                  <c:v>91.87</c:v>
                </c:pt>
                <c:pt idx="10514">
                  <c:v>91.87</c:v>
                </c:pt>
                <c:pt idx="10515">
                  <c:v>91.87</c:v>
                </c:pt>
                <c:pt idx="10516">
                  <c:v>91.87</c:v>
                </c:pt>
                <c:pt idx="10517">
                  <c:v>91.87</c:v>
                </c:pt>
                <c:pt idx="10518">
                  <c:v>91.87</c:v>
                </c:pt>
                <c:pt idx="10519">
                  <c:v>92.12</c:v>
                </c:pt>
                <c:pt idx="10520">
                  <c:v>92.12</c:v>
                </c:pt>
                <c:pt idx="10521">
                  <c:v>92.12</c:v>
                </c:pt>
                <c:pt idx="10522">
                  <c:v>92.12</c:v>
                </c:pt>
                <c:pt idx="10523">
                  <c:v>92.12</c:v>
                </c:pt>
                <c:pt idx="10524">
                  <c:v>92.12</c:v>
                </c:pt>
                <c:pt idx="10525">
                  <c:v>92.12</c:v>
                </c:pt>
                <c:pt idx="10526">
                  <c:v>92.12</c:v>
                </c:pt>
                <c:pt idx="10527">
                  <c:v>92.12</c:v>
                </c:pt>
                <c:pt idx="10528">
                  <c:v>92.12</c:v>
                </c:pt>
                <c:pt idx="10529">
                  <c:v>92.12</c:v>
                </c:pt>
                <c:pt idx="10530">
                  <c:v>92.12</c:v>
                </c:pt>
                <c:pt idx="10531">
                  <c:v>92.12</c:v>
                </c:pt>
                <c:pt idx="10532">
                  <c:v>92.12</c:v>
                </c:pt>
                <c:pt idx="10533">
                  <c:v>92.12</c:v>
                </c:pt>
                <c:pt idx="10534">
                  <c:v>92.12</c:v>
                </c:pt>
                <c:pt idx="10535">
                  <c:v>92.12</c:v>
                </c:pt>
                <c:pt idx="10536">
                  <c:v>92.12</c:v>
                </c:pt>
                <c:pt idx="10537">
                  <c:v>91.87</c:v>
                </c:pt>
                <c:pt idx="10538">
                  <c:v>91.87</c:v>
                </c:pt>
                <c:pt idx="10539">
                  <c:v>91.87</c:v>
                </c:pt>
                <c:pt idx="10540">
                  <c:v>91.87</c:v>
                </c:pt>
                <c:pt idx="10541">
                  <c:v>91.87</c:v>
                </c:pt>
                <c:pt idx="10542">
                  <c:v>91.87</c:v>
                </c:pt>
                <c:pt idx="10543">
                  <c:v>91.87</c:v>
                </c:pt>
                <c:pt idx="10544">
                  <c:v>91.87</c:v>
                </c:pt>
                <c:pt idx="10545">
                  <c:v>91.87</c:v>
                </c:pt>
                <c:pt idx="10546">
                  <c:v>91.87</c:v>
                </c:pt>
                <c:pt idx="10547">
                  <c:v>91.87</c:v>
                </c:pt>
                <c:pt idx="10548">
                  <c:v>91.87</c:v>
                </c:pt>
                <c:pt idx="10549">
                  <c:v>91.87</c:v>
                </c:pt>
                <c:pt idx="10550">
                  <c:v>91.87</c:v>
                </c:pt>
                <c:pt idx="10551">
                  <c:v>92.19</c:v>
                </c:pt>
                <c:pt idx="10552">
                  <c:v>92.19</c:v>
                </c:pt>
                <c:pt idx="10553">
                  <c:v>92.19</c:v>
                </c:pt>
                <c:pt idx="10554">
                  <c:v>92.19</c:v>
                </c:pt>
                <c:pt idx="10555">
                  <c:v>92.19</c:v>
                </c:pt>
                <c:pt idx="10556">
                  <c:v>92.19</c:v>
                </c:pt>
                <c:pt idx="10557">
                  <c:v>92.19</c:v>
                </c:pt>
                <c:pt idx="10558">
                  <c:v>92.19</c:v>
                </c:pt>
                <c:pt idx="10559">
                  <c:v>92.19</c:v>
                </c:pt>
                <c:pt idx="10560">
                  <c:v>92.19</c:v>
                </c:pt>
                <c:pt idx="10561">
                  <c:v>92.19</c:v>
                </c:pt>
                <c:pt idx="10562">
                  <c:v>92.19</c:v>
                </c:pt>
                <c:pt idx="10563">
                  <c:v>92.19</c:v>
                </c:pt>
                <c:pt idx="10564">
                  <c:v>92.19</c:v>
                </c:pt>
                <c:pt idx="10565">
                  <c:v>92.19</c:v>
                </c:pt>
                <c:pt idx="10566">
                  <c:v>92.19</c:v>
                </c:pt>
                <c:pt idx="10567">
                  <c:v>92.19</c:v>
                </c:pt>
                <c:pt idx="10568">
                  <c:v>92.19</c:v>
                </c:pt>
                <c:pt idx="10569">
                  <c:v>92.12</c:v>
                </c:pt>
                <c:pt idx="10570">
                  <c:v>92.12</c:v>
                </c:pt>
                <c:pt idx="10571">
                  <c:v>92.12</c:v>
                </c:pt>
                <c:pt idx="10572">
                  <c:v>92.12</c:v>
                </c:pt>
                <c:pt idx="10573">
                  <c:v>92.12</c:v>
                </c:pt>
                <c:pt idx="10574">
                  <c:v>92.12</c:v>
                </c:pt>
                <c:pt idx="10575">
                  <c:v>92.12</c:v>
                </c:pt>
                <c:pt idx="10576">
                  <c:v>92.12</c:v>
                </c:pt>
                <c:pt idx="10577">
                  <c:v>92.12</c:v>
                </c:pt>
                <c:pt idx="10578">
                  <c:v>92.12</c:v>
                </c:pt>
                <c:pt idx="10579">
                  <c:v>92.12</c:v>
                </c:pt>
                <c:pt idx="10580">
                  <c:v>92.12</c:v>
                </c:pt>
                <c:pt idx="10581">
                  <c:v>92.12</c:v>
                </c:pt>
                <c:pt idx="10582">
                  <c:v>92.12</c:v>
                </c:pt>
                <c:pt idx="10583">
                  <c:v>92.12</c:v>
                </c:pt>
                <c:pt idx="10584">
                  <c:v>92.44</c:v>
                </c:pt>
                <c:pt idx="10585">
                  <c:v>92.44</c:v>
                </c:pt>
                <c:pt idx="10586">
                  <c:v>92.44</c:v>
                </c:pt>
                <c:pt idx="10587">
                  <c:v>92.44</c:v>
                </c:pt>
                <c:pt idx="10588">
                  <c:v>92.44</c:v>
                </c:pt>
                <c:pt idx="10589">
                  <c:v>92.44</c:v>
                </c:pt>
                <c:pt idx="10590">
                  <c:v>92.44</c:v>
                </c:pt>
                <c:pt idx="10591">
                  <c:v>92.44</c:v>
                </c:pt>
                <c:pt idx="10592">
                  <c:v>92.44</c:v>
                </c:pt>
                <c:pt idx="10593">
                  <c:v>92.44</c:v>
                </c:pt>
                <c:pt idx="10594">
                  <c:v>92.44</c:v>
                </c:pt>
                <c:pt idx="10595">
                  <c:v>92.44</c:v>
                </c:pt>
                <c:pt idx="10596">
                  <c:v>92.44</c:v>
                </c:pt>
                <c:pt idx="10597">
                  <c:v>92.44</c:v>
                </c:pt>
                <c:pt idx="10598">
                  <c:v>92.44</c:v>
                </c:pt>
                <c:pt idx="10599">
                  <c:v>92.44</c:v>
                </c:pt>
                <c:pt idx="10600">
                  <c:v>92.44</c:v>
                </c:pt>
                <c:pt idx="10601">
                  <c:v>92.44</c:v>
                </c:pt>
                <c:pt idx="10602">
                  <c:v>92.75</c:v>
                </c:pt>
                <c:pt idx="10603">
                  <c:v>92.75</c:v>
                </c:pt>
                <c:pt idx="10604">
                  <c:v>92.75</c:v>
                </c:pt>
                <c:pt idx="10605">
                  <c:v>92.75</c:v>
                </c:pt>
                <c:pt idx="10606">
                  <c:v>92.75</c:v>
                </c:pt>
                <c:pt idx="10607">
                  <c:v>92.75</c:v>
                </c:pt>
                <c:pt idx="10608">
                  <c:v>92.75</c:v>
                </c:pt>
                <c:pt idx="10609">
                  <c:v>92.75</c:v>
                </c:pt>
                <c:pt idx="10610">
                  <c:v>92.75</c:v>
                </c:pt>
                <c:pt idx="10611">
                  <c:v>92.75</c:v>
                </c:pt>
                <c:pt idx="10612">
                  <c:v>92.75</c:v>
                </c:pt>
                <c:pt idx="10613">
                  <c:v>92.75</c:v>
                </c:pt>
                <c:pt idx="10614">
                  <c:v>92.75</c:v>
                </c:pt>
                <c:pt idx="10615">
                  <c:v>92.75</c:v>
                </c:pt>
                <c:pt idx="10616">
                  <c:v>92.75</c:v>
                </c:pt>
                <c:pt idx="10617">
                  <c:v>92.75</c:v>
                </c:pt>
                <c:pt idx="10618">
                  <c:v>92.75</c:v>
                </c:pt>
                <c:pt idx="10619">
                  <c:v>92.75</c:v>
                </c:pt>
                <c:pt idx="10620">
                  <c:v>92.25</c:v>
                </c:pt>
                <c:pt idx="10621">
                  <c:v>92.25</c:v>
                </c:pt>
                <c:pt idx="10622">
                  <c:v>92.25</c:v>
                </c:pt>
                <c:pt idx="10623">
                  <c:v>92.25</c:v>
                </c:pt>
                <c:pt idx="10624">
                  <c:v>92.25</c:v>
                </c:pt>
                <c:pt idx="10625">
                  <c:v>92.25</c:v>
                </c:pt>
                <c:pt idx="10626">
                  <c:v>92.25</c:v>
                </c:pt>
                <c:pt idx="10627">
                  <c:v>92.25</c:v>
                </c:pt>
                <c:pt idx="10628">
                  <c:v>92.25</c:v>
                </c:pt>
                <c:pt idx="10629">
                  <c:v>92.25</c:v>
                </c:pt>
                <c:pt idx="10630">
                  <c:v>92.25</c:v>
                </c:pt>
                <c:pt idx="10631">
                  <c:v>92.25</c:v>
                </c:pt>
                <c:pt idx="10632">
                  <c:v>92.25</c:v>
                </c:pt>
                <c:pt idx="10633">
                  <c:v>92.25</c:v>
                </c:pt>
                <c:pt idx="10634">
                  <c:v>92.5</c:v>
                </c:pt>
                <c:pt idx="10635">
                  <c:v>92.5</c:v>
                </c:pt>
                <c:pt idx="10636">
                  <c:v>92.5</c:v>
                </c:pt>
                <c:pt idx="10637">
                  <c:v>92.5</c:v>
                </c:pt>
                <c:pt idx="10638">
                  <c:v>92.5</c:v>
                </c:pt>
                <c:pt idx="10639">
                  <c:v>92.5</c:v>
                </c:pt>
                <c:pt idx="10640">
                  <c:v>92.5</c:v>
                </c:pt>
                <c:pt idx="10641">
                  <c:v>92.5</c:v>
                </c:pt>
                <c:pt idx="10642">
                  <c:v>92.5</c:v>
                </c:pt>
                <c:pt idx="10643">
                  <c:v>92.5</c:v>
                </c:pt>
                <c:pt idx="10644">
                  <c:v>92.5</c:v>
                </c:pt>
                <c:pt idx="10645">
                  <c:v>92.5</c:v>
                </c:pt>
                <c:pt idx="10646">
                  <c:v>92.5</c:v>
                </c:pt>
                <c:pt idx="10647">
                  <c:v>92.5</c:v>
                </c:pt>
                <c:pt idx="10648">
                  <c:v>92.5</c:v>
                </c:pt>
                <c:pt idx="10649">
                  <c:v>92.5</c:v>
                </c:pt>
                <c:pt idx="10650">
                  <c:v>92.5</c:v>
                </c:pt>
                <c:pt idx="10651">
                  <c:v>92.5</c:v>
                </c:pt>
                <c:pt idx="10652">
                  <c:v>92.69</c:v>
                </c:pt>
                <c:pt idx="10653">
                  <c:v>92.69</c:v>
                </c:pt>
                <c:pt idx="10654">
                  <c:v>92.69</c:v>
                </c:pt>
                <c:pt idx="10655">
                  <c:v>92.69</c:v>
                </c:pt>
                <c:pt idx="10656">
                  <c:v>92.69</c:v>
                </c:pt>
                <c:pt idx="10657">
                  <c:v>92.69</c:v>
                </c:pt>
                <c:pt idx="10658">
                  <c:v>92.69</c:v>
                </c:pt>
                <c:pt idx="10659">
                  <c:v>92.69</c:v>
                </c:pt>
                <c:pt idx="10660">
                  <c:v>92.69</c:v>
                </c:pt>
                <c:pt idx="10661">
                  <c:v>92.69</c:v>
                </c:pt>
                <c:pt idx="10662">
                  <c:v>92.69</c:v>
                </c:pt>
                <c:pt idx="10663">
                  <c:v>92.69</c:v>
                </c:pt>
                <c:pt idx="10664">
                  <c:v>92.69</c:v>
                </c:pt>
                <c:pt idx="10665">
                  <c:v>92.69</c:v>
                </c:pt>
                <c:pt idx="10666">
                  <c:v>92.69</c:v>
                </c:pt>
                <c:pt idx="10667">
                  <c:v>92.69</c:v>
                </c:pt>
                <c:pt idx="10668">
                  <c:v>92.81</c:v>
                </c:pt>
                <c:pt idx="10669">
                  <c:v>92.81</c:v>
                </c:pt>
                <c:pt idx="10670">
                  <c:v>92.81</c:v>
                </c:pt>
                <c:pt idx="10671">
                  <c:v>92.81</c:v>
                </c:pt>
                <c:pt idx="10672">
                  <c:v>92.81</c:v>
                </c:pt>
                <c:pt idx="10673">
                  <c:v>92.81</c:v>
                </c:pt>
                <c:pt idx="10674">
                  <c:v>92.81</c:v>
                </c:pt>
                <c:pt idx="10675">
                  <c:v>92.81</c:v>
                </c:pt>
                <c:pt idx="10676">
                  <c:v>92.81</c:v>
                </c:pt>
                <c:pt idx="10677">
                  <c:v>92.81</c:v>
                </c:pt>
                <c:pt idx="10678">
                  <c:v>92.81</c:v>
                </c:pt>
                <c:pt idx="10679">
                  <c:v>92.81</c:v>
                </c:pt>
                <c:pt idx="10680">
                  <c:v>92.81</c:v>
                </c:pt>
                <c:pt idx="10681">
                  <c:v>92.81</c:v>
                </c:pt>
                <c:pt idx="10682">
                  <c:v>92.81</c:v>
                </c:pt>
                <c:pt idx="10683">
                  <c:v>92.81</c:v>
                </c:pt>
                <c:pt idx="10684">
                  <c:v>92.81</c:v>
                </c:pt>
                <c:pt idx="10685">
                  <c:v>92.81</c:v>
                </c:pt>
                <c:pt idx="10686">
                  <c:v>93</c:v>
                </c:pt>
                <c:pt idx="10687">
                  <c:v>93</c:v>
                </c:pt>
                <c:pt idx="10688">
                  <c:v>93</c:v>
                </c:pt>
                <c:pt idx="10689">
                  <c:v>93</c:v>
                </c:pt>
                <c:pt idx="10690">
                  <c:v>93</c:v>
                </c:pt>
                <c:pt idx="10691">
                  <c:v>93</c:v>
                </c:pt>
                <c:pt idx="10692">
                  <c:v>93</c:v>
                </c:pt>
                <c:pt idx="10693">
                  <c:v>93</c:v>
                </c:pt>
                <c:pt idx="10694">
                  <c:v>93</c:v>
                </c:pt>
                <c:pt idx="10695">
                  <c:v>93</c:v>
                </c:pt>
                <c:pt idx="10696">
                  <c:v>93</c:v>
                </c:pt>
                <c:pt idx="10697">
                  <c:v>93</c:v>
                </c:pt>
                <c:pt idx="10698">
                  <c:v>93</c:v>
                </c:pt>
                <c:pt idx="10699">
                  <c:v>93</c:v>
                </c:pt>
                <c:pt idx="10700">
                  <c:v>93</c:v>
                </c:pt>
                <c:pt idx="10701">
                  <c:v>93</c:v>
                </c:pt>
                <c:pt idx="10702">
                  <c:v>93</c:v>
                </c:pt>
                <c:pt idx="10703">
                  <c:v>93</c:v>
                </c:pt>
                <c:pt idx="10704">
                  <c:v>92.69</c:v>
                </c:pt>
                <c:pt idx="10705">
                  <c:v>92.69</c:v>
                </c:pt>
                <c:pt idx="10706">
                  <c:v>92.69</c:v>
                </c:pt>
                <c:pt idx="10707">
                  <c:v>92.69</c:v>
                </c:pt>
                <c:pt idx="10708">
                  <c:v>92.69</c:v>
                </c:pt>
                <c:pt idx="10709">
                  <c:v>92.69</c:v>
                </c:pt>
                <c:pt idx="10710">
                  <c:v>92.69</c:v>
                </c:pt>
                <c:pt idx="10711">
                  <c:v>92.69</c:v>
                </c:pt>
                <c:pt idx="10712">
                  <c:v>92.69</c:v>
                </c:pt>
                <c:pt idx="10713">
                  <c:v>92.69</c:v>
                </c:pt>
                <c:pt idx="10714">
                  <c:v>92.69</c:v>
                </c:pt>
                <c:pt idx="10715">
                  <c:v>92.69</c:v>
                </c:pt>
                <c:pt idx="10716">
                  <c:v>92.69</c:v>
                </c:pt>
                <c:pt idx="10717">
                  <c:v>92.69</c:v>
                </c:pt>
                <c:pt idx="10718">
                  <c:v>92.69</c:v>
                </c:pt>
                <c:pt idx="10719">
                  <c:v>92.69</c:v>
                </c:pt>
                <c:pt idx="10720">
                  <c:v>92.69</c:v>
                </c:pt>
                <c:pt idx="10721">
                  <c:v>92.69</c:v>
                </c:pt>
                <c:pt idx="10722">
                  <c:v>92.69</c:v>
                </c:pt>
                <c:pt idx="10723">
                  <c:v>92.69</c:v>
                </c:pt>
                <c:pt idx="10724">
                  <c:v>92.69</c:v>
                </c:pt>
                <c:pt idx="10725">
                  <c:v>92.69</c:v>
                </c:pt>
                <c:pt idx="10726">
                  <c:v>92.69</c:v>
                </c:pt>
                <c:pt idx="10727">
                  <c:v>92.69</c:v>
                </c:pt>
                <c:pt idx="10728">
                  <c:v>92.69</c:v>
                </c:pt>
                <c:pt idx="10729">
                  <c:v>92.69</c:v>
                </c:pt>
                <c:pt idx="10730">
                  <c:v>92.69</c:v>
                </c:pt>
                <c:pt idx="10731">
                  <c:v>92.69</c:v>
                </c:pt>
                <c:pt idx="10732">
                  <c:v>92.69</c:v>
                </c:pt>
                <c:pt idx="10733">
                  <c:v>92.69</c:v>
                </c:pt>
                <c:pt idx="10734">
                  <c:v>92.69</c:v>
                </c:pt>
                <c:pt idx="10735">
                  <c:v>92.69</c:v>
                </c:pt>
                <c:pt idx="10736">
                  <c:v>92.62</c:v>
                </c:pt>
                <c:pt idx="10737">
                  <c:v>92.62</c:v>
                </c:pt>
                <c:pt idx="10738">
                  <c:v>92.62</c:v>
                </c:pt>
                <c:pt idx="10739">
                  <c:v>92.62</c:v>
                </c:pt>
                <c:pt idx="10740">
                  <c:v>92.62</c:v>
                </c:pt>
                <c:pt idx="10741">
                  <c:v>92.62</c:v>
                </c:pt>
                <c:pt idx="10742">
                  <c:v>92.62</c:v>
                </c:pt>
                <c:pt idx="10743">
                  <c:v>92.62</c:v>
                </c:pt>
                <c:pt idx="10744">
                  <c:v>92.62</c:v>
                </c:pt>
                <c:pt idx="10745">
                  <c:v>92.62</c:v>
                </c:pt>
                <c:pt idx="10746">
                  <c:v>92.62</c:v>
                </c:pt>
                <c:pt idx="10747">
                  <c:v>92.62</c:v>
                </c:pt>
                <c:pt idx="10748">
                  <c:v>92.62</c:v>
                </c:pt>
                <c:pt idx="10749">
                  <c:v>92.62</c:v>
                </c:pt>
                <c:pt idx="10750">
                  <c:v>92.62</c:v>
                </c:pt>
                <c:pt idx="10751">
                  <c:v>92.75</c:v>
                </c:pt>
                <c:pt idx="10752">
                  <c:v>92.75</c:v>
                </c:pt>
                <c:pt idx="10753">
                  <c:v>92.75</c:v>
                </c:pt>
                <c:pt idx="10754">
                  <c:v>92.75</c:v>
                </c:pt>
                <c:pt idx="10755">
                  <c:v>92.75</c:v>
                </c:pt>
                <c:pt idx="10756">
                  <c:v>92.75</c:v>
                </c:pt>
                <c:pt idx="10757">
                  <c:v>92.75</c:v>
                </c:pt>
                <c:pt idx="10758">
                  <c:v>92.75</c:v>
                </c:pt>
                <c:pt idx="10759">
                  <c:v>92.75</c:v>
                </c:pt>
                <c:pt idx="10760">
                  <c:v>92.75</c:v>
                </c:pt>
                <c:pt idx="10761">
                  <c:v>92.75</c:v>
                </c:pt>
                <c:pt idx="10762">
                  <c:v>92.75</c:v>
                </c:pt>
                <c:pt idx="10763">
                  <c:v>92.75</c:v>
                </c:pt>
                <c:pt idx="10764">
                  <c:v>92.75</c:v>
                </c:pt>
                <c:pt idx="10765">
                  <c:v>92.75</c:v>
                </c:pt>
                <c:pt idx="10766">
                  <c:v>92.75</c:v>
                </c:pt>
                <c:pt idx="10767">
                  <c:v>92.75</c:v>
                </c:pt>
                <c:pt idx="10768">
                  <c:v>92.69</c:v>
                </c:pt>
                <c:pt idx="10769">
                  <c:v>92.69</c:v>
                </c:pt>
                <c:pt idx="10770">
                  <c:v>92.69</c:v>
                </c:pt>
                <c:pt idx="10771">
                  <c:v>92.69</c:v>
                </c:pt>
                <c:pt idx="10772">
                  <c:v>92.69</c:v>
                </c:pt>
                <c:pt idx="10773">
                  <c:v>92.69</c:v>
                </c:pt>
                <c:pt idx="10774">
                  <c:v>92.69</c:v>
                </c:pt>
                <c:pt idx="10775">
                  <c:v>92.69</c:v>
                </c:pt>
                <c:pt idx="10776">
                  <c:v>92.69</c:v>
                </c:pt>
                <c:pt idx="10777">
                  <c:v>92.69</c:v>
                </c:pt>
                <c:pt idx="10778">
                  <c:v>92.69</c:v>
                </c:pt>
                <c:pt idx="10779">
                  <c:v>92.69</c:v>
                </c:pt>
                <c:pt idx="10780">
                  <c:v>92.69</c:v>
                </c:pt>
                <c:pt idx="10781">
                  <c:v>92.69</c:v>
                </c:pt>
                <c:pt idx="10782">
                  <c:v>92.69</c:v>
                </c:pt>
                <c:pt idx="10783">
                  <c:v>92.69</c:v>
                </c:pt>
                <c:pt idx="10784">
                  <c:v>92.69</c:v>
                </c:pt>
                <c:pt idx="10785">
                  <c:v>92.69</c:v>
                </c:pt>
                <c:pt idx="10786">
                  <c:v>92.69</c:v>
                </c:pt>
                <c:pt idx="10787">
                  <c:v>92.69</c:v>
                </c:pt>
                <c:pt idx="10788">
                  <c:v>92.69</c:v>
                </c:pt>
                <c:pt idx="10789">
                  <c:v>92.69</c:v>
                </c:pt>
                <c:pt idx="10790">
                  <c:v>92.69</c:v>
                </c:pt>
                <c:pt idx="10791">
                  <c:v>92.69</c:v>
                </c:pt>
                <c:pt idx="10792">
                  <c:v>92.69</c:v>
                </c:pt>
                <c:pt idx="10793">
                  <c:v>92.69</c:v>
                </c:pt>
                <c:pt idx="10794">
                  <c:v>92.69</c:v>
                </c:pt>
                <c:pt idx="10795">
                  <c:v>92.69</c:v>
                </c:pt>
                <c:pt idx="10796">
                  <c:v>92.69</c:v>
                </c:pt>
                <c:pt idx="10797">
                  <c:v>92.69</c:v>
                </c:pt>
                <c:pt idx="10798">
                  <c:v>92.69</c:v>
                </c:pt>
                <c:pt idx="10799">
                  <c:v>92.69</c:v>
                </c:pt>
                <c:pt idx="10800">
                  <c:v>93.19</c:v>
                </c:pt>
                <c:pt idx="10801">
                  <c:v>93.19</c:v>
                </c:pt>
                <c:pt idx="10802">
                  <c:v>93.19</c:v>
                </c:pt>
                <c:pt idx="10803">
                  <c:v>93.19</c:v>
                </c:pt>
                <c:pt idx="10804">
                  <c:v>93.19</c:v>
                </c:pt>
                <c:pt idx="10805">
                  <c:v>93.19</c:v>
                </c:pt>
                <c:pt idx="10806">
                  <c:v>93.19</c:v>
                </c:pt>
                <c:pt idx="10807">
                  <c:v>93.19</c:v>
                </c:pt>
                <c:pt idx="10808">
                  <c:v>93.19</c:v>
                </c:pt>
                <c:pt idx="10809">
                  <c:v>93.19</c:v>
                </c:pt>
                <c:pt idx="10810">
                  <c:v>93.19</c:v>
                </c:pt>
                <c:pt idx="10811">
                  <c:v>93.19</c:v>
                </c:pt>
                <c:pt idx="10812">
                  <c:v>93.19</c:v>
                </c:pt>
                <c:pt idx="10813">
                  <c:v>93.19</c:v>
                </c:pt>
                <c:pt idx="10814">
                  <c:v>93.19</c:v>
                </c:pt>
                <c:pt idx="10815">
                  <c:v>93.19</c:v>
                </c:pt>
                <c:pt idx="10816">
                  <c:v>93.19</c:v>
                </c:pt>
                <c:pt idx="10817">
                  <c:v>93.19</c:v>
                </c:pt>
                <c:pt idx="10818">
                  <c:v>92.69</c:v>
                </c:pt>
                <c:pt idx="10819">
                  <c:v>92.69</c:v>
                </c:pt>
                <c:pt idx="10820">
                  <c:v>92.69</c:v>
                </c:pt>
                <c:pt idx="10821">
                  <c:v>92.69</c:v>
                </c:pt>
                <c:pt idx="10822">
                  <c:v>92.69</c:v>
                </c:pt>
                <c:pt idx="10823">
                  <c:v>92.69</c:v>
                </c:pt>
                <c:pt idx="10824">
                  <c:v>92.69</c:v>
                </c:pt>
                <c:pt idx="10825">
                  <c:v>92.69</c:v>
                </c:pt>
                <c:pt idx="10826">
                  <c:v>92.69</c:v>
                </c:pt>
                <c:pt idx="10827">
                  <c:v>92.69</c:v>
                </c:pt>
                <c:pt idx="10828">
                  <c:v>92.69</c:v>
                </c:pt>
                <c:pt idx="10829">
                  <c:v>92.69</c:v>
                </c:pt>
                <c:pt idx="10830">
                  <c:v>92.69</c:v>
                </c:pt>
                <c:pt idx="10831">
                  <c:v>92.69</c:v>
                </c:pt>
                <c:pt idx="10832">
                  <c:v>92.69</c:v>
                </c:pt>
                <c:pt idx="10833">
                  <c:v>92.69</c:v>
                </c:pt>
                <c:pt idx="10834">
                  <c:v>92.69</c:v>
                </c:pt>
                <c:pt idx="10835">
                  <c:v>92.69</c:v>
                </c:pt>
                <c:pt idx="10836">
                  <c:v>93</c:v>
                </c:pt>
                <c:pt idx="10837">
                  <c:v>93</c:v>
                </c:pt>
                <c:pt idx="10838">
                  <c:v>93</c:v>
                </c:pt>
                <c:pt idx="10839">
                  <c:v>93</c:v>
                </c:pt>
                <c:pt idx="10840">
                  <c:v>93</c:v>
                </c:pt>
                <c:pt idx="10841">
                  <c:v>93</c:v>
                </c:pt>
                <c:pt idx="10842">
                  <c:v>93</c:v>
                </c:pt>
                <c:pt idx="10843">
                  <c:v>93</c:v>
                </c:pt>
                <c:pt idx="10844">
                  <c:v>93</c:v>
                </c:pt>
                <c:pt idx="10845">
                  <c:v>93</c:v>
                </c:pt>
                <c:pt idx="10846">
                  <c:v>93</c:v>
                </c:pt>
                <c:pt idx="10847">
                  <c:v>93</c:v>
                </c:pt>
                <c:pt idx="10848">
                  <c:v>93</c:v>
                </c:pt>
                <c:pt idx="10849">
                  <c:v>93</c:v>
                </c:pt>
                <c:pt idx="10850">
                  <c:v>93</c:v>
                </c:pt>
                <c:pt idx="10851">
                  <c:v>93</c:v>
                </c:pt>
                <c:pt idx="10852">
                  <c:v>93</c:v>
                </c:pt>
                <c:pt idx="10853">
                  <c:v>93</c:v>
                </c:pt>
                <c:pt idx="10854">
                  <c:v>93.75</c:v>
                </c:pt>
                <c:pt idx="10855">
                  <c:v>93.75</c:v>
                </c:pt>
                <c:pt idx="10856">
                  <c:v>93.75</c:v>
                </c:pt>
                <c:pt idx="10857">
                  <c:v>93.75</c:v>
                </c:pt>
                <c:pt idx="10858">
                  <c:v>93.75</c:v>
                </c:pt>
                <c:pt idx="10859">
                  <c:v>93.75</c:v>
                </c:pt>
                <c:pt idx="10860">
                  <c:v>93.75</c:v>
                </c:pt>
                <c:pt idx="10861">
                  <c:v>93.75</c:v>
                </c:pt>
                <c:pt idx="10862">
                  <c:v>93.75</c:v>
                </c:pt>
                <c:pt idx="10863">
                  <c:v>93.75</c:v>
                </c:pt>
                <c:pt idx="10864">
                  <c:v>93.75</c:v>
                </c:pt>
                <c:pt idx="10865">
                  <c:v>93.75</c:v>
                </c:pt>
                <c:pt idx="10866">
                  <c:v>93.75</c:v>
                </c:pt>
                <c:pt idx="10867">
                  <c:v>93.75</c:v>
                </c:pt>
                <c:pt idx="10868">
                  <c:v>93.75</c:v>
                </c:pt>
                <c:pt idx="10869">
                  <c:v>93.75</c:v>
                </c:pt>
                <c:pt idx="10870">
                  <c:v>93.75</c:v>
                </c:pt>
                <c:pt idx="10871">
                  <c:v>93.75</c:v>
                </c:pt>
                <c:pt idx="10872">
                  <c:v>93.31</c:v>
                </c:pt>
                <c:pt idx="10873">
                  <c:v>93.31</c:v>
                </c:pt>
                <c:pt idx="10874">
                  <c:v>93.31</c:v>
                </c:pt>
                <c:pt idx="10875">
                  <c:v>93.31</c:v>
                </c:pt>
                <c:pt idx="10876">
                  <c:v>93.31</c:v>
                </c:pt>
                <c:pt idx="10877">
                  <c:v>93.31</c:v>
                </c:pt>
                <c:pt idx="10878">
                  <c:v>93.31</c:v>
                </c:pt>
                <c:pt idx="10879">
                  <c:v>93.31</c:v>
                </c:pt>
                <c:pt idx="10880">
                  <c:v>93.31</c:v>
                </c:pt>
                <c:pt idx="10881">
                  <c:v>93.31</c:v>
                </c:pt>
                <c:pt idx="10882">
                  <c:v>93.31</c:v>
                </c:pt>
                <c:pt idx="10883">
                  <c:v>93.31</c:v>
                </c:pt>
                <c:pt idx="10884">
                  <c:v>93.31</c:v>
                </c:pt>
                <c:pt idx="10885">
                  <c:v>93.31</c:v>
                </c:pt>
                <c:pt idx="10886">
                  <c:v>93.44</c:v>
                </c:pt>
                <c:pt idx="10887">
                  <c:v>93.44</c:v>
                </c:pt>
                <c:pt idx="10888">
                  <c:v>93.44</c:v>
                </c:pt>
                <c:pt idx="10889">
                  <c:v>93.44</c:v>
                </c:pt>
                <c:pt idx="10890">
                  <c:v>93.44</c:v>
                </c:pt>
                <c:pt idx="10891">
                  <c:v>93.44</c:v>
                </c:pt>
                <c:pt idx="10892">
                  <c:v>93.44</c:v>
                </c:pt>
                <c:pt idx="10893">
                  <c:v>93.44</c:v>
                </c:pt>
                <c:pt idx="10894">
                  <c:v>93.44</c:v>
                </c:pt>
                <c:pt idx="10895">
                  <c:v>93.44</c:v>
                </c:pt>
                <c:pt idx="10896">
                  <c:v>93.44</c:v>
                </c:pt>
                <c:pt idx="10897">
                  <c:v>93.44</c:v>
                </c:pt>
                <c:pt idx="10898">
                  <c:v>93.44</c:v>
                </c:pt>
                <c:pt idx="10899">
                  <c:v>93.44</c:v>
                </c:pt>
                <c:pt idx="10900">
                  <c:v>93.44</c:v>
                </c:pt>
                <c:pt idx="10901">
                  <c:v>93.44</c:v>
                </c:pt>
                <c:pt idx="10902">
                  <c:v>93.44</c:v>
                </c:pt>
                <c:pt idx="10903">
                  <c:v>93.44</c:v>
                </c:pt>
                <c:pt idx="10904">
                  <c:v>93.44</c:v>
                </c:pt>
                <c:pt idx="10905">
                  <c:v>93.44</c:v>
                </c:pt>
                <c:pt idx="10906">
                  <c:v>93.44</c:v>
                </c:pt>
                <c:pt idx="10907">
                  <c:v>93.44</c:v>
                </c:pt>
                <c:pt idx="10908">
                  <c:v>93.44</c:v>
                </c:pt>
                <c:pt idx="10909">
                  <c:v>93.44</c:v>
                </c:pt>
                <c:pt idx="10910">
                  <c:v>93.44</c:v>
                </c:pt>
                <c:pt idx="10911">
                  <c:v>93.44</c:v>
                </c:pt>
                <c:pt idx="10912">
                  <c:v>93.44</c:v>
                </c:pt>
                <c:pt idx="10913">
                  <c:v>93.44</c:v>
                </c:pt>
                <c:pt idx="10914">
                  <c:v>93.44</c:v>
                </c:pt>
                <c:pt idx="10915">
                  <c:v>93.44</c:v>
                </c:pt>
                <c:pt idx="10916">
                  <c:v>93.44</c:v>
                </c:pt>
                <c:pt idx="10917">
                  <c:v>93.44</c:v>
                </c:pt>
                <c:pt idx="10918">
                  <c:v>93.75</c:v>
                </c:pt>
                <c:pt idx="10919">
                  <c:v>93.75</c:v>
                </c:pt>
                <c:pt idx="10920">
                  <c:v>93.75</c:v>
                </c:pt>
                <c:pt idx="10921">
                  <c:v>93.75</c:v>
                </c:pt>
                <c:pt idx="10922">
                  <c:v>93.75</c:v>
                </c:pt>
                <c:pt idx="10923">
                  <c:v>93.75</c:v>
                </c:pt>
                <c:pt idx="10924">
                  <c:v>93.75</c:v>
                </c:pt>
                <c:pt idx="10925">
                  <c:v>93.75</c:v>
                </c:pt>
                <c:pt idx="10926">
                  <c:v>93.75</c:v>
                </c:pt>
                <c:pt idx="10927">
                  <c:v>93.75</c:v>
                </c:pt>
                <c:pt idx="10928">
                  <c:v>93.75</c:v>
                </c:pt>
                <c:pt idx="10929">
                  <c:v>93.75</c:v>
                </c:pt>
                <c:pt idx="10930">
                  <c:v>93.75</c:v>
                </c:pt>
                <c:pt idx="10931">
                  <c:v>93.75</c:v>
                </c:pt>
                <c:pt idx="10932">
                  <c:v>93.75</c:v>
                </c:pt>
                <c:pt idx="10933">
                  <c:v>93.75</c:v>
                </c:pt>
                <c:pt idx="10934">
                  <c:v>93.75</c:v>
                </c:pt>
                <c:pt idx="10935">
                  <c:v>93.75</c:v>
                </c:pt>
                <c:pt idx="10936">
                  <c:v>93.69</c:v>
                </c:pt>
                <c:pt idx="10937">
                  <c:v>93.69</c:v>
                </c:pt>
                <c:pt idx="10938">
                  <c:v>93.69</c:v>
                </c:pt>
                <c:pt idx="10939">
                  <c:v>93.69</c:v>
                </c:pt>
                <c:pt idx="10940">
                  <c:v>93.69</c:v>
                </c:pt>
                <c:pt idx="10941">
                  <c:v>93.69</c:v>
                </c:pt>
                <c:pt idx="10942">
                  <c:v>93.69</c:v>
                </c:pt>
                <c:pt idx="10943">
                  <c:v>93.69</c:v>
                </c:pt>
                <c:pt idx="10944">
                  <c:v>93.69</c:v>
                </c:pt>
                <c:pt idx="10945">
                  <c:v>93.69</c:v>
                </c:pt>
                <c:pt idx="10946">
                  <c:v>93.69</c:v>
                </c:pt>
                <c:pt idx="10947">
                  <c:v>93.69</c:v>
                </c:pt>
                <c:pt idx="10948">
                  <c:v>93.69</c:v>
                </c:pt>
                <c:pt idx="10949">
                  <c:v>93.69</c:v>
                </c:pt>
                <c:pt idx="10950">
                  <c:v>93.69</c:v>
                </c:pt>
                <c:pt idx="10951">
                  <c:v>93.69</c:v>
                </c:pt>
                <c:pt idx="10952">
                  <c:v>93.69</c:v>
                </c:pt>
                <c:pt idx="10953">
                  <c:v>93.69</c:v>
                </c:pt>
                <c:pt idx="10954">
                  <c:v>93.56</c:v>
                </c:pt>
                <c:pt idx="10955">
                  <c:v>93.56</c:v>
                </c:pt>
                <c:pt idx="10956">
                  <c:v>93.56</c:v>
                </c:pt>
                <c:pt idx="10957">
                  <c:v>93.56</c:v>
                </c:pt>
                <c:pt idx="10958">
                  <c:v>93.56</c:v>
                </c:pt>
                <c:pt idx="10959">
                  <c:v>93.56</c:v>
                </c:pt>
                <c:pt idx="10960">
                  <c:v>93.56</c:v>
                </c:pt>
                <c:pt idx="10961">
                  <c:v>93.56</c:v>
                </c:pt>
                <c:pt idx="10962">
                  <c:v>93.56</c:v>
                </c:pt>
                <c:pt idx="10963">
                  <c:v>93.56</c:v>
                </c:pt>
                <c:pt idx="10964">
                  <c:v>93.56</c:v>
                </c:pt>
                <c:pt idx="10965">
                  <c:v>93.56</c:v>
                </c:pt>
                <c:pt idx="10966">
                  <c:v>93.56</c:v>
                </c:pt>
                <c:pt idx="10967">
                  <c:v>93.56</c:v>
                </c:pt>
                <c:pt idx="10968">
                  <c:v>93.62</c:v>
                </c:pt>
                <c:pt idx="10969">
                  <c:v>93.62</c:v>
                </c:pt>
                <c:pt idx="10970">
                  <c:v>93.62</c:v>
                </c:pt>
                <c:pt idx="10971">
                  <c:v>93.62</c:v>
                </c:pt>
                <c:pt idx="10972">
                  <c:v>93.62</c:v>
                </c:pt>
                <c:pt idx="10973">
                  <c:v>93.62</c:v>
                </c:pt>
                <c:pt idx="10974">
                  <c:v>93.62</c:v>
                </c:pt>
                <c:pt idx="10975">
                  <c:v>93.62</c:v>
                </c:pt>
                <c:pt idx="10976">
                  <c:v>93.62</c:v>
                </c:pt>
                <c:pt idx="10977">
                  <c:v>93.62</c:v>
                </c:pt>
                <c:pt idx="10978">
                  <c:v>93.62</c:v>
                </c:pt>
                <c:pt idx="10979">
                  <c:v>93.62</c:v>
                </c:pt>
                <c:pt idx="10980">
                  <c:v>93.62</c:v>
                </c:pt>
                <c:pt idx="10981">
                  <c:v>93.62</c:v>
                </c:pt>
                <c:pt idx="10982">
                  <c:v>93.62</c:v>
                </c:pt>
                <c:pt idx="10983">
                  <c:v>93.62</c:v>
                </c:pt>
                <c:pt idx="10984">
                  <c:v>93.62</c:v>
                </c:pt>
                <c:pt idx="10985">
                  <c:v>93.62</c:v>
                </c:pt>
                <c:pt idx="10986">
                  <c:v>93.94</c:v>
                </c:pt>
                <c:pt idx="10987">
                  <c:v>93.94</c:v>
                </c:pt>
                <c:pt idx="10988">
                  <c:v>93.94</c:v>
                </c:pt>
                <c:pt idx="10989">
                  <c:v>93.94</c:v>
                </c:pt>
                <c:pt idx="10990">
                  <c:v>93.94</c:v>
                </c:pt>
                <c:pt idx="10991">
                  <c:v>93.94</c:v>
                </c:pt>
                <c:pt idx="10992">
                  <c:v>93.94</c:v>
                </c:pt>
                <c:pt idx="10993">
                  <c:v>93.94</c:v>
                </c:pt>
                <c:pt idx="10994">
                  <c:v>93.94</c:v>
                </c:pt>
                <c:pt idx="10995">
                  <c:v>93.94</c:v>
                </c:pt>
                <c:pt idx="10996">
                  <c:v>93.94</c:v>
                </c:pt>
                <c:pt idx="10997">
                  <c:v>93.94</c:v>
                </c:pt>
                <c:pt idx="10998">
                  <c:v>93.94</c:v>
                </c:pt>
                <c:pt idx="10999">
                  <c:v>93.94</c:v>
                </c:pt>
                <c:pt idx="11000">
                  <c:v>93.56</c:v>
                </c:pt>
                <c:pt idx="11001">
                  <c:v>93.56</c:v>
                </c:pt>
                <c:pt idx="11002">
                  <c:v>93.56</c:v>
                </c:pt>
                <c:pt idx="11003">
                  <c:v>93.56</c:v>
                </c:pt>
                <c:pt idx="11004">
                  <c:v>93.56</c:v>
                </c:pt>
                <c:pt idx="11005">
                  <c:v>93.56</c:v>
                </c:pt>
                <c:pt idx="11006">
                  <c:v>93.56</c:v>
                </c:pt>
                <c:pt idx="11007">
                  <c:v>93.56</c:v>
                </c:pt>
                <c:pt idx="11008">
                  <c:v>93.56</c:v>
                </c:pt>
                <c:pt idx="11009">
                  <c:v>93.56</c:v>
                </c:pt>
                <c:pt idx="11010">
                  <c:v>93.56</c:v>
                </c:pt>
                <c:pt idx="11011">
                  <c:v>93.56</c:v>
                </c:pt>
                <c:pt idx="11012">
                  <c:v>93.56</c:v>
                </c:pt>
                <c:pt idx="11013">
                  <c:v>93.56</c:v>
                </c:pt>
                <c:pt idx="11014">
                  <c:v>93.56</c:v>
                </c:pt>
                <c:pt idx="11015">
                  <c:v>93.56</c:v>
                </c:pt>
                <c:pt idx="11016">
                  <c:v>93.56</c:v>
                </c:pt>
                <c:pt idx="11017">
                  <c:v>93.56</c:v>
                </c:pt>
                <c:pt idx="11018">
                  <c:v>93.44</c:v>
                </c:pt>
                <c:pt idx="11019">
                  <c:v>93.44</c:v>
                </c:pt>
                <c:pt idx="11020">
                  <c:v>93.44</c:v>
                </c:pt>
                <c:pt idx="11021">
                  <c:v>93.44</c:v>
                </c:pt>
                <c:pt idx="11022">
                  <c:v>93.44</c:v>
                </c:pt>
                <c:pt idx="11023">
                  <c:v>93.44</c:v>
                </c:pt>
                <c:pt idx="11024">
                  <c:v>93.44</c:v>
                </c:pt>
                <c:pt idx="11025">
                  <c:v>93.44</c:v>
                </c:pt>
                <c:pt idx="11026">
                  <c:v>93.44</c:v>
                </c:pt>
                <c:pt idx="11027">
                  <c:v>93.44</c:v>
                </c:pt>
                <c:pt idx="11028">
                  <c:v>93.44</c:v>
                </c:pt>
                <c:pt idx="11029">
                  <c:v>93.44</c:v>
                </c:pt>
                <c:pt idx="11030">
                  <c:v>93.44</c:v>
                </c:pt>
                <c:pt idx="11031">
                  <c:v>93.44</c:v>
                </c:pt>
                <c:pt idx="11032">
                  <c:v>93.44</c:v>
                </c:pt>
                <c:pt idx="11033">
                  <c:v>93.44</c:v>
                </c:pt>
                <c:pt idx="11034">
                  <c:v>93.44</c:v>
                </c:pt>
                <c:pt idx="11035">
                  <c:v>93.31</c:v>
                </c:pt>
                <c:pt idx="11036">
                  <c:v>93.31</c:v>
                </c:pt>
                <c:pt idx="11037">
                  <c:v>93.31</c:v>
                </c:pt>
                <c:pt idx="11038">
                  <c:v>93.31</c:v>
                </c:pt>
                <c:pt idx="11039">
                  <c:v>93.31</c:v>
                </c:pt>
                <c:pt idx="11040">
                  <c:v>93.31</c:v>
                </c:pt>
                <c:pt idx="11041">
                  <c:v>93.31</c:v>
                </c:pt>
                <c:pt idx="11042">
                  <c:v>93.31</c:v>
                </c:pt>
                <c:pt idx="11043">
                  <c:v>93.31</c:v>
                </c:pt>
                <c:pt idx="11044">
                  <c:v>93.31</c:v>
                </c:pt>
                <c:pt idx="11045">
                  <c:v>93.31</c:v>
                </c:pt>
                <c:pt idx="11046">
                  <c:v>93.31</c:v>
                </c:pt>
                <c:pt idx="11047">
                  <c:v>93.31</c:v>
                </c:pt>
                <c:pt idx="11048">
                  <c:v>93.31</c:v>
                </c:pt>
                <c:pt idx="11049">
                  <c:v>93.19</c:v>
                </c:pt>
                <c:pt idx="11050">
                  <c:v>93.19</c:v>
                </c:pt>
                <c:pt idx="11051">
                  <c:v>93.19</c:v>
                </c:pt>
                <c:pt idx="11052">
                  <c:v>93.19</c:v>
                </c:pt>
                <c:pt idx="11053">
                  <c:v>93.19</c:v>
                </c:pt>
                <c:pt idx="11054">
                  <c:v>93.19</c:v>
                </c:pt>
                <c:pt idx="11055">
                  <c:v>93.19</c:v>
                </c:pt>
                <c:pt idx="11056">
                  <c:v>93.19</c:v>
                </c:pt>
                <c:pt idx="11057">
                  <c:v>93.19</c:v>
                </c:pt>
                <c:pt idx="11058">
                  <c:v>93.19</c:v>
                </c:pt>
                <c:pt idx="11059">
                  <c:v>93.19</c:v>
                </c:pt>
                <c:pt idx="11060">
                  <c:v>93.19</c:v>
                </c:pt>
                <c:pt idx="11061">
                  <c:v>93.19</c:v>
                </c:pt>
                <c:pt idx="11062">
                  <c:v>93.19</c:v>
                </c:pt>
                <c:pt idx="11063">
                  <c:v>93.19</c:v>
                </c:pt>
                <c:pt idx="11064">
                  <c:v>93.19</c:v>
                </c:pt>
                <c:pt idx="11065">
                  <c:v>93.19</c:v>
                </c:pt>
                <c:pt idx="11066">
                  <c:v>93.19</c:v>
                </c:pt>
                <c:pt idx="11067">
                  <c:v>93.81</c:v>
                </c:pt>
                <c:pt idx="11068">
                  <c:v>93.81</c:v>
                </c:pt>
                <c:pt idx="11069">
                  <c:v>93.81</c:v>
                </c:pt>
                <c:pt idx="11070">
                  <c:v>93.81</c:v>
                </c:pt>
                <c:pt idx="11071">
                  <c:v>93.81</c:v>
                </c:pt>
                <c:pt idx="11072">
                  <c:v>93.81</c:v>
                </c:pt>
                <c:pt idx="11073">
                  <c:v>93.81</c:v>
                </c:pt>
                <c:pt idx="11074">
                  <c:v>93.81</c:v>
                </c:pt>
                <c:pt idx="11075">
                  <c:v>93.81</c:v>
                </c:pt>
                <c:pt idx="11076">
                  <c:v>93.81</c:v>
                </c:pt>
                <c:pt idx="11077">
                  <c:v>93.81</c:v>
                </c:pt>
                <c:pt idx="11078">
                  <c:v>93.81</c:v>
                </c:pt>
                <c:pt idx="11079">
                  <c:v>93.81</c:v>
                </c:pt>
                <c:pt idx="11080">
                  <c:v>93.81</c:v>
                </c:pt>
                <c:pt idx="11081">
                  <c:v>93.81</c:v>
                </c:pt>
                <c:pt idx="11082">
                  <c:v>93.56</c:v>
                </c:pt>
                <c:pt idx="11083">
                  <c:v>93.56</c:v>
                </c:pt>
                <c:pt idx="11084">
                  <c:v>93.56</c:v>
                </c:pt>
                <c:pt idx="11085">
                  <c:v>93.56</c:v>
                </c:pt>
                <c:pt idx="11086">
                  <c:v>93.56</c:v>
                </c:pt>
                <c:pt idx="11087">
                  <c:v>93.56</c:v>
                </c:pt>
                <c:pt idx="11088">
                  <c:v>93.56</c:v>
                </c:pt>
                <c:pt idx="11089">
                  <c:v>93.56</c:v>
                </c:pt>
                <c:pt idx="11090">
                  <c:v>93.56</c:v>
                </c:pt>
                <c:pt idx="11091">
                  <c:v>93.56</c:v>
                </c:pt>
                <c:pt idx="11092">
                  <c:v>93.56</c:v>
                </c:pt>
                <c:pt idx="11093">
                  <c:v>93.56</c:v>
                </c:pt>
                <c:pt idx="11094">
                  <c:v>93.56</c:v>
                </c:pt>
                <c:pt idx="11095">
                  <c:v>93.56</c:v>
                </c:pt>
                <c:pt idx="11096">
                  <c:v>93.56</c:v>
                </c:pt>
                <c:pt idx="11097">
                  <c:v>93.56</c:v>
                </c:pt>
                <c:pt idx="11098">
                  <c:v>93.69</c:v>
                </c:pt>
                <c:pt idx="11099">
                  <c:v>93.69</c:v>
                </c:pt>
                <c:pt idx="11100">
                  <c:v>93.69</c:v>
                </c:pt>
                <c:pt idx="11101">
                  <c:v>93.69</c:v>
                </c:pt>
                <c:pt idx="11102">
                  <c:v>93.69</c:v>
                </c:pt>
                <c:pt idx="11103">
                  <c:v>93.69</c:v>
                </c:pt>
                <c:pt idx="11104">
                  <c:v>93.69</c:v>
                </c:pt>
                <c:pt idx="11105">
                  <c:v>93.69</c:v>
                </c:pt>
                <c:pt idx="11106">
                  <c:v>93.69</c:v>
                </c:pt>
                <c:pt idx="11107">
                  <c:v>93.69</c:v>
                </c:pt>
                <c:pt idx="11108">
                  <c:v>93.69</c:v>
                </c:pt>
                <c:pt idx="11109">
                  <c:v>93.69</c:v>
                </c:pt>
                <c:pt idx="11110">
                  <c:v>93.69</c:v>
                </c:pt>
                <c:pt idx="11111">
                  <c:v>93.69</c:v>
                </c:pt>
                <c:pt idx="11112">
                  <c:v>93.69</c:v>
                </c:pt>
                <c:pt idx="11113">
                  <c:v>93.69</c:v>
                </c:pt>
                <c:pt idx="11114">
                  <c:v>93.69</c:v>
                </c:pt>
                <c:pt idx="11115">
                  <c:v>93.69</c:v>
                </c:pt>
                <c:pt idx="11116">
                  <c:v>94.06</c:v>
                </c:pt>
                <c:pt idx="11117">
                  <c:v>94.06</c:v>
                </c:pt>
                <c:pt idx="11118">
                  <c:v>94.06</c:v>
                </c:pt>
                <c:pt idx="11119">
                  <c:v>94.06</c:v>
                </c:pt>
                <c:pt idx="11120">
                  <c:v>94.06</c:v>
                </c:pt>
                <c:pt idx="11121">
                  <c:v>94.06</c:v>
                </c:pt>
                <c:pt idx="11122">
                  <c:v>94.06</c:v>
                </c:pt>
                <c:pt idx="11123">
                  <c:v>94.06</c:v>
                </c:pt>
                <c:pt idx="11124">
                  <c:v>94.06</c:v>
                </c:pt>
                <c:pt idx="11125">
                  <c:v>94.06</c:v>
                </c:pt>
                <c:pt idx="11126">
                  <c:v>94.06</c:v>
                </c:pt>
                <c:pt idx="11127">
                  <c:v>94.06</c:v>
                </c:pt>
                <c:pt idx="11128">
                  <c:v>94.06</c:v>
                </c:pt>
                <c:pt idx="11129">
                  <c:v>94.06</c:v>
                </c:pt>
                <c:pt idx="11130">
                  <c:v>94.12</c:v>
                </c:pt>
                <c:pt idx="11131">
                  <c:v>94.12</c:v>
                </c:pt>
                <c:pt idx="11132">
                  <c:v>94.12</c:v>
                </c:pt>
                <c:pt idx="11133">
                  <c:v>94.12</c:v>
                </c:pt>
                <c:pt idx="11134">
                  <c:v>94.12</c:v>
                </c:pt>
                <c:pt idx="11135">
                  <c:v>94.12</c:v>
                </c:pt>
                <c:pt idx="11136">
                  <c:v>94.12</c:v>
                </c:pt>
                <c:pt idx="11137">
                  <c:v>94.12</c:v>
                </c:pt>
                <c:pt idx="11138">
                  <c:v>94.12</c:v>
                </c:pt>
                <c:pt idx="11139">
                  <c:v>94.12</c:v>
                </c:pt>
                <c:pt idx="11140">
                  <c:v>94.12</c:v>
                </c:pt>
                <c:pt idx="11141">
                  <c:v>94.12</c:v>
                </c:pt>
                <c:pt idx="11142">
                  <c:v>94.12</c:v>
                </c:pt>
                <c:pt idx="11143">
                  <c:v>94.12</c:v>
                </c:pt>
                <c:pt idx="11144">
                  <c:v>94.12</c:v>
                </c:pt>
                <c:pt idx="11145">
                  <c:v>94.12</c:v>
                </c:pt>
                <c:pt idx="11146">
                  <c:v>94.12</c:v>
                </c:pt>
                <c:pt idx="11147">
                  <c:v>94.12</c:v>
                </c:pt>
                <c:pt idx="11148">
                  <c:v>94.25</c:v>
                </c:pt>
                <c:pt idx="11149">
                  <c:v>94.25</c:v>
                </c:pt>
                <c:pt idx="11150">
                  <c:v>94.25</c:v>
                </c:pt>
                <c:pt idx="11151">
                  <c:v>94.25</c:v>
                </c:pt>
                <c:pt idx="11152">
                  <c:v>94.25</c:v>
                </c:pt>
                <c:pt idx="11153">
                  <c:v>94.25</c:v>
                </c:pt>
                <c:pt idx="11154">
                  <c:v>94.25</c:v>
                </c:pt>
                <c:pt idx="11155">
                  <c:v>94.25</c:v>
                </c:pt>
                <c:pt idx="11156">
                  <c:v>94.25</c:v>
                </c:pt>
                <c:pt idx="11157">
                  <c:v>94.25</c:v>
                </c:pt>
                <c:pt idx="11158">
                  <c:v>94.25</c:v>
                </c:pt>
                <c:pt idx="11159">
                  <c:v>94.25</c:v>
                </c:pt>
                <c:pt idx="11160">
                  <c:v>94.25</c:v>
                </c:pt>
                <c:pt idx="11161">
                  <c:v>94.25</c:v>
                </c:pt>
                <c:pt idx="11162">
                  <c:v>94.25</c:v>
                </c:pt>
                <c:pt idx="11163">
                  <c:v>94.25</c:v>
                </c:pt>
                <c:pt idx="11164">
                  <c:v>94.25</c:v>
                </c:pt>
                <c:pt idx="11165">
                  <c:v>94.25</c:v>
                </c:pt>
                <c:pt idx="11166">
                  <c:v>94.37</c:v>
                </c:pt>
                <c:pt idx="11167">
                  <c:v>94.37</c:v>
                </c:pt>
                <c:pt idx="11168">
                  <c:v>94.37</c:v>
                </c:pt>
                <c:pt idx="11169">
                  <c:v>94.37</c:v>
                </c:pt>
                <c:pt idx="11170">
                  <c:v>94.37</c:v>
                </c:pt>
                <c:pt idx="11171">
                  <c:v>94.37</c:v>
                </c:pt>
                <c:pt idx="11172">
                  <c:v>94.37</c:v>
                </c:pt>
                <c:pt idx="11173">
                  <c:v>94.37</c:v>
                </c:pt>
                <c:pt idx="11174">
                  <c:v>94.37</c:v>
                </c:pt>
                <c:pt idx="11175">
                  <c:v>94.62</c:v>
                </c:pt>
                <c:pt idx="11176">
                  <c:v>94.62</c:v>
                </c:pt>
                <c:pt idx="11177">
                  <c:v>94.62</c:v>
                </c:pt>
                <c:pt idx="11178">
                  <c:v>94.62</c:v>
                </c:pt>
                <c:pt idx="11179">
                  <c:v>94.62</c:v>
                </c:pt>
                <c:pt idx="11180">
                  <c:v>94.62</c:v>
                </c:pt>
                <c:pt idx="11181">
                  <c:v>94.62</c:v>
                </c:pt>
                <c:pt idx="11182">
                  <c:v>94.62</c:v>
                </c:pt>
                <c:pt idx="11183">
                  <c:v>94.62</c:v>
                </c:pt>
                <c:pt idx="11184">
                  <c:v>94.62</c:v>
                </c:pt>
                <c:pt idx="11185">
                  <c:v>94.62</c:v>
                </c:pt>
                <c:pt idx="11186">
                  <c:v>94.62</c:v>
                </c:pt>
                <c:pt idx="11187">
                  <c:v>94.62</c:v>
                </c:pt>
                <c:pt idx="11188">
                  <c:v>94.62</c:v>
                </c:pt>
                <c:pt idx="11189">
                  <c:v>94.62</c:v>
                </c:pt>
                <c:pt idx="11190">
                  <c:v>94.62</c:v>
                </c:pt>
                <c:pt idx="11191">
                  <c:v>94.62</c:v>
                </c:pt>
                <c:pt idx="11192">
                  <c:v>94.62</c:v>
                </c:pt>
                <c:pt idx="11193">
                  <c:v>94.56</c:v>
                </c:pt>
                <c:pt idx="11194">
                  <c:v>94.56</c:v>
                </c:pt>
                <c:pt idx="11195">
                  <c:v>94.56</c:v>
                </c:pt>
                <c:pt idx="11196">
                  <c:v>94.56</c:v>
                </c:pt>
                <c:pt idx="11197">
                  <c:v>94.56</c:v>
                </c:pt>
                <c:pt idx="11198">
                  <c:v>94.56</c:v>
                </c:pt>
                <c:pt idx="11199">
                  <c:v>94.56</c:v>
                </c:pt>
                <c:pt idx="11200">
                  <c:v>94.56</c:v>
                </c:pt>
                <c:pt idx="11201">
                  <c:v>94.56</c:v>
                </c:pt>
                <c:pt idx="11202">
                  <c:v>94.56</c:v>
                </c:pt>
                <c:pt idx="11203">
                  <c:v>94.56</c:v>
                </c:pt>
                <c:pt idx="11204">
                  <c:v>94.56</c:v>
                </c:pt>
                <c:pt idx="11205">
                  <c:v>94.56</c:v>
                </c:pt>
                <c:pt idx="11206">
                  <c:v>94.56</c:v>
                </c:pt>
                <c:pt idx="11207">
                  <c:v>94.56</c:v>
                </c:pt>
                <c:pt idx="11208">
                  <c:v>94.56</c:v>
                </c:pt>
                <c:pt idx="11209">
                  <c:v>94.56</c:v>
                </c:pt>
                <c:pt idx="11210">
                  <c:v>94.56</c:v>
                </c:pt>
                <c:pt idx="11211">
                  <c:v>94.56</c:v>
                </c:pt>
                <c:pt idx="11212">
                  <c:v>94.56</c:v>
                </c:pt>
                <c:pt idx="11213">
                  <c:v>94.56</c:v>
                </c:pt>
                <c:pt idx="11214">
                  <c:v>94.56</c:v>
                </c:pt>
                <c:pt idx="11215">
                  <c:v>94.56</c:v>
                </c:pt>
                <c:pt idx="11216">
                  <c:v>94.56</c:v>
                </c:pt>
                <c:pt idx="11217">
                  <c:v>94.56</c:v>
                </c:pt>
                <c:pt idx="11218">
                  <c:v>94.56</c:v>
                </c:pt>
                <c:pt idx="11219">
                  <c:v>94.56</c:v>
                </c:pt>
                <c:pt idx="11220">
                  <c:v>94.56</c:v>
                </c:pt>
                <c:pt idx="11221">
                  <c:v>94.56</c:v>
                </c:pt>
                <c:pt idx="11222">
                  <c:v>94.56</c:v>
                </c:pt>
                <c:pt idx="11223">
                  <c:v>94.56</c:v>
                </c:pt>
                <c:pt idx="11224">
                  <c:v>94.56</c:v>
                </c:pt>
                <c:pt idx="11225">
                  <c:v>94.87</c:v>
                </c:pt>
                <c:pt idx="11226">
                  <c:v>94.87</c:v>
                </c:pt>
                <c:pt idx="11227">
                  <c:v>94.87</c:v>
                </c:pt>
                <c:pt idx="11228">
                  <c:v>94.87</c:v>
                </c:pt>
                <c:pt idx="11229">
                  <c:v>94.87</c:v>
                </c:pt>
                <c:pt idx="11230">
                  <c:v>94.87</c:v>
                </c:pt>
                <c:pt idx="11231">
                  <c:v>94.87</c:v>
                </c:pt>
                <c:pt idx="11232">
                  <c:v>94.87</c:v>
                </c:pt>
                <c:pt idx="11233">
                  <c:v>94.87</c:v>
                </c:pt>
                <c:pt idx="11234">
                  <c:v>94.87</c:v>
                </c:pt>
                <c:pt idx="11235">
                  <c:v>94.87</c:v>
                </c:pt>
                <c:pt idx="11236">
                  <c:v>94.87</c:v>
                </c:pt>
                <c:pt idx="11237">
                  <c:v>94.87</c:v>
                </c:pt>
                <c:pt idx="11238">
                  <c:v>94.87</c:v>
                </c:pt>
                <c:pt idx="11239">
                  <c:v>95.25</c:v>
                </c:pt>
                <c:pt idx="11240">
                  <c:v>95.25</c:v>
                </c:pt>
                <c:pt idx="11241">
                  <c:v>95.25</c:v>
                </c:pt>
                <c:pt idx="11242">
                  <c:v>95.25</c:v>
                </c:pt>
                <c:pt idx="11243">
                  <c:v>95.25</c:v>
                </c:pt>
                <c:pt idx="11244">
                  <c:v>95.25</c:v>
                </c:pt>
                <c:pt idx="11245">
                  <c:v>95.25</c:v>
                </c:pt>
                <c:pt idx="11246">
                  <c:v>95.25</c:v>
                </c:pt>
                <c:pt idx="11247">
                  <c:v>95.25</c:v>
                </c:pt>
                <c:pt idx="11248">
                  <c:v>95.25</c:v>
                </c:pt>
                <c:pt idx="11249">
                  <c:v>95.25</c:v>
                </c:pt>
                <c:pt idx="11250">
                  <c:v>95.25</c:v>
                </c:pt>
                <c:pt idx="11251">
                  <c:v>95.25</c:v>
                </c:pt>
                <c:pt idx="11252">
                  <c:v>95.25</c:v>
                </c:pt>
                <c:pt idx="11253">
                  <c:v>95.25</c:v>
                </c:pt>
                <c:pt idx="11254">
                  <c:v>95.25</c:v>
                </c:pt>
                <c:pt idx="11255">
                  <c:v>95.25</c:v>
                </c:pt>
                <c:pt idx="11256">
                  <c:v>95.25</c:v>
                </c:pt>
                <c:pt idx="11257">
                  <c:v>95.19</c:v>
                </c:pt>
                <c:pt idx="11258">
                  <c:v>95.19</c:v>
                </c:pt>
                <c:pt idx="11259">
                  <c:v>95.19</c:v>
                </c:pt>
                <c:pt idx="11260">
                  <c:v>95.19</c:v>
                </c:pt>
                <c:pt idx="11261">
                  <c:v>95.19</c:v>
                </c:pt>
                <c:pt idx="11262">
                  <c:v>95.19</c:v>
                </c:pt>
                <c:pt idx="11263">
                  <c:v>95.19</c:v>
                </c:pt>
                <c:pt idx="11264">
                  <c:v>95.19</c:v>
                </c:pt>
                <c:pt idx="11265">
                  <c:v>95.19</c:v>
                </c:pt>
                <c:pt idx="11266">
                  <c:v>95.19</c:v>
                </c:pt>
                <c:pt idx="11267">
                  <c:v>95.19</c:v>
                </c:pt>
                <c:pt idx="11268">
                  <c:v>95.19</c:v>
                </c:pt>
                <c:pt idx="11269">
                  <c:v>95.19</c:v>
                </c:pt>
                <c:pt idx="11270">
                  <c:v>95.19</c:v>
                </c:pt>
                <c:pt idx="11271">
                  <c:v>95.19</c:v>
                </c:pt>
                <c:pt idx="11272">
                  <c:v>95.19</c:v>
                </c:pt>
                <c:pt idx="11273">
                  <c:v>95.19</c:v>
                </c:pt>
                <c:pt idx="11274">
                  <c:v>95.19</c:v>
                </c:pt>
                <c:pt idx="11275">
                  <c:v>95.37</c:v>
                </c:pt>
                <c:pt idx="11276">
                  <c:v>95.37</c:v>
                </c:pt>
                <c:pt idx="11277">
                  <c:v>95.37</c:v>
                </c:pt>
                <c:pt idx="11278">
                  <c:v>95.37</c:v>
                </c:pt>
                <c:pt idx="11279">
                  <c:v>95.37</c:v>
                </c:pt>
                <c:pt idx="11280">
                  <c:v>95.37</c:v>
                </c:pt>
                <c:pt idx="11281">
                  <c:v>95.37</c:v>
                </c:pt>
                <c:pt idx="11282">
                  <c:v>95.37</c:v>
                </c:pt>
                <c:pt idx="11283">
                  <c:v>95.37</c:v>
                </c:pt>
                <c:pt idx="11284">
                  <c:v>95.37</c:v>
                </c:pt>
                <c:pt idx="11285">
                  <c:v>95.37</c:v>
                </c:pt>
                <c:pt idx="11286">
                  <c:v>95.37</c:v>
                </c:pt>
                <c:pt idx="11287">
                  <c:v>95.37</c:v>
                </c:pt>
                <c:pt idx="11288">
                  <c:v>95.37</c:v>
                </c:pt>
                <c:pt idx="11289">
                  <c:v>95.19</c:v>
                </c:pt>
                <c:pt idx="11290">
                  <c:v>95.19</c:v>
                </c:pt>
                <c:pt idx="11291">
                  <c:v>95.19</c:v>
                </c:pt>
                <c:pt idx="11292">
                  <c:v>95.19</c:v>
                </c:pt>
                <c:pt idx="11293">
                  <c:v>95.19</c:v>
                </c:pt>
                <c:pt idx="11294">
                  <c:v>95.19</c:v>
                </c:pt>
                <c:pt idx="11295">
                  <c:v>95.19</c:v>
                </c:pt>
                <c:pt idx="11296">
                  <c:v>95.19</c:v>
                </c:pt>
                <c:pt idx="11297">
                  <c:v>95.19</c:v>
                </c:pt>
                <c:pt idx="11298">
                  <c:v>95.19</c:v>
                </c:pt>
                <c:pt idx="11299">
                  <c:v>95.19</c:v>
                </c:pt>
                <c:pt idx="11300">
                  <c:v>95.19</c:v>
                </c:pt>
                <c:pt idx="11301">
                  <c:v>95.19</c:v>
                </c:pt>
                <c:pt idx="11302">
                  <c:v>95.19</c:v>
                </c:pt>
                <c:pt idx="11303">
                  <c:v>95.19</c:v>
                </c:pt>
                <c:pt idx="11304">
                  <c:v>95.19</c:v>
                </c:pt>
                <c:pt idx="11305">
                  <c:v>95.19</c:v>
                </c:pt>
                <c:pt idx="11306">
                  <c:v>95.19</c:v>
                </c:pt>
                <c:pt idx="11307">
                  <c:v>95.06</c:v>
                </c:pt>
                <c:pt idx="11308">
                  <c:v>95.06</c:v>
                </c:pt>
                <c:pt idx="11309">
                  <c:v>95.06</c:v>
                </c:pt>
                <c:pt idx="11310">
                  <c:v>95.06</c:v>
                </c:pt>
                <c:pt idx="11311">
                  <c:v>95.06</c:v>
                </c:pt>
                <c:pt idx="11312">
                  <c:v>95.06</c:v>
                </c:pt>
                <c:pt idx="11313">
                  <c:v>95.06</c:v>
                </c:pt>
                <c:pt idx="11314">
                  <c:v>95.06</c:v>
                </c:pt>
                <c:pt idx="11315">
                  <c:v>95.06</c:v>
                </c:pt>
                <c:pt idx="11316">
                  <c:v>95.06</c:v>
                </c:pt>
                <c:pt idx="11317">
                  <c:v>95.06</c:v>
                </c:pt>
                <c:pt idx="11318">
                  <c:v>95.06</c:v>
                </c:pt>
                <c:pt idx="11319">
                  <c:v>95.06</c:v>
                </c:pt>
                <c:pt idx="11320">
                  <c:v>95.06</c:v>
                </c:pt>
                <c:pt idx="11321">
                  <c:v>95.19</c:v>
                </c:pt>
                <c:pt idx="11322">
                  <c:v>95.19</c:v>
                </c:pt>
                <c:pt idx="11323">
                  <c:v>95.19</c:v>
                </c:pt>
                <c:pt idx="11324">
                  <c:v>95.19</c:v>
                </c:pt>
                <c:pt idx="11325">
                  <c:v>95.19</c:v>
                </c:pt>
                <c:pt idx="11326">
                  <c:v>95.19</c:v>
                </c:pt>
                <c:pt idx="11327">
                  <c:v>95.19</c:v>
                </c:pt>
                <c:pt idx="11328">
                  <c:v>95.19</c:v>
                </c:pt>
                <c:pt idx="11329">
                  <c:v>95.19</c:v>
                </c:pt>
                <c:pt idx="11330">
                  <c:v>95.19</c:v>
                </c:pt>
                <c:pt idx="11331">
                  <c:v>95.19</c:v>
                </c:pt>
                <c:pt idx="11332">
                  <c:v>95.19</c:v>
                </c:pt>
                <c:pt idx="11333">
                  <c:v>95.19</c:v>
                </c:pt>
                <c:pt idx="11334">
                  <c:v>95.19</c:v>
                </c:pt>
                <c:pt idx="11335">
                  <c:v>95.19</c:v>
                </c:pt>
                <c:pt idx="11336">
                  <c:v>95.19</c:v>
                </c:pt>
                <c:pt idx="11337">
                  <c:v>95.19</c:v>
                </c:pt>
                <c:pt idx="11338">
                  <c:v>95.19</c:v>
                </c:pt>
                <c:pt idx="11339">
                  <c:v>94.81</c:v>
                </c:pt>
                <c:pt idx="11340">
                  <c:v>94.81</c:v>
                </c:pt>
                <c:pt idx="11341">
                  <c:v>94.81</c:v>
                </c:pt>
                <c:pt idx="11342">
                  <c:v>94.81</c:v>
                </c:pt>
                <c:pt idx="11343">
                  <c:v>94.81</c:v>
                </c:pt>
                <c:pt idx="11344">
                  <c:v>94.81</c:v>
                </c:pt>
                <c:pt idx="11345">
                  <c:v>94.81</c:v>
                </c:pt>
                <c:pt idx="11346">
                  <c:v>94.81</c:v>
                </c:pt>
                <c:pt idx="11347">
                  <c:v>94.81</c:v>
                </c:pt>
                <c:pt idx="11348">
                  <c:v>94.81</c:v>
                </c:pt>
                <c:pt idx="11349">
                  <c:v>94.81</c:v>
                </c:pt>
                <c:pt idx="11350">
                  <c:v>94.81</c:v>
                </c:pt>
                <c:pt idx="11351">
                  <c:v>94.81</c:v>
                </c:pt>
                <c:pt idx="11352">
                  <c:v>94.81</c:v>
                </c:pt>
                <c:pt idx="11353">
                  <c:v>94.81</c:v>
                </c:pt>
                <c:pt idx="11354">
                  <c:v>94.81</c:v>
                </c:pt>
                <c:pt idx="11355">
                  <c:v>94.81</c:v>
                </c:pt>
                <c:pt idx="11356">
                  <c:v>94.81</c:v>
                </c:pt>
                <c:pt idx="11357">
                  <c:v>95.19</c:v>
                </c:pt>
                <c:pt idx="11358">
                  <c:v>95.19</c:v>
                </c:pt>
                <c:pt idx="11359">
                  <c:v>95.19</c:v>
                </c:pt>
                <c:pt idx="11360">
                  <c:v>95.19</c:v>
                </c:pt>
                <c:pt idx="11361">
                  <c:v>95.19</c:v>
                </c:pt>
                <c:pt idx="11362">
                  <c:v>95.19</c:v>
                </c:pt>
                <c:pt idx="11363">
                  <c:v>95.19</c:v>
                </c:pt>
                <c:pt idx="11364">
                  <c:v>95.19</c:v>
                </c:pt>
                <c:pt idx="11365">
                  <c:v>95.19</c:v>
                </c:pt>
                <c:pt idx="11366">
                  <c:v>95.19</c:v>
                </c:pt>
                <c:pt idx="11367">
                  <c:v>95.19</c:v>
                </c:pt>
                <c:pt idx="11368">
                  <c:v>95.19</c:v>
                </c:pt>
                <c:pt idx="11369">
                  <c:v>95.19</c:v>
                </c:pt>
                <c:pt idx="11370">
                  <c:v>95.19</c:v>
                </c:pt>
                <c:pt idx="11371">
                  <c:v>95.06</c:v>
                </c:pt>
                <c:pt idx="11372">
                  <c:v>95.06</c:v>
                </c:pt>
                <c:pt idx="11373">
                  <c:v>95.06</c:v>
                </c:pt>
                <c:pt idx="11374">
                  <c:v>95.06</c:v>
                </c:pt>
                <c:pt idx="11375">
                  <c:v>95.06</c:v>
                </c:pt>
                <c:pt idx="11376">
                  <c:v>95.06</c:v>
                </c:pt>
                <c:pt idx="11377">
                  <c:v>95.06</c:v>
                </c:pt>
                <c:pt idx="11378">
                  <c:v>95.06</c:v>
                </c:pt>
                <c:pt idx="11379">
                  <c:v>95.06</c:v>
                </c:pt>
                <c:pt idx="11380">
                  <c:v>95.06</c:v>
                </c:pt>
                <c:pt idx="11381">
                  <c:v>95.06</c:v>
                </c:pt>
                <c:pt idx="11382">
                  <c:v>95.06</c:v>
                </c:pt>
                <c:pt idx="11383">
                  <c:v>95.06</c:v>
                </c:pt>
                <c:pt idx="11384">
                  <c:v>95.06</c:v>
                </c:pt>
                <c:pt idx="11385">
                  <c:v>95.06</c:v>
                </c:pt>
                <c:pt idx="11386">
                  <c:v>95.06</c:v>
                </c:pt>
                <c:pt idx="11387">
                  <c:v>95.06</c:v>
                </c:pt>
                <c:pt idx="11388">
                  <c:v>95.06</c:v>
                </c:pt>
                <c:pt idx="11389">
                  <c:v>95.25</c:v>
                </c:pt>
                <c:pt idx="11390">
                  <c:v>95.25</c:v>
                </c:pt>
                <c:pt idx="11391">
                  <c:v>95.25</c:v>
                </c:pt>
                <c:pt idx="11392">
                  <c:v>95.25</c:v>
                </c:pt>
                <c:pt idx="11393">
                  <c:v>95.25</c:v>
                </c:pt>
                <c:pt idx="11394">
                  <c:v>95.25</c:v>
                </c:pt>
                <c:pt idx="11395">
                  <c:v>95.25</c:v>
                </c:pt>
                <c:pt idx="11396">
                  <c:v>95.25</c:v>
                </c:pt>
                <c:pt idx="11397">
                  <c:v>95.25</c:v>
                </c:pt>
                <c:pt idx="11398">
                  <c:v>95.25</c:v>
                </c:pt>
                <c:pt idx="11399">
                  <c:v>95.25</c:v>
                </c:pt>
                <c:pt idx="11400">
                  <c:v>95.25</c:v>
                </c:pt>
                <c:pt idx="11401">
                  <c:v>95.25</c:v>
                </c:pt>
                <c:pt idx="11402">
                  <c:v>95.25</c:v>
                </c:pt>
                <c:pt idx="11403">
                  <c:v>95.25</c:v>
                </c:pt>
                <c:pt idx="11404">
                  <c:v>95.81</c:v>
                </c:pt>
                <c:pt idx="11405">
                  <c:v>95.81</c:v>
                </c:pt>
                <c:pt idx="11406">
                  <c:v>95.81</c:v>
                </c:pt>
                <c:pt idx="11407">
                  <c:v>95.81</c:v>
                </c:pt>
                <c:pt idx="11408">
                  <c:v>95.81</c:v>
                </c:pt>
                <c:pt idx="11409">
                  <c:v>95.81</c:v>
                </c:pt>
                <c:pt idx="11410">
                  <c:v>95.81</c:v>
                </c:pt>
                <c:pt idx="11411">
                  <c:v>95.81</c:v>
                </c:pt>
                <c:pt idx="11412">
                  <c:v>95.81</c:v>
                </c:pt>
                <c:pt idx="11413">
                  <c:v>95.81</c:v>
                </c:pt>
                <c:pt idx="11414">
                  <c:v>95.81</c:v>
                </c:pt>
                <c:pt idx="11415">
                  <c:v>95.81</c:v>
                </c:pt>
                <c:pt idx="11416">
                  <c:v>95.81</c:v>
                </c:pt>
                <c:pt idx="11417">
                  <c:v>95.81</c:v>
                </c:pt>
                <c:pt idx="11418">
                  <c:v>95.81</c:v>
                </c:pt>
                <c:pt idx="11419">
                  <c:v>95.81</c:v>
                </c:pt>
                <c:pt idx="11420">
                  <c:v>95.81</c:v>
                </c:pt>
                <c:pt idx="11421">
                  <c:v>95.75</c:v>
                </c:pt>
                <c:pt idx="11422">
                  <c:v>95.75</c:v>
                </c:pt>
                <c:pt idx="11423">
                  <c:v>95.75</c:v>
                </c:pt>
                <c:pt idx="11424">
                  <c:v>95.75</c:v>
                </c:pt>
                <c:pt idx="11425">
                  <c:v>95.75</c:v>
                </c:pt>
                <c:pt idx="11426">
                  <c:v>95.75</c:v>
                </c:pt>
                <c:pt idx="11427">
                  <c:v>95.75</c:v>
                </c:pt>
                <c:pt idx="11428">
                  <c:v>95.75</c:v>
                </c:pt>
                <c:pt idx="11429">
                  <c:v>95.75</c:v>
                </c:pt>
                <c:pt idx="11430">
                  <c:v>95.75</c:v>
                </c:pt>
                <c:pt idx="11431">
                  <c:v>95.75</c:v>
                </c:pt>
                <c:pt idx="11432">
                  <c:v>95.75</c:v>
                </c:pt>
                <c:pt idx="11433">
                  <c:v>95.75</c:v>
                </c:pt>
                <c:pt idx="11434">
                  <c:v>95.75</c:v>
                </c:pt>
                <c:pt idx="11435">
                  <c:v>95.75</c:v>
                </c:pt>
                <c:pt idx="11436">
                  <c:v>95.75</c:v>
                </c:pt>
                <c:pt idx="11437">
                  <c:v>95.75</c:v>
                </c:pt>
                <c:pt idx="11438">
                  <c:v>95.62</c:v>
                </c:pt>
                <c:pt idx="11439">
                  <c:v>95.62</c:v>
                </c:pt>
                <c:pt idx="11440">
                  <c:v>95.62</c:v>
                </c:pt>
                <c:pt idx="11441">
                  <c:v>95.62</c:v>
                </c:pt>
                <c:pt idx="11442">
                  <c:v>95.62</c:v>
                </c:pt>
                <c:pt idx="11443">
                  <c:v>95.62</c:v>
                </c:pt>
                <c:pt idx="11444">
                  <c:v>95.62</c:v>
                </c:pt>
                <c:pt idx="11445">
                  <c:v>95.62</c:v>
                </c:pt>
                <c:pt idx="11446">
                  <c:v>95.62</c:v>
                </c:pt>
                <c:pt idx="11447">
                  <c:v>95.62</c:v>
                </c:pt>
                <c:pt idx="11448">
                  <c:v>95.62</c:v>
                </c:pt>
                <c:pt idx="11449">
                  <c:v>95.62</c:v>
                </c:pt>
                <c:pt idx="11450">
                  <c:v>95.62</c:v>
                </c:pt>
                <c:pt idx="11451">
                  <c:v>95.62</c:v>
                </c:pt>
                <c:pt idx="11452">
                  <c:v>95.94</c:v>
                </c:pt>
                <c:pt idx="11453">
                  <c:v>95.94</c:v>
                </c:pt>
                <c:pt idx="11454">
                  <c:v>95.94</c:v>
                </c:pt>
                <c:pt idx="11455">
                  <c:v>95.94</c:v>
                </c:pt>
                <c:pt idx="11456">
                  <c:v>95.94</c:v>
                </c:pt>
                <c:pt idx="11457">
                  <c:v>95.94</c:v>
                </c:pt>
                <c:pt idx="11458">
                  <c:v>95.94</c:v>
                </c:pt>
                <c:pt idx="11459">
                  <c:v>95.94</c:v>
                </c:pt>
                <c:pt idx="11460">
                  <c:v>95.94</c:v>
                </c:pt>
                <c:pt idx="11461">
                  <c:v>95.94</c:v>
                </c:pt>
                <c:pt idx="11462">
                  <c:v>95.94</c:v>
                </c:pt>
                <c:pt idx="11463">
                  <c:v>95.94</c:v>
                </c:pt>
                <c:pt idx="11464">
                  <c:v>95.94</c:v>
                </c:pt>
                <c:pt idx="11465">
                  <c:v>95.94</c:v>
                </c:pt>
                <c:pt idx="11466">
                  <c:v>95.94</c:v>
                </c:pt>
                <c:pt idx="11467">
                  <c:v>95.94</c:v>
                </c:pt>
                <c:pt idx="11468">
                  <c:v>95.94</c:v>
                </c:pt>
                <c:pt idx="11469">
                  <c:v>95.94</c:v>
                </c:pt>
                <c:pt idx="11470">
                  <c:v>95.75</c:v>
                </c:pt>
                <c:pt idx="11471">
                  <c:v>95.75</c:v>
                </c:pt>
                <c:pt idx="11472">
                  <c:v>95.75</c:v>
                </c:pt>
                <c:pt idx="11473">
                  <c:v>95.75</c:v>
                </c:pt>
                <c:pt idx="11474">
                  <c:v>95.75</c:v>
                </c:pt>
                <c:pt idx="11475">
                  <c:v>95.75</c:v>
                </c:pt>
                <c:pt idx="11476">
                  <c:v>95.75</c:v>
                </c:pt>
                <c:pt idx="11477">
                  <c:v>95.75</c:v>
                </c:pt>
                <c:pt idx="11478">
                  <c:v>95.75</c:v>
                </c:pt>
                <c:pt idx="11479">
                  <c:v>95.75</c:v>
                </c:pt>
                <c:pt idx="11480">
                  <c:v>95.75</c:v>
                </c:pt>
                <c:pt idx="11481">
                  <c:v>95.75</c:v>
                </c:pt>
                <c:pt idx="11482">
                  <c:v>95.75</c:v>
                </c:pt>
                <c:pt idx="11483">
                  <c:v>95.75</c:v>
                </c:pt>
                <c:pt idx="11484">
                  <c:v>95.75</c:v>
                </c:pt>
                <c:pt idx="11485">
                  <c:v>95.75</c:v>
                </c:pt>
                <c:pt idx="11486">
                  <c:v>95.75</c:v>
                </c:pt>
                <c:pt idx="11487">
                  <c:v>96.25</c:v>
                </c:pt>
                <c:pt idx="11488">
                  <c:v>96.25</c:v>
                </c:pt>
                <c:pt idx="11489">
                  <c:v>96.25</c:v>
                </c:pt>
                <c:pt idx="11490">
                  <c:v>96.25</c:v>
                </c:pt>
                <c:pt idx="11491">
                  <c:v>96.25</c:v>
                </c:pt>
                <c:pt idx="11492">
                  <c:v>96.25</c:v>
                </c:pt>
                <c:pt idx="11493">
                  <c:v>96.25</c:v>
                </c:pt>
                <c:pt idx="11494">
                  <c:v>96.25</c:v>
                </c:pt>
                <c:pt idx="11495">
                  <c:v>96.25</c:v>
                </c:pt>
                <c:pt idx="11496">
                  <c:v>96.25</c:v>
                </c:pt>
                <c:pt idx="11497">
                  <c:v>96.25</c:v>
                </c:pt>
                <c:pt idx="11498">
                  <c:v>96.25</c:v>
                </c:pt>
                <c:pt idx="11499">
                  <c:v>96.25</c:v>
                </c:pt>
                <c:pt idx="11500">
                  <c:v>96.25</c:v>
                </c:pt>
                <c:pt idx="11501">
                  <c:v>96.25</c:v>
                </c:pt>
                <c:pt idx="11502">
                  <c:v>96.25</c:v>
                </c:pt>
                <c:pt idx="11503">
                  <c:v>96.25</c:v>
                </c:pt>
                <c:pt idx="11504">
                  <c:v>96.25</c:v>
                </c:pt>
                <c:pt idx="11505">
                  <c:v>96.37</c:v>
                </c:pt>
                <c:pt idx="11506">
                  <c:v>96.37</c:v>
                </c:pt>
                <c:pt idx="11507">
                  <c:v>96.37</c:v>
                </c:pt>
                <c:pt idx="11508">
                  <c:v>96.37</c:v>
                </c:pt>
                <c:pt idx="11509">
                  <c:v>96.37</c:v>
                </c:pt>
                <c:pt idx="11510">
                  <c:v>96.37</c:v>
                </c:pt>
                <c:pt idx="11511">
                  <c:v>96.37</c:v>
                </c:pt>
                <c:pt idx="11512">
                  <c:v>96.37</c:v>
                </c:pt>
                <c:pt idx="11513">
                  <c:v>96.37</c:v>
                </c:pt>
                <c:pt idx="11514">
                  <c:v>96.37</c:v>
                </c:pt>
                <c:pt idx="11515">
                  <c:v>96.37</c:v>
                </c:pt>
                <c:pt idx="11516">
                  <c:v>96.37</c:v>
                </c:pt>
                <c:pt idx="11517">
                  <c:v>96.37</c:v>
                </c:pt>
                <c:pt idx="11518">
                  <c:v>96.37</c:v>
                </c:pt>
                <c:pt idx="11519">
                  <c:v>96.37</c:v>
                </c:pt>
                <c:pt idx="11520">
                  <c:v>96.37</c:v>
                </c:pt>
                <c:pt idx="11521">
                  <c:v>96.37</c:v>
                </c:pt>
                <c:pt idx="11522">
                  <c:v>96.37</c:v>
                </c:pt>
                <c:pt idx="11523">
                  <c:v>96.81</c:v>
                </c:pt>
                <c:pt idx="11524">
                  <c:v>96.81</c:v>
                </c:pt>
                <c:pt idx="11525">
                  <c:v>96.81</c:v>
                </c:pt>
                <c:pt idx="11526">
                  <c:v>96.81</c:v>
                </c:pt>
                <c:pt idx="11527">
                  <c:v>96.81</c:v>
                </c:pt>
                <c:pt idx="11528">
                  <c:v>96.81</c:v>
                </c:pt>
                <c:pt idx="11529">
                  <c:v>96.81</c:v>
                </c:pt>
                <c:pt idx="11530">
                  <c:v>96.81</c:v>
                </c:pt>
                <c:pt idx="11531">
                  <c:v>96.81</c:v>
                </c:pt>
                <c:pt idx="11532">
                  <c:v>96.81</c:v>
                </c:pt>
                <c:pt idx="11533">
                  <c:v>96.81</c:v>
                </c:pt>
                <c:pt idx="11534">
                  <c:v>96.81</c:v>
                </c:pt>
                <c:pt idx="11535">
                  <c:v>96.81</c:v>
                </c:pt>
                <c:pt idx="11536">
                  <c:v>96.81</c:v>
                </c:pt>
                <c:pt idx="11537">
                  <c:v>96.25</c:v>
                </c:pt>
                <c:pt idx="11538">
                  <c:v>96.25</c:v>
                </c:pt>
                <c:pt idx="11539">
                  <c:v>96.25</c:v>
                </c:pt>
                <c:pt idx="11540">
                  <c:v>96.25</c:v>
                </c:pt>
                <c:pt idx="11541">
                  <c:v>96.25</c:v>
                </c:pt>
                <c:pt idx="11542">
                  <c:v>96.25</c:v>
                </c:pt>
                <c:pt idx="11543">
                  <c:v>96.25</c:v>
                </c:pt>
                <c:pt idx="11544">
                  <c:v>96.25</c:v>
                </c:pt>
                <c:pt idx="11545">
                  <c:v>96.25</c:v>
                </c:pt>
                <c:pt idx="11546">
                  <c:v>96.25</c:v>
                </c:pt>
                <c:pt idx="11547">
                  <c:v>96.25</c:v>
                </c:pt>
                <c:pt idx="11548">
                  <c:v>96.25</c:v>
                </c:pt>
                <c:pt idx="11549">
                  <c:v>96.25</c:v>
                </c:pt>
                <c:pt idx="11550">
                  <c:v>96.25</c:v>
                </c:pt>
                <c:pt idx="11551">
                  <c:v>96.25</c:v>
                </c:pt>
                <c:pt idx="11552">
                  <c:v>96.25</c:v>
                </c:pt>
                <c:pt idx="11553">
                  <c:v>96.25</c:v>
                </c:pt>
                <c:pt idx="11554">
                  <c:v>96.25</c:v>
                </c:pt>
                <c:pt idx="11555">
                  <c:v>96.25</c:v>
                </c:pt>
                <c:pt idx="11556">
                  <c:v>96.25</c:v>
                </c:pt>
                <c:pt idx="11557">
                  <c:v>96.25</c:v>
                </c:pt>
                <c:pt idx="11558">
                  <c:v>96.25</c:v>
                </c:pt>
                <c:pt idx="11559">
                  <c:v>96.25</c:v>
                </c:pt>
                <c:pt idx="11560">
                  <c:v>96.25</c:v>
                </c:pt>
                <c:pt idx="11561">
                  <c:v>96.25</c:v>
                </c:pt>
                <c:pt idx="11562">
                  <c:v>96.25</c:v>
                </c:pt>
                <c:pt idx="11563">
                  <c:v>96.25</c:v>
                </c:pt>
                <c:pt idx="11564">
                  <c:v>96.25</c:v>
                </c:pt>
                <c:pt idx="11565">
                  <c:v>96.25</c:v>
                </c:pt>
                <c:pt idx="11566">
                  <c:v>96.25</c:v>
                </c:pt>
                <c:pt idx="11567">
                  <c:v>96.25</c:v>
                </c:pt>
                <c:pt idx="11568">
                  <c:v>96.25</c:v>
                </c:pt>
                <c:pt idx="11569">
                  <c:v>96.19</c:v>
                </c:pt>
                <c:pt idx="11570">
                  <c:v>96.19</c:v>
                </c:pt>
                <c:pt idx="11571">
                  <c:v>96.19</c:v>
                </c:pt>
                <c:pt idx="11572">
                  <c:v>96.19</c:v>
                </c:pt>
                <c:pt idx="11573">
                  <c:v>96.19</c:v>
                </c:pt>
                <c:pt idx="11574">
                  <c:v>96.19</c:v>
                </c:pt>
                <c:pt idx="11575">
                  <c:v>96.19</c:v>
                </c:pt>
                <c:pt idx="11576">
                  <c:v>96.19</c:v>
                </c:pt>
                <c:pt idx="11577">
                  <c:v>96.19</c:v>
                </c:pt>
                <c:pt idx="11578">
                  <c:v>96.19</c:v>
                </c:pt>
                <c:pt idx="11579">
                  <c:v>96.19</c:v>
                </c:pt>
                <c:pt idx="11580">
                  <c:v>96.19</c:v>
                </c:pt>
                <c:pt idx="11581">
                  <c:v>96.19</c:v>
                </c:pt>
                <c:pt idx="11582">
                  <c:v>96.19</c:v>
                </c:pt>
                <c:pt idx="11583">
                  <c:v>96.19</c:v>
                </c:pt>
                <c:pt idx="11584">
                  <c:v>96.19</c:v>
                </c:pt>
                <c:pt idx="11585">
                  <c:v>96.19</c:v>
                </c:pt>
                <c:pt idx="11586">
                  <c:v>96.19</c:v>
                </c:pt>
                <c:pt idx="11587">
                  <c:v>96.19</c:v>
                </c:pt>
                <c:pt idx="11588">
                  <c:v>96.19</c:v>
                </c:pt>
                <c:pt idx="11589">
                  <c:v>96.19</c:v>
                </c:pt>
                <c:pt idx="11590">
                  <c:v>96.19</c:v>
                </c:pt>
                <c:pt idx="11591">
                  <c:v>96.19</c:v>
                </c:pt>
                <c:pt idx="11592">
                  <c:v>96.19</c:v>
                </c:pt>
                <c:pt idx="11593">
                  <c:v>96.19</c:v>
                </c:pt>
                <c:pt idx="11594">
                  <c:v>96.19</c:v>
                </c:pt>
                <c:pt idx="11595">
                  <c:v>96.19</c:v>
                </c:pt>
                <c:pt idx="11596">
                  <c:v>96.19</c:v>
                </c:pt>
                <c:pt idx="11597">
                  <c:v>96.19</c:v>
                </c:pt>
                <c:pt idx="11598">
                  <c:v>96.19</c:v>
                </c:pt>
                <c:pt idx="11599">
                  <c:v>96.19</c:v>
                </c:pt>
                <c:pt idx="11600">
                  <c:v>96.19</c:v>
                </c:pt>
                <c:pt idx="11601">
                  <c:v>96.19</c:v>
                </c:pt>
                <c:pt idx="11602">
                  <c:v>96.19</c:v>
                </c:pt>
                <c:pt idx="11603">
                  <c:v>96.19</c:v>
                </c:pt>
                <c:pt idx="11604">
                  <c:v>96</c:v>
                </c:pt>
                <c:pt idx="11605">
                  <c:v>96</c:v>
                </c:pt>
                <c:pt idx="11606">
                  <c:v>96</c:v>
                </c:pt>
                <c:pt idx="11607">
                  <c:v>96</c:v>
                </c:pt>
                <c:pt idx="11608">
                  <c:v>96</c:v>
                </c:pt>
                <c:pt idx="11609">
                  <c:v>96</c:v>
                </c:pt>
                <c:pt idx="11610">
                  <c:v>96</c:v>
                </c:pt>
                <c:pt idx="11611">
                  <c:v>96</c:v>
                </c:pt>
                <c:pt idx="11612">
                  <c:v>96</c:v>
                </c:pt>
                <c:pt idx="11613">
                  <c:v>96</c:v>
                </c:pt>
                <c:pt idx="11614">
                  <c:v>96</c:v>
                </c:pt>
                <c:pt idx="11615">
                  <c:v>96</c:v>
                </c:pt>
                <c:pt idx="11616">
                  <c:v>96</c:v>
                </c:pt>
                <c:pt idx="11617">
                  <c:v>96</c:v>
                </c:pt>
                <c:pt idx="11618">
                  <c:v>96.12</c:v>
                </c:pt>
                <c:pt idx="11619">
                  <c:v>96.12</c:v>
                </c:pt>
                <c:pt idx="11620">
                  <c:v>96.12</c:v>
                </c:pt>
                <c:pt idx="11621">
                  <c:v>96.12</c:v>
                </c:pt>
                <c:pt idx="11622">
                  <c:v>96.12</c:v>
                </c:pt>
                <c:pt idx="11623">
                  <c:v>96.12</c:v>
                </c:pt>
                <c:pt idx="11624">
                  <c:v>96.12</c:v>
                </c:pt>
                <c:pt idx="11625">
                  <c:v>96.12</c:v>
                </c:pt>
                <c:pt idx="11626">
                  <c:v>96.12</c:v>
                </c:pt>
                <c:pt idx="11627">
                  <c:v>96.12</c:v>
                </c:pt>
                <c:pt idx="11628">
                  <c:v>96.12</c:v>
                </c:pt>
                <c:pt idx="11629">
                  <c:v>96.12</c:v>
                </c:pt>
                <c:pt idx="11630">
                  <c:v>96.12</c:v>
                </c:pt>
                <c:pt idx="11631">
                  <c:v>96.12</c:v>
                </c:pt>
                <c:pt idx="11632">
                  <c:v>96.12</c:v>
                </c:pt>
                <c:pt idx="11633">
                  <c:v>96.12</c:v>
                </c:pt>
                <c:pt idx="11634">
                  <c:v>96.12</c:v>
                </c:pt>
                <c:pt idx="11635">
                  <c:v>96.12</c:v>
                </c:pt>
                <c:pt idx="11636">
                  <c:v>96.06</c:v>
                </c:pt>
                <c:pt idx="11637">
                  <c:v>96.06</c:v>
                </c:pt>
                <c:pt idx="11638">
                  <c:v>96.06</c:v>
                </c:pt>
                <c:pt idx="11639">
                  <c:v>96.06</c:v>
                </c:pt>
                <c:pt idx="11640">
                  <c:v>96.06</c:v>
                </c:pt>
                <c:pt idx="11641">
                  <c:v>96.06</c:v>
                </c:pt>
                <c:pt idx="11642">
                  <c:v>96.06</c:v>
                </c:pt>
                <c:pt idx="11643">
                  <c:v>96.06</c:v>
                </c:pt>
                <c:pt idx="11644">
                  <c:v>96.06</c:v>
                </c:pt>
                <c:pt idx="11645">
                  <c:v>96.06</c:v>
                </c:pt>
                <c:pt idx="11646">
                  <c:v>96.06</c:v>
                </c:pt>
                <c:pt idx="11647">
                  <c:v>96.06</c:v>
                </c:pt>
                <c:pt idx="11648">
                  <c:v>96.06</c:v>
                </c:pt>
                <c:pt idx="11649">
                  <c:v>96.06</c:v>
                </c:pt>
                <c:pt idx="11650">
                  <c:v>96.06</c:v>
                </c:pt>
                <c:pt idx="11651">
                  <c:v>96.06</c:v>
                </c:pt>
                <c:pt idx="11652">
                  <c:v>96.19</c:v>
                </c:pt>
                <c:pt idx="11653">
                  <c:v>96.19</c:v>
                </c:pt>
                <c:pt idx="11654">
                  <c:v>96.19</c:v>
                </c:pt>
                <c:pt idx="11655">
                  <c:v>96.19</c:v>
                </c:pt>
                <c:pt idx="11656">
                  <c:v>96.19</c:v>
                </c:pt>
                <c:pt idx="11657">
                  <c:v>96.19</c:v>
                </c:pt>
                <c:pt idx="11658">
                  <c:v>96.19</c:v>
                </c:pt>
                <c:pt idx="11659">
                  <c:v>96.19</c:v>
                </c:pt>
                <c:pt idx="11660">
                  <c:v>96.19</c:v>
                </c:pt>
                <c:pt idx="11661">
                  <c:v>96.19</c:v>
                </c:pt>
                <c:pt idx="11662">
                  <c:v>96.19</c:v>
                </c:pt>
                <c:pt idx="11663">
                  <c:v>96.19</c:v>
                </c:pt>
                <c:pt idx="11664">
                  <c:v>96.19</c:v>
                </c:pt>
                <c:pt idx="11665">
                  <c:v>96.19</c:v>
                </c:pt>
                <c:pt idx="11666">
                  <c:v>96.19</c:v>
                </c:pt>
                <c:pt idx="11667">
                  <c:v>96.19</c:v>
                </c:pt>
                <c:pt idx="11668">
                  <c:v>96.62</c:v>
                </c:pt>
                <c:pt idx="11669">
                  <c:v>96.62</c:v>
                </c:pt>
                <c:pt idx="11670">
                  <c:v>96.62</c:v>
                </c:pt>
                <c:pt idx="11671">
                  <c:v>96.62</c:v>
                </c:pt>
                <c:pt idx="11672">
                  <c:v>96.62</c:v>
                </c:pt>
                <c:pt idx="11673">
                  <c:v>96.62</c:v>
                </c:pt>
                <c:pt idx="11674">
                  <c:v>96.62</c:v>
                </c:pt>
                <c:pt idx="11675">
                  <c:v>96.62</c:v>
                </c:pt>
                <c:pt idx="11676">
                  <c:v>96.62</c:v>
                </c:pt>
                <c:pt idx="11677">
                  <c:v>96.62</c:v>
                </c:pt>
                <c:pt idx="11678">
                  <c:v>96.62</c:v>
                </c:pt>
                <c:pt idx="11679">
                  <c:v>96.62</c:v>
                </c:pt>
                <c:pt idx="11680">
                  <c:v>96.62</c:v>
                </c:pt>
                <c:pt idx="11681">
                  <c:v>96.62</c:v>
                </c:pt>
                <c:pt idx="11682">
                  <c:v>96.62</c:v>
                </c:pt>
                <c:pt idx="11683">
                  <c:v>96.62</c:v>
                </c:pt>
                <c:pt idx="11684">
                  <c:v>96.62</c:v>
                </c:pt>
                <c:pt idx="11685">
                  <c:v>96.62</c:v>
                </c:pt>
                <c:pt idx="11686">
                  <c:v>96.25</c:v>
                </c:pt>
                <c:pt idx="11687">
                  <c:v>96.25</c:v>
                </c:pt>
                <c:pt idx="11688">
                  <c:v>96.25</c:v>
                </c:pt>
                <c:pt idx="11689">
                  <c:v>96.25</c:v>
                </c:pt>
                <c:pt idx="11690">
                  <c:v>96.25</c:v>
                </c:pt>
                <c:pt idx="11691">
                  <c:v>96.25</c:v>
                </c:pt>
                <c:pt idx="11692">
                  <c:v>96.25</c:v>
                </c:pt>
                <c:pt idx="11693">
                  <c:v>96.25</c:v>
                </c:pt>
                <c:pt idx="11694">
                  <c:v>96.25</c:v>
                </c:pt>
                <c:pt idx="11695">
                  <c:v>96.25</c:v>
                </c:pt>
                <c:pt idx="11696">
                  <c:v>96.25</c:v>
                </c:pt>
                <c:pt idx="11697">
                  <c:v>96.25</c:v>
                </c:pt>
                <c:pt idx="11698">
                  <c:v>96.25</c:v>
                </c:pt>
                <c:pt idx="11699">
                  <c:v>96.25</c:v>
                </c:pt>
                <c:pt idx="11700">
                  <c:v>96.37</c:v>
                </c:pt>
                <c:pt idx="11701">
                  <c:v>96.37</c:v>
                </c:pt>
                <c:pt idx="11702">
                  <c:v>96.37</c:v>
                </c:pt>
                <c:pt idx="11703">
                  <c:v>96.37</c:v>
                </c:pt>
                <c:pt idx="11704">
                  <c:v>96.37</c:v>
                </c:pt>
                <c:pt idx="11705">
                  <c:v>96.37</c:v>
                </c:pt>
                <c:pt idx="11706">
                  <c:v>96.37</c:v>
                </c:pt>
                <c:pt idx="11707">
                  <c:v>96.37</c:v>
                </c:pt>
                <c:pt idx="11708">
                  <c:v>96.37</c:v>
                </c:pt>
                <c:pt idx="11709">
                  <c:v>96.37</c:v>
                </c:pt>
                <c:pt idx="11710">
                  <c:v>96.37</c:v>
                </c:pt>
                <c:pt idx="11711">
                  <c:v>96.37</c:v>
                </c:pt>
                <c:pt idx="11712">
                  <c:v>96.37</c:v>
                </c:pt>
                <c:pt idx="11713">
                  <c:v>96.37</c:v>
                </c:pt>
                <c:pt idx="11714">
                  <c:v>96.37</c:v>
                </c:pt>
                <c:pt idx="11715">
                  <c:v>96.37</c:v>
                </c:pt>
                <c:pt idx="11716">
                  <c:v>96.37</c:v>
                </c:pt>
                <c:pt idx="11717">
                  <c:v>96.37</c:v>
                </c:pt>
                <c:pt idx="11718">
                  <c:v>96.37</c:v>
                </c:pt>
                <c:pt idx="11719">
                  <c:v>96.37</c:v>
                </c:pt>
                <c:pt idx="11720">
                  <c:v>96.37</c:v>
                </c:pt>
                <c:pt idx="11721">
                  <c:v>96.37</c:v>
                </c:pt>
                <c:pt idx="11722">
                  <c:v>96.37</c:v>
                </c:pt>
                <c:pt idx="11723">
                  <c:v>96.37</c:v>
                </c:pt>
                <c:pt idx="11724">
                  <c:v>96.37</c:v>
                </c:pt>
                <c:pt idx="11725">
                  <c:v>96.37</c:v>
                </c:pt>
                <c:pt idx="11726">
                  <c:v>96.37</c:v>
                </c:pt>
                <c:pt idx="11727">
                  <c:v>96.37</c:v>
                </c:pt>
                <c:pt idx="11728">
                  <c:v>96.37</c:v>
                </c:pt>
                <c:pt idx="11729">
                  <c:v>96.37</c:v>
                </c:pt>
                <c:pt idx="11730">
                  <c:v>96.37</c:v>
                </c:pt>
                <c:pt idx="11731">
                  <c:v>96.37</c:v>
                </c:pt>
                <c:pt idx="11732">
                  <c:v>96.37</c:v>
                </c:pt>
                <c:pt idx="11733">
                  <c:v>96.37</c:v>
                </c:pt>
                <c:pt idx="11734">
                  <c:v>96.37</c:v>
                </c:pt>
                <c:pt idx="11735">
                  <c:v>96.25</c:v>
                </c:pt>
                <c:pt idx="11736">
                  <c:v>96.25</c:v>
                </c:pt>
                <c:pt idx="11737">
                  <c:v>96.25</c:v>
                </c:pt>
                <c:pt idx="11738">
                  <c:v>96.25</c:v>
                </c:pt>
                <c:pt idx="11739">
                  <c:v>96.25</c:v>
                </c:pt>
                <c:pt idx="11740">
                  <c:v>96.25</c:v>
                </c:pt>
                <c:pt idx="11741">
                  <c:v>96.25</c:v>
                </c:pt>
                <c:pt idx="11742">
                  <c:v>96.25</c:v>
                </c:pt>
                <c:pt idx="11743">
                  <c:v>96.25</c:v>
                </c:pt>
                <c:pt idx="11744">
                  <c:v>96.25</c:v>
                </c:pt>
                <c:pt idx="11745">
                  <c:v>96.25</c:v>
                </c:pt>
                <c:pt idx="11746">
                  <c:v>96.25</c:v>
                </c:pt>
                <c:pt idx="11747">
                  <c:v>96.25</c:v>
                </c:pt>
                <c:pt idx="11748">
                  <c:v>96.25</c:v>
                </c:pt>
                <c:pt idx="11749">
                  <c:v>96.25</c:v>
                </c:pt>
                <c:pt idx="11750">
                  <c:v>96.25</c:v>
                </c:pt>
                <c:pt idx="11751">
                  <c:v>96.25</c:v>
                </c:pt>
                <c:pt idx="11752">
                  <c:v>96.25</c:v>
                </c:pt>
                <c:pt idx="11753">
                  <c:v>96.62</c:v>
                </c:pt>
                <c:pt idx="11754">
                  <c:v>96.62</c:v>
                </c:pt>
                <c:pt idx="11755">
                  <c:v>96.62</c:v>
                </c:pt>
                <c:pt idx="11756">
                  <c:v>96.62</c:v>
                </c:pt>
                <c:pt idx="11757">
                  <c:v>96.62</c:v>
                </c:pt>
                <c:pt idx="11758">
                  <c:v>96.62</c:v>
                </c:pt>
                <c:pt idx="11759">
                  <c:v>96.62</c:v>
                </c:pt>
                <c:pt idx="11760">
                  <c:v>96.62</c:v>
                </c:pt>
                <c:pt idx="11761">
                  <c:v>96.62</c:v>
                </c:pt>
                <c:pt idx="11762">
                  <c:v>96.62</c:v>
                </c:pt>
                <c:pt idx="11763">
                  <c:v>96.62</c:v>
                </c:pt>
                <c:pt idx="11764">
                  <c:v>96.62</c:v>
                </c:pt>
                <c:pt idx="11765">
                  <c:v>96.62</c:v>
                </c:pt>
                <c:pt idx="11766">
                  <c:v>96.62</c:v>
                </c:pt>
                <c:pt idx="11767">
                  <c:v>96.62</c:v>
                </c:pt>
                <c:pt idx="11768">
                  <c:v>96.62</c:v>
                </c:pt>
                <c:pt idx="11769">
                  <c:v>96.62</c:v>
                </c:pt>
                <c:pt idx="11770">
                  <c:v>96.62</c:v>
                </c:pt>
                <c:pt idx="11771">
                  <c:v>96.5</c:v>
                </c:pt>
                <c:pt idx="11772">
                  <c:v>96.5</c:v>
                </c:pt>
                <c:pt idx="11773">
                  <c:v>96.5</c:v>
                </c:pt>
                <c:pt idx="11774">
                  <c:v>96.5</c:v>
                </c:pt>
                <c:pt idx="11775">
                  <c:v>96.5</c:v>
                </c:pt>
                <c:pt idx="11776">
                  <c:v>96.5</c:v>
                </c:pt>
                <c:pt idx="11777">
                  <c:v>96.5</c:v>
                </c:pt>
                <c:pt idx="11778">
                  <c:v>96.5</c:v>
                </c:pt>
                <c:pt idx="11779">
                  <c:v>96.5</c:v>
                </c:pt>
                <c:pt idx="11780">
                  <c:v>96.5</c:v>
                </c:pt>
                <c:pt idx="11781">
                  <c:v>96.5</c:v>
                </c:pt>
                <c:pt idx="11782">
                  <c:v>96.5</c:v>
                </c:pt>
                <c:pt idx="11783">
                  <c:v>96.5</c:v>
                </c:pt>
                <c:pt idx="11784">
                  <c:v>96.5</c:v>
                </c:pt>
                <c:pt idx="11785">
                  <c:v>96.5</c:v>
                </c:pt>
                <c:pt idx="11786">
                  <c:v>96.5</c:v>
                </c:pt>
                <c:pt idx="11787">
                  <c:v>96.5</c:v>
                </c:pt>
                <c:pt idx="11788">
                  <c:v>96.5</c:v>
                </c:pt>
                <c:pt idx="11789">
                  <c:v>96.5</c:v>
                </c:pt>
                <c:pt idx="11790">
                  <c:v>96.5</c:v>
                </c:pt>
                <c:pt idx="11791">
                  <c:v>96.5</c:v>
                </c:pt>
                <c:pt idx="11792">
                  <c:v>96.5</c:v>
                </c:pt>
                <c:pt idx="11793">
                  <c:v>96.5</c:v>
                </c:pt>
                <c:pt idx="11794">
                  <c:v>96.5</c:v>
                </c:pt>
                <c:pt idx="11795">
                  <c:v>96.5</c:v>
                </c:pt>
                <c:pt idx="11796">
                  <c:v>96.5</c:v>
                </c:pt>
                <c:pt idx="11797">
                  <c:v>96.5</c:v>
                </c:pt>
                <c:pt idx="11798">
                  <c:v>96.5</c:v>
                </c:pt>
                <c:pt idx="11799">
                  <c:v>96.5</c:v>
                </c:pt>
                <c:pt idx="11800">
                  <c:v>96.5</c:v>
                </c:pt>
                <c:pt idx="11801">
                  <c:v>96.5</c:v>
                </c:pt>
                <c:pt idx="11802">
                  <c:v>96.5</c:v>
                </c:pt>
                <c:pt idx="11803">
                  <c:v>96.37</c:v>
                </c:pt>
                <c:pt idx="11804">
                  <c:v>96.37</c:v>
                </c:pt>
                <c:pt idx="11805">
                  <c:v>96.37</c:v>
                </c:pt>
                <c:pt idx="11806">
                  <c:v>96.37</c:v>
                </c:pt>
                <c:pt idx="11807">
                  <c:v>96.37</c:v>
                </c:pt>
                <c:pt idx="11808">
                  <c:v>96.37</c:v>
                </c:pt>
                <c:pt idx="11809">
                  <c:v>96.37</c:v>
                </c:pt>
                <c:pt idx="11810">
                  <c:v>96.37</c:v>
                </c:pt>
                <c:pt idx="11811">
                  <c:v>96.37</c:v>
                </c:pt>
                <c:pt idx="11812">
                  <c:v>96.37</c:v>
                </c:pt>
                <c:pt idx="11813">
                  <c:v>96.37</c:v>
                </c:pt>
                <c:pt idx="11814">
                  <c:v>96.37</c:v>
                </c:pt>
                <c:pt idx="11815">
                  <c:v>96.37</c:v>
                </c:pt>
                <c:pt idx="11816">
                  <c:v>96.37</c:v>
                </c:pt>
                <c:pt idx="11817">
                  <c:v>96.37</c:v>
                </c:pt>
                <c:pt idx="11818">
                  <c:v>96.81</c:v>
                </c:pt>
                <c:pt idx="11819">
                  <c:v>96.81</c:v>
                </c:pt>
                <c:pt idx="11820">
                  <c:v>96.81</c:v>
                </c:pt>
                <c:pt idx="11821">
                  <c:v>96.81</c:v>
                </c:pt>
                <c:pt idx="11822">
                  <c:v>96.81</c:v>
                </c:pt>
                <c:pt idx="11823">
                  <c:v>96.81</c:v>
                </c:pt>
                <c:pt idx="11824">
                  <c:v>96.81</c:v>
                </c:pt>
                <c:pt idx="11825">
                  <c:v>96.81</c:v>
                </c:pt>
                <c:pt idx="11826">
                  <c:v>96.81</c:v>
                </c:pt>
                <c:pt idx="11827">
                  <c:v>96.81</c:v>
                </c:pt>
                <c:pt idx="11828">
                  <c:v>96.81</c:v>
                </c:pt>
                <c:pt idx="11829">
                  <c:v>96.81</c:v>
                </c:pt>
                <c:pt idx="11830">
                  <c:v>96.81</c:v>
                </c:pt>
                <c:pt idx="11831">
                  <c:v>96.81</c:v>
                </c:pt>
                <c:pt idx="11832">
                  <c:v>96.81</c:v>
                </c:pt>
                <c:pt idx="11833">
                  <c:v>96.81</c:v>
                </c:pt>
                <c:pt idx="11834">
                  <c:v>96.81</c:v>
                </c:pt>
                <c:pt idx="11835">
                  <c:v>96.81</c:v>
                </c:pt>
                <c:pt idx="11836">
                  <c:v>97.06</c:v>
                </c:pt>
                <c:pt idx="11837">
                  <c:v>97.06</c:v>
                </c:pt>
                <c:pt idx="11838">
                  <c:v>97.06</c:v>
                </c:pt>
                <c:pt idx="11839">
                  <c:v>97.06</c:v>
                </c:pt>
                <c:pt idx="11840">
                  <c:v>97.06</c:v>
                </c:pt>
                <c:pt idx="11841">
                  <c:v>97.06</c:v>
                </c:pt>
                <c:pt idx="11842">
                  <c:v>97.06</c:v>
                </c:pt>
                <c:pt idx="11843">
                  <c:v>97.06</c:v>
                </c:pt>
                <c:pt idx="11844">
                  <c:v>97.06</c:v>
                </c:pt>
                <c:pt idx="11845">
                  <c:v>97.06</c:v>
                </c:pt>
                <c:pt idx="11846">
                  <c:v>97.06</c:v>
                </c:pt>
                <c:pt idx="11847">
                  <c:v>97.06</c:v>
                </c:pt>
                <c:pt idx="11848">
                  <c:v>97.06</c:v>
                </c:pt>
                <c:pt idx="11849">
                  <c:v>97.06</c:v>
                </c:pt>
                <c:pt idx="11850">
                  <c:v>97.06</c:v>
                </c:pt>
                <c:pt idx="11851">
                  <c:v>97.06</c:v>
                </c:pt>
                <c:pt idx="11852">
                  <c:v>97.06</c:v>
                </c:pt>
                <c:pt idx="11853">
                  <c:v>97.06</c:v>
                </c:pt>
                <c:pt idx="11854">
                  <c:v>97.12</c:v>
                </c:pt>
                <c:pt idx="11855">
                  <c:v>97.12</c:v>
                </c:pt>
                <c:pt idx="11856">
                  <c:v>97.12</c:v>
                </c:pt>
                <c:pt idx="11857">
                  <c:v>97.12</c:v>
                </c:pt>
                <c:pt idx="11858">
                  <c:v>97.12</c:v>
                </c:pt>
                <c:pt idx="11859">
                  <c:v>97.12</c:v>
                </c:pt>
                <c:pt idx="11860">
                  <c:v>97.12</c:v>
                </c:pt>
                <c:pt idx="11861">
                  <c:v>97.12</c:v>
                </c:pt>
                <c:pt idx="11862">
                  <c:v>97.12</c:v>
                </c:pt>
                <c:pt idx="11863">
                  <c:v>97.12</c:v>
                </c:pt>
                <c:pt idx="11864">
                  <c:v>97.12</c:v>
                </c:pt>
                <c:pt idx="11865">
                  <c:v>97.12</c:v>
                </c:pt>
                <c:pt idx="11866">
                  <c:v>97.12</c:v>
                </c:pt>
                <c:pt idx="11867">
                  <c:v>97.12</c:v>
                </c:pt>
                <c:pt idx="11868">
                  <c:v>96.81</c:v>
                </c:pt>
                <c:pt idx="11869">
                  <c:v>96.81</c:v>
                </c:pt>
                <c:pt idx="11870">
                  <c:v>96.81</c:v>
                </c:pt>
                <c:pt idx="11871">
                  <c:v>96.81</c:v>
                </c:pt>
                <c:pt idx="11872">
                  <c:v>96.81</c:v>
                </c:pt>
                <c:pt idx="11873">
                  <c:v>96.81</c:v>
                </c:pt>
                <c:pt idx="11874">
                  <c:v>96.81</c:v>
                </c:pt>
                <c:pt idx="11875">
                  <c:v>96.81</c:v>
                </c:pt>
                <c:pt idx="11876">
                  <c:v>96.81</c:v>
                </c:pt>
                <c:pt idx="11877">
                  <c:v>96.81</c:v>
                </c:pt>
                <c:pt idx="11878">
                  <c:v>96.81</c:v>
                </c:pt>
                <c:pt idx="11879">
                  <c:v>96.81</c:v>
                </c:pt>
                <c:pt idx="11880">
                  <c:v>96.81</c:v>
                </c:pt>
                <c:pt idx="11881">
                  <c:v>96.81</c:v>
                </c:pt>
                <c:pt idx="11882">
                  <c:v>96.81</c:v>
                </c:pt>
                <c:pt idx="11883">
                  <c:v>96.81</c:v>
                </c:pt>
                <c:pt idx="11884">
                  <c:v>96.81</c:v>
                </c:pt>
                <c:pt idx="11885">
                  <c:v>96.81</c:v>
                </c:pt>
                <c:pt idx="11886">
                  <c:v>96.5</c:v>
                </c:pt>
                <c:pt idx="11887">
                  <c:v>96.5</c:v>
                </c:pt>
                <c:pt idx="11888">
                  <c:v>96.5</c:v>
                </c:pt>
                <c:pt idx="11889">
                  <c:v>96.5</c:v>
                </c:pt>
                <c:pt idx="11890">
                  <c:v>96.5</c:v>
                </c:pt>
                <c:pt idx="11891">
                  <c:v>96.5</c:v>
                </c:pt>
                <c:pt idx="11892">
                  <c:v>96.5</c:v>
                </c:pt>
                <c:pt idx="11893">
                  <c:v>96.5</c:v>
                </c:pt>
                <c:pt idx="11894">
                  <c:v>96.5</c:v>
                </c:pt>
                <c:pt idx="11895">
                  <c:v>96.5</c:v>
                </c:pt>
                <c:pt idx="11896">
                  <c:v>96.5</c:v>
                </c:pt>
                <c:pt idx="11897">
                  <c:v>96.5</c:v>
                </c:pt>
                <c:pt idx="11898">
                  <c:v>96.5</c:v>
                </c:pt>
                <c:pt idx="11899">
                  <c:v>96.5</c:v>
                </c:pt>
                <c:pt idx="11900">
                  <c:v>96.5</c:v>
                </c:pt>
                <c:pt idx="11901">
                  <c:v>96.75</c:v>
                </c:pt>
                <c:pt idx="11902">
                  <c:v>96.75</c:v>
                </c:pt>
                <c:pt idx="11903">
                  <c:v>96.75</c:v>
                </c:pt>
                <c:pt idx="11904">
                  <c:v>96.75</c:v>
                </c:pt>
                <c:pt idx="11905">
                  <c:v>96.75</c:v>
                </c:pt>
                <c:pt idx="11906">
                  <c:v>96.75</c:v>
                </c:pt>
                <c:pt idx="11907">
                  <c:v>96.75</c:v>
                </c:pt>
                <c:pt idx="11908">
                  <c:v>96.75</c:v>
                </c:pt>
                <c:pt idx="11909">
                  <c:v>96.75</c:v>
                </c:pt>
                <c:pt idx="11910">
                  <c:v>96.75</c:v>
                </c:pt>
                <c:pt idx="11911">
                  <c:v>96.75</c:v>
                </c:pt>
                <c:pt idx="11912">
                  <c:v>96.75</c:v>
                </c:pt>
                <c:pt idx="11913">
                  <c:v>96.75</c:v>
                </c:pt>
                <c:pt idx="11914">
                  <c:v>96.75</c:v>
                </c:pt>
                <c:pt idx="11915">
                  <c:v>96.75</c:v>
                </c:pt>
                <c:pt idx="11916">
                  <c:v>96.75</c:v>
                </c:pt>
                <c:pt idx="11917">
                  <c:v>96.75</c:v>
                </c:pt>
                <c:pt idx="11918">
                  <c:v>97</c:v>
                </c:pt>
                <c:pt idx="11919">
                  <c:v>97</c:v>
                </c:pt>
                <c:pt idx="11920">
                  <c:v>97</c:v>
                </c:pt>
                <c:pt idx="11921">
                  <c:v>97</c:v>
                </c:pt>
                <c:pt idx="11922">
                  <c:v>97</c:v>
                </c:pt>
                <c:pt idx="11923">
                  <c:v>97</c:v>
                </c:pt>
                <c:pt idx="11924">
                  <c:v>97</c:v>
                </c:pt>
                <c:pt idx="11925">
                  <c:v>97</c:v>
                </c:pt>
                <c:pt idx="11926">
                  <c:v>97</c:v>
                </c:pt>
                <c:pt idx="11927">
                  <c:v>97</c:v>
                </c:pt>
                <c:pt idx="11928">
                  <c:v>97</c:v>
                </c:pt>
                <c:pt idx="11929">
                  <c:v>97</c:v>
                </c:pt>
                <c:pt idx="11930">
                  <c:v>97</c:v>
                </c:pt>
                <c:pt idx="11931">
                  <c:v>97</c:v>
                </c:pt>
                <c:pt idx="11932">
                  <c:v>97</c:v>
                </c:pt>
                <c:pt idx="11933">
                  <c:v>97</c:v>
                </c:pt>
                <c:pt idx="11934">
                  <c:v>97</c:v>
                </c:pt>
                <c:pt idx="11935">
                  <c:v>97</c:v>
                </c:pt>
                <c:pt idx="11936">
                  <c:v>97</c:v>
                </c:pt>
                <c:pt idx="11937">
                  <c:v>97</c:v>
                </c:pt>
                <c:pt idx="11938">
                  <c:v>97</c:v>
                </c:pt>
                <c:pt idx="11939">
                  <c:v>97</c:v>
                </c:pt>
                <c:pt idx="11940">
                  <c:v>97</c:v>
                </c:pt>
                <c:pt idx="11941">
                  <c:v>97</c:v>
                </c:pt>
                <c:pt idx="11942">
                  <c:v>97</c:v>
                </c:pt>
                <c:pt idx="11943">
                  <c:v>97</c:v>
                </c:pt>
                <c:pt idx="11944">
                  <c:v>97</c:v>
                </c:pt>
                <c:pt idx="11945">
                  <c:v>97</c:v>
                </c:pt>
                <c:pt idx="11946">
                  <c:v>97</c:v>
                </c:pt>
                <c:pt idx="11947">
                  <c:v>97</c:v>
                </c:pt>
                <c:pt idx="11948">
                  <c:v>97</c:v>
                </c:pt>
                <c:pt idx="11949">
                  <c:v>97</c:v>
                </c:pt>
                <c:pt idx="11950">
                  <c:v>97.25</c:v>
                </c:pt>
                <c:pt idx="11951">
                  <c:v>97.25</c:v>
                </c:pt>
                <c:pt idx="11952">
                  <c:v>97.25</c:v>
                </c:pt>
                <c:pt idx="11953">
                  <c:v>97.25</c:v>
                </c:pt>
                <c:pt idx="11954">
                  <c:v>97.25</c:v>
                </c:pt>
                <c:pt idx="11955">
                  <c:v>97.25</c:v>
                </c:pt>
                <c:pt idx="11956">
                  <c:v>97.25</c:v>
                </c:pt>
                <c:pt idx="11957">
                  <c:v>97.25</c:v>
                </c:pt>
                <c:pt idx="11958">
                  <c:v>97.25</c:v>
                </c:pt>
                <c:pt idx="11959">
                  <c:v>97.25</c:v>
                </c:pt>
                <c:pt idx="11960">
                  <c:v>97.25</c:v>
                </c:pt>
                <c:pt idx="11961">
                  <c:v>97.25</c:v>
                </c:pt>
                <c:pt idx="11962">
                  <c:v>97.25</c:v>
                </c:pt>
                <c:pt idx="11963">
                  <c:v>97.25</c:v>
                </c:pt>
                <c:pt idx="11964">
                  <c:v>97.25</c:v>
                </c:pt>
                <c:pt idx="11965">
                  <c:v>97.25</c:v>
                </c:pt>
                <c:pt idx="11966">
                  <c:v>97.25</c:v>
                </c:pt>
                <c:pt idx="11967">
                  <c:v>97.25</c:v>
                </c:pt>
                <c:pt idx="11968">
                  <c:v>97.06</c:v>
                </c:pt>
                <c:pt idx="11969">
                  <c:v>97.06</c:v>
                </c:pt>
                <c:pt idx="11970">
                  <c:v>97.06</c:v>
                </c:pt>
                <c:pt idx="11971">
                  <c:v>97.06</c:v>
                </c:pt>
                <c:pt idx="11972">
                  <c:v>97.06</c:v>
                </c:pt>
                <c:pt idx="11973">
                  <c:v>97.06</c:v>
                </c:pt>
                <c:pt idx="11974">
                  <c:v>97.06</c:v>
                </c:pt>
                <c:pt idx="11975">
                  <c:v>97.06</c:v>
                </c:pt>
                <c:pt idx="11976">
                  <c:v>97.06</c:v>
                </c:pt>
                <c:pt idx="11977">
                  <c:v>97.06</c:v>
                </c:pt>
                <c:pt idx="11978">
                  <c:v>97.06</c:v>
                </c:pt>
                <c:pt idx="11979">
                  <c:v>97.06</c:v>
                </c:pt>
                <c:pt idx="11980">
                  <c:v>97.06</c:v>
                </c:pt>
                <c:pt idx="11981">
                  <c:v>97.06</c:v>
                </c:pt>
                <c:pt idx="11982">
                  <c:v>97.06</c:v>
                </c:pt>
                <c:pt idx="11983">
                  <c:v>97.06</c:v>
                </c:pt>
                <c:pt idx="11984">
                  <c:v>97.31</c:v>
                </c:pt>
                <c:pt idx="11985">
                  <c:v>97.31</c:v>
                </c:pt>
                <c:pt idx="11986">
                  <c:v>97.31</c:v>
                </c:pt>
                <c:pt idx="11987">
                  <c:v>97.31</c:v>
                </c:pt>
                <c:pt idx="11988">
                  <c:v>97.31</c:v>
                </c:pt>
                <c:pt idx="11989">
                  <c:v>97.31</c:v>
                </c:pt>
                <c:pt idx="11990">
                  <c:v>97.31</c:v>
                </c:pt>
                <c:pt idx="11991">
                  <c:v>97.31</c:v>
                </c:pt>
                <c:pt idx="11992">
                  <c:v>97.31</c:v>
                </c:pt>
                <c:pt idx="11993">
                  <c:v>97.31</c:v>
                </c:pt>
                <c:pt idx="11994">
                  <c:v>97.31</c:v>
                </c:pt>
                <c:pt idx="11995">
                  <c:v>97.31</c:v>
                </c:pt>
                <c:pt idx="11996">
                  <c:v>97.31</c:v>
                </c:pt>
                <c:pt idx="11997">
                  <c:v>97.31</c:v>
                </c:pt>
                <c:pt idx="11998">
                  <c:v>97.31</c:v>
                </c:pt>
                <c:pt idx="11999">
                  <c:v>97.31</c:v>
                </c:pt>
                <c:pt idx="12000">
                  <c:v>97.31</c:v>
                </c:pt>
                <c:pt idx="12001">
                  <c:v>97.31</c:v>
                </c:pt>
                <c:pt idx="12002">
                  <c:v>97.56</c:v>
                </c:pt>
                <c:pt idx="12003">
                  <c:v>97.56</c:v>
                </c:pt>
                <c:pt idx="12004">
                  <c:v>97.56</c:v>
                </c:pt>
                <c:pt idx="12005">
                  <c:v>97.56</c:v>
                </c:pt>
                <c:pt idx="12006">
                  <c:v>97.56</c:v>
                </c:pt>
                <c:pt idx="12007">
                  <c:v>97.56</c:v>
                </c:pt>
                <c:pt idx="12008">
                  <c:v>97.56</c:v>
                </c:pt>
                <c:pt idx="12009">
                  <c:v>97.56</c:v>
                </c:pt>
                <c:pt idx="12010">
                  <c:v>97.56</c:v>
                </c:pt>
                <c:pt idx="12011">
                  <c:v>97.56</c:v>
                </c:pt>
                <c:pt idx="12012">
                  <c:v>97.56</c:v>
                </c:pt>
                <c:pt idx="12013">
                  <c:v>97.56</c:v>
                </c:pt>
                <c:pt idx="12014">
                  <c:v>97.56</c:v>
                </c:pt>
                <c:pt idx="12015">
                  <c:v>97.56</c:v>
                </c:pt>
                <c:pt idx="12016">
                  <c:v>97.56</c:v>
                </c:pt>
                <c:pt idx="12017">
                  <c:v>97.56</c:v>
                </c:pt>
                <c:pt idx="12018">
                  <c:v>97.56</c:v>
                </c:pt>
                <c:pt idx="12019">
                  <c:v>97.31</c:v>
                </c:pt>
                <c:pt idx="12020">
                  <c:v>97.31</c:v>
                </c:pt>
                <c:pt idx="12021">
                  <c:v>97.31</c:v>
                </c:pt>
                <c:pt idx="12022">
                  <c:v>97.31</c:v>
                </c:pt>
                <c:pt idx="12023">
                  <c:v>97.31</c:v>
                </c:pt>
                <c:pt idx="12024">
                  <c:v>97.31</c:v>
                </c:pt>
                <c:pt idx="12025">
                  <c:v>97.31</c:v>
                </c:pt>
                <c:pt idx="12026">
                  <c:v>97.31</c:v>
                </c:pt>
                <c:pt idx="12027">
                  <c:v>97.31</c:v>
                </c:pt>
                <c:pt idx="12028">
                  <c:v>97.31</c:v>
                </c:pt>
                <c:pt idx="12029">
                  <c:v>97.31</c:v>
                </c:pt>
                <c:pt idx="12030">
                  <c:v>97.31</c:v>
                </c:pt>
                <c:pt idx="12031">
                  <c:v>97.31</c:v>
                </c:pt>
                <c:pt idx="12032">
                  <c:v>97.19</c:v>
                </c:pt>
                <c:pt idx="12033">
                  <c:v>97.19</c:v>
                </c:pt>
                <c:pt idx="12034">
                  <c:v>97.19</c:v>
                </c:pt>
                <c:pt idx="12035">
                  <c:v>97.19</c:v>
                </c:pt>
                <c:pt idx="12036">
                  <c:v>97.19</c:v>
                </c:pt>
                <c:pt idx="12037">
                  <c:v>97.19</c:v>
                </c:pt>
                <c:pt idx="12038">
                  <c:v>97.19</c:v>
                </c:pt>
                <c:pt idx="12039">
                  <c:v>97.19</c:v>
                </c:pt>
                <c:pt idx="12040">
                  <c:v>97.19</c:v>
                </c:pt>
                <c:pt idx="12041">
                  <c:v>97.19</c:v>
                </c:pt>
                <c:pt idx="12042">
                  <c:v>97.19</c:v>
                </c:pt>
                <c:pt idx="12043">
                  <c:v>97.19</c:v>
                </c:pt>
                <c:pt idx="12044">
                  <c:v>97.19</c:v>
                </c:pt>
                <c:pt idx="12045">
                  <c:v>97.19</c:v>
                </c:pt>
                <c:pt idx="12046">
                  <c:v>97.19</c:v>
                </c:pt>
                <c:pt idx="12047">
                  <c:v>97.19</c:v>
                </c:pt>
                <c:pt idx="12048">
                  <c:v>97.37</c:v>
                </c:pt>
                <c:pt idx="12049">
                  <c:v>97.37</c:v>
                </c:pt>
                <c:pt idx="12050">
                  <c:v>97.37</c:v>
                </c:pt>
                <c:pt idx="12051">
                  <c:v>97.37</c:v>
                </c:pt>
                <c:pt idx="12052">
                  <c:v>97.37</c:v>
                </c:pt>
                <c:pt idx="12053">
                  <c:v>97.37</c:v>
                </c:pt>
                <c:pt idx="12054">
                  <c:v>97.37</c:v>
                </c:pt>
                <c:pt idx="12055">
                  <c:v>97.37</c:v>
                </c:pt>
                <c:pt idx="12056">
                  <c:v>97.37</c:v>
                </c:pt>
                <c:pt idx="12057">
                  <c:v>97.37</c:v>
                </c:pt>
                <c:pt idx="12058">
                  <c:v>97.37</c:v>
                </c:pt>
                <c:pt idx="12059">
                  <c:v>97.37</c:v>
                </c:pt>
                <c:pt idx="12060">
                  <c:v>97.37</c:v>
                </c:pt>
                <c:pt idx="12061">
                  <c:v>97.37</c:v>
                </c:pt>
                <c:pt idx="12062">
                  <c:v>97.06</c:v>
                </c:pt>
                <c:pt idx="12063">
                  <c:v>97.06</c:v>
                </c:pt>
                <c:pt idx="12064">
                  <c:v>97.06</c:v>
                </c:pt>
                <c:pt idx="12065">
                  <c:v>97.06</c:v>
                </c:pt>
                <c:pt idx="12066">
                  <c:v>97.06</c:v>
                </c:pt>
                <c:pt idx="12067">
                  <c:v>97.06</c:v>
                </c:pt>
                <c:pt idx="12068">
                  <c:v>97.06</c:v>
                </c:pt>
                <c:pt idx="12069">
                  <c:v>97.06</c:v>
                </c:pt>
                <c:pt idx="12070">
                  <c:v>97.06</c:v>
                </c:pt>
                <c:pt idx="12071">
                  <c:v>97.06</c:v>
                </c:pt>
                <c:pt idx="12072">
                  <c:v>97.06</c:v>
                </c:pt>
                <c:pt idx="12073">
                  <c:v>97.06</c:v>
                </c:pt>
                <c:pt idx="12074">
                  <c:v>97.06</c:v>
                </c:pt>
                <c:pt idx="12075">
                  <c:v>97.06</c:v>
                </c:pt>
                <c:pt idx="12076">
                  <c:v>97.06</c:v>
                </c:pt>
                <c:pt idx="12077">
                  <c:v>97.5</c:v>
                </c:pt>
                <c:pt idx="12078">
                  <c:v>97.5</c:v>
                </c:pt>
                <c:pt idx="12079">
                  <c:v>97.5</c:v>
                </c:pt>
                <c:pt idx="12080">
                  <c:v>97.5</c:v>
                </c:pt>
                <c:pt idx="12081">
                  <c:v>97.5</c:v>
                </c:pt>
                <c:pt idx="12082">
                  <c:v>97.5</c:v>
                </c:pt>
                <c:pt idx="12083">
                  <c:v>97.5</c:v>
                </c:pt>
                <c:pt idx="12084">
                  <c:v>97.5</c:v>
                </c:pt>
                <c:pt idx="12085">
                  <c:v>97.5</c:v>
                </c:pt>
                <c:pt idx="12086">
                  <c:v>97.5</c:v>
                </c:pt>
                <c:pt idx="12087">
                  <c:v>97.5</c:v>
                </c:pt>
                <c:pt idx="12088">
                  <c:v>97.5</c:v>
                </c:pt>
                <c:pt idx="12089">
                  <c:v>97.5</c:v>
                </c:pt>
                <c:pt idx="12090">
                  <c:v>97.5</c:v>
                </c:pt>
                <c:pt idx="12091">
                  <c:v>97.5</c:v>
                </c:pt>
                <c:pt idx="12092">
                  <c:v>97.5</c:v>
                </c:pt>
                <c:pt idx="12093">
                  <c:v>97.37</c:v>
                </c:pt>
                <c:pt idx="12094">
                  <c:v>97.37</c:v>
                </c:pt>
                <c:pt idx="12095">
                  <c:v>97.37</c:v>
                </c:pt>
                <c:pt idx="12096">
                  <c:v>97.37</c:v>
                </c:pt>
                <c:pt idx="12097">
                  <c:v>97.37</c:v>
                </c:pt>
                <c:pt idx="12098">
                  <c:v>97.37</c:v>
                </c:pt>
                <c:pt idx="12099">
                  <c:v>97.37</c:v>
                </c:pt>
                <c:pt idx="12100">
                  <c:v>97.37</c:v>
                </c:pt>
                <c:pt idx="12101">
                  <c:v>97.37</c:v>
                </c:pt>
                <c:pt idx="12102">
                  <c:v>97.37</c:v>
                </c:pt>
                <c:pt idx="12103">
                  <c:v>97.37</c:v>
                </c:pt>
                <c:pt idx="12104">
                  <c:v>97.37</c:v>
                </c:pt>
                <c:pt idx="12105">
                  <c:v>97.37</c:v>
                </c:pt>
                <c:pt idx="12106">
                  <c:v>97.31</c:v>
                </c:pt>
                <c:pt idx="12107">
                  <c:v>97.31</c:v>
                </c:pt>
                <c:pt idx="12108">
                  <c:v>97.31</c:v>
                </c:pt>
                <c:pt idx="12109">
                  <c:v>97.31</c:v>
                </c:pt>
                <c:pt idx="12110">
                  <c:v>97.31</c:v>
                </c:pt>
                <c:pt idx="12111">
                  <c:v>97.31</c:v>
                </c:pt>
                <c:pt idx="12112">
                  <c:v>97.31</c:v>
                </c:pt>
                <c:pt idx="12113">
                  <c:v>97.31</c:v>
                </c:pt>
                <c:pt idx="12114">
                  <c:v>97.31</c:v>
                </c:pt>
                <c:pt idx="12115">
                  <c:v>97.31</c:v>
                </c:pt>
                <c:pt idx="12116">
                  <c:v>97.31</c:v>
                </c:pt>
                <c:pt idx="12117">
                  <c:v>97.31</c:v>
                </c:pt>
                <c:pt idx="12118">
                  <c:v>97.31</c:v>
                </c:pt>
                <c:pt idx="12119">
                  <c:v>97.31</c:v>
                </c:pt>
                <c:pt idx="12120">
                  <c:v>97.31</c:v>
                </c:pt>
                <c:pt idx="12121">
                  <c:v>97.31</c:v>
                </c:pt>
                <c:pt idx="12122">
                  <c:v>97.31</c:v>
                </c:pt>
                <c:pt idx="12123">
                  <c:v>97.31</c:v>
                </c:pt>
                <c:pt idx="12124">
                  <c:v>97.31</c:v>
                </c:pt>
                <c:pt idx="12125">
                  <c:v>97.31</c:v>
                </c:pt>
                <c:pt idx="12126">
                  <c:v>97.31</c:v>
                </c:pt>
                <c:pt idx="12127">
                  <c:v>97.31</c:v>
                </c:pt>
                <c:pt idx="12128">
                  <c:v>97.31</c:v>
                </c:pt>
                <c:pt idx="12129">
                  <c:v>97.31</c:v>
                </c:pt>
                <c:pt idx="12130">
                  <c:v>97.31</c:v>
                </c:pt>
                <c:pt idx="12131">
                  <c:v>97.31</c:v>
                </c:pt>
                <c:pt idx="12132">
                  <c:v>97.31</c:v>
                </c:pt>
                <c:pt idx="12133">
                  <c:v>97.31</c:v>
                </c:pt>
                <c:pt idx="12134">
                  <c:v>97.31</c:v>
                </c:pt>
                <c:pt idx="12135">
                  <c:v>97.31</c:v>
                </c:pt>
                <c:pt idx="12136">
                  <c:v>97.31</c:v>
                </c:pt>
                <c:pt idx="12137">
                  <c:v>97.31</c:v>
                </c:pt>
                <c:pt idx="12138">
                  <c:v>97.44</c:v>
                </c:pt>
                <c:pt idx="12139">
                  <c:v>97.44</c:v>
                </c:pt>
                <c:pt idx="12140">
                  <c:v>97.44</c:v>
                </c:pt>
                <c:pt idx="12141">
                  <c:v>97.44</c:v>
                </c:pt>
                <c:pt idx="12142">
                  <c:v>97.44</c:v>
                </c:pt>
                <c:pt idx="12143">
                  <c:v>97.44</c:v>
                </c:pt>
                <c:pt idx="12144">
                  <c:v>97.44</c:v>
                </c:pt>
                <c:pt idx="12145">
                  <c:v>97.44</c:v>
                </c:pt>
                <c:pt idx="12146">
                  <c:v>97.44</c:v>
                </c:pt>
                <c:pt idx="12147">
                  <c:v>97.44</c:v>
                </c:pt>
                <c:pt idx="12148">
                  <c:v>97.44</c:v>
                </c:pt>
                <c:pt idx="12149">
                  <c:v>97.44</c:v>
                </c:pt>
                <c:pt idx="12150">
                  <c:v>97.44</c:v>
                </c:pt>
                <c:pt idx="12151">
                  <c:v>97.44</c:v>
                </c:pt>
                <c:pt idx="12152">
                  <c:v>97.44</c:v>
                </c:pt>
                <c:pt idx="12153">
                  <c:v>97.44</c:v>
                </c:pt>
                <c:pt idx="12154">
                  <c:v>98</c:v>
                </c:pt>
                <c:pt idx="12155">
                  <c:v>98</c:v>
                </c:pt>
                <c:pt idx="12156">
                  <c:v>98</c:v>
                </c:pt>
                <c:pt idx="12157">
                  <c:v>98</c:v>
                </c:pt>
                <c:pt idx="12158">
                  <c:v>98</c:v>
                </c:pt>
                <c:pt idx="12159">
                  <c:v>98</c:v>
                </c:pt>
                <c:pt idx="12160">
                  <c:v>98</c:v>
                </c:pt>
                <c:pt idx="12161">
                  <c:v>98</c:v>
                </c:pt>
                <c:pt idx="12162">
                  <c:v>98</c:v>
                </c:pt>
                <c:pt idx="12163">
                  <c:v>98</c:v>
                </c:pt>
                <c:pt idx="12164">
                  <c:v>98</c:v>
                </c:pt>
                <c:pt idx="12165">
                  <c:v>98</c:v>
                </c:pt>
                <c:pt idx="12166">
                  <c:v>98</c:v>
                </c:pt>
                <c:pt idx="12167">
                  <c:v>98</c:v>
                </c:pt>
                <c:pt idx="12168">
                  <c:v>98</c:v>
                </c:pt>
                <c:pt idx="12169">
                  <c:v>98</c:v>
                </c:pt>
                <c:pt idx="12170">
                  <c:v>97.62</c:v>
                </c:pt>
                <c:pt idx="12171">
                  <c:v>97.62</c:v>
                </c:pt>
                <c:pt idx="12172">
                  <c:v>97.62</c:v>
                </c:pt>
                <c:pt idx="12173">
                  <c:v>97.62</c:v>
                </c:pt>
                <c:pt idx="12174">
                  <c:v>97.62</c:v>
                </c:pt>
                <c:pt idx="12175">
                  <c:v>97.62</c:v>
                </c:pt>
                <c:pt idx="12176">
                  <c:v>97.62</c:v>
                </c:pt>
                <c:pt idx="12177">
                  <c:v>97.62</c:v>
                </c:pt>
                <c:pt idx="12178">
                  <c:v>97.62</c:v>
                </c:pt>
                <c:pt idx="12179">
                  <c:v>97.31</c:v>
                </c:pt>
                <c:pt idx="12180">
                  <c:v>97.31</c:v>
                </c:pt>
                <c:pt idx="12181">
                  <c:v>97.31</c:v>
                </c:pt>
                <c:pt idx="12182">
                  <c:v>97.31</c:v>
                </c:pt>
                <c:pt idx="12183">
                  <c:v>97.31</c:v>
                </c:pt>
                <c:pt idx="12184">
                  <c:v>97.31</c:v>
                </c:pt>
                <c:pt idx="12185">
                  <c:v>97.31</c:v>
                </c:pt>
                <c:pt idx="12186">
                  <c:v>97.31</c:v>
                </c:pt>
                <c:pt idx="12187">
                  <c:v>97.31</c:v>
                </c:pt>
                <c:pt idx="12188">
                  <c:v>97.5</c:v>
                </c:pt>
                <c:pt idx="12189">
                  <c:v>97.5</c:v>
                </c:pt>
                <c:pt idx="12190">
                  <c:v>97.5</c:v>
                </c:pt>
                <c:pt idx="12191">
                  <c:v>97.5</c:v>
                </c:pt>
                <c:pt idx="12192">
                  <c:v>97.5</c:v>
                </c:pt>
                <c:pt idx="12193">
                  <c:v>97.5</c:v>
                </c:pt>
                <c:pt idx="12194">
                  <c:v>97.5</c:v>
                </c:pt>
                <c:pt idx="12195">
                  <c:v>97.5</c:v>
                </c:pt>
                <c:pt idx="12196">
                  <c:v>97.5</c:v>
                </c:pt>
                <c:pt idx="12197">
                  <c:v>97.5</c:v>
                </c:pt>
                <c:pt idx="12198">
                  <c:v>97.5</c:v>
                </c:pt>
                <c:pt idx="12199">
                  <c:v>97.5</c:v>
                </c:pt>
                <c:pt idx="12200">
                  <c:v>97.5</c:v>
                </c:pt>
                <c:pt idx="12201">
                  <c:v>97.5</c:v>
                </c:pt>
                <c:pt idx="12202">
                  <c:v>97.5</c:v>
                </c:pt>
                <c:pt idx="12203">
                  <c:v>97.25</c:v>
                </c:pt>
                <c:pt idx="12204">
                  <c:v>97.25</c:v>
                </c:pt>
                <c:pt idx="12205">
                  <c:v>97.25</c:v>
                </c:pt>
                <c:pt idx="12206">
                  <c:v>97.25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EB-489C-A611-7F0161D69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4231520"/>
        <c:axId val="844229224"/>
      </c:scatterChart>
      <c:valAx>
        <c:axId val="844231520"/>
        <c:scaling>
          <c:orientation val="minMax"/>
          <c:max val="3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229224"/>
        <c:crosses val="autoZero"/>
        <c:crossBetween val="midCat"/>
      </c:valAx>
      <c:valAx>
        <c:axId val="84422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Altitude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231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Pressure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Sheet2!$A$2:$A$1215</c:f>
              <c:numCache>
                <c:formatCode>General</c:formatCode>
                <c:ptCount val="12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</c:numCache>
            </c:numRef>
          </c:xVal>
          <c:yVal>
            <c:numRef>
              <c:f>Sheet2!$B$2:$B$1215</c:f>
              <c:numCache>
                <c:formatCode>General</c:formatCode>
                <c:ptCount val="1214"/>
                <c:pt idx="0">
                  <c:v>100918</c:v>
                </c:pt>
                <c:pt idx="1">
                  <c:v>100925.5</c:v>
                </c:pt>
                <c:pt idx="2">
                  <c:v>100933</c:v>
                </c:pt>
                <c:pt idx="3">
                  <c:v>100927.25</c:v>
                </c:pt>
                <c:pt idx="4">
                  <c:v>100929.75</c:v>
                </c:pt>
                <c:pt idx="5">
                  <c:v>100928.5</c:v>
                </c:pt>
                <c:pt idx="6">
                  <c:v>100935.5</c:v>
                </c:pt>
                <c:pt idx="7">
                  <c:v>100935</c:v>
                </c:pt>
                <c:pt idx="8">
                  <c:v>100928.5</c:v>
                </c:pt>
                <c:pt idx="9">
                  <c:v>100939.75</c:v>
                </c:pt>
                <c:pt idx="10">
                  <c:v>100939</c:v>
                </c:pt>
                <c:pt idx="11">
                  <c:v>100937.75</c:v>
                </c:pt>
                <c:pt idx="12">
                  <c:v>100939.25</c:v>
                </c:pt>
                <c:pt idx="13">
                  <c:v>100941.25</c:v>
                </c:pt>
                <c:pt idx="14">
                  <c:v>100944.25</c:v>
                </c:pt>
                <c:pt idx="15">
                  <c:v>100947.25</c:v>
                </c:pt>
                <c:pt idx="16">
                  <c:v>100943.5</c:v>
                </c:pt>
                <c:pt idx="17">
                  <c:v>100947.25</c:v>
                </c:pt>
                <c:pt idx="18">
                  <c:v>100946.25</c:v>
                </c:pt>
                <c:pt idx="19">
                  <c:v>100950.5</c:v>
                </c:pt>
                <c:pt idx="20">
                  <c:v>100947.25</c:v>
                </c:pt>
                <c:pt idx="21">
                  <c:v>100945.5</c:v>
                </c:pt>
                <c:pt idx="22">
                  <c:v>100953.75</c:v>
                </c:pt>
                <c:pt idx="23">
                  <c:v>100953.75</c:v>
                </c:pt>
                <c:pt idx="24">
                  <c:v>100954.75</c:v>
                </c:pt>
                <c:pt idx="25">
                  <c:v>100955.75</c:v>
                </c:pt>
                <c:pt idx="26">
                  <c:v>100953.5</c:v>
                </c:pt>
                <c:pt idx="27">
                  <c:v>100958.75</c:v>
                </c:pt>
                <c:pt idx="28">
                  <c:v>100957</c:v>
                </c:pt>
                <c:pt idx="29">
                  <c:v>100958.75</c:v>
                </c:pt>
                <c:pt idx="30">
                  <c:v>100955.75</c:v>
                </c:pt>
                <c:pt idx="31">
                  <c:v>100959.25</c:v>
                </c:pt>
                <c:pt idx="32">
                  <c:v>100958.75</c:v>
                </c:pt>
                <c:pt idx="33">
                  <c:v>100962.5</c:v>
                </c:pt>
                <c:pt idx="34">
                  <c:v>100961</c:v>
                </c:pt>
                <c:pt idx="35">
                  <c:v>100963.5</c:v>
                </c:pt>
                <c:pt idx="36">
                  <c:v>100961.75</c:v>
                </c:pt>
                <c:pt idx="37">
                  <c:v>100961.25</c:v>
                </c:pt>
                <c:pt idx="38">
                  <c:v>100966.5</c:v>
                </c:pt>
                <c:pt idx="39">
                  <c:v>100969</c:v>
                </c:pt>
                <c:pt idx="40">
                  <c:v>100966</c:v>
                </c:pt>
                <c:pt idx="41">
                  <c:v>100966.5</c:v>
                </c:pt>
                <c:pt idx="42">
                  <c:v>100974</c:v>
                </c:pt>
                <c:pt idx="43">
                  <c:v>100972.5</c:v>
                </c:pt>
                <c:pt idx="44">
                  <c:v>100976</c:v>
                </c:pt>
                <c:pt idx="45">
                  <c:v>100972.5</c:v>
                </c:pt>
                <c:pt idx="46">
                  <c:v>100971.5</c:v>
                </c:pt>
                <c:pt idx="47">
                  <c:v>100975</c:v>
                </c:pt>
                <c:pt idx="48">
                  <c:v>100973</c:v>
                </c:pt>
                <c:pt idx="49">
                  <c:v>100976.75</c:v>
                </c:pt>
                <c:pt idx="50">
                  <c:v>100979.5</c:v>
                </c:pt>
                <c:pt idx="51">
                  <c:v>100980</c:v>
                </c:pt>
                <c:pt idx="52">
                  <c:v>100980.5</c:v>
                </c:pt>
                <c:pt idx="53">
                  <c:v>100978.75</c:v>
                </c:pt>
                <c:pt idx="54">
                  <c:v>100979</c:v>
                </c:pt>
                <c:pt idx="55">
                  <c:v>100980.25</c:v>
                </c:pt>
                <c:pt idx="56">
                  <c:v>100981.75</c:v>
                </c:pt>
                <c:pt idx="57">
                  <c:v>100983.5</c:v>
                </c:pt>
                <c:pt idx="58">
                  <c:v>100983.25</c:v>
                </c:pt>
                <c:pt idx="59">
                  <c:v>100982.5</c:v>
                </c:pt>
                <c:pt idx="60">
                  <c:v>100984.5</c:v>
                </c:pt>
                <c:pt idx="61">
                  <c:v>100984.5</c:v>
                </c:pt>
                <c:pt idx="62">
                  <c:v>100987.75</c:v>
                </c:pt>
                <c:pt idx="63">
                  <c:v>100988.5</c:v>
                </c:pt>
                <c:pt idx="64">
                  <c:v>100987</c:v>
                </c:pt>
                <c:pt idx="65">
                  <c:v>100989.5</c:v>
                </c:pt>
                <c:pt idx="66">
                  <c:v>100990.25</c:v>
                </c:pt>
                <c:pt idx="67">
                  <c:v>100993.75</c:v>
                </c:pt>
                <c:pt idx="68">
                  <c:v>100992.25</c:v>
                </c:pt>
                <c:pt idx="69">
                  <c:v>100991.5</c:v>
                </c:pt>
                <c:pt idx="70">
                  <c:v>100994.75</c:v>
                </c:pt>
                <c:pt idx="71">
                  <c:v>100998.5</c:v>
                </c:pt>
                <c:pt idx="72">
                  <c:v>100999.75</c:v>
                </c:pt>
                <c:pt idx="73">
                  <c:v>100998.75</c:v>
                </c:pt>
                <c:pt idx="74">
                  <c:v>101001.25</c:v>
                </c:pt>
                <c:pt idx="75">
                  <c:v>100999.25</c:v>
                </c:pt>
                <c:pt idx="76">
                  <c:v>100998.75</c:v>
                </c:pt>
                <c:pt idx="77">
                  <c:v>101002.75</c:v>
                </c:pt>
                <c:pt idx="78">
                  <c:v>101006.5</c:v>
                </c:pt>
                <c:pt idx="79">
                  <c:v>101002.75</c:v>
                </c:pt>
                <c:pt idx="80">
                  <c:v>101008.25</c:v>
                </c:pt>
                <c:pt idx="81">
                  <c:v>101011.25</c:v>
                </c:pt>
                <c:pt idx="82">
                  <c:v>101005.25</c:v>
                </c:pt>
                <c:pt idx="83">
                  <c:v>101009</c:v>
                </c:pt>
                <c:pt idx="84">
                  <c:v>101010.5</c:v>
                </c:pt>
                <c:pt idx="85">
                  <c:v>101010.5</c:v>
                </c:pt>
                <c:pt idx="86">
                  <c:v>101010.5</c:v>
                </c:pt>
                <c:pt idx="87">
                  <c:v>101011.5</c:v>
                </c:pt>
                <c:pt idx="88">
                  <c:v>101016.5</c:v>
                </c:pt>
                <c:pt idx="89">
                  <c:v>101012</c:v>
                </c:pt>
                <c:pt idx="90">
                  <c:v>101014.25</c:v>
                </c:pt>
                <c:pt idx="91">
                  <c:v>101017.75</c:v>
                </c:pt>
                <c:pt idx="92">
                  <c:v>101015.25</c:v>
                </c:pt>
                <c:pt idx="93">
                  <c:v>101018</c:v>
                </c:pt>
                <c:pt idx="94">
                  <c:v>101013.25</c:v>
                </c:pt>
                <c:pt idx="95">
                  <c:v>101012.5</c:v>
                </c:pt>
                <c:pt idx="96">
                  <c:v>101014.75</c:v>
                </c:pt>
                <c:pt idx="97">
                  <c:v>101018.75</c:v>
                </c:pt>
                <c:pt idx="98">
                  <c:v>101019.75</c:v>
                </c:pt>
                <c:pt idx="99">
                  <c:v>101020.25</c:v>
                </c:pt>
                <c:pt idx="100">
                  <c:v>101021</c:v>
                </c:pt>
                <c:pt idx="101">
                  <c:v>101020</c:v>
                </c:pt>
                <c:pt idx="102">
                  <c:v>101020.75</c:v>
                </c:pt>
                <c:pt idx="103">
                  <c:v>101019.25</c:v>
                </c:pt>
                <c:pt idx="104">
                  <c:v>101021.25</c:v>
                </c:pt>
                <c:pt idx="105">
                  <c:v>101025</c:v>
                </c:pt>
                <c:pt idx="106">
                  <c:v>101025.75</c:v>
                </c:pt>
                <c:pt idx="107">
                  <c:v>101025</c:v>
                </c:pt>
                <c:pt idx="108">
                  <c:v>101025.75</c:v>
                </c:pt>
                <c:pt idx="109">
                  <c:v>101024.75</c:v>
                </c:pt>
                <c:pt idx="110">
                  <c:v>101021.25</c:v>
                </c:pt>
                <c:pt idx="111">
                  <c:v>101024.75</c:v>
                </c:pt>
                <c:pt idx="112">
                  <c:v>101024.25</c:v>
                </c:pt>
                <c:pt idx="113">
                  <c:v>101026.75</c:v>
                </c:pt>
                <c:pt idx="114">
                  <c:v>101028</c:v>
                </c:pt>
                <c:pt idx="115">
                  <c:v>101030.25</c:v>
                </c:pt>
                <c:pt idx="116">
                  <c:v>101028.5</c:v>
                </c:pt>
                <c:pt idx="117">
                  <c:v>101029.5</c:v>
                </c:pt>
                <c:pt idx="118">
                  <c:v>101028.5</c:v>
                </c:pt>
                <c:pt idx="119">
                  <c:v>101032.25</c:v>
                </c:pt>
                <c:pt idx="120">
                  <c:v>101030.75</c:v>
                </c:pt>
                <c:pt idx="121">
                  <c:v>101030</c:v>
                </c:pt>
                <c:pt idx="122">
                  <c:v>101031.25</c:v>
                </c:pt>
                <c:pt idx="123">
                  <c:v>101029.5</c:v>
                </c:pt>
                <c:pt idx="124">
                  <c:v>101031.5</c:v>
                </c:pt>
                <c:pt idx="125">
                  <c:v>101035.75</c:v>
                </c:pt>
                <c:pt idx="126">
                  <c:v>101033.5</c:v>
                </c:pt>
                <c:pt idx="127">
                  <c:v>101034.25</c:v>
                </c:pt>
                <c:pt idx="128">
                  <c:v>101033</c:v>
                </c:pt>
                <c:pt idx="129">
                  <c:v>101032.5</c:v>
                </c:pt>
                <c:pt idx="130">
                  <c:v>101035.5</c:v>
                </c:pt>
                <c:pt idx="131">
                  <c:v>101034.75</c:v>
                </c:pt>
                <c:pt idx="132">
                  <c:v>101039.25</c:v>
                </c:pt>
                <c:pt idx="133">
                  <c:v>101035</c:v>
                </c:pt>
                <c:pt idx="134">
                  <c:v>101037</c:v>
                </c:pt>
                <c:pt idx="135">
                  <c:v>101039</c:v>
                </c:pt>
                <c:pt idx="136">
                  <c:v>101036.75</c:v>
                </c:pt>
                <c:pt idx="137">
                  <c:v>101038</c:v>
                </c:pt>
                <c:pt idx="138">
                  <c:v>101037.75</c:v>
                </c:pt>
                <c:pt idx="139">
                  <c:v>101038.75</c:v>
                </c:pt>
                <c:pt idx="140">
                  <c:v>101043.75</c:v>
                </c:pt>
                <c:pt idx="141">
                  <c:v>101040</c:v>
                </c:pt>
                <c:pt idx="142">
                  <c:v>101039.5</c:v>
                </c:pt>
                <c:pt idx="143">
                  <c:v>101042</c:v>
                </c:pt>
                <c:pt idx="144">
                  <c:v>101037.25</c:v>
                </c:pt>
                <c:pt idx="145">
                  <c:v>101042.25</c:v>
                </c:pt>
                <c:pt idx="146">
                  <c:v>101040.75</c:v>
                </c:pt>
                <c:pt idx="147">
                  <c:v>101041.5</c:v>
                </c:pt>
                <c:pt idx="148">
                  <c:v>101042.25</c:v>
                </c:pt>
                <c:pt idx="149">
                  <c:v>101042.5</c:v>
                </c:pt>
                <c:pt idx="150">
                  <c:v>101043.75</c:v>
                </c:pt>
                <c:pt idx="151">
                  <c:v>101043.5</c:v>
                </c:pt>
                <c:pt idx="152">
                  <c:v>101045.75</c:v>
                </c:pt>
                <c:pt idx="153">
                  <c:v>101044</c:v>
                </c:pt>
                <c:pt idx="154">
                  <c:v>101046.75</c:v>
                </c:pt>
                <c:pt idx="155">
                  <c:v>101045.5</c:v>
                </c:pt>
                <c:pt idx="156">
                  <c:v>101045.75</c:v>
                </c:pt>
                <c:pt idx="157">
                  <c:v>101046.5</c:v>
                </c:pt>
                <c:pt idx="158">
                  <c:v>101045.25</c:v>
                </c:pt>
                <c:pt idx="159">
                  <c:v>101053</c:v>
                </c:pt>
                <c:pt idx="160">
                  <c:v>101044.75</c:v>
                </c:pt>
                <c:pt idx="161">
                  <c:v>101047.25</c:v>
                </c:pt>
                <c:pt idx="162">
                  <c:v>101048.25</c:v>
                </c:pt>
                <c:pt idx="163">
                  <c:v>101052.75</c:v>
                </c:pt>
                <c:pt idx="164">
                  <c:v>101048</c:v>
                </c:pt>
                <c:pt idx="165">
                  <c:v>101047.75</c:v>
                </c:pt>
                <c:pt idx="166">
                  <c:v>101052.25</c:v>
                </c:pt>
                <c:pt idx="167">
                  <c:v>101049.5</c:v>
                </c:pt>
                <c:pt idx="168">
                  <c:v>101051</c:v>
                </c:pt>
                <c:pt idx="169">
                  <c:v>101053</c:v>
                </c:pt>
                <c:pt idx="170">
                  <c:v>101051.25</c:v>
                </c:pt>
                <c:pt idx="171">
                  <c:v>101048.75</c:v>
                </c:pt>
                <c:pt idx="172">
                  <c:v>101048.25</c:v>
                </c:pt>
                <c:pt idx="173">
                  <c:v>101049</c:v>
                </c:pt>
                <c:pt idx="174">
                  <c:v>101051</c:v>
                </c:pt>
                <c:pt idx="175">
                  <c:v>101048.75</c:v>
                </c:pt>
                <c:pt idx="176">
                  <c:v>101055</c:v>
                </c:pt>
                <c:pt idx="177">
                  <c:v>101054.5</c:v>
                </c:pt>
                <c:pt idx="178">
                  <c:v>101050.25</c:v>
                </c:pt>
                <c:pt idx="179">
                  <c:v>101051.75</c:v>
                </c:pt>
                <c:pt idx="180">
                  <c:v>101054</c:v>
                </c:pt>
                <c:pt idx="181">
                  <c:v>101055.25</c:v>
                </c:pt>
                <c:pt idx="182">
                  <c:v>101053</c:v>
                </c:pt>
                <c:pt idx="183">
                  <c:v>101051.75</c:v>
                </c:pt>
                <c:pt idx="184">
                  <c:v>101054.5</c:v>
                </c:pt>
                <c:pt idx="185">
                  <c:v>101054.5</c:v>
                </c:pt>
                <c:pt idx="186">
                  <c:v>101056.5</c:v>
                </c:pt>
                <c:pt idx="187">
                  <c:v>101056.5</c:v>
                </c:pt>
                <c:pt idx="188">
                  <c:v>101052.25</c:v>
                </c:pt>
                <c:pt idx="189">
                  <c:v>101057.25</c:v>
                </c:pt>
                <c:pt idx="190">
                  <c:v>101054.25</c:v>
                </c:pt>
                <c:pt idx="191">
                  <c:v>101056</c:v>
                </c:pt>
                <c:pt idx="192">
                  <c:v>101057</c:v>
                </c:pt>
                <c:pt idx="193">
                  <c:v>101055</c:v>
                </c:pt>
                <c:pt idx="194">
                  <c:v>101059.25</c:v>
                </c:pt>
                <c:pt idx="195">
                  <c:v>101059.25</c:v>
                </c:pt>
                <c:pt idx="196">
                  <c:v>101059.75</c:v>
                </c:pt>
                <c:pt idx="197">
                  <c:v>101059.25</c:v>
                </c:pt>
                <c:pt idx="198">
                  <c:v>101060.25</c:v>
                </c:pt>
                <c:pt idx="199">
                  <c:v>101062</c:v>
                </c:pt>
                <c:pt idx="200">
                  <c:v>101059.75</c:v>
                </c:pt>
                <c:pt idx="201">
                  <c:v>101059</c:v>
                </c:pt>
                <c:pt idx="202">
                  <c:v>101061.75</c:v>
                </c:pt>
                <c:pt idx="203">
                  <c:v>101061</c:v>
                </c:pt>
                <c:pt idx="204">
                  <c:v>101063</c:v>
                </c:pt>
                <c:pt idx="205">
                  <c:v>101061</c:v>
                </c:pt>
                <c:pt idx="206">
                  <c:v>101062.75</c:v>
                </c:pt>
                <c:pt idx="207">
                  <c:v>101064</c:v>
                </c:pt>
                <c:pt idx="208">
                  <c:v>101061.5</c:v>
                </c:pt>
                <c:pt idx="209">
                  <c:v>101063.25</c:v>
                </c:pt>
                <c:pt idx="210">
                  <c:v>101062.5</c:v>
                </c:pt>
                <c:pt idx="211">
                  <c:v>101064.5</c:v>
                </c:pt>
                <c:pt idx="212">
                  <c:v>101060.25</c:v>
                </c:pt>
                <c:pt idx="213">
                  <c:v>101064</c:v>
                </c:pt>
                <c:pt idx="214">
                  <c:v>101064.5</c:v>
                </c:pt>
                <c:pt idx="215">
                  <c:v>101064.5</c:v>
                </c:pt>
                <c:pt idx="216">
                  <c:v>101062.75</c:v>
                </c:pt>
                <c:pt idx="217">
                  <c:v>101063</c:v>
                </c:pt>
                <c:pt idx="218">
                  <c:v>101061.75</c:v>
                </c:pt>
                <c:pt idx="219">
                  <c:v>101064</c:v>
                </c:pt>
                <c:pt idx="220">
                  <c:v>101067</c:v>
                </c:pt>
                <c:pt idx="221">
                  <c:v>101065.25</c:v>
                </c:pt>
                <c:pt idx="222">
                  <c:v>101066.25</c:v>
                </c:pt>
                <c:pt idx="223">
                  <c:v>101064.75</c:v>
                </c:pt>
                <c:pt idx="224">
                  <c:v>101066</c:v>
                </c:pt>
                <c:pt idx="225">
                  <c:v>101062.75</c:v>
                </c:pt>
                <c:pt idx="226">
                  <c:v>101065.5</c:v>
                </c:pt>
                <c:pt idx="227">
                  <c:v>101070.25</c:v>
                </c:pt>
                <c:pt idx="228">
                  <c:v>101066.25</c:v>
                </c:pt>
                <c:pt idx="229">
                  <c:v>101068.5</c:v>
                </c:pt>
                <c:pt idx="230">
                  <c:v>101065.5</c:v>
                </c:pt>
                <c:pt idx="231">
                  <c:v>101068.75</c:v>
                </c:pt>
                <c:pt idx="232">
                  <c:v>101069.75</c:v>
                </c:pt>
                <c:pt idx="233">
                  <c:v>101069.25</c:v>
                </c:pt>
                <c:pt idx="234">
                  <c:v>101067.75</c:v>
                </c:pt>
                <c:pt idx="235">
                  <c:v>101069.5</c:v>
                </c:pt>
                <c:pt idx="236">
                  <c:v>101067.25</c:v>
                </c:pt>
                <c:pt idx="237">
                  <c:v>101070</c:v>
                </c:pt>
                <c:pt idx="238">
                  <c:v>101070</c:v>
                </c:pt>
                <c:pt idx="239">
                  <c:v>101070.5</c:v>
                </c:pt>
                <c:pt idx="240">
                  <c:v>101071.5</c:v>
                </c:pt>
                <c:pt idx="241">
                  <c:v>101072.25</c:v>
                </c:pt>
                <c:pt idx="242">
                  <c:v>101073.75</c:v>
                </c:pt>
                <c:pt idx="243">
                  <c:v>101073.5</c:v>
                </c:pt>
                <c:pt idx="244">
                  <c:v>101071.75</c:v>
                </c:pt>
                <c:pt idx="245">
                  <c:v>101073.5</c:v>
                </c:pt>
                <c:pt idx="246">
                  <c:v>101072.5</c:v>
                </c:pt>
                <c:pt idx="247">
                  <c:v>101069.5</c:v>
                </c:pt>
                <c:pt idx="248">
                  <c:v>101072.5</c:v>
                </c:pt>
                <c:pt idx="249">
                  <c:v>101074.25</c:v>
                </c:pt>
                <c:pt idx="250">
                  <c:v>101072</c:v>
                </c:pt>
                <c:pt idx="251">
                  <c:v>101073.5</c:v>
                </c:pt>
                <c:pt idx="252">
                  <c:v>101073.25</c:v>
                </c:pt>
                <c:pt idx="253">
                  <c:v>101067</c:v>
                </c:pt>
                <c:pt idx="254">
                  <c:v>101065</c:v>
                </c:pt>
                <c:pt idx="255">
                  <c:v>101068.5</c:v>
                </c:pt>
                <c:pt idx="256">
                  <c:v>101067.25</c:v>
                </c:pt>
                <c:pt idx="257">
                  <c:v>101070.75</c:v>
                </c:pt>
                <c:pt idx="258">
                  <c:v>101072</c:v>
                </c:pt>
                <c:pt idx="259">
                  <c:v>101072</c:v>
                </c:pt>
                <c:pt idx="260">
                  <c:v>101074.25</c:v>
                </c:pt>
                <c:pt idx="261">
                  <c:v>101075.5</c:v>
                </c:pt>
                <c:pt idx="262">
                  <c:v>101075</c:v>
                </c:pt>
                <c:pt idx="263">
                  <c:v>101076.75</c:v>
                </c:pt>
                <c:pt idx="264">
                  <c:v>101077</c:v>
                </c:pt>
                <c:pt idx="265">
                  <c:v>101074.5</c:v>
                </c:pt>
                <c:pt idx="266">
                  <c:v>101077</c:v>
                </c:pt>
                <c:pt idx="267">
                  <c:v>101076.75</c:v>
                </c:pt>
                <c:pt idx="268">
                  <c:v>101078</c:v>
                </c:pt>
                <c:pt idx="269">
                  <c:v>101081</c:v>
                </c:pt>
                <c:pt idx="270">
                  <c:v>101079.25</c:v>
                </c:pt>
                <c:pt idx="271">
                  <c:v>101079.75</c:v>
                </c:pt>
                <c:pt idx="272">
                  <c:v>101078.5</c:v>
                </c:pt>
                <c:pt idx="273">
                  <c:v>101080</c:v>
                </c:pt>
                <c:pt idx="274">
                  <c:v>101081.5</c:v>
                </c:pt>
                <c:pt idx="275">
                  <c:v>101077.25</c:v>
                </c:pt>
                <c:pt idx="276">
                  <c:v>101078</c:v>
                </c:pt>
                <c:pt idx="277">
                  <c:v>101078.25</c:v>
                </c:pt>
                <c:pt idx="278">
                  <c:v>101080.75</c:v>
                </c:pt>
                <c:pt idx="279">
                  <c:v>101079.75</c:v>
                </c:pt>
                <c:pt idx="280">
                  <c:v>101080.5</c:v>
                </c:pt>
                <c:pt idx="281">
                  <c:v>101080.75</c:v>
                </c:pt>
                <c:pt idx="282">
                  <c:v>101084.75</c:v>
                </c:pt>
                <c:pt idx="283">
                  <c:v>101080.5</c:v>
                </c:pt>
                <c:pt idx="284">
                  <c:v>101080.25</c:v>
                </c:pt>
                <c:pt idx="285">
                  <c:v>101080</c:v>
                </c:pt>
                <c:pt idx="286">
                  <c:v>101080</c:v>
                </c:pt>
                <c:pt idx="287">
                  <c:v>101077.75</c:v>
                </c:pt>
                <c:pt idx="288">
                  <c:v>101080.25</c:v>
                </c:pt>
                <c:pt idx="289">
                  <c:v>101082.25</c:v>
                </c:pt>
                <c:pt idx="290">
                  <c:v>101077.75</c:v>
                </c:pt>
                <c:pt idx="291">
                  <c:v>101078.75</c:v>
                </c:pt>
                <c:pt idx="292">
                  <c:v>101080</c:v>
                </c:pt>
                <c:pt idx="293">
                  <c:v>101081.75</c:v>
                </c:pt>
                <c:pt idx="294">
                  <c:v>101080</c:v>
                </c:pt>
                <c:pt idx="295">
                  <c:v>101081</c:v>
                </c:pt>
                <c:pt idx="296">
                  <c:v>101080.75</c:v>
                </c:pt>
                <c:pt idx="297">
                  <c:v>101080</c:v>
                </c:pt>
                <c:pt idx="298">
                  <c:v>101080.5</c:v>
                </c:pt>
                <c:pt idx="299">
                  <c:v>101080.75</c:v>
                </c:pt>
                <c:pt idx="300">
                  <c:v>101082.5</c:v>
                </c:pt>
                <c:pt idx="301">
                  <c:v>101080.25</c:v>
                </c:pt>
                <c:pt idx="302">
                  <c:v>101083.75</c:v>
                </c:pt>
                <c:pt idx="303">
                  <c:v>101084.25</c:v>
                </c:pt>
                <c:pt idx="304">
                  <c:v>101081</c:v>
                </c:pt>
                <c:pt idx="305">
                  <c:v>101082.75</c:v>
                </c:pt>
                <c:pt idx="306">
                  <c:v>101083.25</c:v>
                </c:pt>
                <c:pt idx="307">
                  <c:v>101081.5</c:v>
                </c:pt>
                <c:pt idx="308">
                  <c:v>101082.5</c:v>
                </c:pt>
                <c:pt idx="309">
                  <c:v>101082.25</c:v>
                </c:pt>
                <c:pt idx="310">
                  <c:v>101083.75</c:v>
                </c:pt>
                <c:pt idx="311">
                  <c:v>101082</c:v>
                </c:pt>
                <c:pt idx="312">
                  <c:v>101081.75</c:v>
                </c:pt>
                <c:pt idx="313">
                  <c:v>101084.25</c:v>
                </c:pt>
                <c:pt idx="314">
                  <c:v>101085.25</c:v>
                </c:pt>
                <c:pt idx="315">
                  <c:v>101083.75</c:v>
                </c:pt>
                <c:pt idx="316">
                  <c:v>101085.5</c:v>
                </c:pt>
                <c:pt idx="317">
                  <c:v>101085.5</c:v>
                </c:pt>
                <c:pt idx="318">
                  <c:v>101081.25</c:v>
                </c:pt>
                <c:pt idx="319">
                  <c:v>101084.75</c:v>
                </c:pt>
                <c:pt idx="320">
                  <c:v>101087.25</c:v>
                </c:pt>
                <c:pt idx="321">
                  <c:v>101083</c:v>
                </c:pt>
                <c:pt idx="322">
                  <c:v>101084.25</c:v>
                </c:pt>
                <c:pt idx="323">
                  <c:v>101084</c:v>
                </c:pt>
                <c:pt idx="324">
                  <c:v>101085.5</c:v>
                </c:pt>
                <c:pt idx="325">
                  <c:v>101086</c:v>
                </c:pt>
                <c:pt idx="326">
                  <c:v>101083</c:v>
                </c:pt>
                <c:pt idx="327">
                  <c:v>101084</c:v>
                </c:pt>
                <c:pt idx="328">
                  <c:v>101087.75</c:v>
                </c:pt>
                <c:pt idx="329">
                  <c:v>101082.5</c:v>
                </c:pt>
                <c:pt idx="330">
                  <c:v>101087.75</c:v>
                </c:pt>
                <c:pt idx="331">
                  <c:v>101087</c:v>
                </c:pt>
                <c:pt idx="332">
                  <c:v>101084</c:v>
                </c:pt>
                <c:pt idx="333">
                  <c:v>101086.75</c:v>
                </c:pt>
                <c:pt idx="334">
                  <c:v>101085.25</c:v>
                </c:pt>
                <c:pt idx="335">
                  <c:v>101082.25</c:v>
                </c:pt>
                <c:pt idx="336">
                  <c:v>101086.25</c:v>
                </c:pt>
                <c:pt idx="337">
                  <c:v>101088.25</c:v>
                </c:pt>
                <c:pt idx="338">
                  <c:v>101089.75</c:v>
                </c:pt>
                <c:pt idx="339">
                  <c:v>101085.75</c:v>
                </c:pt>
                <c:pt idx="340">
                  <c:v>101091.75</c:v>
                </c:pt>
                <c:pt idx="341">
                  <c:v>101088.75</c:v>
                </c:pt>
                <c:pt idx="342">
                  <c:v>101090.5</c:v>
                </c:pt>
                <c:pt idx="343">
                  <c:v>101089</c:v>
                </c:pt>
                <c:pt idx="344">
                  <c:v>101084.75</c:v>
                </c:pt>
                <c:pt idx="345">
                  <c:v>101089.25</c:v>
                </c:pt>
                <c:pt idx="346">
                  <c:v>101089.75</c:v>
                </c:pt>
                <c:pt idx="347">
                  <c:v>101088.25</c:v>
                </c:pt>
                <c:pt idx="348">
                  <c:v>101092</c:v>
                </c:pt>
                <c:pt idx="349">
                  <c:v>101087</c:v>
                </c:pt>
                <c:pt idx="350">
                  <c:v>101087.25</c:v>
                </c:pt>
                <c:pt idx="351">
                  <c:v>101089.25</c:v>
                </c:pt>
                <c:pt idx="352">
                  <c:v>101087.5</c:v>
                </c:pt>
                <c:pt idx="353">
                  <c:v>101090.5</c:v>
                </c:pt>
                <c:pt idx="354">
                  <c:v>101089.75</c:v>
                </c:pt>
                <c:pt idx="355">
                  <c:v>101089.5</c:v>
                </c:pt>
                <c:pt idx="356">
                  <c:v>101088.5</c:v>
                </c:pt>
                <c:pt idx="357">
                  <c:v>101092.5</c:v>
                </c:pt>
                <c:pt idx="358">
                  <c:v>101090.75</c:v>
                </c:pt>
                <c:pt idx="359">
                  <c:v>101095</c:v>
                </c:pt>
                <c:pt idx="360">
                  <c:v>101091.75</c:v>
                </c:pt>
                <c:pt idx="361">
                  <c:v>101087</c:v>
                </c:pt>
                <c:pt idx="362">
                  <c:v>101092.25</c:v>
                </c:pt>
                <c:pt idx="363">
                  <c:v>101091.25</c:v>
                </c:pt>
                <c:pt idx="364">
                  <c:v>101092.75</c:v>
                </c:pt>
                <c:pt idx="365">
                  <c:v>101089.5</c:v>
                </c:pt>
                <c:pt idx="366">
                  <c:v>101088.5</c:v>
                </c:pt>
                <c:pt idx="367">
                  <c:v>101090.25</c:v>
                </c:pt>
                <c:pt idx="368">
                  <c:v>101092.5</c:v>
                </c:pt>
                <c:pt idx="369">
                  <c:v>101090.25</c:v>
                </c:pt>
                <c:pt idx="370">
                  <c:v>101094</c:v>
                </c:pt>
                <c:pt idx="371">
                  <c:v>101089</c:v>
                </c:pt>
                <c:pt idx="372">
                  <c:v>101089</c:v>
                </c:pt>
                <c:pt idx="373">
                  <c:v>101092.5</c:v>
                </c:pt>
                <c:pt idx="374">
                  <c:v>101094.5</c:v>
                </c:pt>
                <c:pt idx="375">
                  <c:v>101089.75</c:v>
                </c:pt>
                <c:pt idx="376">
                  <c:v>101086.25</c:v>
                </c:pt>
                <c:pt idx="377">
                  <c:v>101089.5</c:v>
                </c:pt>
                <c:pt idx="378">
                  <c:v>101089.25</c:v>
                </c:pt>
                <c:pt idx="379">
                  <c:v>101091.25</c:v>
                </c:pt>
                <c:pt idx="380">
                  <c:v>101086.25</c:v>
                </c:pt>
                <c:pt idx="381">
                  <c:v>101087.5</c:v>
                </c:pt>
                <c:pt idx="382">
                  <c:v>101093.75</c:v>
                </c:pt>
                <c:pt idx="383">
                  <c:v>101086.25</c:v>
                </c:pt>
                <c:pt idx="384">
                  <c:v>101087.75</c:v>
                </c:pt>
                <c:pt idx="385">
                  <c:v>101089</c:v>
                </c:pt>
                <c:pt idx="386">
                  <c:v>101088</c:v>
                </c:pt>
                <c:pt idx="387">
                  <c:v>101088.25</c:v>
                </c:pt>
                <c:pt idx="388">
                  <c:v>101091.25</c:v>
                </c:pt>
                <c:pt idx="389">
                  <c:v>101088.25</c:v>
                </c:pt>
                <c:pt idx="390">
                  <c:v>101090.5</c:v>
                </c:pt>
                <c:pt idx="391">
                  <c:v>101089.5</c:v>
                </c:pt>
                <c:pt idx="392">
                  <c:v>101093.75</c:v>
                </c:pt>
                <c:pt idx="393">
                  <c:v>101090.75</c:v>
                </c:pt>
                <c:pt idx="394">
                  <c:v>101088.5</c:v>
                </c:pt>
                <c:pt idx="395">
                  <c:v>101088</c:v>
                </c:pt>
                <c:pt idx="396">
                  <c:v>101086.25</c:v>
                </c:pt>
                <c:pt idx="397">
                  <c:v>101090</c:v>
                </c:pt>
                <c:pt idx="398">
                  <c:v>101091</c:v>
                </c:pt>
                <c:pt idx="399">
                  <c:v>101092.5</c:v>
                </c:pt>
                <c:pt idx="400">
                  <c:v>101090.75</c:v>
                </c:pt>
                <c:pt idx="401">
                  <c:v>101092.25</c:v>
                </c:pt>
                <c:pt idx="402">
                  <c:v>101092</c:v>
                </c:pt>
                <c:pt idx="403">
                  <c:v>101094.5</c:v>
                </c:pt>
                <c:pt idx="404">
                  <c:v>101091.25</c:v>
                </c:pt>
                <c:pt idx="405">
                  <c:v>101092.5</c:v>
                </c:pt>
                <c:pt idx="406">
                  <c:v>101091.25</c:v>
                </c:pt>
                <c:pt idx="407">
                  <c:v>101091.75</c:v>
                </c:pt>
                <c:pt idx="408">
                  <c:v>101091.25</c:v>
                </c:pt>
                <c:pt idx="409">
                  <c:v>101092.75</c:v>
                </c:pt>
                <c:pt idx="410">
                  <c:v>101092</c:v>
                </c:pt>
                <c:pt idx="411">
                  <c:v>101091.5</c:v>
                </c:pt>
                <c:pt idx="412">
                  <c:v>101092.5</c:v>
                </c:pt>
                <c:pt idx="413">
                  <c:v>101091</c:v>
                </c:pt>
                <c:pt idx="414">
                  <c:v>101091.5</c:v>
                </c:pt>
                <c:pt idx="415">
                  <c:v>101092.5</c:v>
                </c:pt>
                <c:pt idx="416">
                  <c:v>101091</c:v>
                </c:pt>
                <c:pt idx="417">
                  <c:v>101091</c:v>
                </c:pt>
                <c:pt idx="418">
                  <c:v>101089.5</c:v>
                </c:pt>
                <c:pt idx="419">
                  <c:v>101094.25</c:v>
                </c:pt>
                <c:pt idx="420">
                  <c:v>101090.25</c:v>
                </c:pt>
                <c:pt idx="421">
                  <c:v>101092.5</c:v>
                </c:pt>
                <c:pt idx="422">
                  <c:v>101093</c:v>
                </c:pt>
                <c:pt idx="423">
                  <c:v>101093.75</c:v>
                </c:pt>
                <c:pt idx="424">
                  <c:v>101093.25</c:v>
                </c:pt>
                <c:pt idx="425">
                  <c:v>101095.25</c:v>
                </c:pt>
                <c:pt idx="426">
                  <c:v>101092.5</c:v>
                </c:pt>
                <c:pt idx="427">
                  <c:v>101092.75</c:v>
                </c:pt>
                <c:pt idx="428">
                  <c:v>101094.5</c:v>
                </c:pt>
                <c:pt idx="429">
                  <c:v>101090.5</c:v>
                </c:pt>
                <c:pt idx="430">
                  <c:v>101093.5</c:v>
                </c:pt>
                <c:pt idx="431">
                  <c:v>101091.25</c:v>
                </c:pt>
                <c:pt idx="432">
                  <c:v>101090.5</c:v>
                </c:pt>
                <c:pt idx="433">
                  <c:v>101089</c:v>
                </c:pt>
                <c:pt idx="434">
                  <c:v>101091.5</c:v>
                </c:pt>
                <c:pt idx="435">
                  <c:v>101096.5</c:v>
                </c:pt>
                <c:pt idx="436">
                  <c:v>101094</c:v>
                </c:pt>
                <c:pt idx="437">
                  <c:v>101093.5</c:v>
                </c:pt>
                <c:pt idx="438">
                  <c:v>101094.5</c:v>
                </c:pt>
                <c:pt idx="439">
                  <c:v>101092.25</c:v>
                </c:pt>
                <c:pt idx="440">
                  <c:v>101092.5</c:v>
                </c:pt>
                <c:pt idx="441">
                  <c:v>101095</c:v>
                </c:pt>
                <c:pt idx="442">
                  <c:v>101095.75</c:v>
                </c:pt>
                <c:pt idx="443">
                  <c:v>101091.25</c:v>
                </c:pt>
                <c:pt idx="444">
                  <c:v>101091.25</c:v>
                </c:pt>
                <c:pt idx="445">
                  <c:v>101092.25</c:v>
                </c:pt>
                <c:pt idx="446">
                  <c:v>101094.5</c:v>
                </c:pt>
                <c:pt idx="447">
                  <c:v>101092.5</c:v>
                </c:pt>
                <c:pt idx="448">
                  <c:v>101094.5</c:v>
                </c:pt>
                <c:pt idx="449">
                  <c:v>101092</c:v>
                </c:pt>
                <c:pt idx="450">
                  <c:v>101094</c:v>
                </c:pt>
                <c:pt idx="451">
                  <c:v>101093.5</c:v>
                </c:pt>
                <c:pt idx="452">
                  <c:v>101093.75</c:v>
                </c:pt>
                <c:pt idx="453">
                  <c:v>101093.5</c:v>
                </c:pt>
                <c:pt idx="454">
                  <c:v>101093</c:v>
                </c:pt>
                <c:pt idx="455">
                  <c:v>101095</c:v>
                </c:pt>
                <c:pt idx="456">
                  <c:v>101092</c:v>
                </c:pt>
                <c:pt idx="457">
                  <c:v>101092.5</c:v>
                </c:pt>
                <c:pt idx="458">
                  <c:v>101095.5</c:v>
                </c:pt>
                <c:pt idx="459">
                  <c:v>101097</c:v>
                </c:pt>
                <c:pt idx="460">
                  <c:v>101093.5</c:v>
                </c:pt>
                <c:pt idx="461">
                  <c:v>101095</c:v>
                </c:pt>
                <c:pt idx="462">
                  <c:v>101097</c:v>
                </c:pt>
                <c:pt idx="463">
                  <c:v>101093.75</c:v>
                </c:pt>
                <c:pt idx="464">
                  <c:v>101095.5</c:v>
                </c:pt>
                <c:pt idx="465">
                  <c:v>101097.25</c:v>
                </c:pt>
                <c:pt idx="466">
                  <c:v>101095.5</c:v>
                </c:pt>
                <c:pt idx="467">
                  <c:v>101099.25</c:v>
                </c:pt>
                <c:pt idx="468">
                  <c:v>101094.75</c:v>
                </c:pt>
                <c:pt idx="469">
                  <c:v>101093</c:v>
                </c:pt>
                <c:pt idx="470">
                  <c:v>101094.5</c:v>
                </c:pt>
                <c:pt idx="471">
                  <c:v>101092.5</c:v>
                </c:pt>
                <c:pt idx="472">
                  <c:v>101099</c:v>
                </c:pt>
                <c:pt idx="473">
                  <c:v>101093.75</c:v>
                </c:pt>
                <c:pt idx="474">
                  <c:v>101097.25</c:v>
                </c:pt>
                <c:pt idx="475">
                  <c:v>101093.75</c:v>
                </c:pt>
                <c:pt idx="476">
                  <c:v>101096.75</c:v>
                </c:pt>
                <c:pt idx="477">
                  <c:v>101095.5</c:v>
                </c:pt>
                <c:pt idx="478">
                  <c:v>101096.5</c:v>
                </c:pt>
                <c:pt idx="479">
                  <c:v>101090.75</c:v>
                </c:pt>
                <c:pt idx="480">
                  <c:v>101095.5</c:v>
                </c:pt>
                <c:pt idx="481">
                  <c:v>101095.25</c:v>
                </c:pt>
                <c:pt idx="482">
                  <c:v>101093.75</c:v>
                </c:pt>
                <c:pt idx="483">
                  <c:v>101093.5</c:v>
                </c:pt>
                <c:pt idx="484">
                  <c:v>101094</c:v>
                </c:pt>
                <c:pt idx="485">
                  <c:v>101096.5</c:v>
                </c:pt>
                <c:pt idx="486">
                  <c:v>101093.25</c:v>
                </c:pt>
                <c:pt idx="487">
                  <c:v>101095.75</c:v>
                </c:pt>
                <c:pt idx="488">
                  <c:v>101097.5</c:v>
                </c:pt>
                <c:pt idx="489">
                  <c:v>101096.25</c:v>
                </c:pt>
                <c:pt idx="490">
                  <c:v>101096.5</c:v>
                </c:pt>
                <c:pt idx="491">
                  <c:v>101092.75</c:v>
                </c:pt>
                <c:pt idx="492">
                  <c:v>101100.5</c:v>
                </c:pt>
                <c:pt idx="493">
                  <c:v>101094.5</c:v>
                </c:pt>
                <c:pt idx="494">
                  <c:v>101097</c:v>
                </c:pt>
                <c:pt idx="495">
                  <c:v>101096.75</c:v>
                </c:pt>
                <c:pt idx="496">
                  <c:v>101093</c:v>
                </c:pt>
                <c:pt idx="497">
                  <c:v>101095.5</c:v>
                </c:pt>
                <c:pt idx="498">
                  <c:v>101096.5</c:v>
                </c:pt>
                <c:pt idx="499">
                  <c:v>101093.25</c:v>
                </c:pt>
                <c:pt idx="500">
                  <c:v>101097</c:v>
                </c:pt>
                <c:pt idx="501">
                  <c:v>101092.25</c:v>
                </c:pt>
                <c:pt idx="502">
                  <c:v>101095.25</c:v>
                </c:pt>
                <c:pt idx="503">
                  <c:v>101097.5</c:v>
                </c:pt>
                <c:pt idx="504">
                  <c:v>101093.25</c:v>
                </c:pt>
                <c:pt idx="505">
                  <c:v>101093.75</c:v>
                </c:pt>
                <c:pt idx="506">
                  <c:v>101094</c:v>
                </c:pt>
                <c:pt idx="507">
                  <c:v>101093</c:v>
                </c:pt>
                <c:pt idx="508">
                  <c:v>101095</c:v>
                </c:pt>
                <c:pt idx="509">
                  <c:v>101096</c:v>
                </c:pt>
                <c:pt idx="510">
                  <c:v>101090.5</c:v>
                </c:pt>
                <c:pt idx="511">
                  <c:v>101091.5</c:v>
                </c:pt>
                <c:pt idx="512">
                  <c:v>101092.75</c:v>
                </c:pt>
                <c:pt idx="513">
                  <c:v>101089.5</c:v>
                </c:pt>
                <c:pt idx="514">
                  <c:v>101089.5</c:v>
                </c:pt>
                <c:pt idx="515">
                  <c:v>101096.25</c:v>
                </c:pt>
                <c:pt idx="516">
                  <c:v>101090.5</c:v>
                </c:pt>
                <c:pt idx="517">
                  <c:v>101095</c:v>
                </c:pt>
                <c:pt idx="518">
                  <c:v>101091.25</c:v>
                </c:pt>
                <c:pt idx="519">
                  <c:v>101090.25</c:v>
                </c:pt>
                <c:pt idx="520">
                  <c:v>101090.25</c:v>
                </c:pt>
                <c:pt idx="521">
                  <c:v>101088</c:v>
                </c:pt>
                <c:pt idx="522">
                  <c:v>101090</c:v>
                </c:pt>
                <c:pt idx="523">
                  <c:v>101094.5</c:v>
                </c:pt>
                <c:pt idx="524">
                  <c:v>101094.75</c:v>
                </c:pt>
                <c:pt idx="525">
                  <c:v>101094.75</c:v>
                </c:pt>
                <c:pt idx="526">
                  <c:v>101090</c:v>
                </c:pt>
                <c:pt idx="527">
                  <c:v>101091.75</c:v>
                </c:pt>
                <c:pt idx="528">
                  <c:v>101094.25</c:v>
                </c:pt>
                <c:pt idx="529">
                  <c:v>101091.25</c:v>
                </c:pt>
                <c:pt idx="530">
                  <c:v>101095.75</c:v>
                </c:pt>
                <c:pt idx="531">
                  <c:v>101090</c:v>
                </c:pt>
                <c:pt idx="532">
                  <c:v>101093.25</c:v>
                </c:pt>
                <c:pt idx="533">
                  <c:v>101094.5</c:v>
                </c:pt>
                <c:pt idx="534">
                  <c:v>101093.5</c:v>
                </c:pt>
                <c:pt idx="535">
                  <c:v>101088.25</c:v>
                </c:pt>
                <c:pt idx="536">
                  <c:v>101092</c:v>
                </c:pt>
                <c:pt idx="537">
                  <c:v>101089</c:v>
                </c:pt>
                <c:pt idx="538">
                  <c:v>101092.5</c:v>
                </c:pt>
                <c:pt idx="539">
                  <c:v>101091.75</c:v>
                </c:pt>
                <c:pt idx="540">
                  <c:v>101093.75</c:v>
                </c:pt>
                <c:pt idx="541">
                  <c:v>101093</c:v>
                </c:pt>
                <c:pt idx="542">
                  <c:v>101091.75</c:v>
                </c:pt>
                <c:pt idx="543">
                  <c:v>101090</c:v>
                </c:pt>
                <c:pt idx="544">
                  <c:v>101090</c:v>
                </c:pt>
                <c:pt idx="545">
                  <c:v>101089.25</c:v>
                </c:pt>
                <c:pt idx="546">
                  <c:v>101092.5</c:v>
                </c:pt>
                <c:pt idx="547">
                  <c:v>101092.75</c:v>
                </c:pt>
                <c:pt idx="548">
                  <c:v>101089</c:v>
                </c:pt>
                <c:pt idx="549">
                  <c:v>101094.25</c:v>
                </c:pt>
                <c:pt idx="550">
                  <c:v>101091.5</c:v>
                </c:pt>
                <c:pt idx="551">
                  <c:v>101093.75</c:v>
                </c:pt>
                <c:pt idx="552">
                  <c:v>101090</c:v>
                </c:pt>
                <c:pt idx="553">
                  <c:v>101092.75</c:v>
                </c:pt>
                <c:pt idx="554">
                  <c:v>101086</c:v>
                </c:pt>
                <c:pt idx="555">
                  <c:v>101088.5</c:v>
                </c:pt>
                <c:pt idx="556">
                  <c:v>101094.5</c:v>
                </c:pt>
                <c:pt idx="557">
                  <c:v>101090.75</c:v>
                </c:pt>
                <c:pt idx="558">
                  <c:v>101092.25</c:v>
                </c:pt>
                <c:pt idx="559">
                  <c:v>101088.5</c:v>
                </c:pt>
                <c:pt idx="560">
                  <c:v>101083.5</c:v>
                </c:pt>
                <c:pt idx="561">
                  <c:v>101087.5</c:v>
                </c:pt>
                <c:pt idx="562">
                  <c:v>101086.5</c:v>
                </c:pt>
                <c:pt idx="563">
                  <c:v>101084.75</c:v>
                </c:pt>
                <c:pt idx="564">
                  <c:v>101086.25</c:v>
                </c:pt>
                <c:pt idx="565">
                  <c:v>101082.25</c:v>
                </c:pt>
                <c:pt idx="566">
                  <c:v>101088.5</c:v>
                </c:pt>
                <c:pt idx="567">
                  <c:v>101086.75</c:v>
                </c:pt>
                <c:pt idx="568">
                  <c:v>101085.25</c:v>
                </c:pt>
                <c:pt idx="569">
                  <c:v>101084.75</c:v>
                </c:pt>
                <c:pt idx="570">
                  <c:v>101090</c:v>
                </c:pt>
                <c:pt idx="571">
                  <c:v>101088.75</c:v>
                </c:pt>
                <c:pt idx="572">
                  <c:v>101089</c:v>
                </c:pt>
                <c:pt idx="573">
                  <c:v>101085</c:v>
                </c:pt>
                <c:pt idx="574">
                  <c:v>101089.25</c:v>
                </c:pt>
                <c:pt idx="575">
                  <c:v>101085.5</c:v>
                </c:pt>
                <c:pt idx="576">
                  <c:v>101087.25</c:v>
                </c:pt>
                <c:pt idx="577">
                  <c:v>101086.75</c:v>
                </c:pt>
                <c:pt idx="578">
                  <c:v>101087</c:v>
                </c:pt>
                <c:pt idx="579">
                  <c:v>101092.75</c:v>
                </c:pt>
                <c:pt idx="580">
                  <c:v>101085.25</c:v>
                </c:pt>
                <c:pt idx="581">
                  <c:v>101084</c:v>
                </c:pt>
                <c:pt idx="582">
                  <c:v>101088.75</c:v>
                </c:pt>
                <c:pt idx="583">
                  <c:v>101086.5</c:v>
                </c:pt>
                <c:pt idx="584">
                  <c:v>101088.75</c:v>
                </c:pt>
                <c:pt idx="585">
                  <c:v>101085</c:v>
                </c:pt>
                <c:pt idx="586">
                  <c:v>101087.5</c:v>
                </c:pt>
                <c:pt idx="587">
                  <c:v>101087</c:v>
                </c:pt>
                <c:pt idx="588">
                  <c:v>101086</c:v>
                </c:pt>
                <c:pt idx="589">
                  <c:v>101087</c:v>
                </c:pt>
                <c:pt idx="590">
                  <c:v>101087.75</c:v>
                </c:pt>
                <c:pt idx="591">
                  <c:v>101087</c:v>
                </c:pt>
                <c:pt idx="592">
                  <c:v>101088.5</c:v>
                </c:pt>
                <c:pt idx="593">
                  <c:v>101084.25</c:v>
                </c:pt>
                <c:pt idx="594">
                  <c:v>101084.25</c:v>
                </c:pt>
                <c:pt idx="595">
                  <c:v>101082.5</c:v>
                </c:pt>
                <c:pt idx="596">
                  <c:v>101085</c:v>
                </c:pt>
                <c:pt idx="597">
                  <c:v>101081.75</c:v>
                </c:pt>
                <c:pt idx="598">
                  <c:v>101081.75</c:v>
                </c:pt>
                <c:pt idx="599">
                  <c:v>101081.25</c:v>
                </c:pt>
                <c:pt idx="600">
                  <c:v>101081.5</c:v>
                </c:pt>
                <c:pt idx="601">
                  <c:v>101083</c:v>
                </c:pt>
                <c:pt idx="602">
                  <c:v>101083</c:v>
                </c:pt>
                <c:pt idx="603">
                  <c:v>101079.25</c:v>
                </c:pt>
                <c:pt idx="604">
                  <c:v>101080.75</c:v>
                </c:pt>
                <c:pt idx="605">
                  <c:v>101079.5</c:v>
                </c:pt>
                <c:pt idx="606">
                  <c:v>101079</c:v>
                </c:pt>
                <c:pt idx="607">
                  <c:v>101078.5</c:v>
                </c:pt>
                <c:pt idx="608">
                  <c:v>101080.25</c:v>
                </c:pt>
                <c:pt idx="609">
                  <c:v>101078.5</c:v>
                </c:pt>
                <c:pt idx="610">
                  <c:v>101081</c:v>
                </c:pt>
                <c:pt idx="611">
                  <c:v>101078.5</c:v>
                </c:pt>
                <c:pt idx="612">
                  <c:v>101082.5</c:v>
                </c:pt>
                <c:pt idx="613">
                  <c:v>101077.75</c:v>
                </c:pt>
                <c:pt idx="614">
                  <c:v>101080</c:v>
                </c:pt>
                <c:pt idx="615">
                  <c:v>101078.75</c:v>
                </c:pt>
                <c:pt idx="616">
                  <c:v>101077.5</c:v>
                </c:pt>
                <c:pt idx="617">
                  <c:v>101078</c:v>
                </c:pt>
                <c:pt idx="618">
                  <c:v>101077.75</c:v>
                </c:pt>
                <c:pt idx="619">
                  <c:v>101076.75</c:v>
                </c:pt>
                <c:pt idx="620">
                  <c:v>101080</c:v>
                </c:pt>
                <c:pt idx="621">
                  <c:v>101078.25</c:v>
                </c:pt>
                <c:pt idx="622">
                  <c:v>101075.75</c:v>
                </c:pt>
                <c:pt idx="623">
                  <c:v>101080.5</c:v>
                </c:pt>
                <c:pt idx="624">
                  <c:v>101081.25</c:v>
                </c:pt>
                <c:pt idx="625">
                  <c:v>101079.5</c:v>
                </c:pt>
                <c:pt idx="626">
                  <c:v>101082.5</c:v>
                </c:pt>
                <c:pt idx="627">
                  <c:v>101077.5</c:v>
                </c:pt>
                <c:pt idx="628">
                  <c:v>101077.5</c:v>
                </c:pt>
                <c:pt idx="629">
                  <c:v>101073.75</c:v>
                </c:pt>
                <c:pt idx="630">
                  <c:v>101073.5</c:v>
                </c:pt>
                <c:pt idx="631">
                  <c:v>101079</c:v>
                </c:pt>
                <c:pt idx="632">
                  <c:v>101072.5</c:v>
                </c:pt>
                <c:pt idx="633">
                  <c:v>101074.75</c:v>
                </c:pt>
                <c:pt idx="634">
                  <c:v>101077.5</c:v>
                </c:pt>
                <c:pt idx="635">
                  <c:v>101080.5</c:v>
                </c:pt>
                <c:pt idx="636">
                  <c:v>101074.25</c:v>
                </c:pt>
                <c:pt idx="637">
                  <c:v>101075.25</c:v>
                </c:pt>
                <c:pt idx="638">
                  <c:v>101077.25</c:v>
                </c:pt>
                <c:pt idx="639">
                  <c:v>101077.25</c:v>
                </c:pt>
                <c:pt idx="640">
                  <c:v>101075</c:v>
                </c:pt>
                <c:pt idx="641">
                  <c:v>101078</c:v>
                </c:pt>
                <c:pt idx="642">
                  <c:v>101068.75</c:v>
                </c:pt>
                <c:pt idx="643">
                  <c:v>101072.75</c:v>
                </c:pt>
                <c:pt idx="644">
                  <c:v>101076.75</c:v>
                </c:pt>
                <c:pt idx="645">
                  <c:v>101073.5</c:v>
                </c:pt>
                <c:pt idx="646">
                  <c:v>101075.25</c:v>
                </c:pt>
                <c:pt idx="647">
                  <c:v>101072.75</c:v>
                </c:pt>
                <c:pt idx="648">
                  <c:v>101076.5</c:v>
                </c:pt>
                <c:pt idx="649">
                  <c:v>101077.75</c:v>
                </c:pt>
                <c:pt idx="650">
                  <c:v>101077.5</c:v>
                </c:pt>
                <c:pt idx="651">
                  <c:v>101078.75</c:v>
                </c:pt>
                <c:pt idx="652">
                  <c:v>101076.25</c:v>
                </c:pt>
                <c:pt idx="653">
                  <c:v>101080.25</c:v>
                </c:pt>
                <c:pt idx="654">
                  <c:v>101075.75</c:v>
                </c:pt>
                <c:pt idx="655">
                  <c:v>101072.75</c:v>
                </c:pt>
                <c:pt idx="656">
                  <c:v>101075.5</c:v>
                </c:pt>
                <c:pt idx="657">
                  <c:v>101073.5</c:v>
                </c:pt>
                <c:pt idx="658">
                  <c:v>101076</c:v>
                </c:pt>
                <c:pt idx="659">
                  <c:v>101072.25</c:v>
                </c:pt>
                <c:pt idx="660">
                  <c:v>101073</c:v>
                </c:pt>
                <c:pt idx="661">
                  <c:v>101072.25</c:v>
                </c:pt>
                <c:pt idx="662">
                  <c:v>101072.75</c:v>
                </c:pt>
                <c:pt idx="663">
                  <c:v>101071.75</c:v>
                </c:pt>
                <c:pt idx="664">
                  <c:v>101072.25</c:v>
                </c:pt>
                <c:pt idx="665">
                  <c:v>101072.5</c:v>
                </c:pt>
                <c:pt idx="666">
                  <c:v>101070.25</c:v>
                </c:pt>
                <c:pt idx="667">
                  <c:v>101073</c:v>
                </c:pt>
                <c:pt idx="668">
                  <c:v>101069.5</c:v>
                </c:pt>
                <c:pt idx="669">
                  <c:v>101070.75</c:v>
                </c:pt>
                <c:pt idx="670">
                  <c:v>101067</c:v>
                </c:pt>
                <c:pt idx="671">
                  <c:v>101070.25</c:v>
                </c:pt>
                <c:pt idx="672">
                  <c:v>101070.75</c:v>
                </c:pt>
                <c:pt idx="673">
                  <c:v>101070.75</c:v>
                </c:pt>
                <c:pt idx="674">
                  <c:v>101072.25</c:v>
                </c:pt>
                <c:pt idx="675">
                  <c:v>101070</c:v>
                </c:pt>
                <c:pt idx="676">
                  <c:v>101065.25</c:v>
                </c:pt>
                <c:pt idx="677">
                  <c:v>101066.5</c:v>
                </c:pt>
                <c:pt idx="678">
                  <c:v>101068.5</c:v>
                </c:pt>
                <c:pt idx="679">
                  <c:v>101066</c:v>
                </c:pt>
                <c:pt idx="680">
                  <c:v>101070</c:v>
                </c:pt>
                <c:pt idx="681">
                  <c:v>101068.75</c:v>
                </c:pt>
                <c:pt idx="682">
                  <c:v>101065</c:v>
                </c:pt>
                <c:pt idx="683">
                  <c:v>101070.75</c:v>
                </c:pt>
                <c:pt idx="684">
                  <c:v>101065.25</c:v>
                </c:pt>
                <c:pt idx="685">
                  <c:v>101063.5</c:v>
                </c:pt>
                <c:pt idx="686">
                  <c:v>101061.75</c:v>
                </c:pt>
                <c:pt idx="687">
                  <c:v>101067.25</c:v>
                </c:pt>
                <c:pt idx="688">
                  <c:v>101065.25</c:v>
                </c:pt>
                <c:pt idx="689">
                  <c:v>101066.25</c:v>
                </c:pt>
                <c:pt idx="690">
                  <c:v>101065.75</c:v>
                </c:pt>
                <c:pt idx="691">
                  <c:v>101063</c:v>
                </c:pt>
                <c:pt idx="692">
                  <c:v>101063</c:v>
                </c:pt>
                <c:pt idx="693">
                  <c:v>101062.5</c:v>
                </c:pt>
                <c:pt idx="694">
                  <c:v>101066.25</c:v>
                </c:pt>
                <c:pt idx="695">
                  <c:v>101065.25</c:v>
                </c:pt>
                <c:pt idx="696">
                  <c:v>101062.25</c:v>
                </c:pt>
                <c:pt idx="697">
                  <c:v>101063.5</c:v>
                </c:pt>
                <c:pt idx="698">
                  <c:v>101064.5</c:v>
                </c:pt>
                <c:pt idx="699">
                  <c:v>101062.5</c:v>
                </c:pt>
                <c:pt idx="700">
                  <c:v>101060.5</c:v>
                </c:pt>
                <c:pt idx="701">
                  <c:v>101065</c:v>
                </c:pt>
                <c:pt idx="702">
                  <c:v>101065.75</c:v>
                </c:pt>
                <c:pt idx="703">
                  <c:v>101061.5</c:v>
                </c:pt>
                <c:pt idx="704">
                  <c:v>101062.5</c:v>
                </c:pt>
                <c:pt idx="705">
                  <c:v>101063</c:v>
                </c:pt>
                <c:pt idx="706">
                  <c:v>101062</c:v>
                </c:pt>
                <c:pt idx="707">
                  <c:v>101067.25</c:v>
                </c:pt>
                <c:pt idx="708">
                  <c:v>101065.75</c:v>
                </c:pt>
                <c:pt idx="709">
                  <c:v>101064.5</c:v>
                </c:pt>
                <c:pt idx="710">
                  <c:v>101063.75</c:v>
                </c:pt>
                <c:pt idx="711">
                  <c:v>101066.5</c:v>
                </c:pt>
                <c:pt idx="712">
                  <c:v>101063.75</c:v>
                </c:pt>
                <c:pt idx="713">
                  <c:v>101060</c:v>
                </c:pt>
                <c:pt idx="714">
                  <c:v>101060.5</c:v>
                </c:pt>
                <c:pt idx="715">
                  <c:v>101061.25</c:v>
                </c:pt>
                <c:pt idx="716">
                  <c:v>101061.75</c:v>
                </c:pt>
                <c:pt idx="717">
                  <c:v>101060</c:v>
                </c:pt>
                <c:pt idx="718">
                  <c:v>101062.5</c:v>
                </c:pt>
                <c:pt idx="719">
                  <c:v>101059.75</c:v>
                </c:pt>
                <c:pt idx="720">
                  <c:v>101063.25</c:v>
                </c:pt>
                <c:pt idx="721">
                  <c:v>101059.5</c:v>
                </c:pt>
                <c:pt idx="722">
                  <c:v>101062.5</c:v>
                </c:pt>
                <c:pt idx="723">
                  <c:v>101062</c:v>
                </c:pt>
                <c:pt idx="724">
                  <c:v>101058</c:v>
                </c:pt>
                <c:pt idx="725">
                  <c:v>101061.75</c:v>
                </c:pt>
                <c:pt idx="726">
                  <c:v>101064.75</c:v>
                </c:pt>
                <c:pt idx="727">
                  <c:v>101058.25</c:v>
                </c:pt>
                <c:pt idx="728">
                  <c:v>101060.5</c:v>
                </c:pt>
                <c:pt idx="729">
                  <c:v>101060</c:v>
                </c:pt>
                <c:pt idx="730">
                  <c:v>101059</c:v>
                </c:pt>
                <c:pt idx="731">
                  <c:v>101058</c:v>
                </c:pt>
                <c:pt idx="732">
                  <c:v>101060.5</c:v>
                </c:pt>
                <c:pt idx="733">
                  <c:v>101058.25</c:v>
                </c:pt>
                <c:pt idx="734">
                  <c:v>101057.75</c:v>
                </c:pt>
                <c:pt idx="735">
                  <c:v>101058.75</c:v>
                </c:pt>
                <c:pt idx="736">
                  <c:v>101059.75</c:v>
                </c:pt>
                <c:pt idx="737">
                  <c:v>101054.25</c:v>
                </c:pt>
                <c:pt idx="738">
                  <c:v>101056</c:v>
                </c:pt>
                <c:pt idx="739">
                  <c:v>101058.75</c:v>
                </c:pt>
                <c:pt idx="740">
                  <c:v>101055.5</c:v>
                </c:pt>
                <c:pt idx="741">
                  <c:v>101057.5</c:v>
                </c:pt>
                <c:pt idx="742">
                  <c:v>101057.75</c:v>
                </c:pt>
                <c:pt idx="743">
                  <c:v>101057.75</c:v>
                </c:pt>
                <c:pt idx="744">
                  <c:v>101057.75</c:v>
                </c:pt>
                <c:pt idx="745">
                  <c:v>101055.25</c:v>
                </c:pt>
                <c:pt idx="746">
                  <c:v>101054.25</c:v>
                </c:pt>
                <c:pt idx="747">
                  <c:v>101056.5</c:v>
                </c:pt>
                <c:pt idx="748">
                  <c:v>101057.75</c:v>
                </c:pt>
                <c:pt idx="749">
                  <c:v>101055.75</c:v>
                </c:pt>
                <c:pt idx="750">
                  <c:v>101053.75</c:v>
                </c:pt>
                <c:pt idx="751">
                  <c:v>101055.25</c:v>
                </c:pt>
                <c:pt idx="752">
                  <c:v>101056</c:v>
                </c:pt>
                <c:pt idx="753">
                  <c:v>101054.25</c:v>
                </c:pt>
                <c:pt idx="754">
                  <c:v>101054</c:v>
                </c:pt>
                <c:pt idx="755">
                  <c:v>101053</c:v>
                </c:pt>
                <c:pt idx="756">
                  <c:v>101056.5</c:v>
                </c:pt>
                <c:pt idx="757">
                  <c:v>101054</c:v>
                </c:pt>
                <c:pt idx="758">
                  <c:v>101056.25</c:v>
                </c:pt>
                <c:pt idx="759">
                  <c:v>101057.25</c:v>
                </c:pt>
                <c:pt idx="760">
                  <c:v>101052.5</c:v>
                </c:pt>
                <c:pt idx="761">
                  <c:v>101055.5</c:v>
                </c:pt>
                <c:pt idx="762">
                  <c:v>101051.5</c:v>
                </c:pt>
                <c:pt idx="763">
                  <c:v>101056</c:v>
                </c:pt>
                <c:pt idx="764">
                  <c:v>101052.75</c:v>
                </c:pt>
                <c:pt idx="765">
                  <c:v>101054</c:v>
                </c:pt>
                <c:pt idx="766">
                  <c:v>101051.75</c:v>
                </c:pt>
                <c:pt idx="767">
                  <c:v>101052.75</c:v>
                </c:pt>
                <c:pt idx="768">
                  <c:v>101053.75</c:v>
                </c:pt>
                <c:pt idx="769">
                  <c:v>101054</c:v>
                </c:pt>
                <c:pt idx="770">
                  <c:v>101051.75</c:v>
                </c:pt>
                <c:pt idx="771">
                  <c:v>101052.5</c:v>
                </c:pt>
                <c:pt idx="772">
                  <c:v>101049.5</c:v>
                </c:pt>
                <c:pt idx="773">
                  <c:v>101050.5</c:v>
                </c:pt>
                <c:pt idx="774">
                  <c:v>101053.5</c:v>
                </c:pt>
                <c:pt idx="775">
                  <c:v>101051.75</c:v>
                </c:pt>
                <c:pt idx="776">
                  <c:v>101046.75</c:v>
                </c:pt>
                <c:pt idx="777">
                  <c:v>101051.5</c:v>
                </c:pt>
                <c:pt idx="778">
                  <c:v>101052.75</c:v>
                </c:pt>
                <c:pt idx="779">
                  <c:v>101047</c:v>
                </c:pt>
                <c:pt idx="780">
                  <c:v>101045.75</c:v>
                </c:pt>
                <c:pt idx="781">
                  <c:v>101050</c:v>
                </c:pt>
                <c:pt idx="782">
                  <c:v>101051.75</c:v>
                </c:pt>
                <c:pt idx="783">
                  <c:v>101047.75</c:v>
                </c:pt>
                <c:pt idx="784">
                  <c:v>101045</c:v>
                </c:pt>
                <c:pt idx="785">
                  <c:v>101050</c:v>
                </c:pt>
                <c:pt idx="786">
                  <c:v>101045</c:v>
                </c:pt>
                <c:pt idx="787">
                  <c:v>101049.75</c:v>
                </c:pt>
                <c:pt idx="788">
                  <c:v>101047</c:v>
                </c:pt>
                <c:pt idx="789">
                  <c:v>101046.25</c:v>
                </c:pt>
                <c:pt idx="790">
                  <c:v>101046.25</c:v>
                </c:pt>
                <c:pt idx="791">
                  <c:v>101048.5</c:v>
                </c:pt>
                <c:pt idx="792">
                  <c:v>101048.75</c:v>
                </c:pt>
                <c:pt idx="793">
                  <c:v>101051</c:v>
                </c:pt>
                <c:pt idx="794">
                  <c:v>101045.5</c:v>
                </c:pt>
                <c:pt idx="795">
                  <c:v>101049</c:v>
                </c:pt>
                <c:pt idx="796">
                  <c:v>101046.75</c:v>
                </c:pt>
                <c:pt idx="797">
                  <c:v>101048.75</c:v>
                </c:pt>
                <c:pt idx="798">
                  <c:v>101043.25</c:v>
                </c:pt>
                <c:pt idx="799">
                  <c:v>101046.5</c:v>
                </c:pt>
                <c:pt idx="800">
                  <c:v>101046.75</c:v>
                </c:pt>
                <c:pt idx="801">
                  <c:v>101046.75</c:v>
                </c:pt>
                <c:pt idx="802">
                  <c:v>101048.5</c:v>
                </c:pt>
                <c:pt idx="803">
                  <c:v>101044.5</c:v>
                </c:pt>
                <c:pt idx="804">
                  <c:v>101044</c:v>
                </c:pt>
                <c:pt idx="805">
                  <c:v>101044</c:v>
                </c:pt>
                <c:pt idx="806">
                  <c:v>101050</c:v>
                </c:pt>
                <c:pt idx="807">
                  <c:v>101045.5</c:v>
                </c:pt>
                <c:pt idx="808">
                  <c:v>101044</c:v>
                </c:pt>
                <c:pt idx="809">
                  <c:v>101044</c:v>
                </c:pt>
                <c:pt idx="810">
                  <c:v>101046</c:v>
                </c:pt>
                <c:pt idx="811">
                  <c:v>101044.75</c:v>
                </c:pt>
                <c:pt idx="812">
                  <c:v>101045.25</c:v>
                </c:pt>
                <c:pt idx="813">
                  <c:v>101045.5</c:v>
                </c:pt>
                <c:pt idx="814">
                  <c:v>101049.5</c:v>
                </c:pt>
                <c:pt idx="815">
                  <c:v>101041.25</c:v>
                </c:pt>
                <c:pt idx="816">
                  <c:v>101044</c:v>
                </c:pt>
                <c:pt idx="817">
                  <c:v>101046</c:v>
                </c:pt>
                <c:pt idx="818">
                  <c:v>101043.25</c:v>
                </c:pt>
                <c:pt idx="819">
                  <c:v>101041.75</c:v>
                </c:pt>
                <c:pt idx="820">
                  <c:v>101041.75</c:v>
                </c:pt>
                <c:pt idx="821">
                  <c:v>101043</c:v>
                </c:pt>
                <c:pt idx="822">
                  <c:v>101047.75</c:v>
                </c:pt>
                <c:pt idx="823">
                  <c:v>101040.75</c:v>
                </c:pt>
                <c:pt idx="824">
                  <c:v>101044.5</c:v>
                </c:pt>
                <c:pt idx="825">
                  <c:v>101044.5</c:v>
                </c:pt>
                <c:pt idx="826">
                  <c:v>101044.75</c:v>
                </c:pt>
                <c:pt idx="827">
                  <c:v>101040.75</c:v>
                </c:pt>
                <c:pt idx="828">
                  <c:v>101044.75</c:v>
                </c:pt>
                <c:pt idx="829">
                  <c:v>101042.75</c:v>
                </c:pt>
                <c:pt idx="830">
                  <c:v>101040</c:v>
                </c:pt>
                <c:pt idx="831">
                  <c:v>101040.5</c:v>
                </c:pt>
                <c:pt idx="832">
                  <c:v>101037.75</c:v>
                </c:pt>
                <c:pt idx="833">
                  <c:v>101036.5</c:v>
                </c:pt>
                <c:pt idx="834">
                  <c:v>101041</c:v>
                </c:pt>
                <c:pt idx="835">
                  <c:v>101041.25</c:v>
                </c:pt>
                <c:pt idx="836">
                  <c:v>101040</c:v>
                </c:pt>
                <c:pt idx="837">
                  <c:v>101043.25</c:v>
                </c:pt>
                <c:pt idx="838">
                  <c:v>101042.5</c:v>
                </c:pt>
                <c:pt idx="839">
                  <c:v>101038.75</c:v>
                </c:pt>
                <c:pt idx="840">
                  <c:v>101040.5</c:v>
                </c:pt>
                <c:pt idx="841">
                  <c:v>101035</c:v>
                </c:pt>
                <c:pt idx="842">
                  <c:v>101042.25</c:v>
                </c:pt>
                <c:pt idx="843">
                  <c:v>101042</c:v>
                </c:pt>
                <c:pt idx="844">
                  <c:v>101038.5</c:v>
                </c:pt>
                <c:pt idx="845">
                  <c:v>101038.75</c:v>
                </c:pt>
                <c:pt idx="846">
                  <c:v>101039</c:v>
                </c:pt>
                <c:pt idx="847">
                  <c:v>101037</c:v>
                </c:pt>
                <c:pt idx="848">
                  <c:v>101036.25</c:v>
                </c:pt>
                <c:pt idx="849">
                  <c:v>101037.75</c:v>
                </c:pt>
                <c:pt idx="850">
                  <c:v>101039.5</c:v>
                </c:pt>
                <c:pt idx="851">
                  <c:v>101036.75</c:v>
                </c:pt>
                <c:pt idx="852">
                  <c:v>101040.5</c:v>
                </c:pt>
                <c:pt idx="853">
                  <c:v>101038.25</c:v>
                </c:pt>
                <c:pt idx="854">
                  <c:v>101035.5</c:v>
                </c:pt>
                <c:pt idx="855">
                  <c:v>101039.5</c:v>
                </c:pt>
                <c:pt idx="856">
                  <c:v>101036.25</c:v>
                </c:pt>
                <c:pt idx="857">
                  <c:v>101036.25</c:v>
                </c:pt>
                <c:pt idx="858">
                  <c:v>101034.25</c:v>
                </c:pt>
                <c:pt idx="859">
                  <c:v>101036.75</c:v>
                </c:pt>
                <c:pt idx="860">
                  <c:v>101037</c:v>
                </c:pt>
                <c:pt idx="861">
                  <c:v>101035.25</c:v>
                </c:pt>
                <c:pt idx="862">
                  <c:v>101033</c:v>
                </c:pt>
                <c:pt idx="863">
                  <c:v>101035.25</c:v>
                </c:pt>
                <c:pt idx="864">
                  <c:v>101039.5</c:v>
                </c:pt>
                <c:pt idx="865">
                  <c:v>101036.75</c:v>
                </c:pt>
                <c:pt idx="866">
                  <c:v>101035.75</c:v>
                </c:pt>
                <c:pt idx="867">
                  <c:v>101033.75</c:v>
                </c:pt>
                <c:pt idx="868">
                  <c:v>101034</c:v>
                </c:pt>
                <c:pt idx="869">
                  <c:v>101032.25</c:v>
                </c:pt>
                <c:pt idx="870">
                  <c:v>101036.25</c:v>
                </c:pt>
                <c:pt idx="871">
                  <c:v>101034</c:v>
                </c:pt>
                <c:pt idx="872">
                  <c:v>101033</c:v>
                </c:pt>
                <c:pt idx="873">
                  <c:v>101033.25</c:v>
                </c:pt>
                <c:pt idx="874">
                  <c:v>101032.5</c:v>
                </c:pt>
                <c:pt idx="875">
                  <c:v>101030.25</c:v>
                </c:pt>
                <c:pt idx="876">
                  <c:v>101033.75</c:v>
                </c:pt>
                <c:pt idx="877">
                  <c:v>101032.25</c:v>
                </c:pt>
                <c:pt idx="878">
                  <c:v>101031.75</c:v>
                </c:pt>
                <c:pt idx="879">
                  <c:v>101030.5</c:v>
                </c:pt>
                <c:pt idx="880">
                  <c:v>101030.5</c:v>
                </c:pt>
                <c:pt idx="881">
                  <c:v>101031</c:v>
                </c:pt>
                <c:pt idx="882">
                  <c:v>101033.25</c:v>
                </c:pt>
                <c:pt idx="883">
                  <c:v>101031.75</c:v>
                </c:pt>
                <c:pt idx="884">
                  <c:v>101028.75</c:v>
                </c:pt>
                <c:pt idx="885">
                  <c:v>101026</c:v>
                </c:pt>
                <c:pt idx="886">
                  <c:v>101028</c:v>
                </c:pt>
                <c:pt idx="887">
                  <c:v>101026</c:v>
                </c:pt>
                <c:pt idx="888">
                  <c:v>101028.5</c:v>
                </c:pt>
                <c:pt idx="889">
                  <c:v>101027.5</c:v>
                </c:pt>
                <c:pt idx="890">
                  <c:v>101024.5</c:v>
                </c:pt>
                <c:pt idx="891">
                  <c:v>101030</c:v>
                </c:pt>
                <c:pt idx="892">
                  <c:v>101023</c:v>
                </c:pt>
                <c:pt idx="893">
                  <c:v>101025.75</c:v>
                </c:pt>
                <c:pt idx="894">
                  <c:v>101025.75</c:v>
                </c:pt>
                <c:pt idx="895">
                  <c:v>101026.5</c:v>
                </c:pt>
                <c:pt idx="896">
                  <c:v>101029.25</c:v>
                </c:pt>
                <c:pt idx="897">
                  <c:v>101031.5</c:v>
                </c:pt>
                <c:pt idx="898">
                  <c:v>101023.25</c:v>
                </c:pt>
                <c:pt idx="899">
                  <c:v>101022.75</c:v>
                </c:pt>
                <c:pt idx="900">
                  <c:v>101026.75</c:v>
                </c:pt>
                <c:pt idx="901">
                  <c:v>101024.5</c:v>
                </c:pt>
                <c:pt idx="902">
                  <c:v>101026.75</c:v>
                </c:pt>
                <c:pt idx="903">
                  <c:v>101023.25</c:v>
                </c:pt>
                <c:pt idx="904">
                  <c:v>101023.75</c:v>
                </c:pt>
                <c:pt idx="905">
                  <c:v>101025.5</c:v>
                </c:pt>
                <c:pt idx="906">
                  <c:v>101025</c:v>
                </c:pt>
                <c:pt idx="907">
                  <c:v>101025.75</c:v>
                </c:pt>
                <c:pt idx="908">
                  <c:v>101021.25</c:v>
                </c:pt>
                <c:pt idx="909">
                  <c:v>101027</c:v>
                </c:pt>
                <c:pt idx="910">
                  <c:v>101025</c:v>
                </c:pt>
                <c:pt idx="911">
                  <c:v>101027</c:v>
                </c:pt>
                <c:pt idx="912">
                  <c:v>101024.75</c:v>
                </c:pt>
                <c:pt idx="913">
                  <c:v>101025.5</c:v>
                </c:pt>
                <c:pt idx="914">
                  <c:v>101027</c:v>
                </c:pt>
                <c:pt idx="915">
                  <c:v>101023.5</c:v>
                </c:pt>
                <c:pt idx="916">
                  <c:v>101020.75</c:v>
                </c:pt>
                <c:pt idx="917">
                  <c:v>101029.5</c:v>
                </c:pt>
                <c:pt idx="918">
                  <c:v>101023.5</c:v>
                </c:pt>
                <c:pt idx="919">
                  <c:v>101023.75</c:v>
                </c:pt>
                <c:pt idx="920">
                  <c:v>101027.25</c:v>
                </c:pt>
                <c:pt idx="921">
                  <c:v>101022.75</c:v>
                </c:pt>
                <c:pt idx="922">
                  <c:v>101023.25</c:v>
                </c:pt>
                <c:pt idx="923">
                  <c:v>101025.25</c:v>
                </c:pt>
                <c:pt idx="924">
                  <c:v>101025</c:v>
                </c:pt>
                <c:pt idx="925">
                  <c:v>101026.25</c:v>
                </c:pt>
                <c:pt idx="926">
                  <c:v>101025.25</c:v>
                </c:pt>
                <c:pt idx="927">
                  <c:v>101027.5</c:v>
                </c:pt>
                <c:pt idx="928">
                  <c:v>101026</c:v>
                </c:pt>
                <c:pt idx="929">
                  <c:v>101026.75</c:v>
                </c:pt>
                <c:pt idx="930">
                  <c:v>101023.75</c:v>
                </c:pt>
                <c:pt idx="931">
                  <c:v>101027.5</c:v>
                </c:pt>
                <c:pt idx="932">
                  <c:v>101030.5</c:v>
                </c:pt>
                <c:pt idx="933">
                  <c:v>101025.75</c:v>
                </c:pt>
                <c:pt idx="934">
                  <c:v>101024.75</c:v>
                </c:pt>
                <c:pt idx="935">
                  <c:v>101020.75</c:v>
                </c:pt>
                <c:pt idx="936">
                  <c:v>101027.25</c:v>
                </c:pt>
                <c:pt idx="937">
                  <c:v>101022.5</c:v>
                </c:pt>
                <c:pt idx="938">
                  <c:v>101029</c:v>
                </c:pt>
                <c:pt idx="939">
                  <c:v>101023</c:v>
                </c:pt>
                <c:pt idx="940">
                  <c:v>101022.5</c:v>
                </c:pt>
                <c:pt idx="941">
                  <c:v>101022.5</c:v>
                </c:pt>
                <c:pt idx="942">
                  <c:v>101023.5</c:v>
                </c:pt>
                <c:pt idx="943">
                  <c:v>101019.75</c:v>
                </c:pt>
                <c:pt idx="944">
                  <c:v>101023.5</c:v>
                </c:pt>
                <c:pt idx="945">
                  <c:v>101018</c:v>
                </c:pt>
                <c:pt idx="946">
                  <c:v>101021.5</c:v>
                </c:pt>
                <c:pt idx="947">
                  <c:v>101013.75</c:v>
                </c:pt>
                <c:pt idx="948">
                  <c:v>101018.5</c:v>
                </c:pt>
                <c:pt idx="949">
                  <c:v>101024.25</c:v>
                </c:pt>
                <c:pt idx="950">
                  <c:v>101021</c:v>
                </c:pt>
                <c:pt idx="951">
                  <c:v>101021.75</c:v>
                </c:pt>
                <c:pt idx="952">
                  <c:v>101019</c:v>
                </c:pt>
                <c:pt idx="953">
                  <c:v>101018.5</c:v>
                </c:pt>
                <c:pt idx="954">
                  <c:v>101018.5</c:v>
                </c:pt>
                <c:pt idx="955">
                  <c:v>101018</c:v>
                </c:pt>
                <c:pt idx="956">
                  <c:v>101021</c:v>
                </c:pt>
                <c:pt idx="957">
                  <c:v>101021.5</c:v>
                </c:pt>
                <c:pt idx="958">
                  <c:v>101017.5</c:v>
                </c:pt>
                <c:pt idx="959">
                  <c:v>101019.75</c:v>
                </c:pt>
                <c:pt idx="960">
                  <c:v>101012.75</c:v>
                </c:pt>
                <c:pt idx="961">
                  <c:v>101018.75</c:v>
                </c:pt>
                <c:pt idx="962">
                  <c:v>101013.25</c:v>
                </c:pt>
                <c:pt idx="963">
                  <c:v>101016.75</c:v>
                </c:pt>
                <c:pt idx="964">
                  <c:v>101019.25</c:v>
                </c:pt>
                <c:pt idx="965">
                  <c:v>101017.5</c:v>
                </c:pt>
                <c:pt idx="966">
                  <c:v>101016.75</c:v>
                </c:pt>
                <c:pt idx="967">
                  <c:v>101021.5</c:v>
                </c:pt>
                <c:pt idx="968">
                  <c:v>101021</c:v>
                </c:pt>
                <c:pt idx="969">
                  <c:v>101016.5</c:v>
                </c:pt>
                <c:pt idx="970">
                  <c:v>101019.75</c:v>
                </c:pt>
                <c:pt idx="971">
                  <c:v>101020</c:v>
                </c:pt>
                <c:pt idx="972">
                  <c:v>101018.75</c:v>
                </c:pt>
                <c:pt idx="973">
                  <c:v>101017.75</c:v>
                </c:pt>
                <c:pt idx="974">
                  <c:v>101026.5</c:v>
                </c:pt>
                <c:pt idx="975">
                  <c:v>101018.75</c:v>
                </c:pt>
                <c:pt idx="976">
                  <c:v>101015.25</c:v>
                </c:pt>
                <c:pt idx="977">
                  <c:v>101017</c:v>
                </c:pt>
                <c:pt idx="978">
                  <c:v>101014</c:v>
                </c:pt>
                <c:pt idx="979">
                  <c:v>101016</c:v>
                </c:pt>
                <c:pt idx="980">
                  <c:v>100994.25</c:v>
                </c:pt>
                <c:pt idx="981">
                  <c:v>101016.5</c:v>
                </c:pt>
                <c:pt idx="982">
                  <c:v>101016.75</c:v>
                </c:pt>
                <c:pt idx="983">
                  <c:v>101015.5</c:v>
                </c:pt>
                <c:pt idx="984">
                  <c:v>101016.25</c:v>
                </c:pt>
                <c:pt idx="985">
                  <c:v>101013.75</c:v>
                </c:pt>
                <c:pt idx="986">
                  <c:v>101016</c:v>
                </c:pt>
                <c:pt idx="987">
                  <c:v>101015.25</c:v>
                </c:pt>
                <c:pt idx="988">
                  <c:v>101020.5</c:v>
                </c:pt>
                <c:pt idx="989">
                  <c:v>101015.5</c:v>
                </c:pt>
                <c:pt idx="990">
                  <c:v>101015.5</c:v>
                </c:pt>
                <c:pt idx="991">
                  <c:v>101014.25</c:v>
                </c:pt>
                <c:pt idx="992">
                  <c:v>101010.5</c:v>
                </c:pt>
                <c:pt idx="993">
                  <c:v>101016.5</c:v>
                </c:pt>
                <c:pt idx="994">
                  <c:v>101015.75</c:v>
                </c:pt>
                <c:pt idx="995">
                  <c:v>101011.5</c:v>
                </c:pt>
                <c:pt idx="996">
                  <c:v>101011.5</c:v>
                </c:pt>
                <c:pt idx="997">
                  <c:v>101015</c:v>
                </c:pt>
                <c:pt idx="998">
                  <c:v>101014.75</c:v>
                </c:pt>
                <c:pt idx="999">
                  <c:v>101015.5</c:v>
                </c:pt>
                <c:pt idx="1000">
                  <c:v>101012</c:v>
                </c:pt>
                <c:pt idx="1001">
                  <c:v>101013</c:v>
                </c:pt>
                <c:pt idx="1002">
                  <c:v>101009</c:v>
                </c:pt>
                <c:pt idx="1003">
                  <c:v>101015</c:v>
                </c:pt>
                <c:pt idx="1004">
                  <c:v>101013.25</c:v>
                </c:pt>
                <c:pt idx="1005">
                  <c:v>101011</c:v>
                </c:pt>
                <c:pt idx="1006">
                  <c:v>101010.75</c:v>
                </c:pt>
                <c:pt idx="1007">
                  <c:v>101015</c:v>
                </c:pt>
                <c:pt idx="1008">
                  <c:v>101014.5</c:v>
                </c:pt>
                <c:pt idx="1009">
                  <c:v>101013.5</c:v>
                </c:pt>
                <c:pt idx="1010">
                  <c:v>101013.5</c:v>
                </c:pt>
                <c:pt idx="1011">
                  <c:v>101011.75</c:v>
                </c:pt>
                <c:pt idx="1012">
                  <c:v>101014.75</c:v>
                </c:pt>
                <c:pt idx="1013">
                  <c:v>101016</c:v>
                </c:pt>
                <c:pt idx="1014">
                  <c:v>101013</c:v>
                </c:pt>
                <c:pt idx="1015">
                  <c:v>101010.75</c:v>
                </c:pt>
                <c:pt idx="1016">
                  <c:v>101014.5</c:v>
                </c:pt>
                <c:pt idx="1017">
                  <c:v>101009.25</c:v>
                </c:pt>
                <c:pt idx="1018">
                  <c:v>101011</c:v>
                </c:pt>
                <c:pt idx="1019">
                  <c:v>101010.5</c:v>
                </c:pt>
                <c:pt idx="1020">
                  <c:v>101014.25</c:v>
                </c:pt>
                <c:pt idx="1021">
                  <c:v>101009</c:v>
                </c:pt>
                <c:pt idx="1022">
                  <c:v>101012.5</c:v>
                </c:pt>
                <c:pt idx="1023">
                  <c:v>101013.5</c:v>
                </c:pt>
                <c:pt idx="1024">
                  <c:v>101011</c:v>
                </c:pt>
                <c:pt idx="1025">
                  <c:v>101011.5</c:v>
                </c:pt>
                <c:pt idx="1026">
                  <c:v>101013.5</c:v>
                </c:pt>
                <c:pt idx="1027">
                  <c:v>101013.75</c:v>
                </c:pt>
                <c:pt idx="1028">
                  <c:v>101011.75</c:v>
                </c:pt>
                <c:pt idx="1029">
                  <c:v>101009.75</c:v>
                </c:pt>
                <c:pt idx="1030">
                  <c:v>101009</c:v>
                </c:pt>
                <c:pt idx="1031">
                  <c:v>101011.75</c:v>
                </c:pt>
                <c:pt idx="1032">
                  <c:v>101009.75</c:v>
                </c:pt>
                <c:pt idx="1033">
                  <c:v>101009.5</c:v>
                </c:pt>
                <c:pt idx="1034">
                  <c:v>101011.75</c:v>
                </c:pt>
                <c:pt idx="1035">
                  <c:v>101006.25</c:v>
                </c:pt>
                <c:pt idx="1036">
                  <c:v>101009</c:v>
                </c:pt>
                <c:pt idx="1037">
                  <c:v>101009</c:v>
                </c:pt>
                <c:pt idx="1038">
                  <c:v>101008.75</c:v>
                </c:pt>
                <c:pt idx="1039">
                  <c:v>101008.25</c:v>
                </c:pt>
                <c:pt idx="1040">
                  <c:v>101006.25</c:v>
                </c:pt>
                <c:pt idx="1041">
                  <c:v>101009.5</c:v>
                </c:pt>
                <c:pt idx="1042">
                  <c:v>101011</c:v>
                </c:pt>
                <c:pt idx="1043">
                  <c:v>101006.25</c:v>
                </c:pt>
                <c:pt idx="1044">
                  <c:v>101010.5</c:v>
                </c:pt>
                <c:pt idx="1045">
                  <c:v>101011</c:v>
                </c:pt>
                <c:pt idx="1046">
                  <c:v>101006.75</c:v>
                </c:pt>
                <c:pt idx="1047">
                  <c:v>101006</c:v>
                </c:pt>
                <c:pt idx="1048">
                  <c:v>101010.75</c:v>
                </c:pt>
                <c:pt idx="1049">
                  <c:v>101010</c:v>
                </c:pt>
                <c:pt idx="1050">
                  <c:v>101007.5</c:v>
                </c:pt>
                <c:pt idx="1051">
                  <c:v>101011.75</c:v>
                </c:pt>
                <c:pt idx="1052">
                  <c:v>101010.75</c:v>
                </c:pt>
                <c:pt idx="1053">
                  <c:v>101010.75</c:v>
                </c:pt>
                <c:pt idx="1054">
                  <c:v>101007.25</c:v>
                </c:pt>
                <c:pt idx="1055">
                  <c:v>101007.5</c:v>
                </c:pt>
                <c:pt idx="1056">
                  <c:v>101007</c:v>
                </c:pt>
                <c:pt idx="1057">
                  <c:v>101006.5</c:v>
                </c:pt>
                <c:pt idx="1058">
                  <c:v>101006.5</c:v>
                </c:pt>
                <c:pt idx="1059">
                  <c:v>101008.25</c:v>
                </c:pt>
                <c:pt idx="1060">
                  <c:v>101008.25</c:v>
                </c:pt>
                <c:pt idx="1061">
                  <c:v>101008</c:v>
                </c:pt>
                <c:pt idx="1062">
                  <c:v>101003.75</c:v>
                </c:pt>
                <c:pt idx="1063">
                  <c:v>101008</c:v>
                </c:pt>
                <c:pt idx="1064">
                  <c:v>101005.5</c:v>
                </c:pt>
                <c:pt idx="1065">
                  <c:v>101006</c:v>
                </c:pt>
                <c:pt idx="1066">
                  <c:v>101010.25</c:v>
                </c:pt>
                <c:pt idx="1067">
                  <c:v>101007.5</c:v>
                </c:pt>
                <c:pt idx="1068">
                  <c:v>101008.25</c:v>
                </c:pt>
                <c:pt idx="1069">
                  <c:v>101007.25</c:v>
                </c:pt>
                <c:pt idx="1070">
                  <c:v>101008</c:v>
                </c:pt>
                <c:pt idx="1071">
                  <c:v>101007.5</c:v>
                </c:pt>
                <c:pt idx="1072">
                  <c:v>101007</c:v>
                </c:pt>
                <c:pt idx="1073">
                  <c:v>101007.5</c:v>
                </c:pt>
                <c:pt idx="1074">
                  <c:v>101004.75</c:v>
                </c:pt>
                <c:pt idx="1075">
                  <c:v>101005.5</c:v>
                </c:pt>
                <c:pt idx="1076">
                  <c:v>101007.75</c:v>
                </c:pt>
                <c:pt idx="1077">
                  <c:v>101008.25</c:v>
                </c:pt>
                <c:pt idx="1078">
                  <c:v>101007.75</c:v>
                </c:pt>
                <c:pt idx="1079">
                  <c:v>101004.75</c:v>
                </c:pt>
                <c:pt idx="1080">
                  <c:v>101003</c:v>
                </c:pt>
                <c:pt idx="1081">
                  <c:v>101003.75</c:v>
                </c:pt>
                <c:pt idx="1082">
                  <c:v>101002</c:v>
                </c:pt>
                <c:pt idx="1083">
                  <c:v>101002.5</c:v>
                </c:pt>
                <c:pt idx="1084">
                  <c:v>101003</c:v>
                </c:pt>
                <c:pt idx="1085">
                  <c:v>101005.5</c:v>
                </c:pt>
                <c:pt idx="1086">
                  <c:v>101003.5</c:v>
                </c:pt>
                <c:pt idx="1087">
                  <c:v>101007.75</c:v>
                </c:pt>
                <c:pt idx="1088">
                  <c:v>101003</c:v>
                </c:pt>
                <c:pt idx="1089">
                  <c:v>101002.75</c:v>
                </c:pt>
                <c:pt idx="1090">
                  <c:v>101004.25</c:v>
                </c:pt>
                <c:pt idx="1091">
                  <c:v>101003</c:v>
                </c:pt>
                <c:pt idx="1092">
                  <c:v>101003.75</c:v>
                </c:pt>
                <c:pt idx="1093">
                  <c:v>101005</c:v>
                </c:pt>
                <c:pt idx="1094">
                  <c:v>101001.75</c:v>
                </c:pt>
                <c:pt idx="1095">
                  <c:v>101005.25</c:v>
                </c:pt>
                <c:pt idx="1096">
                  <c:v>101004.5</c:v>
                </c:pt>
                <c:pt idx="1097">
                  <c:v>101001.75</c:v>
                </c:pt>
                <c:pt idx="1098">
                  <c:v>100999.25</c:v>
                </c:pt>
                <c:pt idx="1099">
                  <c:v>101004</c:v>
                </c:pt>
                <c:pt idx="1100">
                  <c:v>101000.75</c:v>
                </c:pt>
                <c:pt idx="1101">
                  <c:v>101000.5</c:v>
                </c:pt>
                <c:pt idx="1102">
                  <c:v>101001.75</c:v>
                </c:pt>
                <c:pt idx="1103">
                  <c:v>101002.5</c:v>
                </c:pt>
                <c:pt idx="1104">
                  <c:v>100999.25</c:v>
                </c:pt>
                <c:pt idx="1105">
                  <c:v>100999</c:v>
                </c:pt>
                <c:pt idx="1106">
                  <c:v>101001</c:v>
                </c:pt>
                <c:pt idx="1107">
                  <c:v>100999.25</c:v>
                </c:pt>
                <c:pt idx="1108">
                  <c:v>101001</c:v>
                </c:pt>
                <c:pt idx="1109">
                  <c:v>101000.75</c:v>
                </c:pt>
                <c:pt idx="1110">
                  <c:v>101000.75</c:v>
                </c:pt>
                <c:pt idx="1111">
                  <c:v>100999.5</c:v>
                </c:pt>
                <c:pt idx="1112">
                  <c:v>100998.5</c:v>
                </c:pt>
                <c:pt idx="1113">
                  <c:v>100999.75</c:v>
                </c:pt>
                <c:pt idx="1114">
                  <c:v>101003.25</c:v>
                </c:pt>
                <c:pt idx="1115">
                  <c:v>100999.75</c:v>
                </c:pt>
                <c:pt idx="1116">
                  <c:v>101003.25</c:v>
                </c:pt>
                <c:pt idx="1117">
                  <c:v>101001</c:v>
                </c:pt>
                <c:pt idx="1118">
                  <c:v>100998.75</c:v>
                </c:pt>
                <c:pt idx="1119">
                  <c:v>100998</c:v>
                </c:pt>
                <c:pt idx="1120">
                  <c:v>100999.75</c:v>
                </c:pt>
                <c:pt idx="1121">
                  <c:v>101000.5</c:v>
                </c:pt>
                <c:pt idx="1122">
                  <c:v>100999.5</c:v>
                </c:pt>
                <c:pt idx="1123">
                  <c:v>101003.5</c:v>
                </c:pt>
                <c:pt idx="1124">
                  <c:v>100999.75</c:v>
                </c:pt>
                <c:pt idx="1125">
                  <c:v>101000.75</c:v>
                </c:pt>
                <c:pt idx="1126">
                  <c:v>101002.75</c:v>
                </c:pt>
                <c:pt idx="1127">
                  <c:v>101001.75</c:v>
                </c:pt>
                <c:pt idx="1128">
                  <c:v>101001.25</c:v>
                </c:pt>
                <c:pt idx="1129">
                  <c:v>100999.5</c:v>
                </c:pt>
                <c:pt idx="1130">
                  <c:v>101001.25</c:v>
                </c:pt>
                <c:pt idx="1131">
                  <c:v>101000.25</c:v>
                </c:pt>
                <c:pt idx="1132">
                  <c:v>101004.5</c:v>
                </c:pt>
                <c:pt idx="1133">
                  <c:v>100998.75</c:v>
                </c:pt>
                <c:pt idx="1134">
                  <c:v>101001</c:v>
                </c:pt>
                <c:pt idx="1135">
                  <c:v>101000.5</c:v>
                </c:pt>
                <c:pt idx="1136">
                  <c:v>100996.5</c:v>
                </c:pt>
                <c:pt idx="1137">
                  <c:v>100999.5</c:v>
                </c:pt>
                <c:pt idx="1138">
                  <c:v>100979.5</c:v>
                </c:pt>
                <c:pt idx="1139">
                  <c:v>101000.25</c:v>
                </c:pt>
                <c:pt idx="1140">
                  <c:v>100997.25</c:v>
                </c:pt>
                <c:pt idx="1141">
                  <c:v>101002.25</c:v>
                </c:pt>
                <c:pt idx="1142">
                  <c:v>100999.5</c:v>
                </c:pt>
                <c:pt idx="1143">
                  <c:v>100997.25</c:v>
                </c:pt>
                <c:pt idx="1144">
                  <c:v>100998.25</c:v>
                </c:pt>
                <c:pt idx="1145">
                  <c:v>100999.75</c:v>
                </c:pt>
                <c:pt idx="1146">
                  <c:v>101000</c:v>
                </c:pt>
                <c:pt idx="1147">
                  <c:v>100998.25</c:v>
                </c:pt>
                <c:pt idx="1148">
                  <c:v>100996</c:v>
                </c:pt>
                <c:pt idx="1149">
                  <c:v>100999.25</c:v>
                </c:pt>
                <c:pt idx="1150">
                  <c:v>100996</c:v>
                </c:pt>
                <c:pt idx="1151">
                  <c:v>100996</c:v>
                </c:pt>
                <c:pt idx="1152">
                  <c:v>100999.75</c:v>
                </c:pt>
                <c:pt idx="1153">
                  <c:v>100995</c:v>
                </c:pt>
                <c:pt idx="1154">
                  <c:v>100998.75</c:v>
                </c:pt>
                <c:pt idx="1155">
                  <c:v>100999.5</c:v>
                </c:pt>
                <c:pt idx="1156">
                  <c:v>100998.5</c:v>
                </c:pt>
                <c:pt idx="1157">
                  <c:v>100998.25</c:v>
                </c:pt>
                <c:pt idx="1158">
                  <c:v>101002</c:v>
                </c:pt>
                <c:pt idx="1159">
                  <c:v>100998.25</c:v>
                </c:pt>
                <c:pt idx="1160">
                  <c:v>100997.75</c:v>
                </c:pt>
                <c:pt idx="1161">
                  <c:v>100997.5</c:v>
                </c:pt>
                <c:pt idx="1162">
                  <c:v>100997</c:v>
                </c:pt>
                <c:pt idx="1163">
                  <c:v>100998.25</c:v>
                </c:pt>
                <c:pt idx="1164">
                  <c:v>101000</c:v>
                </c:pt>
                <c:pt idx="1165">
                  <c:v>100999</c:v>
                </c:pt>
                <c:pt idx="1166">
                  <c:v>100999</c:v>
                </c:pt>
                <c:pt idx="1167">
                  <c:v>101002.5</c:v>
                </c:pt>
                <c:pt idx="1168">
                  <c:v>100998.5</c:v>
                </c:pt>
                <c:pt idx="1169">
                  <c:v>100995.5</c:v>
                </c:pt>
                <c:pt idx="1170">
                  <c:v>100999</c:v>
                </c:pt>
                <c:pt idx="1171">
                  <c:v>101001.25</c:v>
                </c:pt>
                <c:pt idx="1172">
                  <c:v>100999.75</c:v>
                </c:pt>
                <c:pt idx="1173">
                  <c:v>101000.25</c:v>
                </c:pt>
                <c:pt idx="1174">
                  <c:v>100998.25</c:v>
                </c:pt>
                <c:pt idx="1175">
                  <c:v>101002</c:v>
                </c:pt>
                <c:pt idx="1176">
                  <c:v>100998</c:v>
                </c:pt>
                <c:pt idx="1177">
                  <c:v>100999.5</c:v>
                </c:pt>
                <c:pt idx="1178">
                  <c:v>101000.5</c:v>
                </c:pt>
                <c:pt idx="1179">
                  <c:v>100999.5</c:v>
                </c:pt>
                <c:pt idx="1180">
                  <c:v>100997.75</c:v>
                </c:pt>
                <c:pt idx="1181">
                  <c:v>100994</c:v>
                </c:pt>
                <c:pt idx="1182">
                  <c:v>100998.5</c:v>
                </c:pt>
                <c:pt idx="1183">
                  <c:v>100998.75</c:v>
                </c:pt>
                <c:pt idx="1184">
                  <c:v>100995.25</c:v>
                </c:pt>
                <c:pt idx="1185">
                  <c:v>101001.5</c:v>
                </c:pt>
                <c:pt idx="1186">
                  <c:v>100996.5</c:v>
                </c:pt>
                <c:pt idx="1187">
                  <c:v>100994.75</c:v>
                </c:pt>
                <c:pt idx="1188">
                  <c:v>101000.75</c:v>
                </c:pt>
                <c:pt idx="1189">
                  <c:v>100997.5</c:v>
                </c:pt>
                <c:pt idx="1190">
                  <c:v>101000.25</c:v>
                </c:pt>
                <c:pt idx="1191">
                  <c:v>100997.75</c:v>
                </c:pt>
                <c:pt idx="1192">
                  <c:v>100999.75</c:v>
                </c:pt>
                <c:pt idx="1193">
                  <c:v>100998.25</c:v>
                </c:pt>
                <c:pt idx="1194">
                  <c:v>101002.5</c:v>
                </c:pt>
                <c:pt idx="1195">
                  <c:v>100998.5</c:v>
                </c:pt>
                <c:pt idx="1196">
                  <c:v>100998.5</c:v>
                </c:pt>
                <c:pt idx="1197">
                  <c:v>100995.25</c:v>
                </c:pt>
                <c:pt idx="1198">
                  <c:v>100998</c:v>
                </c:pt>
                <c:pt idx="1199">
                  <c:v>100993.75</c:v>
                </c:pt>
                <c:pt idx="1200">
                  <c:v>100999</c:v>
                </c:pt>
                <c:pt idx="1201">
                  <c:v>100993</c:v>
                </c:pt>
                <c:pt idx="1202">
                  <c:v>100999.5</c:v>
                </c:pt>
                <c:pt idx="1203">
                  <c:v>100998.25</c:v>
                </c:pt>
                <c:pt idx="1204">
                  <c:v>100999</c:v>
                </c:pt>
                <c:pt idx="1205">
                  <c:v>100999</c:v>
                </c:pt>
                <c:pt idx="1206">
                  <c:v>100996.5</c:v>
                </c:pt>
                <c:pt idx="1207">
                  <c:v>100998.25</c:v>
                </c:pt>
                <c:pt idx="1208">
                  <c:v>100997.5</c:v>
                </c:pt>
                <c:pt idx="1209">
                  <c:v>100983.75</c:v>
                </c:pt>
                <c:pt idx="1210">
                  <c:v>100994.25</c:v>
                </c:pt>
                <c:pt idx="1211">
                  <c:v>100997.5</c:v>
                </c:pt>
                <c:pt idx="1212">
                  <c:v>100998.25</c:v>
                </c:pt>
                <c:pt idx="1213">
                  <c:v>100999.75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4C-4878-922D-5DC7A0866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321600"/>
        <c:axId val="913325536"/>
      </c:scatterChart>
      <c:scatterChart>
        <c:scatterStyle val="smoothMarker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Sheet2!$A$2:$A$1215</c:f>
              <c:numCache>
                <c:formatCode>General</c:formatCode>
                <c:ptCount val="12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</c:numCache>
            </c:numRef>
          </c:xVal>
          <c:yVal>
            <c:numRef>
              <c:f>Sheet2!$C$2:$C$1215</c:f>
              <c:numCache>
                <c:formatCode>General</c:formatCode>
                <c:ptCount val="1214"/>
                <c:pt idx="0">
                  <c:v>21.62</c:v>
                </c:pt>
                <c:pt idx="1">
                  <c:v>21.62</c:v>
                </c:pt>
                <c:pt idx="2">
                  <c:v>21.69</c:v>
                </c:pt>
                <c:pt idx="3">
                  <c:v>21.69</c:v>
                </c:pt>
                <c:pt idx="4">
                  <c:v>21.69</c:v>
                </c:pt>
                <c:pt idx="5">
                  <c:v>21.69</c:v>
                </c:pt>
                <c:pt idx="6">
                  <c:v>21.69</c:v>
                </c:pt>
                <c:pt idx="7">
                  <c:v>21.69</c:v>
                </c:pt>
                <c:pt idx="8">
                  <c:v>21.62</c:v>
                </c:pt>
                <c:pt idx="9">
                  <c:v>21.62</c:v>
                </c:pt>
                <c:pt idx="10">
                  <c:v>21.62</c:v>
                </c:pt>
                <c:pt idx="11">
                  <c:v>21.69</c:v>
                </c:pt>
                <c:pt idx="12">
                  <c:v>21.69</c:v>
                </c:pt>
                <c:pt idx="13">
                  <c:v>21.69</c:v>
                </c:pt>
                <c:pt idx="14">
                  <c:v>21.69</c:v>
                </c:pt>
                <c:pt idx="15">
                  <c:v>21.69</c:v>
                </c:pt>
                <c:pt idx="16">
                  <c:v>21.69</c:v>
                </c:pt>
                <c:pt idx="17">
                  <c:v>21.69</c:v>
                </c:pt>
                <c:pt idx="18">
                  <c:v>21.69</c:v>
                </c:pt>
                <c:pt idx="19">
                  <c:v>21.69</c:v>
                </c:pt>
                <c:pt idx="20">
                  <c:v>21.69</c:v>
                </c:pt>
                <c:pt idx="21">
                  <c:v>21.69</c:v>
                </c:pt>
                <c:pt idx="22">
                  <c:v>21.69</c:v>
                </c:pt>
                <c:pt idx="23">
                  <c:v>21.69</c:v>
                </c:pt>
                <c:pt idx="24">
                  <c:v>21.69</c:v>
                </c:pt>
                <c:pt idx="25">
                  <c:v>21.69</c:v>
                </c:pt>
                <c:pt idx="26">
                  <c:v>21.69</c:v>
                </c:pt>
                <c:pt idx="27">
                  <c:v>21.69</c:v>
                </c:pt>
                <c:pt idx="28">
                  <c:v>21.69</c:v>
                </c:pt>
                <c:pt idx="29">
                  <c:v>21.69</c:v>
                </c:pt>
                <c:pt idx="30">
                  <c:v>21.69</c:v>
                </c:pt>
                <c:pt idx="31">
                  <c:v>21.69</c:v>
                </c:pt>
                <c:pt idx="32">
                  <c:v>21.69</c:v>
                </c:pt>
                <c:pt idx="33">
                  <c:v>21.69</c:v>
                </c:pt>
                <c:pt idx="34">
                  <c:v>21.69</c:v>
                </c:pt>
                <c:pt idx="35">
                  <c:v>21.69</c:v>
                </c:pt>
                <c:pt idx="36">
                  <c:v>21.69</c:v>
                </c:pt>
                <c:pt idx="37">
                  <c:v>21.69</c:v>
                </c:pt>
                <c:pt idx="38">
                  <c:v>21.69</c:v>
                </c:pt>
                <c:pt idx="39">
                  <c:v>21.69</c:v>
                </c:pt>
                <c:pt idx="40">
                  <c:v>21.62</c:v>
                </c:pt>
                <c:pt idx="41">
                  <c:v>21.69</c:v>
                </c:pt>
                <c:pt idx="42">
                  <c:v>21.62</c:v>
                </c:pt>
                <c:pt idx="43">
                  <c:v>21.69</c:v>
                </c:pt>
                <c:pt idx="44">
                  <c:v>21.62</c:v>
                </c:pt>
                <c:pt idx="45">
                  <c:v>21.69</c:v>
                </c:pt>
                <c:pt idx="46">
                  <c:v>21.69</c:v>
                </c:pt>
                <c:pt idx="47">
                  <c:v>21.62</c:v>
                </c:pt>
                <c:pt idx="48">
                  <c:v>21.69</c:v>
                </c:pt>
                <c:pt idx="49">
                  <c:v>21.69</c:v>
                </c:pt>
                <c:pt idx="50">
                  <c:v>21.69</c:v>
                </c:pt>
                <c:pt idx="51">
                  <c:v>21.62</c:v>
                </c:pt>
                <c:pt idx="52">
                  <c:v>21.62</c:v>
                </c:pt>
                <c:pt idx="53">
                  <c:v>21.69</c:v>
                </c:pt>
                <c:pt idx="54">
                  <c:v>21.69</c:v>
                </c:pt>
                <c:pt idx="55">
                  <c:v>21.62</c:v>
                </c:pt>
                <c:pt idx="56">
                  <c:v>21.62</c:v>
                </c:pt>
                <c:pt idx="57">
                  <c:v>21.69</c:v>
                </c:pt>
                <c:pt idx="58">
                  <c:v>21.62</c:v>
                </c:pt>
                <c:pt idx="59">
                  <c:v>21.69</c:v>
                </c:pt>
                <c:pt idx="60">
                  <c:v>21.69</c:v>
                </c:pt>
                <c:pt idx="61">
                  <c:v>21.62</c:v>
                </c:pt>
                <c:pt idx="62">
                  <c:v>21.62</c:v>
                </c:pt>
                <c:pt idx="63">
                  <c:v>21.62</c:v>
                </c:pt>
                <c:pt idx="64">
                  <c:v>21.62</c:v>
                </c:pt>
                <c:pt idx="65">
                  <c:v>21.62</c:v>
                </c:pt>
                <c:pt idx="66">
                  <c:v>21.62</c:v>
                </c:pt>
                <c:pt idx="67">
                  <c:v>21.62</c:v>
                </c:pt>
                <c:pt idx="68">
                  <c:v>21.62</c:v>
                </c:pt>
                <c:pt idx="69">
                  <c:v>21.62</c:v>
                </c:pt>
                <c:pt idx="70">
                  <c:v>21.62</c:v>
                </c:pt>
                <c:pt idx="71">
                  <c:v>21.62</c:v>
                </c:pt>
                <c:pt idx="72">
                  <c:v>21.62</c:v>
                </c:pt>
                <c:pt idx="73">
                  <c:v>21.62</c:v>
                </c:pt>
                <c:pt idx="74">
                  <c:v>21.62</c:v>
                </c:pt>
                <c:pt idx="75">
                  <c:v>21.62</c:v>
                </c:pt>
                <c:pt idx="76">
                  <c:v>21.62</c:v>
                </c:pt>
                <c:pt idx="77">
                  <c:v>21.62</c:v>
                </c:pt>
                <c:pt idx="78">
                  <c:v>21.62</c:v>
                </c:pt>
                <c:pt idx="79">
                  <c:v>21.62</c:v>
                </c:pt>
                <c:pt idx="80">
                  <c:v>21.62</c:v>
                </c:pt>
                <c:pt idx="81">
                  <c:v>21.62</c:v>
                </c:pt>
                <c:pt idx="82">
                  <c:v>21.62</c:v>
                </c:pt>
                <c:pt idx="83">
                  <c:v>21.62</c:v>
                </c:pt>
                <c:pt idx="84">
                  <c:v>21.62</c:v>
                </c:pt>
                <c:pt idx="85">
                  <c:v>21.56</c:v>
                </c:pt>
                <c:pt idx="86">
                  <c:v>21.62</c:v>
                </c:pt>
                <c:pt idx="87">
                  <c:v>21.62</c:v>
                </c:pt>
                <c:pt idx="88">
                  <c:v>21.62</c:v>
                </c:pt>
                <c:pt idx="89">
                  <c:v>21.62</c:v>
                </c:pt>
                <c:pt idx="90">
                  <c:v>21.62</c:v>
                </c:pt>
                <c:pt idx="91">
                  <c:v>21.56</c:v>
                </c:pt>
                <c:pt idx="92">
                  <c:v>21.62</c:v>
                </c:pt>
                <c:pt idx="93">
                  <c:v>21.62</c:v>
                </c:pt>
                <c:pt idx="94">
                  <c:v>21.62</c:v>
                </c:pt>
                <c:pt idx="95">
                  <c:v>21.62</c:v>
                </c:pt>
                <c:pt idx="96">
                  <c:v>21.62</c:v>
                </c:pt>
                <c:pt idx="97">
                  <c:v>21.62</c:v>
                </c:pt>
                <c:pt idx="98">
                  <c:v>21.62</c:v>
                </c:pt>
                <c:pt idx="99">
                  <c:v>21.62</c:v>
                </c:pt>
                <c:pt idx="100">
                  <c:v>21.56</c:v>
                </c:pt>
                <c:pt idx="101">
                  <c:v>21.62</c:v>
                </c:pt>
                <c:pt idx="102">
                  <c:v>21.62</c:v>
                </c:pt>
                <c:pt idx="103">
                  <c:v>21.62</c:v>
                </c:pt>
                <c:pt idx="104">
                  <c:v>21.62</c:v>
                </c:pt>
                <c:pt idx="105">
                  <c:v>21.62</c:v>
                </c:pt>
                <c:pt idx="106">
                  <c:v>21.62</c:v>
                </c:pt>
                <c:pt idx="107">
                  <c:v>21.62</c:v>
                </c:pt>
                <c:pt idx="108">
                  <c:v>21.62</c:v>
                </c:pt>
                <c:pt idx="109">
                  <c:v>21.62</c:v>
                </c:pt>
                <c:pt idx="110">
                  <c:v>21.62</c:v>
                </c:pt>
                <c:pt idx="111">
                  <c:v>21.62</c:v>
                </c:pt>
                <c:pt idx="112">
                  <c:v>21.62</c:v>
                </c:pt>
                <c:pt idx="113">
                  <c:v>21.62</c:v>
                </c:pt>
                <c:pt idx="114">
                  <c:v>21.62</c:v>
                </c:pt>
                <c:pt idx="115">
                  <c:v>21.62</c:v>
                </c:pt>
                <c:pt idx="116">
                  <c:v>21.62</c:v>
                </c:pt>
                <c:pt idx="117">
                  <c:v>21.62</c:v>
                </c:pt>
                <c:pt idx="118">
                  <c:v>21.62</c:v>
                </c:pt>
                <c:pt idx="119">
                  <c:v>21.62</c:v>
                </c:pt>
                <c:pt idx="120">
                  <c:v>21.62</c:v>
                </c:pt>
                <c:pt idx="121">
                  <c:v>21.62</c:v>
                </c:pt>
                <c:pt idx="122">
                  <c:v>21.62</c:v>
                </c:pt>
                <c:pt idx="123">
                  <c:v>21.62</c:v>
                </c:pt>
                <c:pt idx="124">
                  <c:v>21.62</c:v>
                </c:pt>
                <c:pt idx="125">
                  <c:v>21.62</c:v>
                </c:pt>
                <c:pt idx="126">
                  <c:v>21.62</c:v>
                </c:pt>
                <c:pt idx="127">
                  <c:v>21.62</c:v>
                </c:pt>
                <c:pt idx="128">
                  <c:v>21.62</c:v>
                </c:pt>
                <c:pt idx="129">
                  <c:v>21.62</c:v>
                </c:pt>
                <c:pt idx="130">
                  <c:v>21.62</c:v>
                </c:pt>
                <c:pt idx="131">
                  <c:v>21.62</c:v>
                </c:pt>
                <c:pt idx="132">
                  <c:v>21.62</c:v>
                </c:pt>
                <c:pt idx="133">
                  <c:v>21.62</c:v>
                </c:pt>
                <c:pt idx="134">
                  <c:v>21.62</c:v>
                </c:pt>
                <c:pt idx="135">
                  <c:v>21.62</c:v>
                </c:pt>
                <c:pt idx="136">
                  <c:v>21.62</c:v>
                </c:pt>
                <c:pt idx="137">
                  <c:v>21.62</c:v>
                </c:pt>
                <c:pt idx="138">
                  <c:v>21.62</c:v>
                </c:pt>
                <c:pt idx="139">
                  <c:v>21.62</c:v>
                </c:pt>
                <c:pt idx="140">
                  <c:v>21.62</c:v>
                </c:pt>
                <c:pt idx="141">
                  <c:v>21.62</c:v>
                </c:pt>
                <c:pt idx="142">
                  <c:v>21.62</c:v>
                </c:pt>
                <c:pt idx="143">
                  <c:v>21.62</c:v>
                </c:pt>
                <c:pt idx="144">
                  <c:v>21.62</c:v>
                </c:pt>
                <c:pt idx="145">
                  <c:v>21.62</c:v>
                </c:pt>
                <c:pt idx="146">
                  <c:v>21.62</c:v>
                </c:pt>
                <c:pt idx="147">
                  <c:v>21.62</c:v>
                </c:pt>
                <c:pt idx="148">
                  <c:v>21.62</c:v>
                </c:pt>
                <c:pt idx="149">
                  <c:v>21.62</c:v>
                </c:pt>
                <c:pt idx="150">
                  <c:v>21.62</c:v>
                </c:pt>
                <c:pt idx="151">
                  <c:v>21.62</c:v>
                </c:pt>
                <c:pt idx="152">
                  <c:v>21.62</c:v>
                </c:pt>
                <c:pt idx="153">
                  <c:v>21.62</c:v>
                </c:pt>
                <c:pt idx="154">
                  <c:v>21.62</c:v>
                </c:pt>
                <c:pt idx="155">
                  <c:v>21.62</c:v>
                </c:pt>
                <c:pt idx="156">
                  <c:v>21.62</c:v>
                </c:pt>
                <c:pt idx="157">
                  <c:v>21.62</c:v>
                </c:pt>
                <c:pt idx="158">
                  <c:v>21.62</c:v>
                </c:pt>
                <c:pt idx="159">
                  <c:v>21.62</c:v>
                </c:pt>
                <c:pt idx="160">
                  <c:v>21.62</c:v>
                </c:pt>
                <c:pt idx="161">
                  <c:v>21.62</c:v>
                </c:pt>
                <c:pt idx="162">
                  <c:v>21.62</c:v>
                </c:pt>
                <c:pt idx="163">
                  <c:v>21.62</c:v>
                </c:pt>
                <c:pt idx="164">
                  <c:v>21.62</c:v>
                </c:pt>
                <c:pt idx="165">
                  <c:v>21.62</c:v>
                </c:pt>
                <c:pt idx="166">
                  <c:v>21.62</c:v>
                </c:pt>
                <c:pt idx="167">
                  <c:v>21.62</c:v>
                </c:pt>
                <c:pt idx="168">
                  <c:v>21.62</c:v>
                </c:pt>
                <c:pt idx="169">
                  <c:v>21.62</c:v>
                </c:pt>
                <c:pt idx="170">
                  <c:v>21.62</c:v>
                </c:pt>
                <c:pt idx="171">
                  <c:v>21.62</c:v>
                </c:pt>
                <c:pt idx="172">
                  <c:v>21.62</c:v>
                </c:pt>
                <c:pt idx="173">
                  <c:v>21.62</c:v>
                </c:pt>
                <c:pt idx="174">
                  <c:v>21.62</c:v>
                </c:pt>
                <c:pt idx="175">
                  <c:v>21.62</c:v>
                </c:pt>
                <c:pt idx="176">
                  <c:v>21.62</c:v>
                </c:pt>
                <c:pt idx="177">
                  <c:v>21.62</c:v>
                </c:pt>
                <c:pt idx="178">
                  <c:v>21.62</c:v>
                </c:pt>
                <c:pt idx="179">
                  <c:v>21.62</c:v>
                </c:pt>
                <c:pt idx="180">
                  <c:v>21.62</c:v>
                </c:pt>
                <c:pt idx="181">
                  <c:v>21.62</c:v>
                </c:pt>
                <c:pt idx="182">
                  <c:v>21.62</c:v>
                </c:pt>
                <c:pt idx="183">
                  <c:v>21.62</c:v>
                </c:pt>
                <c:pt idx="184">
                  <c:v>21.62</c:v>
                </c:pt>
                <c:pt idx="185">
                  <c:v>21.62</c:v>
                </c:pt>
                <c:pt idx="186">
                  <c:v>21.62</c:v>
                </c:pt>
                <c:pt idx="187">
                  <c:v>21.62</c:v>
                </c:pt>
                <c:pt idx="188">
                  <c:v>21.62</c:v>
                </c:pt>
                <c:pt idx="189">
                  <c:v>21.62</c:v>
                </c:pt>
                <c:pt idx="190">
                  <c:v>21.62</c:v>
                </c:pt>
                <c:pt idx="191">
                  <c:v>21.62</c:v>
                </c:pt>
                <c:pt idx="192">
                  <c:v>21.62</c:v>
                </c:pt>
                <c:pt idx="193">
                  <c:v>21.62</c:v>
                </c:pt>
                <c:pt idx="194">
                  <c:v>21.62</c:v>
                </c:pt>
                <c:pt idx="195">
                  <c:v>21.62</c:v>
                </c:pt>
                <c:pt idx="196">
                  <c:v>21.62</c:v>
                </c:pt>
                <c:pt idx="197">
                  <c:v>21.62</c:v>
                </c:pt>
                <c:pt idx="198">
                  <c:v>21.62</c:v>
                </c:pt>
                <c:pt idx="199">
                  <c:v>21.62</c:v>
                </c:pt>
                <c:pt idx="200">
                  <c:v>21.62</c:v>
                </c:pt>
                <c:pt idx="201">
                  <c:v>21.62</c:v>
                </c:pt>
                <c:pt idx="202">
                  <c:v>21.62</c:v>
                </c:pt>
                <c:pt idx="203">
                  <c:v>21.62</c:v>
                </c:pt>
                <c:pt idx="204">
                  <c:v>21.62</c:v>
                </c:pt>
                <c:pt idx="205">
                  <c:v>21.62</c:v>
                </c:pt>
                <c:pt idx="206">
                  <c:v>21.62</c:v>
                </c:pt>
                <c:pt idx="207">
                  <c:v>21.62</c:v>
                </c:pt>
                <c:pt idx="208">
                  <c:v>21.62</c:v>
                </c:pt>
                <c:pt idx="209">
                  <c:v>21.62</c:v>
                </c:pt>
                <c:pt idx="210">
                  <c:v>21.62</c:v>
                </c:pt>
                <c:pt idx="211">
                  <c:v>21.62</c:v>
                </c:pt>
                <c:pt idx="212">
                  <c:v>21.62</c:v>
                </c:pt>
                <c:pt idx="213">
                  <c:v>21.62</c:v>
                </c:pt>
                <c:pt idx="214">
                  <c:v>21.62</c:v>
                </c:pt>
                <c:pt idx="215">
                  <c:v>21.62</c:v>
                </c:pt>
                <c:pt idx="216">
                  <c:v>21.62</c:v>
                </c:pt>
                <c:pt idx="217">
                  <c:v>21.62</c:v>
                </c:pt>
                <c:pt idx="218">
                  <c:v>21.62</c:v>
                </c:pt>
                <c:pt idx="219">
                  <c:v>21.62</c:v>
                </c:pt>
                <c:pt idx="220">
                  <c:v>21.62</c:v>
                </c:pt>
                <c:pt idx="221">
                  <c:v>21.62</c:v>
                </c:pt>
                <c:pt idx="222">
                  <c:v>21.62</c:v>
                </c:pt>
                <c:pt idx="223">
                  <c:v>21.62</c:v>
                </c:pt>
                <c:pt idx="224">
                  <c:v>21.62</c:v>
                </c:pt>
                <c:pt idx="225">
                  <c:v>21.62</c:v>
                </c:pt>
                <c:pt idx="226">
                  <c:v>21.62</c:v>
                </c:pt>
                <c:pt idx="227">
                  <c:v>21.62</c:v>
                </c:pt>
                <c:pt idx="228">
                  <c:v>21.69</c:v>
                </c:pt>
                <c:pt idx="229">
                  <c:v>21.62</c:v>
                </c:pt>
                <c:pt idx="230">
                  <c:v>21.69</c:v>
                </c:pt>
                <c:pt idx="231">
                  <c:v>21.69</c:v>
                </c:pt>
                <c:pt idx="232">
                  <c:v>21.69</c:v>
                </c:pt>
                <c:pt idx="233">
                  <c:v>21.69</c:v>
                </c:pt>
                <c:pt idx="234">
                  <c:v>21.69</c:v>
                </c:pt>
                <c:pt idx="235">
                  <c:v>21.69</c:v>
                </c:pt>
                <c:pt idx="236">
                  <c:v>21.69</c:v>
                </c:pt>
                <c:pt idx="237">
                  <c:v>21.69</c:v>
                </c:pt>
                <c:pt idx="238">
                  <c:v>21.69</c:v>
                </c:pt>
                <c:pt idx="239">
                  <c:v>21.69</c:v>
                </c:pt>
                <c:pt idx="240">
                  <c:v>21.69</c:v>
                </c:pt>
                <c:pt idx="241">
                  <c:v>21.69</c:v>
                </c:pt>
                <c:pt idx="242">
                  <c:v>21.69</c:v>
                </c:pt>
                <c:pt idx="243">
                  <c:v>21.69</c:v>
                </c:pt>
                <c:pt idx="244">
                  <c:v>21.69</c:v>
                </c:pt>
                <c:pt idx="245">
                  <c:v>21.69</c:v>
                </c:pt>
                <c:pt idx="246">
                  <c:v>21.69</c:v>
                </c:pt>
                <c:pt idx="247">
                  <c:v>21.69</c:v>
                </c:pt>
                <c:pt idx="248">
                  <c:v>21.69</c:v>
                </c:pt>
                <c:pt idx="249">
                  <c:v>21.69</c:v>
                </c:pt>
                <c:pt idx="250">
                  <c:v>21.69</c:v>
                </c:pt>
                <c:pt idx="251">
                  <c:v>21.69</c:v>
                </c:pt>
                <c:pt idx="252">
                  <c:v>21.69</c:v>
                </c:pt>
                <c:pt idx="253">
                  <c:v>21.69</c:v>
                </c:pt>
                <c:pt idx="254">
                  <c:v>21.69</c:v>
                </c:pt>
                <c:pt idx="255">
                  <c:v>21.69</c:v>
                </c:pt>
                <c:pt idx="256">
                  <c:v>21.69</c:v>
                </c:pt>
                <c:pt idx="257">
                  <c:v>21.75</c:v>
                </c:pt>
                <c:pt idx="258">
                  <c:v>21.75</c:v>
                </c:pt>
                <c:pt idx="259">
                  <c:v>21.75</c:v>
                </c:pt>
                <c:pt idx="260">
                  <c:v>21.75</c:v>
                </c:pt>
                <c:pt idx="261">
                  <c:v>21.75</c:v>
                </c:pt>
                <c:pt idx="262">
                  <c:v>21.75</c:v>
                </c:pt>
                <c:pt idx="263">
                  <c:v>21.75</c:v>
                </c:pt>
                <c:pt idx="264">
                  <c:v>21.75</c:v>
                </c:pt>
                <c:pt idx="265">
                  <c:v>21.75</c:v>
                </c:pt>
                <c:pt idx="266">
                  <c:v>21.75</c:v>
                </c:pt>
                <c:pt idx="267">
                  <c:v>21.69</c:v>
                </c:pt>
                <c:pt idx="268">
                  <c:v>21.75</c:v>
                </c:pt>
                <c:pt idx="269">
                  <c:v>21.75</c:v>
                </c:pt>
                <c:pt idx="270">
                  <c:v>21.75</c:v>
                </c:pt>
                <c:pt idx="271">
                  <c:v>21.75</c:v>
                </c:pt>
                <c:pt idx="272">
                  <c:v>21.75</c:v>
                </c:pt>
                <c:pt idx="273">
                  <c:v>21.75</c:v>
                </c:pt>
                <c:pt idx="274">
                  <c:v>21.75</c:v>
                </c:pt>
                <c:pt idx="275">
                  <c:v>21.75</c:v>
                </c:pt>
                <c:pt idx="276">
                  <c:v>21.75</c:v>
                </c:pt>
                <c:pt idx="277">
                  <c:v>21.75</c:v>
                </c:pt>
                <c:pt idx="278">
                  <c:v>21.75</c:v>
                </c:pt>
                <c:pt idx="279">
                  <c:v>21.75</c:v>
                </c:pt>
                <c:pt idx="280">
                  <c:v>21.75</c:v>
                </c:pt>
                <c:pt idx="281">
                  <c:v>21.75</c:v>
                </c:pt>
                <c:pt idx="282">
                  <c:v>21.75</c:v>
                </c:pt>
                <c:pt idx="283">
                  <c:v>21.75</c:v>
                </c:pt>
                <c:pt idx="284">
                  <c:v>21.75</c:v>
                </c:pt>
                <c:pt idx="285">
                  <c:v>21.75</c:v>
                </c:pt>
                <c:pt idx="286">
                  <c:v>21.81</c:v>
                </c:pt>
                <c:pt idx="287">
                  <c:v>21.75</c:v>
                </c:pt>
                <c:pt idx="288">
                  <c:v>21.81</c:v>
                </c:pt>
                <c:pt idx="289">
                  <c:v>21.81</c:v>
                </c:pt>
                <c:pt idx="290">
                  <c:v>21.75</c:v>
                </c:pt>
                <c:pt idx="291">
                  <c:v>21.81</c:v>
                </c:pt>
                <c:pt idx="292">
                  <c:v>21.81</c:v>
                </c:pt>
                <c:pt idx="293">
                  <c:v>21.81</c:v>
                </c:pt>
                <c:pt idx="294">
                  <c:v>21.81</c:v>
                </c:pt>
                <c:pt idx="295">
                  <c:v>21.81</c:v>
                </c:pt>
                <c:pt idx="296">
                  <c:v>21.81</c:v>
                </c:pt>
                <c:pt idx="297">
                  <c:v>21.81</c:v>
                </c:pt>
                <c:pt idx="298">
                  <c:v>21.81</c:v>
                </c:pt>
                <c:pt idx="299">
                  <c:v>21.81</c:v>
                </c:pt>
                <c:pt idx="300">
                  <c:v>21.81</c:v>
                </c:pt>
                <c:pt idx="301">
                  <c:v>21.81</c:v>
                </c:pt>
                <c:pt idx="302">
                  <c:v>21.81</c:v>
                </c:pt>
                <c:pt idx="303">
                  <c:v>21.81</c:v>
                </c:pt>
                <c:pt idx="304">
                  <c:v>21.81</c:v>
                </c:pt>
                <c:pt idx="305">
                  <c:v>21.81</c:v>
                </c:pt>
                <c:pt idx="306">
                  <c:v>21.81</c:v>
                </c:pt>
                <c:pt idx="307">
                  <c:v>21.81</c:v>
                </c:pt>
                <c:pt idx="308">
                  <c:v>21.81</c:v>
                </c:pt>
                <c:pt idx="309">
                  <c:v>21.81</c:v>
                </c:pt>
                <c:pt idx="310">
                  <c:v>21.81</c:v>
                </c:pt>
                <c:pt idx="311">
                  <c:v>21.81</c:v>
                </c:pt>
                <c:pt idx="312">
                  <c:v>21.81</c:v>
                </c:pt>
                <c:pt idx="313">
                  <c:v>21.81</c:v>
                </c:pt>
                <c:pt idx="314">
                  <c:v>21.81</c:v>
                </c:pt>
                <c:pt idx="315">
                  <c:v>21.81</c:v>
                </c:pt>
                <c:pt idx="316">
                  <c:v>21.81</c:v>
                </c:pt>
                <c:pt idx="317">
                  <c:v>21.81</c:v>
                </c:pt>
                <c:pt idx="318">
                  <c:v>21.81</c:v>
                </c:pt>
                <c:pt idx="319">
                  <c:v>21.81</c:v>
                </c:pt>
                <c:pt idx="320">
                  <c:v>21.81</c:v>
                </c:pt>
                <c:pt idx="321">
                  <c:v>21.81</c:v>
                </c:pt>
                <c:pt idx="322">
                  <c:v>21.81</c:v>
                </c:pt>
                <c:pt idx="323">
                  <c:v>21.81</c:v>
                </c:pt>
                <c:pt idx="324">
                  <c:v>21.81</c:v>
                </c:pt>
                <c:pt idx="325">
                  <c:v>21.81</c:v>
                </c:pt>
                <c:pt idx="326">
                  <c:v>21.81</c:v>
                </c:pt>
                <c:pt idx="327">
                  <c:v>21.81</c:v>
                </c:pt>
                <c:pt idx="328">
                  <c:v>21.81</c:v>
                </c:pt>
                <c:pt idx="329">
                  <c:v>21.81</c:v>
                </c:pt>
                <c:pt idx="330">
                  <c:v>21.81</c:v>
                </c:pt>
                <c:pt idx="331">
                  <c:v>21.81</c:v>
                </c:pt>
                <c:pt idx="332">
                  <c:v>21.81</c:v>
                </c:pt>
                <c:pt idx="333">
                  <c:v>21.87</c:v>
                </c:pt>
                <c:pt idx="334">
                  <c:v>21.81</c:v>
                </c:pt>
                <c:pt idx="335">
                  <c:v>21.87</c:v>
                </c:pt>
                <c:pt idx="336">
                  <c:v>21.81</c:v>
                </c:pt>
                <c:pt idx="337">
                  <c:v>21.81</c:v>
                </c:pt>
                <c:pt idx="338">
                  <c:v>21.81</c:v>
                </c:pt>
                <c:pt idx="339">
                  <c:v>21.81</c:v>
                </c:pt>
                <c:pt idx="340">
                  <c:v>21.81</c:v>
                </c:pt>
                <c:pt idx="341">
                  <c:v>21.81</c:v>
                </c:pt>
                <c:pt idx="342">
                  <c:v>21.81</c:v>
                </c:pt>
                <c:pt idx="343">
                  <c:v>21.81</c:v>
                </c:pt>
                <c:pt idx="344">
                  <c:v>21.81</c:v>
                </c:pt>
                <c:pt idx="345">
                  <c:v>21.81</c:v>
                </c:pt>
                <c:pt idx="346">
                  <c:v>21.81</c:v>
                </c:pt>
                <c:pt idx="347">
                  <c:v>21.81</c:v>
                </c:pt>
                <c:pt idx="348">
                  <c:v>21.81</c:v>
                </c:pt>
                <c:pt idx="349">
                  <c:v>21.81</c:v>
                </c:pt>
                <c:pt idx="350">
                  <c:v>21.81</c:v>
                </c:pt>
                <c:pt idx="351">
                  <c:v>21.81</c:v>
                </c:pt>
                <c:pt idx="352">
                  <c:v>21.81</c:v>
                </c:pt>
                <c:pt idx="353">
                  <c:v>21.81</c:v>
                </c:pt>
                <c:pt idx="354">
                  <c:v>21.81</c:v>
                </c:pt>
                <c:pt idx="355">
                  <c:v>21.81</c:v>
                </c:pt>
                <c:pt idx="356">
                  <c:v>21.81</c:v>
                </c:pt>
                <c:pt idx="357">
                  <c:v>21.81</c:v>
                </c:pt>
                <c:pt idx="358">
                  <c:v>21.81</c:v>
                </c:pt>
                <c:pt idx="359">
                  <c:v>21.81</c:v>
                </c:pt>
                <c:pt idx="360">
                  <c:v>21.81</c:v>
                </c:pt>
                <c:pt idx="361">
                  <c:v>21.81</c:v>
                </c:pt>
                <c:pt idx="362">
                  <c:v>21.81</c:v>
                </c:pt>
                <c:pt idx="363">
                  <c:v>21.81</c:v>
                </c:pt>
                <c:pt idx="364">
                  <c:v>21.81</c:v>
                </c:pt>
                <c:pt idx="365">
                  <c:v>21.81</c:v>
                </c:pt>
                <c:pt idx="366">
                  <c:v>21.81</c:v>
                </c:pt>
                <c:pt idx="367">
                  <c:v>21.81</c:v>
                </c:pt>
                <c:pt idx="368">
                  <c:v>21.81</c:v>
                </c:pt>
                <c:pt idx="369">
                  <c:v>21.81</c:v>
                </c:pt>
                <c:pt idx="370">
                  <c:v>21.81</c:v>
                </c:pt>
                <c:pt idx="371">
                  <c:v>21.81</c:v>
                </c:pt>
                <c:pt idx="372">
                  <c:v>21.81</c:v>
                </c:pt>
                <c:pt idx="373">
                  <c:v>21.81</c:v>
                </c:pt>
                <c:pt idx="374">
                  <c:v>21.81</c:v>
                </c:pt>
                <c:pt idx="375">
                  <c:v>21.81</c:v>
                </c:pt>
                <c:pt idx="376">
                  <c:v>21.81</c:v>
                </c:pt>
                <c:pt idx="377">
                  <c:v>21.75</c:v>
                </c:pt>
                <c:pt idx="378">
                  <c:v>21.81</c:v>
                </c:pt>
                <c:pt idx="379">
                  <c:v>21.81</c:v>
                </c:pt>
                <c:pt idx="380">
                  <c:v>21.81</c:v>
                </c:pt>
                <c:pt idx="381">
                  <c:v>21.81</c:v>
                </c:pt>
                <c:pt idx="382">
                  <c:v>21.81</c:v>
                </c:pt>
                <c:pt idx="383">
                  <c:v>21.81</c:v>
                </c:pt>
                <c:pt idx="384">
                  <c:v>21.81</c:v>
                </c:pt>
                <c:pt idx="385">
                  <c:v>21.81</c:v>
                </c:pt>
                <c:pt idx="386">
                  <c:v>21.81</c:v>
                </c:pt>
                <c:pt idx="387">
                  <c:v>21.81</c:v>
                </c:pt>
                <c:pt idx="388">
                  <c:v>21.81</c:v>
                </c:pt>
                <c:pt idx="389">
                  <c:v>21.81</c:v>
                </c:pt>
                <c:pt idx="390">
                  <c:v>21.75</c:v>
                </c:pt>
                <c:pt idx="391">
                  <c:v>21.81</c:v>
                </c:pt>
                <c:pt idx="392">
                  <c:v>21.75</c:v>
                </c:pt>
                <c:pt idx="393">
                  <c:v>21.75</c:v>
                </c:pt>
                <c:pt idx="394">
                  <c:v>21.81</c:v>
                </c:pt>
                <c:pt idx="395">
                  <c:v>21.75</c:v>
                </c:pt>
                <c:pt idx="396">
                  <c:v>21.81</c:v>
                </c:pt>
                <c:pt idx="397">
                  <c:v>21.75</c:v>
                </c:pt>
                <c:pt idx="398">
                  <c:v>21.75</c:v>
                </c:pt>
                <c:pt idx="399">
                  <c:v>21.75</c:v>
                </c:pt>
                <c:pt idx="400">
                  <c:v>21.75</c:v>
                </c:pt>
                <c:pt idx="401">
                  <c:v>21.81</c:v>
                </c:pt>
                <c:pt idx="402">
                  <c:v>21.75</c:v>
                </c:pt>
                <c:pt idx="403">
                  <c:v>21.75</c:v>
                </c:pt>
                <c:pt idx="404">
                  <c:v>21.75</c:v>
                </c:pt>
                <c:pt idx="405">
                  <c:v>21.75</c:v>
                </c:pt>
                <c:pt idx="406">
                  <c:v>21.75</c:v>
                </c:pt>
                <c:pt idx="407">
                  <c:v>21.75</c:v>
                </c:pt>
                <c:pt idx="408">
                  <c:v>21.75</c:v>
                </c:pt>
                <c:pt idx="409">
                  <c:v>21.75</c:v>
                </c:pt>
                <c:pt idx="410">
                  <c:v>21.75</c:v>
                </c:pt>
                <c:pt idx="411">
                  <c:v>21.75</c:v>
                </c:pt>
                <c:pt idx="412">
                  <c:v>21.75</c:v>
                </c:pt>
                <c:pt idx="413">
                  <c:v>21.75</c:v>
                </c:pt>
                <c:pt idx="414">
                  <c:v>21.75</c:v>
                </c:pt>
                <c:pt idx="415">
                  <c:v>21.75</c:v>
                </c:pt>
                <c:pt idx="416">
                  <c:v>21.75</c:v>
                </c:pt>
                <c:pt idx="417">
                  <c:v>21.75</c:v>
                </c:pt>
                <c:pt idx="418">
                  <c:v>21.75</c:v>
                </c:pt>
                <c:pt idx="419">
                  <c:v>21.75</c:v>
                </c:pt>
                <c:pt idx="420">
                  <c:v>21.75</c:v>
                </c:pt>
                <c:pt idx="421">
                  <c:v>21.75</c:v>
                </c:pt>
                <c:pt idx="422">
                  <c:v>21.75</c:v>
                </c:pt>
                <c:pt idx="423">
                  <c:v>21.75</c:v>
                </c:pt>
                <c:pt idx="424">
                  <c:v>21.75</c:v>
                </c:pt>
                <c:pt idx="425">
                  <c:v>21.75</c:v>
                </c:pt>
                <c:pt idx="426">
                  <c:v>21.75</c:v>
                </c:pt>
                <c:pt idx="427">
                  <c:v>21.75</c:v>
                </c:pt>
                <c:pt idx="428">
                  <c:v>21.75</c:v>
                </c:pt>
                <c:pt idx="429">
                  <c:v>21.75</c:v>
                </c:pt>
                <c:pt idx="430">
                  <c:v>21.75</c:v>
                </c:pt>
                <c:pt idx="431">
                  <c:v>21.75</c:v>
                </c:pt>
                <c:pt idx="432">
                  <c:v>21.75</c:v>
                </c:pt>
                <c:pt idx="433">
                  <c:v>21.75</c:v>
                </c:pt>
                <c:pt idx="434">
                  <c:v>21.81</c:v>
                </c:pt>
                <c:pt idx="435">
                  <c:v>21.75</c:v>
                </c:pt>
                <c:pt idx="436">
                  <c:v>21.75</c:v>
                </c:pt>
                <c:pt idx="437">
                  <c:v>21.75</c:v>
                </c:pt>
                <c:pt idx="438">
                  <c:v>21.75</c:v>
                </c:pt>
                <c:pt idx="439">
                  <c:v>21.81</c:v>
                </c:pt>
                <c:pt idx="440">
                  <c:v>21.81</c:v>
                </c:pt>
                <c:pt idx="441">
                  <c:v>21.75</c:v>
                </c:pt>
                <c:pt idx="442">
                  <c:v>21.75</c:v>
                </c:pt>
                <c:pt idx="443">
                  <c:v>21.81</c:v>
                </c:pt>
                <c:pt idx="444">
                  <c:v>21.75</c:v>
                </c:pt>
                <c:pt idx="445">
                  <c:v>21.81</c:v>
                </c:pt>
                <c:pt idx="446">
                  <c:v>21.81</c:v>
                </c:pt>
                <c:pt idx="447">
                  <c:v>21.81</c:v>
                </c:pt>
                <c:pt idx="448">
                  <c:v>21.81</c:v>
                </c:pt>
                <c:pt idx="449">
                  <c:v>21.81</c:v>
                </c:pt>
                <c:pt idx="450">
                  <c:v>21.75</c:v>
                </c:pt>
                <c:pt idx="451">
                  <c:v>21.81</c:v>
                </c:pt>
                <c:pt idx="452">
                  <c:v>21.81</c:v>
                </c:pt>
                <c:pt idx="453">
                  <c:v>21.81</c:v>
                </c:pt>
                <c:pt idx="454">
                  <c:v>21.75</c:v>
                </c:pt>
                <c:pt idx="455">
                  <c:v>21.81</c:v>
                </c:pt>
                <c:pt idx="456">
                  <c:v>21.81</c:v>
                </c:pt>
                <c:pt idx="457">
                  <c:v>21.81</c:v>
                </c:pt>
                <c:pt idx="458">
                  <c:v>21.81</c:v>
                </c:pt>
                <c:pt idx="459">
                  <c:v>21.81</c:v>
                </c:pt>
                <c:pt idx="460">
                  <c:v>21.81</c:v>
                </c:pt>
                <c:pt idx="461">
                  <c:v>21.81</c:v>
                </c:pt>
                <c:pt idx="462">
                  <c:v>21.81</c:v>
                </c:pt>
                <c:pt idx="463">
                  <c:v>21.81</c:v>
                </c:pt>
                <c:pt idx="464">
                  <c:v>21.81</c:v>
                </c:pt>
                <c:pt idx="465">
                  <c:v>21.81</c:v>
                </c:pt>
                <c:pt idx="466">
                  <c:v>21.81</c:v>
                </c:pt>
                <c:pt idx="467">
                  <c:v>21.81</c:v>
                </c:pt>
                <c:pt idx="468">
                  <c:v>21.81</c:v>
                </c:pt>
                <c:pt idx="469">
                  <c:v>21.81</c:v>
                </c:pt>
                <c:pt idx="470">
                  <c:v>21.81</c:v>
                </c:pt>
                <c:pt idx="471">
                  <c:v>21.81</c:v>
                </c:pt>
                <c:pt idx="472">
                  <c:v>21.81</c:v>
                </c:pt>
                <c:pt idx="473">
                  <c:v>21.81</c:v>
                </c:pt>
                <c:pt idx="474">
                  <c:v>21.81</c:v>
                </c:pt>
                <c:pt idx="475">
                  <c:v>21.81</c:v>
                </c:pt>
                <c:pt idx="476">
                  <c:v>21.81</c:v>
                </c:pt>
                <c:pt idx="477">
                  <c:v>21.81</c:v>
                </c:pt>
                <c:pt idx="478">
                  <c:v>21.81</c:v>
                </c:pt>
                <c:pt idx="479">
                  <c:v>21.81</c:v>
                </c:pt>
                <c:pt idx="480">
                  <c:v>21.81</c:v>
                </c:pt>
                <c:pt idx="481">
                  <c:v>21.81</c:v>
                </c:pt>
                <c:pt idx="482">
                  <c:v>21.81</c:v>
                </c:pt>
                <c:pt idx="483">
                  <c:v>21.81</c:v>
                </c:pt>
                <c:pt idx="484">
                  <c:v>21.81</c:v>
                </c:pt>
                <c:pt idx="485">
                  <c:v>21.81</c:v>
                </c:pt>
                <c:pt idx="486">
                  <c:v>21.81</c:v>
                </c:pt>
                <c:pt idx="487">
                  <c:v>21.81</c:v>
                </c:pt>
                <c:pt idx="488">
                  <c:v>21.81</c:v>
                </c:pt>
                <c:pt idx="489">
                  <c:v>21.81</c:v>
                </c:pt>
                <c:pt idx="490">
                  <c:v>21.81</c:v>
                </c:pt>
                <c:pt idx="491">
                  <c:v>21.81</c:v>
                </c:pt>
                <c:pt idx="492">
                  <c:v>21.81</c:v>
                </c:pt>
                <c:pt idx="493">
                  <c:v>21.81</c:v>
                </c:pt>
                <c:pt idx="494">
                  <c:v>21.81</c:v>
                </c:pt>
                <c:pt idx="495">
                  <c:v>21.81</c:v>
                </c:pt>
                <c:pt idx="496">
                  <c:v>21.81</c:v>
                </c:pt>
                <c:pt idx="497">
                  <c:v>21.81</c:v>
                </c:pt>
                <c:pt idx="498">
                  <c:v>21.81</c:v>
                </c:pt>
                <c:pt idx="499">
                  <c:v>21.81</c:v>
                </c:pt>
                <c:pt idx="500">
                  <c:v>21.81</c:v>
                </c:pt>
                <c:pt idx="501">
                  <c:v>21.87</c:v>
                </c:pt>
                <c:pt idx="502">
                  <c:v>21.87</c:v>
                </c:pt>
                <c:pt idx="503">
                  <c:v>21.87</c:v>
                </c:pt>
                <c:pt idx="504">
                  <c:v>21.87</c:v>
                </c:pt>
                <c:pt idx="505">
                  <c:v>21.87</c:v>
                </c:pt>
                <c:pt idx="506">
                  <c:v>21.87</c:v>
                </c:pt>
                <c:pt idx="507">
                  <c:v>21.87</c:v>
                </c:pt>
                <c:pt idx="508">
                  <c:v>21.87</c:v>
                </c:pt>
                <c:pt idx="509">
                  <c:v>21.87</c:v>
                </c:pt>
                <c:pt idx="510">
                  <c:v>21.87</c:v>
                </c:pt>
                <c:pt idx="511">
                  <c:v>21.87</c:v>
                </c:pt>
                <c:pt idx="512">
                  <c:v>21.87</c:v>
                </c:pt>
                <c:pt idx="513">
                  <c:v>21.87</c:v>
                </c:pt>
                <c:pt idx="514">
                  <c:v>21.87</c:v>
                </c:pt>
                <c:pt idx="515">
                  <c:v>21.87</c:v>
                </c:pt>
                <c:pt idx="516">
                  <c:v>21.87</c:v>
                </c:pt>
                <c:pt idx="517">
                  <c:v>21.87</c:v>
                </c:pt>
                <c:pt idx="518">
                  <c:v>21.87</c:v>
                </c:pt>
                <c:pt idx="519">
                  <c:v>21.87</c:v>
                </c:pt>
                <c:pt idx="520">
                  <c:v>21.87</c:v>
                </c:pt>
                <c:pt idx="521">
                  <c:v>21.87</c:v>
                </c:pt>
                <c:pt idx="522">
                  <c:v>21.87</c:v>
                </c:pt>
                <c:pt idx="523">
                  <c:v>21.87</c:v>
                </c:pt>
                <c:pt idx="524">
                  <c:v>21.87</c:v>
                </c:pt>
                <c:pt idx="525">
                  <c:v>21.87</c:v>
                </c:pt>
                <c:pt idx="526">
                  <c:v>21.87</c:v>
                </c:pt>
                <c:pt idx="527">
                  <c:v>21.87</c:v>
                </c:pt>
                <c:pt idx="528">
                  <c:v>21.87</c:v>
                </c:pt>
                <c:pt idx="529">
                  <c:v>21.87</c:v>
                </c:pt>
                <c:pt idx="530">
                  <c:v>21.87</c:v>
                </c:pt>
                <c:pt idx="531">
                  <c:v>21.87</c:v>
                </c:pt>
                <c:pt idx="532">
                  <c:v>21.94</c:v>
                </c:pt>
                <c:pt idx="533">
                  <c:v>21.94</c:v>
                </c:pt>
                <c:pt idx="534">
                  <c:v>21.87</c:v>
                </c:pt>
                <c:pt idx="535">
                  <c:v>21.94</c:v>
                </c:pt>
                <c:pt idx="536">
                  <c:v>21.94</c:v>
                </c:pt>
                <c:pt idx="537">
                  <c:v>21.94</c:v>
                </c:pt>
                <c:pt idx="538">
                  <c:v>21.94</c:v>
                </c:pt>
                <c:pt idx="539">
                  <c:v>21.94</c:v>
                </c:pt>
                <c:pt idx="540">
                  <c:v>21.94</c:v>
                </c:pt>
                <c:pt idx="541">
                  <c:v>21.94</c:v>
                </c:pt>
                <c:pt idx="542">
                  <c:v>21.94</c:v>
                </c:pt>
                <c:pt idx="543">
                  <c:v>21.94</c:v>
                </c:pt>
                <c:pt idx="544">
                  <c:v>21.94</c:v>
                </c:pt>
                <c:pt idx="545">
                  <c:v>21.94</c:v>
                </c:pt>
                <c:pt idx="546">
                  <c:v>21.94</c:v>
                </c:pt>
                <c:pt idx="547">
                  <c:v>21.94</c:v>
                </c:pt>
                <c:pt idx="548">
                  <c:v>21.94</c:v>
                </c:pt>
                <c:pt idx="549">
                  <c:v>21.94</c:v>
                </c:pt>
                <c:pt idx="550">
                  <c:v>21.94</c:v>
                </c:pt>
                <c:pt idx="551">
                  <c:v>21.94</c:v>
                </c:pt>
                <c:pt idx="552">
                  <c:v>21.94</c:v>
                </c:pt>
                <c:pt idx="553">
                  <c:v>21.94</c:v>
                </c:pt>
                <c:pt idx="554">
                  <c:v>21.94</c:v>
                </c:pt>
                <c:pt idx="555">
                  <c:v>21.94</c:v>
                </c:pt>
                <c:pt idx="556">
                  <c:v>21.94</c:v>
                </c:pt>
                <c:pt idx="557">
                  <c:v>21.94</c:v>
                </c:pt>
                <c:pt idx="558">
                  <c:v>21.94</c:v>
                </c:pt>
                <c:pt idx="559">
                  <c:v>21.94</c:v>
                </c:pt>
                <c:pt idx="560">
                  <c:v>21.94</c:v>
                </c:pt>
                <c:pt idx="561">
                  <c:v>21.94</c:v>
                </c:pt>
                <c:pt idx="562">
                  <c:v>21.94</c:v>
                </c:pt>
                <c:pt idx="563">
                  <c:v>21.94</c:v>
                </c:pt>
                <c:pt idx="564">
                  <c:v>21.94</c:v>
                </c:pt>
                <c:pt idx="565">
                  <c:v>21.94</c:v>
                </c:pt>
                <c:pt idx="566">
                  <c:v>21.94</c:v>
                </c:pt>
                <c:pt idx="567">
                  <c:v>21.94</c:v>
                </c:pt>
                <c:pt idx="568">
                  <c:v>21.94</c:v>
                </c:pt>
                <c:pt idx="569">
                  <c:v>21.94</c:v>
                </c:pt>
                <c:pt idx="570">
                  <c:v>21.94</c:v>
                </c:pt>
                <c:pt idx="571">
                  <c:v>21.94</c:v>
                </c:pt>
                <c:pt idx="572">
                  <c:v>21.94</c:v>
                </c:pt>
                <c:pt idx="573">
                  <c:v>21.94</c:v>
                </c:pt>
                <c:pt idx="574">
                  <c:v>21.94</c:v>
                </c:pt>
                <c:pt idx="575">
                  <c:v>21.94</c:v>
                </c:pt>
                <c:pt idx="576">
                  <c:v>21.94</c:v>
                </c:pt>
                <c:pt idx="577">
                  <c:v>21.94</c:v>
                </c:pt>
                <c:pt idx="578">
                  <c:v>21.94</c:v>
                </c:pt>
                <c:pt idx="579">
                  <c:v>21.94</c:v>
                </c:pt>
                <c:pt idx="580">
                  <c:v>21.94</c:v>
                </c:pt>
                <c:pt idx="581">
                  <c:v>21.94</c:v>
                </c:pt>
                <c:pt idx="582">
                  <c:v>21.94</c:v>
                </c:pt>
                <c:pt idx="583">
                  <c:v>21.94</c:v>
                </c:pt>
                <c:pt idx="584">
                  <c:v>21.94</c:v>
                </c:pt>
                <c:pt idx="585">
                  <c:v>21.94</c:v>
                </c:pt>
                <c:pt idx="586">
                  <c:v>21.94</c:v>
                </c:pt>
                <c:pt idx="587">
                  <c:v>21.94</c:v>
                </c:pt>
                <c:pt idx="588">
                  <c:v>21.94</c:v>
                </c:pt>
                <c:pt idx="589">
                  <c:v>21.94</c:v>
                </c:pt>
                <c:pt idx="590">
                  <c:v>21.94</c:v>
                </c:pt>
                <c:pt idx="591">
                  <c:v>21.94</c:v>
                </c:pt>
                <c:pt idx="592">
                  <c:v>21.94</c:v>
                </c:pt>
                <c:pt idx="593">
                  <c:v>21.94</c:v>
                </c:pt>
                <c:pt idx="594">
                  <c:v>21.94</c:v>
                </c:pt>
                <c:pt idx="595">
                  <c:v>21.94</c:v>
                </c:pt>
                <c:pt idx="596">
                  <c:v>21.94</c:v>
                </c:pt>
                <c:pt idx="597">
                  <c:v>21.94</c:v>
                </c:pt>
                <c:pt idx="598">
                  <c:v>22</c:v>
                </c:pt>
                <c:pt idx="599">
                  <c:v>21.94</c:v>
                </c:pt>
                <c:pt idx="600">
                  <c:v>22</c:v>
                </c:pt>
                <c:pt idx="601">
                  <c:v>21.94</c:v>
                </c:pt>
                <c:pt idx="602">
                  <c:v>21.94</c:v>
                </c:pt>
                <c:pt idx="603">
                  <c:v>21.94</c:v>
                </c:pt>
                <c:pt idx="604">
                  <c:v>22</c:v>
                </c:pt>
                <c:pt idx="605">
                  <c:v>22</c:v>
                </c:pt>
                <c:pt idx="606">
                  <c:v>21.94</c:v>
                </c:pt>
                <c:pt idx="607">
                  <c:v>21.94</c:v>
                </c:pt>
                <c:pt idx="608">
                  <c:v>22</c:v>
                </c:pt>
                <c:pt idx="609">
                  <c:v>21.94</c:v>
                </c:pt>
                <c:pt idx="610">
                  <c:v>22</c:v>
                </c:pt>
                <c:pt idx="611">
                  <c:v>22</c:v>
                </c:pt>
                <c:pt idx="612">
                  <c:v>22</c:v>
                </c:pt>
                <c:pt idx="613">
                  <c:v>22</c:v>
                </c:pt>
                <c:pt idx="614">
                  <c:v>22</c:v>
                </c:pt>
                <c:pt idx="615">
                  <c:v>22</c:v>
                </c:pt>
                <c:pt idx="616">
                  <c:v>22</c:v>
                </c:pt>
                <c:pt idx="617">
                  <c:v>22</c:v>
                </c:pt>
                <c:pt idx="618">
                  <c:v>22</c:v>
                </c:pt>
                <c:pt idx="619">
                  <c:v>22</c:v>
                </c:pt>
                <c:pt idx="620">
                  <c:v>22</c:v>
                </c:pt>
                <c:pt idx="621">
                  <c:v>22</c:v>
                </c:pt>
                <c:pt idx="622">
                  <c:v>22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22</c:v>
                </c:pt>
                <c:pt idx="642">
                  <c:v>22</c:v>
                </c:pt>
                <c:pt idx="643">
                  <c:v>22</c:v>
                </c:pt>
                <c:pt idx="644">
                  <c:v>22</c:v>
                </c:pt>
                <c:pt idx="645">
                  <c:v>22</c:v>
                </c:pt>
                <c:pt idx="646">
                  <c:v>21.94</c:v>
                </c:pt>
                <c:pt idx="647">
                  <c:v>22</c:v>
                </c:pt>
                <c:pt idx="648">
                  <c:v>22</c:v>
                </c:pt>
                <c:pt idx="649">
                  <c:v>22</c:v>
                </c:pt>
                <c:pt idx="650">
                  <c:v>21.94</c:v>
                </c:pt>
                <c:pt idx="651">
                  <c:v>21.94</c:v>
                </c:pt>
                <c:pt idx="652">
                  <c:v>21.94</c:v>
                </c:pt>
                <c:pt idx="653">
                  <c:v>21.94</c:v>
                </c:pt>
                <c:pt idx="654">
                  <c:v>21.94</c:v>
                </c:pt>
                <c:pt idx="655">
                  <c:v>21.94</c:v>
                </c:pt>
                <c:pt idx="656">
                  <c:v>22</c:v>
                </c:pt>
                <c:pt idx="657">
                  <c:v>22</c:v>
                </c:pt>
                <c:pt idx="658">
                  <c:v>22</c:v>
                </c:pt>
                <c:pt idx="659">
                  <c:v>22</c:v>
                </c:pt>
                <c:pt idx="660">
                  <c:v>22</c:v>
                </c:pt>
                <c:pt idx="661">
                  <c:v>22</c:v>
                </c:pt>
                <c:pt idx="662">
                  <c:v>22</c:v>
                </c:pt>
                <c:pt idx="663">
                  <c:v>22</c:v>
                </c:pt>
                <c:pt idx="664">
                  <c:v>22</c:v>
                </c:pt>
                <c:pt idx="665">
                  <c:v>22</c:v>
                </c:pt>
                <c:pt idx="666">
                  <c:v>22</c:v>
                </c:pt>
                <c:pt idx="667">
                  <c:v>22</c:v>
                </c:pt>
                <c:pt idx="668">
                  <c:v>22</c:v>
                </c:pt>
                <c:pt idx="669">
                  <c:v>22</c:v>
                </c:pt>
                <c:pt idx="670">
                  <c:v>22</c:v>
                </c:pt>
                <c:pt idx="671">
                  <c:v>22</c:v>
                </c:pt>
                <c:pt idx="672">
                  <c:v>22</c:v>
                </c:pt>
                <c:pt idx="673">
                  <c:v>22</c:v>
                </c:pt>
                <c:pt idx="674">
                  <c:v>22</c:v>
                </c:pt>
                <c:pt idx="675">
                  <c:v>22</c:v>
                </c:pt>
                <c:pt idx="676">
                  <c:v>22.06</c:v>
                </c:pt>
                <c:pt idx="677">
                  <c:v>22</c:v>
                </c:pt>
                <c:pt idx="678">
                  <c:v>22</c:v>
                </c:pt>
                <c:pt idx="679">
                  <c:v>22</c:v>
                </c:pt>
                <c:pt idx="680">
                  <c:v>22</c:v>
                </c:pt>
                <c:pt idx="681">
                  <c:v>22.06</c:v>
                </c:pt>
                <c:pt idx="682">
                  <c:v>22.06</c:v>
                </c:pt>
                <c:pt idx="683">
                  <c:v>22</c:v>
                </c:pt>
                <c:pt idx="684">
                  <c:v>22</c:v>
                </c:pt>
                <c:pt idx="685">
                  <c:v>22</c:v>
                </c:pt>
                <c:pt idx="686">
                  <c:v>22</c:v>
                </c:pt>
                <c:pt idx="687">
                  <c:v>22</c:v>
                </c:pt>
                <c:pt idx="688">
                  <c:v>22</c:v>
                </c:pt>
                <c:pt idx="689">
                  <c:v>22</c:v>
                </c:pt>
                <c:pt idx="690">
                  <c:v>22.06</c:v>
                </c:pt>
                <c:pt idx="691">
                  <c:v>22.06</c:v>
                </c:pt>
                <c:pt idx="692">
                  <c:v>22</c:v>
                </c:pt>
                <c:pt idx="693">
                  <c:v>22.06</c:v>
                </c:pt>
                <c:pt idx="694">
                  <c:v>22.06</c:v>
                </c:pt>
                <c:pt idx="695">
                  <c:v>22.06</c:v>
                </c:pt>
                <c:pt idx="696">
                  <c:v>22.06</c:v>
                </c:pt>
                <c:pt idx="697">
                  <c:v>22.06</c:v>
                </c:pt>
                <c:pt idx="698">
                  <c:v>22.06</c:v>
                </c:pt>
                <c:pt idx="699">
                  <c:v>22</c:v>
                </c:pt>
                <c:pt idx="700">
                  <c:v>22.06</c:v>
                </c:pt>
                <c:pt idx="701">
                  <c:v>22.06</c:v>
                </c:pt>
                <c:pt idx="702">
                  <c:v>22.06</c:v>
                </c:pt>
                <c:pt idx="703">
                  <c:v>22</c:v>
                </c:pt>
                <c:pt idx="704">
                  <c:v>22</c:v>
                </c:pt>
                <c:pt idx="705">
                  <c:v>22.06</c:v>
                </c:pt>
                <c:pt idx="706">
                  <c:v>22.06</c:v>
                </c:pt>
                <c:pt idx="707">
                  <c:v>22.06</c:v>
                </c:pt>
                <c:pt idx="708">
                  <c:v>22</c:v>
                </c:pt>
                <c:pt idx="709">
                  <c:v>22</c:v>
                </c:pt>
                <c:pt idx="710">
                  <c:v>22.06</c:v>
                </c:pt>
                <c:pt idx="711">
                  <c:v>22.06</c:v>
                </c:pt>
                <c:pt idx="712">
                  <c:v>22</c:v>
                </c:pt>
                <c:pt idx="713">
                  <c:v>22.06</c:v>
                </c:pt>
                <c:pt idx="714">
                  <c:v>22.06</c:v>
                </c:pt>
                <c:pt idx="715">
                  <c:v>22.06</c:v>
                </c:pt>
                <c:pt idx="716">
                  <c:v>22.06</c:v>
                </c:pt>
                <c:pt idx="717">
                  <c:v>22.06</c:v>
                </c:pt>
                <c:pt idx="718">
                  <c:v>22.06</c:v>
                </c:pt>
                <c:pt idx="719">
                  <c:v>22</c:v>
                </c:pt>
                <c:pt idx="720">
                  <c:v>22</c:v>
                </c:pt>
                <c:pt idx="721">
                  <c:v>22</c:v>
                </c:pt>
                <c:pt idx="722">
                  <c:v>22</c:v>
                </c:pt>
                <c:pt idx="723">
                  <c:v>22.06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22.06</c:v>
                </c:pt>
                <c:pt idx="728">
                  <c:v>22.06</c:v>
                </c:pt>
                <c:pt idx="729">
                  <c:v>22.06</c:v>
                </c:pt>
                <c:pt idx="730">
                  <c:v>22.06</c:v>
                </c:pt>
                <c:pt idx="731">
                  <c:v>22</c:v>
                </c:pt>
                <c:pt idx="732">
                  <c:v>22.06</c:v>
                </c:pt>
                <c:pt idx="733">
                  <c:v>22.06</c:v>
                </c:pt>
                <c:pt idx="734">
                  <c:v>22.06</c:v>
                </c:pt>
                <c:pt idx="735">
                  <c:v>22.06</c:v>
                </c:pt>
                <c:pt idx="736">
                  <c:v>22.06</c:v>
                </c:pt>
                <c:pt idx="737">
                  <c:v>22.06</c:v>
                </c:pt>
                <c:pt idx="738">
                  <c:v>22.06</c:v>
                </c:pt>
                <c:pt idx="739">
                  <c:v>22.06</c:v>
                </c:pt>
                <c:pt idx="740">
                  <c:v>22.06</c:v>
                </c:pt>
                <c:pt idx="741">
                  <c:v>22</c:v>
                </c:pt>
                <c:pt idx="742">
                  <c:v>22.06</c:v>
                </c:pt>
                <c:pt idx="743">
                  <c:v>22.06</c:v>
                </c:pt>
                <c:pt idx="744">
                  <c:v>22.06</c:v>
                </c:pt>
                <c:pt idx="745">
                  <c:v>22.06</c:v>
                </c:pt>
                <c:pt idx="746">
                  <c:v>22.06</c:v>
                </c:pt>
                <c:pt idx="747">
                  <c:v>22.06</c:v>
                </c:pt>
                <c:pt idx="748">
                  <c:v>22.06</c:v>
                </c:pt>
                <c:pt idx="749">
                  <c:v>22.06</c:v>
                </c:pt>
                <c:pt idx="750">
                  <c:v>22.06</c:v>
                </c:pt>
                <c:pt idx="751">
                  <c:v>22.06</c:v>
                </c:pt>
                <c:pt idx="752">
                  <c:v>22.06</c:v>
                </c:pt>
                <c:pt idx="753">
                  <c:v>22.06</c:v>
                </c:pt>
                <c:pt idx="754">
                  <c:v>22.06</c:v>
                </c:pt>
                <c:pt idx="755">
                  <c:v>22.06</c:v>
                </c:pt>
                <c:pt idx="756">
                  <c:v>22.06</c:v>
                </c:pt>
                <c:pt idx="757">
                  <c:v>22.06</c:v>
                </c:pt>
                <c:pt idx="758">
                  <c:v>22.06</c:v>
                </c:pt>
                <c:pt idx="759">
                  <c:v>22.06</c:v>
                </c:pt>
                <c:pt idx="760">
                  <c:v>22.06</c:v>
                </c:pt>
                <c:pt idx="761">
                  <c:v>22.06</c:v>
                </c:pt>
                <c:pt idx="762">
                  <c:v>22.06</c:v>
                </c:pt>
                <c:pt idx="763">
                  <c:v>22.06</c:v>
                </c:pt>
                <c:pt idx="764">
                  <c:v>22.06</c:v>
                </c:pt>
                <c:pt idx="765">
                  <c:v>22.06</c:v>
                </c:pt>
                <c:pt idx="766">
                  <c:v>22.06</c:v>
                </c:pt>
                <c:pt idx="767">
                  <c:v>22.06</c:v>
                </c:pt>
                <c:pt idx="768">
                  <c:v>22.06</c:v>
                </c:pt>
                <c:pt idx="769">
                  <c:v>22.06</c:v>
                </c:pt>
                <c:pt idx="770">
                  <c:v>22.06</c:v>
                </c:pt>
                <c:pt idx="771">
                  <c:v>22.06</c:v>
                </c:pt>
                <c:pt idx="772">
                  <c:v>22.06</c:v>
                </c:pt>
                <c:pt idx="773">
                  <c:v>22.06</c:v>
                </c:pt>
                <c:pt idx="774">
                  <c:v>22.06</c:v>
                </c:pt>
                <c:pt idx="775">
                  <c:v>22.06</c:v>
                </c:pt>
                <c:pt idx="776">
                  <c:v>22.06</c:v>
                </c:pt>
                <c:pt idx="777">
                  <c:v>22.06</c:v>
                </c:pt>
                <c:pt idx="778">
                  <c:v>22.06</c:v>
                </c:pt>
                <c:pt idx="779">
                  <c:v>22.06</c:v>
                </c:pt>
                <c:pt idx="780">
                  <c:v>22.06</c:v>
                </c:pt>
                <c:pt idx="781">
                  <c:v>22.06</c:v>
                </c:pt>
                <c:pt idx="782">
                  <c:v>22.06</c:v>
                </c:pt>
                <c:pt idx="783">
                  <c:v>22.06</c:v>
                </c:pt>
                <c:pt idx="784">
                  <c:v>22.06</c:v>
                </c:pt>
                <c:pt idx="785">
                  <c:v>22.06</c:v>
                </c:pt>
                <c:pt idx="786">
                  <c:v>22.06</c:v>
                </c:pt>
                <c:pt idx="787">
                  <c:v>22.06</c:v>
                </c:pt>
                <c:pt idx="788">
                  <c:v>22.06</c:v>
                </c:pt>
                <c:pt idx="789">
                  <c:v>22.06</c:v>
                </c:pt>
                <c:pt idx="790">
                  <c:v>22.12</c:v>
                </c:pt>
                <c:pt idx="791">
                  <c:v>22.06</c:v>
                </c:pt>
                <c:pt idx="792">
                  <c:v>22.06</c:v>
                </c:pt>
                <c:pt idx="793">
                  <c:v>22.06</c:v>
                </c:pt>
                <c:pt idx="794">
                  <c:v>22.06</c:v>
                </c:pt>
                <c:pt idx="795">
                  <c:v>22.06</c:v>
                </c:pt>
                <c:pt idx="796">
                  <c:v>22.06</c:v>
                </c:pt>
                <c:pt idx="797">
                  <c:v>22.06</c:v>
                </c:pt>
                <c:pt idx="798">
                  <c:v>22.06</c:v>
                </c:pt>
                <c:pt idx="799">
                  <c:v>22.06</c:v>
                </c:pt>
                <c:pt idx="800">
                  <c:v>22.12</c:v>
                </c:pt>
                <c:pt idx="801">
                  <c:v>22.12</c:v>
                </c:pt>
                <c:pt idx="802">
                  <c:v>22.06</c:v>
                </c:pt>
                <c:pt idx="803">
                  <c:v>22.12</c:v>
                </c:pt>
                <c:pt idx="804">
                  <c:v>22.12</c:v>
                </c:pt>
                <c:pt idx="805">
                  <c:v>22.12</c:v>
                </c:pt>
                <c:pt idx="806">
                  <c:v>22.06</c:v>
                </c:pt>
                <c:pt idx="807">
                  <c:v>22.06</c:v>
                </c:pt>
                <c:pt idx="808">
                  <c:v>22.06</c:v>
                </c:pt>
                <c:pt idx="809">
                  <c:v>22.12</c:v>
                </c:pt>
                <c:pt idx="810">
                  <c:v>22.12</c:v>
                </c:pt>
                <c:pt idx="811">
                  <c:v>22.06</c:v>
                </c:pt>
                <c:pt idx="812">
                  <c:v>22.06</c:v>
                </c:pt>
                <c:pt idx="813">
                  <c:v>22.06</c:v>
                </c:pt>
                <c:pt idx="814">
                  <c:v>22.06</c:v>
                </c:pt>
                <c:pt idx="815">
                  <c:v>22.06</c:v>
                </c:pt>
                <c:pt idx="816">
                  <c:v>22.06</c:v>
                </c:pt>
                <c:pt idx="817">
                  <c:v>22.06</c:v>
                </c:pt>
                <c:pt idx="818">
                  <c:v>22.06</c:v>
                </c:pt>
                <c:pt idx="819">
                  <c:v>22.06</c:v>
                </c:pt>
                <c:pt idx="820">
                  <c:v>22.12</c:v>
                </c:pt>
                <c:pt idx="821">
                  <c:v>22.06</c:v>
                </c:pt>
                <c:pt idx="822">
                  <c:v>22.06</c:v>
                </c:pt>
                <c:pt idx="823">
                  <c:v>22.06</c:v>
                </c:pt>
                <c:pt idx="824">
                  <c:v>22.06</c:v>
                </c:pt>
                <c:pt idx="825">
                  <c:v>22.06</c:v>
                </c:pt>
                <c:pt idx="826">
                  <c:v>22.12</c:v>
                </c:pt>
                <c:pt idx="827">
                  <c:v>22.06</c:v>
                </c:pt>
                <c:pt idx="828">
                  <c:v>22.06</c:v>
                </c:pt>
                <c:pt idx="829">
                  <c:v>22.06</c:v>
                </c:pt>
                <c:pt idx="830">
                  <c:v>22.06</c:v>
                </c:pt>
                <c:pt idx="831">
                  <c:v>22.06</c:v>
                </c:pt>
                <c:pt idx="832">
                  <c:v>22.12</c:v>
                </c:pt>
                <c:pt idx="833">
                  <c:v>22.12</c:v>
                </c:pt>
                <c:pt idx="834">
                  <c:v>22.12</c:v>
                </c:pt>
                <c:pt idx="835">
                  <c:v>22.06</c:v>
                </c:pt>
                <c:pt idx="836">
                  <c:v>22.06</c:v>
                </c:pt>
                <c:pt idx="837">
                  <c:v>22.06</c:v>
                </c:pt>
                <c:pt idx="838">
                  <c:v>22.06</c:v>
                </c:pt>
                <c:pt idx="839">
                  <c:v>22.06</c:v>
                </c:pt>
                <c:pt idx="840">
                  <c:v>22.06</c:v>
                </c:pt>
                <c:pt idx="841">
                  <c:v>22.06</c:v>
                </c:pt>
                <c:pt idx="842">
                  <c:v>22.12</c:v>
                </c:pt>
                <c:pt idx="843">
                  <c:v>22.06</c:v>
                </c:pt>
                <c:pt idx="844">
                  <c:v>22.06</c:v>
                </c:pt>
                <c:pt idx="845">
                  <c:v>22.06</c:v>
                </c:pt>
                <c:pt idx="846">
                  <c:v>22.06</c:v>
                </c:pt>
                <c:pt idx="847">
                  <c:v>22.06</c:v>
                </c:pt>
                <c:pt idx="848">
                  <c:v>22.12</c:v>
                </c:pt>
                <c:pt idx="849">
                  <c:v>22.06</c:v>
                </c:pt>
                <c:pt idx="850">
                  <c:v>22.06</c:v>
                </c:pt>
                <c:pt idx="851">
                  <c:v>22.12</c:v>
                </c:pt>
                <c:pt idx="852">
                  <c:v>22.06</c:v>
                </c:pt>
                <c:pt idx="853">
                  <c:v>22.06</c:v>
                </c:pt>
                <c:pt idx="854">
                  <c:v>22.06</c:v>
                </c:pt>
                <c:pt idx="855">
                  <c:v>22.12</c:v>
                </c:pt>
                <c:pt idx="856">
                  <c:v>22.12</c:v>
                </c:pt>
                <c:pt idx="857">
                  <c:v>22.12</c:v>
                </c:pt>
                <c:pt idx="858">
                  <c:v>22.12</c:v>
                </c:pt>
                <c:pt idx="859">
                  <c:v>22.12</c:v>
                </c:pt>
                <c:pt idx="860">
                  <c:v>22.12</c:v>
                </c:pt>
                <c:pt idx="861">
                  <c:v>22.12</c:v>
                </c:pt>
                <c:pt idx="862">
                  <c:v>22.12</c:v>
                </c:pt>
                <c:pt idx="863">
                  <c:v>22.12</c:v>
                </c:pt>
                <c:pt idx="864">
                  <c:v>22.12</c:v>
                </c:pt>
                <c:pt idx="865">
                  <c:v>22.12</c:v>
                </c:pt>
                <c:pt idx="866">
                  <c:v>22.12</c:v>
                </c:pt>
                <c:pt idx="867">
                  <c:v>22.12</c:v>
                </c:pt>
                <c:pt idx="868">
                  <c:v>22.12</c:v>
                </c:pt>
                <c:pt idx="869">
                  <c:v>22.12</c:v>
                </c:pt>
                <c:pt idx="870">
                  <c:v>22.12</c:v>
                </c:pt>
                <c:pt idx="871">
                  <c:v>22.12</c:v>
                </c:pt>
                <c:pt idx="872">
                  <c:v>22.12</c:v>
                </c:pt>
                <c:pt idx="873">
                  <c:v>22.12</c:v>
                </c:pt>
                <c:pt idx="874">
                  <c:v>22.12</c:v>
                </c:pt>
                <c:pt idx="875">
                  <c:v>22.12</c:v>
                </c:pt>
                <c:pt idx="876">
                  <c:v>22.12</c:v>
                </c:pt>
                <c:pt idx="877">
                  <c:v>22.12</c:v>
                </c:pt>
                <c:pt idx="878">
                  <c:v>22.12</c:v>
                </c:pt>
                <c:pt idx="879">
                  <c:v>22.12</c:v>
                </c:pt>
                <c:pt idx="880">
                  <c:v>22.12</c:v>
                </c:pt>
                <c:pt idx="881">
                  <c:v>22.12</c:v>
                </c:pt>
                <c:pt idx="882">
                  <c:v>22.12</c:v>
                </c:pt>
                <c:pt idx="883">
                  <c:v>22.12</c:v>
                </c:pt>
                <c:pt idx="884">
                  <c:v>22.12</c:v>
                </c:pt>
                <c:pt idx="885">
                  <c:v>22.12</c:v>
                </c:pt>
                <c:pt idx="886">
                  <c:v>22.12</c:v>
                </c:pt>
                <c:pt idx="887">
                  <c:v>22.12</c:v>
                </c:pt>
                <c:pt idx="888">
                  <c:v>22.12</c:v>
                </c:pt>
                <c:pt idx="889">
                  <c:v>22.12</c:v>
                </c:pt>
                <c:pt idx="890">
                  <c:v>22.12</c:v>
                </c:pt>
                <c:pt idx="891">
                  <c:v>22.12</c:v>
                </c:pt>
                <c:pt idx="892">
                  <c:v>22.12</c:v>
                </c:pt>
                <c:pt idx="893">
                  <c:v>22.12</c:v>
                </c:pt>
                <c:pt idx="894">
                  <c:v>22.12</c:v>
                </c:pt>
                <c:pt idx="895">
                  <c:v>22.12</c:v>
                </c:pt>
                <c:pt idx="896">
                  <c:v>22.12</c:v>
                </c:pt>
                <c:pt idx="897">
                  <c:v>22.12</c:v>
                </c:pt>
                <c:pt idx="898">
                  <c:v>22.12</c:v>
                </c:pt>
                <c:pt idx="899">
                  <c:v>22.06</c:v>
                </c:pt>
                <c:pt idx="900">
                  <c:v>22.06</c:v>
                </c:pt>
                <c:pt idx="901">
                  <c:v>22.12</c:v>
                </c:pt>
                <c:pt idx="902">
                  <c:v>22.12</c:v>
                </c:pt>
                <c:pt idx="903">
                  <c:v>22.12</c:v>
                </c:pt>
                <c:pt idx="904">
                  <c:v>22.12</c:v>
                </c:pt>
                <c:pt idx="905">
                  <c:v>22.06</c:v>
                </c:pt>
                <c:pt idx="906">
                  <c:v>22.06</c:v>
                </c:pt>
                <c:pt idx="907">
                  <c:v>22.12</c:v>
                </c:pt>
                <c:pt idx="908">
                  <c:v>22.06</c:v>
                </c:pt>
                <c:pt idx="909">
                  <c:v>22.12</c:v>
                </c:pt>
                <c:pt idx="910">
                  <c:v>22.06</c:v>
                </c:pt>
                <c:pt idx="911">
                  <c:v>22.06</c:v>
                </c:pt>
                <c:pt idx="912">
                  <c:v>22.06</c:v>
                </c:pt>
                <c:pt idx="913">
                  <c:v>22.12</c:v>
                </c:pt>
                <c:pt idx="914">
                  <c:v>22.12</c:v>
                </c:pt>
                <c:pt idx="915">
                  <c:v>22.06</c:v>
                </c:pt>
                <c:pt idx="916">
                  <c:v>22.06</c:v>
                </c:pt>
                <c:pt idx="917">
                  <c:v>22.06</c:v>
                </c:pt>
                <c:pt idx="918">
                  <c:v>22.06</c:v>
                </c:pt>
                <c:pt idx="919">
                  <c:v>22.06</c:v>
                </c:pt>
                <c:pt idx="920">
                  <c:v>22.06</c:v>
                </c:pt>
                <c:pt idx="921">
                  <c:v>22.06</c:v>
                </c:pt>
                <c:pt idx="922">
                  <c:v>22.06</c:v>
                </c:pt>
                <c:pt idx="923">
                  <c:v>22.06</c:v>
                </c:pt>
                <c:pt idx="924">
                  <c:v>22.06</c:v>
                </c:pt>
                <c:pt idx="925">
                  <c:v>22.06</c:v>
                </c:pt>
                <c:pt idx="926">
                  <c:v>22.06</c:v>
                </c:pt>
                <c:pt idx="927">
                  <c:v>22.06</c:v>
                </c:pt>
                <c:pt idx="928">
                  <c:v>22.06</c:v>
                </c:pt>
                <c:pt idx="929">
                  <c:v>22.12</c:v>
                </c:pt>
                <c:pt idx="930">
                  <c:v>22.06</c:v>
                </c:pt>
                <c:pt idx="931">
                  <c:v>22.06</c:v>
                </c:pt>
                <c:pt idx="932">
                  <c:v>22.06</c:v>
                </c:pt>
                <c:pt idx="933">
                  <c:v>22.06</c:v>
                </c:pt>
                <c:pt idx="934">
                  <c:v>22.06</c:v>
                </c:pt>
                <c:pt idx="935">
                  <c:v>22.06</c:v>
                </c:pt>
                <c:pt idx="936">
                  <c:v>22.06</c:v>
                </c:pt>
                <c:pt idx="937">
                  <c:v>22.06</c:v>
                </c:pt>
                <c:pt idx="938">
                  <c:v>22.06</c:v>
                </c:pt>
                <c:pt idx="939">
                  <c:v>22.06</c:v>
                </c:pt>
                <c:pt idx="940">
                  <c:v>22.06</c:v>
                </c:pt>
                <c:pt idx="941">
                  <c:v>22.06</c:v>
                </c:pt>
                <c:pt idx="942">
                  <c:v>22.06</c:v>
                </c:pt>
                <c:pt idx="943">
                  <c:v>22.06</c:v>
                </c:pt>
                <c:pt idx="944">
                  <c:v>22.06</c:v>
                </c:pt>
                <c:pt idx="945">
                  <c:v>22.06</c:v>
                </c:pt>
                <c:pt idx="946">
                  <c:v>22.06</c:v>
                </c:pt>
                <c:pt idx="947">
                  <c:v>22.06</c:v>
                </c:pt>
                <c:pt idx="948">
                  <c:v>22.06</c:v>
                </c:pt>
                <c:pt idx="949">
                  <c:v>22.06</c:v>
                </c:pt>
                <c:pt idx="950">
                  <c:v>22.06</c:v>
                </c:pt>
                <c:pt idx="951">
                  <c:v>22.06</c:v>
                </c:pt>
                <c:pt idx="952">
                  <c:v>22.06</c:v>
                </c:pt>
                <c:pt idx="953">
                  <c:v>22.06</c:v>
                </c:pt>
                <c:pt idx="954">
                  <c:v>22.06</c:v>
                </c:pt>
                <c:pt idx="955">
                  <c:v>22.06</c:v>
                </c:pt>
                <c:pt idx="956">
                  <c:v>22.06</c:v>
                </c:pt>
                <c:pt idx="957">
                  <c:v>22.06</c:v>
                </c:pt>
                <c:pt idx="958">
                  <c:v>22.12</c:v>
                </c:pt>
                <c:pt idx="959">
                  <c:v>22.06</c:v>
                </c:pt>
                <c:pt idx="960">
                  <c:v>22.06</c:v>
                </c:pt>
                <c:pt idx="961">
                  <c:v>22.06</c:v>
                </c:pt>
                <c:pt idx="962">
                  <c:v>22.06</c:v>
                </c:pt>
                <c:pt idx="963">
                  <c:v>22.06</c:v>
                </c:pt>
                <c:pt idx="964">
                  <c:v>22.06</c:v>
                </c:pt>
                <c:pt idx="965">
                  <c:v>22.06</c:v>
                </c:pt>
                <c:pt idx="966">
                  <c:v>22.06</c:v>
                </c:pt>
                <c:pt idx="967">
                  <c:v>22.06</c:v>
                </c:pt>
                <c:pt idx="968">
                  <c:v>22.06</c:v>
                </c:pt>
                <c:pt idx="969">
                  <c:v>22.06</c:v>
                </c:pt>
                <c:pt idx="970">
                  <c:v>22.06</c:v>
                </c:pt>
                <c:pt idx="971">
                  <c:v>22.06</c:v>
                </c:pt>
                <c:pt idx="972">
                  <c:v>22.06</c:v>
                </c:pt>
                <c:pt idx="973">
                  <c:v>22.06</c:v>
                </c:pt>
                <c:pt idx="974">
                  <c:v>22.06</c:v>
                </c:pt>
                <c:pt idx="975">
                  <c:v>22.06</c:v>
                </c:pt>
                <c:pt idx="976">
                  <c:v>22.06</c:v>
                </c:pt>
                <c:pt idx="977">
                  <c:v>22.06</c:v>
                </c:pt>
                <c:pt idx="978">
                  <c:v>22.06</c:v>
                </c:pt>
                <c:pt idx="979">
                  <c:v>22.06</c:v>
                </c:pt>
                <c:pt idx="980">
                  <c:v>22.06</c:v>
                </c:pt>
                <c:pt idx="981">
                  <c:v>22.06</c:v>
                </c:pt>
                <c:pt idx="982">
                  <c:v>22.06</c:v>
                </c:pt>
                <c:pt idx="983">
                  <c:v>22.06</c:v>
                </c:pt>
                <c:pt idx="984">
                  <c:v>22.06</c:v>
                </c:pt>
                <c:pt idx="985">
                  <c:v>22.06</c:v>
                </c:pt>
                <c:pt idx="986">
                  <c:v>22.06</c:v>
                </c:pt>
                <c:pt idx="987">
                  <c:v>22.06</c:v>
                </c:pt>
                <c:pt idx="988">
                  <c:v>22.06</c:v>
                </c:pt>
                <c:pt idx="989">
                  <c:v>22.06</c:v>
                </c:pt>
                <c:pt idx="990">
                  <c:v>22.06</c:v>
                </c:pt>
                <c:pt idx="991">
                  <c:v>22.06</c:v>
                </c:pt>
                <c:pt idx="992">
                  <c:v>22.06</c:v>
                </c:pt>
                <c:pt idx="993">
                  <c:v>22.06</c:v>
                </c:pt>
                <c:pt idx="994">
                  <c:v>22.06</c:v>
                </c:pt>
                <c:pt idx="995">
                  <c:v>22.06</c:v>
                </c:pt>
                <c:pt idx="996">
                  <c:v>22.06</c:v>
                </c:pt>
                <c:pt idx="997">
                  <c:v>22.06</c:v>
                </c:pt>
                <c:pt idx="998">
                  <c:v>22.06</c:v>
                </c:pt>
                <c:pt idx="999">
                  <c:v>22.06</c:v>
                </c:pt>
                <c:pt idx="1000">
                  <c:v>22.06</c:v>
                </c:pt>
                <c:pt idx="1001">
                  <c:v>22.06</c:v>
                </c:pt>
                <c:pt idx="1002">
                  <c:v>22.06</c:v>
                </c:pt>
                <c:pt idx="1003">
                  <c:v>22.06</c:v>
                </c:pt>
                <c:pt idx="1004">
                  <c:v>22.06</c:v>
                </c:pt>
                <c:pt idx="1005">
                  <c:v>22.06</c:v>
                </c:pt>
                <c:pt idx="1006">
                  <c:v>22.06</c:v>
                </c:pt>
                <c:pt idx="1007">
                  <c:v>22.06</c:v>
                </c:pt>
                <c:pt idx="1008">
                  <c:v>22.06</c:v>
                </c:pt>
                <c:pt idx="1009">
                  <c:v>22.06</c:v>
                </c:pt>
                <c:pt idx="1010">
                  <c:v>22.06</c:v>
                </c:pt>
                <c:pt idx="1011">
                  <c:v>22.06</c:v>
                </c:pt>
                <c:pt idx="1012">
                  <c:v>22.12</c:v>
                </c:pt>
                <c:pt idx="1013">
                  <c:v>22.06</c:v>
                </c:pt>
                <c:pt idx="1014">
                  <c:v>22.06</c:v>
                </c:pt>
                <c:pt idx="1015">
                  <c:v>22.06</c:v>
                </c:pt>
                <c:pt idx="1016">
                  <c:v>22.06</c:v>
                </c:pt>
                <c:pt idx="1017">
                  <c:v>22.06</c:v>
                </c:pt>
                <c:pt idx="1018">
                  <c:v>22.06</c:v>
                </c:pt>
                <c:pt idx="1019">
                  <c:v>22.06</c:v>
                </c:pt>
                <c:pt idx="1020">
                  <c:v>22.06</c:v>
                </c:pt>
                <c:pt idx="1021">
                  <c:v>22.06</c:v>
                </c:pt>
                <c:pt idx="1022">
                  <c:v>22.06</c:v>
                </c:pt>
                <c:pt idx="1023">
                  <c:v>22.06</c:v>
                </c:pt>
                <c:pt idx="1024">
                  <c:v>22.12</c:v>
                </c:pt>
                <c:pt idx="1025">
                  <c:v>22.06</c:v>
                </c:pt>
                <c:pt idx="1026">
                  <c:v>22.06</c:v>
                </c:pt>
                <c:pt idx="1027">
                  <c:v>22.06</c:v>
                </c:pt>
                <c:pt idx="1028">
                  <c:v>22.06</c:v>
                </c:pt>
                <c:pt idx="1029">
                  <c:v>22.06</c:v>
                </c:pt>
                <c:pt idx="1030">
                  <c:v>22.06</c:v>
                </c:pt>
                <c:pt idx="1031">
                  <c:v>22.12</c:v>
                </c:pt>
                <c:pt idx="1032">
                  <c:v>22.06</c:v>
                </c:pt>
                <c:pt idx="1033">
                  <c:v>22.06</c:v>
                </c:pt>
                <c:pt idx="1034">
                  <c:v>22.06</c:v>
                </c:pt>
                <c:pt idx="1035">
                  <c:v>22.12</c:v>
                </c:pt>
                <c:pt idx="1036">
                  <c:v>22.06</c:v>
                </c:pt>
                <c:pt idx="1037">
                  <c:v>22.06</c:v>
                </c:pt>
                <c:pt idx="1038">
                  <c:v>22.12</c:v>
                </c:pt>
                <c:pt idx="1039">
                  <c:v>22.06</c:v>
                </c:pt>
                <c:pt idx="1040">
                  <c:v>22.12</c:v>
                </c:pt>
                <c:pt idx="1041">
                  <c:v>22.12</c:v>
                </c:pt>
                <c:pt idx="1042">
                  <c:v>22.12</c:v>
                </c:pt>
                <c:pt idx="1043">
                  <c:v>22.12</c:v>
                </c:pt>
                <c:pt idx="1044">
                  <c:v>22.06</c:v>
                </c:pt>
                <c:pt idx="1045">
                  <c:v>22.12</c:v>
                </c:pt>
                <c:pt idx="1046">
                  <c:v>22.12</c:v>
                </c:pt>
                <c:pt idx="1047">
                  <c:v>22.06</c:v>
                </c:pt>
                <c:pt idx="1048">
                  <c:v>22.12</c:v>
                </c:pt>
                <c:pt idx="1049">
                  <c:v>22.06</c:v>
                </c:pt>
                <c:pt idx="1050">
                  <c:v>22.12</c:v>
                </c:pt>
                <c:pt idx="1051">
                  <c:v>22.12</c:v>
                </c:pt>
                <c:pt idx="1052">
                  <c:v>22.12</c:v>
                </c:pt>
                <c:pt idx="1053">
                  <c:v>22.06</c:v>
                </c:pt>
                <c:pt idx="1054">
                  <c:v>22.12</c:v>
                </c:pt>
                <c:pt idx="1055">
                  <c:v>22.06</c:v>
                </c:pt>
                <c:pt idx="1056">
                  <c:v>22.12</c:v>
                </c:pt>
                <c:pt idx="1057">
                  <c:v>22.12</c:v>
                </c:pt>
                <c:pt idx="1058">
                  <c:v>22.12</c:v>
                </c:pt>
                <c:pt idx="1059">
                  <c:v>22.12</c:v>
                </c:pt>
                <c:pt idx="1060">
                  <c:v>22.12</c:v>
                </c:pt>
                <c:pt idx="1061">
                  <c:v>22.12</c:v>
                </c:pt>
                <c:pt idx="1062">
                  <c:v>22.12</c:v>
                </c:pt>
                <c:pt idx="1063">
                  <c:v>22.12</c:v>
                </c:pt>
                <c:pt idx="1064">
                  <c:v>22.12</c:v>
                </c:pt>
                <c:pt idx="1065">
                  <c:v>22.12</c:v>
                </c:pt>
                <c:pt idx="1066">
                  <c:v>22.12</c:v>
                </c:pt>
                <c:pt idx="1067">
                  <c:v>22.12</c:v>
                </c:pt>
                <c:pt idx="1068">
                  <c:v>22.12</c:v>
                </c:pt>
                <c:pt idx="1069">
                  <c:v>22.12</c:v>
                </c:pt>
                <c:pt idx="1070">
                  <c:v>22.12</c:v>
                </c:pt>
                <c:pt idx="1071">
                  <c:v>22.12</c:v>
                </c:pt>
                <c:pt idx="1072">
                  <c:v>22.12</c:v>
                </c:pt>
                <c:pt idx="1073">
                  <c:v>22.12</c:v>
                </c:pt>
                <c:pt idx="1074">
                  <c:v>22.12</c:v>
                </c:pt>
                <c:pt idx="1075">
                  <c:v>22.12</c:v>
                </c:pt>
                <c:pt idx="1076">
                  <c:v>22.12</c:v>
                </c:pt>
                <c:pt idx="1077">
                  <c:v>22.12</c:v>
                </c:pt>
                <c:pt idx="1078">
                  <c:v>22.12</c:v>
                </c:pt>
                <c:pt idx="1079">
                  <c:v>22.12</c:v>
                </c:pt>
                <c:pt idx="1080">
                  <c:v>22.12</c:v>
                </c:pt>
                <c:pt idx="1081">
                  <c:v>22.12</c:v>
                </c:pt>
                <c:pt idx="1082">
                  <c:v>22.12</c:v>
                </c:pt>
                <c:pt idx="1083">
                  <c:v>22.12</c:v>
                </c:pt>
                <c:pt idx="1084">
                  <c:v>22.12</c:v>
                </c:pt>
                <c:pt idx="1085">
                  <c:v>22.12</c:v>
                </c:pt>
                <c:pt idx="1086">
                  <c:v>22.12</c:v>
                </c:pt>
                <c:pt idx="1087">
                  <c:v>22.12</c:v>
                </c:pt>
                <c:pt idx="1088">
                  <c:v>22.06</c:v>
                </c:pt>
                <c:pt idx="1089">
                  <c:v>22.12</c:v>
                </c:pt>
                <c:pt idx="1090">
                  <c:v>22.12</c:v>
                </c:pt>
                <c:pt idx="1091">
                  <c:v>22.12</c:v>
                </c:pt>
                <c:pt idx="1092">
                  <c:v>22.12</c:v>
                </c:pt>
                <c:pt idx="1093">
                  <c:v>22.12</c:v>
                </c:pt>
                <c:pt idx="1094">
                  <c:v>22.12</c:v>
                </c:pt>
                <c:pt idx="1095">
                  <c:v>22.12</c:v>
                </c:pt>
                <c:pt idx="1096">
                  <c:v>22.12</c:v>
                </c:pt>
                <c:pt idx="1097">
                  <c:v>22.12</c:v>
                </c:pt>
                <c:pt idx="1098">
                  <c:v>22.12</c:v>
                </c:pt>
                <c:pt idx="1099">
                  <c:v>22.12</c:v>
                </c:pt>
                <c:pt idx="1100">
                  <c:v>22.12</c:v>
                </c:pt>
                <c:pt idx="1101">
                  <c:v>22.12</c:v>
                </c:pt>
                <c:pt idx="1102">
                  <c:v>22.12</c:v>
                </c:pt>
                <c:pt idx="1103">
                  <c:v>22.12</c:v>
                </c:pt>
                <c:pt idx="1104">
                  <c:v>22.12</c:v>
                </c:pt>
                <c:pt idx="1105">
                  <c:v>22.12</c:v>
                </c:pt>
                <c:pt idx="1106">
                  <c:v>22.12</c:v>
                </c:pt>
                <c:pt idx="1107">
                  <c:v>22.12</c:v>
                </c:pt>
                <c:pt idx="1108">
                  <c:v>22.12</c:v>
                </c:pt>
                <c:pt idx="1109">
                  <c:v>22.12</c:v>
                </c:pt>
                <c:pt idx="1110">
                  <c:v>22.12</c:v>
                </c:pt>
                <c:pt idx="1111">
                  <c:v>22.12</c:v>
                </c:pt>
                <c:pt idx="1112">
                  <c:v>22.12</c:v>
                </c:pt>
                <c:pt idx="1113">
                  <c:v>22.12</c:v>
                </c:pt>
                <c:pt idx="1114">
                  <c:v>22.12</c:v>
                </c:pt>
                <c:pt idx="1115">
                  <c:v>22.12</c:v>
                </c:pt>
                <c:pt idx="1116">
                  <c:v>22.12</c:v>
                </c:pt>
                <c:pt idx="1117">
                  <c:v>22.12</c:v>
                </c:pt>
                <c:pt idx="1118">
                  <c:v>22.12</c:v>
                </c:pt>
                <c:pt idx="1119">
                  <c:v>22.12</c:v>
                </c:pt>
                <c:pt idx="1120">
                  <c:v>22.12</c:v>
                </c:pt>
                <c:pt idx="1121">
                  <c:v>22.12</c:v>
                </c:pt>
                <c:pt idx="1122">
                  <c:v>22.12</c:v>
                </c:pt>
                <c:pt idx="1123">
                  <c:v>22.12</c:v>
                </c:pt>
                <c:pt idx="1124">
                  <c:v>22.12</c:v>
                </c:pt>
                <c:pt idx="1125">
                  <c:v>22.12</c:v>
                </c:pt>
                <c:pt idx="1126">
                  <c:v>22.12</c:v>
                </c:pt>
                <c:pt idx="1127">
                  <c:v>22.12</c:v>
                </c:pt>
                <c:pt idx="1128">
                  <c:v>22.12</c:v>
                </c:pt>
                <c:pt idx="1129">
                  <c:v>22.12</c:v>
                </c:pt>
                <c:pt idx="1130">
                  <c:v>22.12</c:v>
                </c:pt>
                <c:pt idx="1131">
                  <c:v>22.12</c:v>
                </c:pt>
                <c:pt idx="1132">
                  <c:v>22.12</c:v>
                </c:pt>
                <c:pt idx="1133">
                  <c:v>22.12</c:v>
                </c:pt>
                <c:pt idx="1134">
                  <c:v>22.12</c:v>
                </c:pt>
                <c:pt idx="1135">
                  <c:v>22.12</c:v>
                </c:pt>
                <c:pt idx="1136">
                  <c:v>22.12</c:v>
                </c:pt>
                <c:pt idx="1137">
                  <c:v>22.12</c:v>
                </c:pt>
                <c:pt idx="1138">
                  <c:v>22.12</c:v>
                </c:pt>
                <c:pt idx="1139">
                  <c:v>22.12</c:v>
                </c:pt>
                <c:pt idx="1140">
                  <c:v>22.12</c:v>
                </c:pt>
                <c:pt idx="1141">
                  <c:v>22.12</c:v>
                </c:pt>
                <c:pt idx="1142">
                  <c:v>22.12</c:v>
                </c:pt>
                <c:pt idx="1143">
                  <c:v>22.12</c:v>
                </c:pt>
                <c:pt idx="1144">
                  <c:v>22.12</c:v>
                </c:pt>
                <c:pt idx="1145">
                  <c:v>22.12</c:v>
                </c:pt>
                <c:pt idx="1146">
                  <c:v>22.12</c:v>
                </c:pt>
                <c:pt idx="1147">
                  <c:v>22.12</c:v>
                </c:pt>
                <c:pt idx="1148">
                  <c:v>22.12</c:v>
                </c:pt>
                <c:pt idx="1149">
                  <c:v>22.12</c:v>
                </c:pt>
                <c:pt idx="1150">
                  <c:v>22.12</c:v>
                </c:pt>
                <c:pt idx="1151">
                  <c:v>22.12</c:v>
                </c:pt>
                <c:pt idx="1152">
                  <c:v>22.19</c:v>
                </c:pt>
                <c:pt idx="1153">
                  <c:v>22.12</c:v>
                </c:pt>
                <c:pt idx="1154">
                  <c:v>22.12</c:v>
                </c:pt>
                <c:pt idx="1155">
                  <c:v>22.12</c:v>
                </c:pt>
                <c:pt idx="1156">
                  <c:v>22.12</c:v>
                </c:pt>
                <c:pt idx="1157">
                  <c:v>22.12</c:v>
                </c:pt>
                <c:pt idx="1158">
                  <c:v>22.12</c:v>
                </c:pt>
                <c:pt idx="1159">
                  <c:v>22.12</c:v>
                </c:pt>
                <c:pt idx="1160">
                  <c:v>22.12</c:v>
                </c:pt>
                <c:pt idx="1161">
                  <c:v>22.19</c:v>
                </c:pt>
                <c:pt idx="1162">
                  <c:v>22.12</c:v>
                </c:pt>
                <c:pt idx="1163">
                  <c:v>22.12</c:v>
                </c:pt>
                <c:pt idx="1164">
                  <c:v>22.12</c:v>
                </c:pt>
                <c:pt idx="1165">
                  <c:v>22.19</c:v>
                </c:pt>
                <c:pt idx="1166">
                  <c:v>22.19</c:v>
                </c:pt>
                <c:pt idx="1167">
                  <c:v>22.19</c:v>
                </c:pt>
                <c:pt idx="1168">
                  <c:v>22.12</c:v>
                </c:pt>
                <c:pt idx="1169">
                  <c:v>22.12</c:v>
                </c:pt>
                <c:pt idx="1170">
                  <c:v>22.12</c:v>
                </c:pt>
                <c:pt idx="1171">
                  <c:v>22.12</c:v>
                </c:pt>
                <c:pt idx="1172">
                  <c:v>22.19</c:v>
                </c:pt>
                <c:pt idx="1173">
                  <c:v>22.19</c:v>
                </c:pt>
                <c:pt idx="1174">
                  <c:v>22.19</c:v>
                </c:pt>
                <c:pt idx="1175">
                  <c:v>22.19</c:v>
                </c:pt>
                <c:pt idx="1176">
                  <c:v>22.19</c:v>
                </c:pt>
                <c:pt idx="1177">
                  <c:v>22.19</c:v>
                </c:pt>
                <c:pt idx="1178">
                  <c:v>22.19</c:v>
                </c:pt>
                <c:pt idx="1179">
                  <c:v>22.19</c:v>
                </c:pt>
                <c:pt idx="1180">
                  <c:v>22.19</c:v>
                </c:pt>
                <c:pt idx="1181">
                  <c:v>22.12</c:v>
                </c:pt>
                <c:pt idx="1182">
                  <c:v>22.19</c:v>
                </c:pt>
                <c:pt idx="1183">
                  <c:v>22.19</c:v>
                </c:pt>
                <c:pt idx="1184">
                  <c:v>22.19</c:v>
                </c:pt>
                <c:pt idx="1185">
                  <c:v>22.19</c:v>
                </c:pt>
                <c:pt idx="1186">
                  <c:v>22.19</c:v>
                </c:pt>
                <c:pt idx="1187">
                  <c:v>22.19</c:v>
                </c:pt>
                <c:pt idx="1188">
                  <c:v>22.19</c:v>
                </c:pt>
                <c:pt idx="1189">
                  <c:v>22.19</c:v>
                </c:pt>
                <c:pt idx="1190">
                  <c:v>22.19</c:v>
                </c:pt>
                <c:pt idx="1191">
                  <c:v>22.19</c:v>
                </c:pt>
                <c:pt idx="1192">
                  <c:v>22.19</c:v>
                </c:pt>
                <c:pt idx="1193">
                  <c:v>22.19</c:v>
                </c:pt>
                <c:pt idx="1194">
                  <c:v>22.19</c:v>
                </c:pt>
                <c:pt idx="1195">
                  <c:v>22.19</c:v>
                </c:pt>
                <c:pt idx="1196">
                  <c:v>22.19</c:v>
                </c:pt>
                <c:pt idx="1197">
                  <c:v>22.19</c:v>
                </c:pt>
                <c:pt idx="1198">
                  <c:v>22.19</c:v>
                </c:pt>
                <c:pt idx="1199">
                  <c:v>22.19</c:v>
                </c:pt>
                <c:pt idx="1200">
                  <c:v>22.19</c:v>
                </c:pt>
                <c:pt idx="1201">
                  <c:v>22.19</c:v>
                </c:pt>
                <c:pt idx="1202">
                  <c:v>22.25</c:v>
                </c:pt>
                <c:pt idx="1203">
                  <c:v>22.25</c:v>
                </c:pt>
                <c:pt idx="1204">
                  <c:v>22.25</c:v>
                </c:pt>
                <c:pt idx="1205">
                  <c:v>22.25</c:v>
                </c:pt>
                <c:pt idx="1206">
                  <c:v>22.25</c:v>
                </c:pt>
                <c:pt idx="1207">
                  <c:v>22.25</c:v>
                </c:pt>
                <c:pt idx="1208">
                  <c:v>22.25</c:v>
                </c:pt>
                <c:pt idx="1209">
                  <c:v>22.19</c:v>
                </c:pt>
                <c:pt idx="1210">
                  <c:v>22.25</c:v>
                </c:pt>
                <c:pt idx="1211">
                  <c:v>22.31</c:v>
                </c:pt>
                <c:pt idx="1212">
                  <c:v>22.31</c:v>
                </c:pt>
                <c:pt idx="1213">
                  <c:v>22.31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14C-4878-922D-5DC7A0866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4409648"/>
        <c:axId val="914413256"/>
      </c:scatterChart>
      <c:valAx>
        <c:axId val="91332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325536"/>
        <c:crosses val="autoZero"/>
        <c:crossBetween val="midCat"/>
      </c:valAx>
      <c:valAx>
        <c:axId val="9133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Pressure (Pa)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321600"/>
        <c:crosses val="autoZero"/>
        <c:crossBetween val="midCat"/>
      </c:valAx>
      <c:valAx>
        <c:axId val="914413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409648"/>
        <c:crosses val="max"/>
        <c:crossBetween val="midCat"/>
      </c:valAx>
      <c:valAx>
        <c:axId val="91440964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413256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9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353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11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315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4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89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011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418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75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882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53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EE3-AB1F-4275-8B4A-D7151AE0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Data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FCFF-CDDE-4A6D-8984-2C2E8ED8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IIB Project – </a:t>
            </a:r>
            <a:r>
              <a:rPr lang="en-US" dirty="0" err="1"/>
              <a:t>Michaelmas</a:t>
            </a:r>
            <a:r>
              <a:rPr lang="en-US" dirty="0"/>
              <a:t>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484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5468-6997-4FE8-9AEA-81ADCD27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Cheap DGPS</a:t>
            </a:r>
            <a:endParaRPr lang="en-GB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13C7B5CB-761D-48CD-B1A5-ED56A9D5C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13" t="3224" r="8446" b="9442"/>
          <a:stretch/>
        </p:blipFill>
        <p:spPr>
          <a:xfrm>
            <a:off x="2377027" y="1691322"/>
            <a:ext cx="6750605" cy="3733743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A1272-F173-42CF-821E-86A6E2B4F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47225"/>
              </p:ext>
            </p:extLst>
          </p:nvPr>
        </p:nvGraphicFramePr>
        <p:xfrm>
          <a:off x="1098250" y="5498674"/>
          <a:ext cx="9308160" cy="1263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040">
                  <a:extLst>
                    <a:ext uri="{9D8B030D-6E8A-4147-A177-3AD203B41FA5}">
                      <a16:colId xmlns:a16="http://schemas.microsoft.com/office/drawing/2014/main" val="532663140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1488966391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4106073942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2305031246"/>
                    </a:ext>
                  </a:extLst>
                </a:gridCol>
              </a:tblGrid>
              <a:tr h="627432">
                <a:tc>
                  <a:txBody>
                    <a:bodyPr/>
                    <a:lstStyle/>
                    <a:p>
                      <a:r>
                        <a:rPr lang="en-US" sz="1400" dirty="0"/>
                        <a:t>‘50m Test’</a:t>
                      </a:r>
                    </a:p>
                    <a:p>
                      <a:r>
                        <a:rPr lang="en-US" sz="1400" dirty="0"/>
                        <a:t>True distance = 45.72m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 Delta (m)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MSE (m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σ</a:t>
                      </a:r>
                      <a:r>
                        <a:rPr lang="en-US" sz="1400" dirty="0"/>
                        <a:t> (m)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4492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r>
                        <a:rPr lang="en-US" sz="1400" dirty="0"/>
                        <a:t>Uncorrected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2.8443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0.5862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0.7652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2086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r>
                        <a:rPr lang="en-US" sz="1400" dirty="0"/>
                        <a:t>Corrected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4.3862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0.7576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0.8703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5916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DD0D-99E7-4D54-A31A-AAB88039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Cheap DGPS</a:t>
            </a:r>
            <a:endParaRPr lang="en-GB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ADF3AF8-81D9-4849-9D22-32DDD7DC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0" t="11742" r="9277" b="4071"/>
          <a:stretch/>
        </p:blipFill>
        <p:spPr>
          <a:xfrm>
            <a:off x="1261871" y="1910113"/>
            <a:ext cx="8949951" cy="45206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3FDB3A-CE10-4420-A64B-07E09B257016}"/>
              </a:ext>
            </a:extLst>
          </p:cNvPr>
          <p:cNvSpPr txBox="1"/>
          <p:nvPr/>
        </p:nvSpPr>
        <p:spPr>
          <a:xfrm>
            <a:off x="2456666" y="6357110"/>
            <a:ext cx="656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Latitude-Longitude plot for the 50m test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EF7266-20AB-4367-A7D0-45352FDD2818}"/>
              </a:ext>
            </a:extLst>
          </p:cNvPr>
          <p:cNvGrpSpPr/>
          <p:nvPr/>
        </p:nvGrpSpPr>
        <p:grpSpPr>
          <a:xfrm>
            <a:off x="2424080" y="1982222"/>
            <a:ext cx="8858049" cy="3922207"/>
            <a:chOff x="2424080" y="1982222"/>
            <a:chExt cx="8858049" cy="392220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644898-4305-43CB-AB97-7A9603C0D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4220" y="2282932"/>
              <a:ext cx="994181" cy="128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DB59CD54-A282-4BF1-97D8-D7EE8C36AF9F}"/>
                </a:ext>
              </a:extLst>
            </p:cNvPr>
            <p:cNvSpPr/>
            <p:nvPr/>
          </p:nvSpPr>
          <p:spPr>
            <a:xfrm rot="10800000">
              <a:off x="10211822" y="1982222"/>
              <a:ext cx="177971" cy="7302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36B73-E780-44AD-B806-C2AAE0620F2E}"/>
                </a:ext>
              </a:extLst>
            </p:cNvPr>
            <p:cNvSpPr txBox="1"/>
            <p:nvPr/>
          </p:nvSpPr>
          <p:spPr>
            <a:xfrm>
              <a:off x="7494777" y="2257918"/>
              <a:ext cx="1667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Average Location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EFAAE6-673F-478D-94B4-F2123055299D}"/>
                </a:ext>
              </a:extLst>
            </p:cNvPr>
            <p:cNvSpPr txBox="1"/>
            <p:nvPr/>
          </p:nvSpPr>
          <p:spPr>
            <a:xfrm>
              <a:off x="10300807" y="2193479"/>
              <a:ext cx="981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Variation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E337EE9-C428-4904-BBA6-1B7177F1D781}"/>
                </a:ext>
              </a:extLst>
            </p:cNvPr>
            <p:cNvSpPr/>
            <p:nvPr/>
          </p:nvSpPr>
          <p:spPr>
            <a:xfrm>
              <a:off x="2424080" y="4931347"/>
              <a:ext cx="85918" cy="733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F99494-1BDC-4AA7-858C-7F8B7C5909A0}"/>
                </a:ext>
              </a:extLst>
            </p:cNvPr>
            <p:cNvSpPr txBox="1"/>
            <p:nvPr/>
          </p:nvSpPr>
          <p:spPr>
            <a:xfrm>
              <a:off x="2456666" y="5143970"/>
              <a:ext cx="1305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CA02C"/>
                  </a:solidFill>
                </a:rPr>
                <a:t>‘Uncorrected’</a:t>
              </a:r>
              <a:endParaRPr lang="en-GB" sz="1400" dirty="0">
                <a:solidFill>
                  <a:srgbClr val="2CA02C"/>
                </a:solidFill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B9E4099D-3925-4D9C-BBB5-48AA4EF3DE15}"/>
                </a:ext>
              </a:extLst>
            </p:cNvPr>
            <p:cNvSpPr/>
            <p:nvPr/>
          </p:nvSpPr>
          <p:spPr>
            <a:xfrm>
              <a:off x="3641521" y="4524239"/>
              <a:ext cx="85918" cy="13801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94C031-182E-45C5-85F2-55CD032B6A78}"/>
                </a:ext>
              </a:extLst>
            </p:cNvPr>
            <p:cNvSpPr/>
            <p:nvPr/>
          </p:nvSpPr>
          <p:spPr>
            <a:xfrm>
              <a:off x="3761928" y="5029668"/>
              <a:ext cx="2350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7F0E"/>
                  </a:solidFill>
                </a:rPr>
                <a:t>‘Corrected’ ≈</a:t>
              </a:r>
              <a:r>
                <a:rPr lang="el-GR" dirty="0">
                  <a:solidFill>
                    <a:srgbClr val="FF7F0E"/>
                  </a:solidFill>
                </a:rPr>
                <a:t>Σ</a:t>
              </a:r>
              <a:r>
                <a:rPr lang="en-US" dirty="0">
                  <a:solidFill>
                    <a:srgbClr val="FF7F0E"/>
                  </a:solidFill>
                </a:rPr>
                <a:t>Errors</a:t>
              </a:r>
              <a:endParaRPr lang="en-GB" dirty="0">
                <a:solidFill>
                  <a:srgbClr val="FF7F0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86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98BA-5154-4F54-8E6C-60C774E3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Altitude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79C79D-D19C-48FA-99BD-AF2029D7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0987" y="6180137"/>
            <a:ext cx="4480560" cy="5283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Steady vs Temp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801FDF-AF6B-4A71-9B9A-55518241F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952" y="6235460"/>
            <a:ext cx="4480560" cy="4176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Walk about</a:t>
            </a:r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D5CF86A-537D-4C72-974B-07944D8A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20246"/>
              </p:ext>
            </p:extLst>
          </p:nvPr>
        </p:nvGraphicFramePr>
        <p:xfrm>
          <a:off x="6108192" y="1760563"/>
          <a:ext cx="4688133" cy="44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CA26E7D-6985-406F-9277-B56E8B6A2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20248"/>
              </p:ext>
            </p:extLst>
          </p:nvPr>
        </p:nvGraphicFramePr>
        <p:xfrm>
          <a:off x="500082" y="1691322"/>
          <a:ext cx="5778798" cy="441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54550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685-5D5B-4C5D-8468-8BD87B73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480560" cy="1325562"/>
          </a:xfrm>
        </p:spPr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07C5-842B-48C1-B6D6-43C20DEC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/>
          <a:p>
            <a:r>
              <a:rPr lang="en-US" dirty="0"/>
              <a:t>DGPS may not be the way to go</a:t>
            </a:r>
          </a:p>
          <a:p>
            <a:pPr lvl="1"/>
            <a:r>
              <a:rPr lang="en-US" dirty="0"/>
              <a:t>No drastic improvement</a:t>
            </a:r>
          </a:p>
          <a:p>
            <a:pPr lvl="1"/>
            <a:r>
              <a:rPr lang="en-US" dirty="0"/>
              <a:t>Sometimes makes it worse</a:t>
            </a:r>
          </a:p>
          <a:p>
            <a:r>
              <a:rPr lang="en-US" dirty="0"/>
              <a:t>Pressure sensor suitable for the roll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7459D-88DA-4832-A3C4-23EBE42CC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</p:spPr>
        <p:txBody>
          <a:bodyPr/>
          <a:lstStyle/>
          <a:p>
            <a:r>
              <a:rPr lang="en-US" dirty="0"/>
              <a:t>Investigate fix vs frequency</a:t>
            </a:r>
          </a:p>
          <a:p>
            <a:r>
              <a:rPr lang="en-US" dirty="0"/>
              <a:t>Look at a moving roaming station</a:t>
            </a:r>
          </a:p>
          <a:p>
            <a:r>
              <a:rPr lang="en-US" dirty="0"/>
              <a:t>Does satellites in view have an effect?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C313B9-1ADB-4CDC-859A-915223DD0EDE}"/>
              </a:ext>
            </a:extLst>
          </p:cNvPr>
          <p:cNvSpPr txBox="1">
            <a:spLocks/>
          </p:cNvSpPr>
          <p:nvPr/>
        </p:nvSpPr>
        <p:spPr>
          <a:xfrm>
            <a:off x="6126480" y="325718"/>
            <a:ext cx="44805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Further Work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276C4-A67E-4420-9B94-68F0E555F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59"/>
          <a:stretch/>
        </p:blipFill>
        <p:spPr>
          <a:xfrm>
            <a:off x="6405293" y="3039170"/>
            <a:ext cx="3815667" cy="3279028"/>
          </a:xfrm>
          <a:prstGeom prst="rect">
            <a:avLst/>
          </a:prstGeom>
        </p:spPr>
      </p:pic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91787529-4B11-4BD0-8083-C4D8E1390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0" t="62218" r="83422" b="11269"/>
          <a:stretch/>
        </p:blipFill>
        <p:spPr>
          <a:xfrm>
            <a:off x="2311103" y="3424209"/>
            <a:ext cx="732406" cy="2624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587E23-5173-4196-9680-8CBBEDD2924C}"/>
              </a:ext>
            </a:extLst>
          </p:cNvPr>
          <p:cNvSpPr txBox="1"/>
          <p:nvPr/>
        </p:nvSpPr>
        <p:spPr>
          <a:xfrm>
            <a:off x="3506645" y="4730501"/>
            <a:ext cx="19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F0E"/>
                </a:solidFill>
              </a:rPr>
              <a:t>Corrected</a:t>
            </a:r>
            <a:endParaRPr lang="en-GB" dirty="0">
              <a:solidFill>
                <a:srgbClr val="FF7F0E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8B30D7F-F8E9-4F3C-914C-6C145413B74B}"/>
              </a:ext>
            </a:extLst>
          </p:cNvPr>
          <p:cNvSpPr/>
          <p:nvPr/>
        </p:nvSpPr>
        <p:spPr>
          <a:xfrm>
            <a:off x="3206651" y="3484736"/>
            <a:ext cx="295501" cy="2528177"/>
          </a:xfrm>
          <a:prstGeom prst="rightBrace">
            <a:avLst>
              <a:gd name="adj1" fmla="val 8333"/>
              <a:gd name="adj2" fmla="val 56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7924A61-B63A-4756-A214-4CB207CEB7A2}"/>
              </a:ext>
            </a:extLst>
          </p:cNvPr>
          <p:cNvSpPr/>
          <p:nvPr/>
        </p:nvSpPr>
        <p:spPr>
          <a:xfrm rot="10800000">
            <a:off x="1938761" y="4219519"/>
            <a:ext cx="295501" cy="14279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832E4-20AA-4890-B86E-EEE0D6E0A300}"/>
              </a:ext>
            </a:extLst>
          </p:cNvPr>
          <p:cNvSpPr/>
          <p:nvPr/>
        </p:nvSpPr>
        <p:spPr>
          <a:xfrm>
            <a:off x="503480" y="4748825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CA02C"/>
                </a:solidFill>
              </a:rPr>
              <a:t>Uncorrected</a:t>
            </a:r>
          </a:p>
        </p:txBody>
      </p:sp>
    </p:spTree>
    <p:extLst>
      <p:ext uri="{BB962C8B-B14F-4D97-AF65-F5344CB8AC3E}">
        <p14:creationId xmlns:p14="http://schemas.microsoft.com/office/powerpoint/2010/main" val="5960101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EE3-AB1F-4275-8B4A-D7151AE0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Data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FCFF-CDDE-4A6D-8984-2C2E8ED8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IIB Project – </a:t>
            </a:r>
            <a:r>
              <a:rPr lang="en-US" dirty="0" err="1"/>
              <a:t>Michaelmas</a:t>
            </a:r>
            <a:r>
              <a:rPr lang="en-US" dirty="0"/>
              <a:t>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467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78E7-F731-4FA6-8153-07F8F08E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land here?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1DCD-1CBF-458C-BCDD-96E6ED6433C2}"/>
              </a:ext>
            </a:extLst>
          </p:cNvPr>
          <p:cNvGrpSpPr/>
          <p:nvPr/>
        </p:nvGrpSpPr>
        <p:grpSpPr>
          <a:xfrm>
            <a:off x="1261872" y="1691322"/>
            <a:ext cx="3958135" cy="2447311"/>
            <a:chOff x="1261872" y="1691322"/>
            <a:chExt cx="3958135" cy="24473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B38B73-36E0-41D9-89A0-178A9790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872" y="1691322"/>
              <a:ext cx="3485133" cy="19566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186DE8-5F5E-4092-BBC9-4DAD9F4C8621}"/>
                </a:ext>
              </a:extLst>
            </p:cNvPr>
            <p:cNvSpPr txBox="1"/>
            <p:nvPr/>
          </p:nvSpPr>
          <p:spPr>
            <a:xfrm>
              <a:off x="1261872" y="3769301"/>
              <a:ext cx="3958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London City Airport (LYC): 1,508m</a:t>
              </a:r>
              <a:endParaRPr lang="en-GB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8DA41E-F252-4460-AE97-68888A37AA48}"/>
              </a:ext>
            </a:extLst>
          </p:cNvPr>
          <p:cNvGrpSpPr/>
          <p:nvPr/>
        </p:nvGrpSpPr>
        <p:grpSpPr>
          <a:xfrm>
            <a:off x="2110284" y="4414950"/>
            <a:ext cx="7063394" cy="2229037"/>
            <a:chOff x="2110284" y="4414950"/>
            <a:chExt cx="7063394" cy="22290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6AA7A7-0C16-4412-992D-39D61F03D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0284" y="4414950"/>
              <a:ext cx="3733636" cy="222903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81D00-E337-4452-BDA4-B7886C1D8328}"/>
                </a:ext>
              </a:extLst>
            </p:cNvPr>
            <p:cNvSpPr/>
            <p:nvPr/>
          </p:nvSpPr>
          <p:spPr>
            <a:xfrm>
              <a:off x="5843920" y="5291911"/>
              <a:ext cx="332975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Courchevel-670 (CVF) : 537m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At altitude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Mountains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18%  gradient</a:t>
              </a:r>
              <a:endParaRPr lang="en-GB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D9FEC1-1681-4D73-AADE-63E4FE4B1C95}"/>
              </a:ext>
            </a:extLst>
          </p:cNvPr>
          <p:cNvGrpSpPr/>
          <p:nvPr/>
        </p:nvGrpSpPr>
        <p:grpSpPr>
          <a:xfrm>
            <a:off x="6936727" y="1691322"/>
            <a:ext cx="3993401" cy="3278308"/>
            <a:chOff x="6936727" y="1691322"/>
            <a:chExt cx="3993401" cy="32783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CA70E2-42C2-4190-A2E2-7BAA402D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1995" y="1691322"/>
              <a:ext cx="3438546" cy="229348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1A3936-F86E-49AB-B9BA-81D94CB58859}"/>
                </a:ext>
              </a:extLst>
            </p:cNvPr>
            <p:cNvSpPr/>
            <p:nvPr/>
          </p:nvSpPr>
          <p:spPr>
            <a:xfrm>
              <a:off x="6936727" y="4046300"/>
              <a:ext cx="399340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Barra Airport (BRR): 680,799,846m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Tide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415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0783-40BD-4B11-983A-96C1E68D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Take-off and landing parameters</a:t>
            </a:r>
            <a:endParaRPr lang="en-GB" dirty="0"/>
          </a:p>
        </p:txBody>
      </p:sp>
      <p:pic>
        <p:nvPicPr>
          <p:cNvPr id="18" name="Content Placeholder 1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F375A3-7A0F-4D10-8659-FD6C6614B9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828800"/>
            <a:ext cx="4479925" cy="205055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4EBE5F-B826-40A5-916B-69A043A738FF}"/>
              </a:ext>
            </a:extLst>
          </p:cNvPr>
          <p:cNvSpPr txBox="1"/>
          <p:nvPr/>
        </p:nvSpPr>
        <p:spPr>
          <a:xfrm>
            <a:off x="1261872" y="1828800"/>
            <a:ext cx="4375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Paraments we need: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Ground Roll – Distance to take off/land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to clear 50ft (15.2m) – Get over obstacles, ensure great enough climb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Runway surface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from Performance charts or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 conditions, how far do I need?</a:t>
            </a:r>
            <a:endParaRPr lang="en-GB" dirty="0"/>
          </a:p>
        </p:txBody>
      </p:sp>
      <p:pic>
        <p:nvPicPr>
          <p:cNvPr id="4" name="Picture 3" descr="A screenshot of text&#10;&#10;Description generated with high confidence">
            <a:extLst>
              <a:ext uri="{FF2B5EF4-FFF2-40B4-BE49-F238E27FC236}">
                <a16:creationId xmlns:a16="http://schemas.microsoft.com/office/drawing/2014/main" id="{5CD9A6AF-43C4-4BCF-97E3-142AB0DA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47" y="4195166"/>
            <a:ext cx="4479925" cy="21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86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A753-DE25-4960-A127-39AB3839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Calculation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8C763E-7141-440E-A04C-350BFB309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3893270"/>
            <a:ext cx="4480560" cy="2286867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r>
              <a:rPr lang="en-US" dirty="0"/>
              <a:t>Simple, cheap</a:t>
            </a:r>
          </a:p>
          <a:p>
            <a:r>
              <a:rPr lang="en-US" dirty="0"/>
              <a:t>Can be implemented in software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2EC334-204C-4442-9914-85D304AC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1" y="1668622"/>
            <a:ext cx="8961121" cy="2224646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Method</a:t>
            </a:r>
          </a:p>
          <a:p>
            <a:pPr marL="0" indent="0">
              <a:buNone/>
            </a:pPr>
            <a:r>
              <a:rPr lang="en-US" dirty="0"/>
              <a:t>Take all your parameters, conditions </a:t>
            </a:r>
            <a:br>
              <a:rPr lang="en-US" dirty="0"/>
            </a:br>
            <a:r>
              <a:rPr lang="en-US" dirty="0"/>
              <a:t>and equations of motion and crunch </a:t>
            </a:r>
            <a:br>
              <a:rPr lang="en-US" dirty="0"/>
            </a:br>
            <a:r>
              <a:rPr lang="en-US" dirty="0"/>
              <a:t>through it</a:t>
            </a:r>
            <a:endParaRPr lang="en-GB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67BC9EDB-00FD-4253-953A-27BC78412AD7}"/>
              </a:ext>
            </a:extLst>
          </p:cNvPr>
          <p:cNvSpPr txBox="1">
            <a:spLocks/>
          </p:cNvSpPr>
          <p:nvPr/>
        </p:nvSpPr>
        <p:spPr>
          <a:xfrm>
            <a:off x="5742432" y="3893269"/>
            <a:ext cx="4480560" cy="22868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Drawbacks</a:t>
            </a:r>
          </a:p>
          <a:p>
            <a:r>
              <a:rPr lang="en-US" dirty="0"/>
              <a:t>Laborious, time consuming</a:t>
            </a:r>
          </a:p>
          <a:p>
            <a:r>
              <a:rPr lang="en-US" dirty="0"/>
              <a:t>Model gets more complex the more parameters there are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5D4F7-C306-46A5-B705-E27CE1036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52" t="45359" r="20595" b="47732"/>
          <a:stretch/>
        </p:blipFill>
        <p:spPr>
          <a:xfrm>
            <a:off x="6953768" y="2993318"/>
            <a:ext cx="3103735" cy="819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FA00A-53C7-4CFB-8A85-820B663D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75" t="66166" r="41746" b="28254"/>
          <a:stretch/>
        </p:blipFill>
        <p:spPr>
          <a:xfrm>
            <a:off x="7467600" y="2009190"/>
            <a:ext cx="2540128" cy="73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61597-4916-405A-9AE7-794345D5D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6" t="44649" r="61527" b="47732"/>
          <a:stretch/>
        </p:blipFill>
        <p:spPr>
          <a:xfrm>
            <a:off x="5262616" y="2994184"/>
            <a:ext cx="1691152" cy="8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411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38B-2480-40BE-96C8-4BF38AC0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“By-eye”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2487E46F-4899-49E1-B4C1-0E126A47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1" y="1668622"/>
            <a:ext cx="8961121" cy="2224646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Method</a:t>
            </a:r>
          </a:p>
          <a:p>
            <a:pPr marL="0" indent="0">
              <a:buNone/>
            </a:pPr>
            <a:r>
              <a:rPr lang="en-US" dirty="0"/>
              <a:t>Plane has all the instruments, runways</a:t>
            </a:r>
            <a:br>
              <a:rPr lang="en-US" dirty="0"/>
            </a:br>
            <a:r>
              <a:rPr lang="en-US" dirty="0"/>
              <a:t>have distance markings, just judge it </a:t>
            </a:r>
            <a:br>
              <a:rPr lang="en-US" dirty="0"/>
            </a:br>
            <a:r>
              <a:rPr lang="en-US" dirty="0"/>
              <a:t>while you take off</a:t>
            </a:r>
            <a:endParaRPr lang="en-GB" dirty="0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7B33D6DE-4711-467E-852B-E699B6A898DF}"/>
              </a:ext>
            </a:extLst>
          </p:cNvPr>
          <p:cNvSpPr txBox="1">
            <a:spLocks/>
          </p:cNvSpPr>
          <p:nvPr/>
        </p:nvSpPr>
        <p:spPr>
          <a:xfrm>
            <a:off x="5742432" y="3893269"/>
            <a:ext cx="4480560" cy="22868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Drawbacks</a:t>
            </a:r>
          </a:p>
          <a:p>
            <a:r>
              <a:rPr lang="en-US" dirty="0"/>
              <a:t>Not very accurate</a:t>
            </a:r>
          </a:p>
          <a:p>
            <a:r>
              <a:rPr lang="en-US" dirty="0"/>
              <a:t>Another thing for the test pilot to be worrying about</a:t>
            </a:r>
            <a:endParaRPr lang="en-GB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386A6571-CBE2-44F7-A47B-2107F6E2D7C0}"/>
              </a:ext>
            </a:extLst>
          </p:cNvPr>
          <p:cNvSpPr txBox="1">
            <a:spLocks/>
          </p:cNvSpPr>
          <p:nvPr/>
        </p:nvSpPr>
        <p:spPr>
          <a:xfrm>
            <a:off x="1261871" y="3893269"/>
            <a:ext cx="4480560" cy="22868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r>
              <a:rPr lang="en-US" dirty="0"/>
              <a:t>The simplest bar far</a:t>
            </a:r>
          </a:p>
          <a:p>
            <a:r>
              <a:rPr lang="en-US" dirty="0"/>
              <a:t>No special equipment or complex calculation required</a:t>
            </a:r>
            <a:endParaRPr lang="en-GB" dirty="0"/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F2B3C93-A566-40B1-863E-F5F84DC4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2001" y="1513841"/>
            <a:ext cx="4099796" cy="25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152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5BC4-ACB7-4248-B14E-1233768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Differential GPS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118B4453-AB2B-428C-8F54-976D4D74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1" y="1668622"/>
            <a:ext cx="8961121" cy="2224646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Method</a:t>
            </a:r>
          </a:p>
          <a:p>
            <a:pPr marL="0" indent="0">
              <a:buNone/>
            </a:pPr>
            <a:r>
              <a:rPr lang="en-US" dirty="0"/>
              <a:t>Using a GPS base station that has a</a:t>
            </a:r>
            <a:br>
              <a:rPr lang="en-US" dirty="0"/>
            </a:br>
            <a:r>
              <a:rPr lang="en-US" dirty="0"/>
              <a:t>known, fixed location, correct the errors </a:t>
            </a:r>
            <a:br>
              <a:rPr lang="en-US" dirty="0"/>
            </a:br>
            <a:r>
              <a:rPr lang="en-US" dirty="0"/>
              <a:t>from the aircrafts GPS to get a accurate</a:t>
            </a:r>
            <a:br>
              <a:rPr lang="en-US" dirty="0"/>
            </a:br>
            <a:r>
              <a:rPr lang="en-US" dirty="0"/>
              <a:t>reading of distance. Use the altimeter</a:t>
            </a:r>
            <a:br>
              <a:rPr lang="en-US" dirty="0"/>
            </a:br>
            <a:r>
              <a:rPr lang="en-US" dirty="0"/>
              <a:t>to get distance to clear 50ft.</a:t>
            </a:r>
            <a:endParaRPr lang="en-GB" dirty="0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AACF8A41-C664-498A-A7E3-C5C86B036F54}"/>
              </a:ext>
            </a:extLst>
          </p:cNvPr>
          <p:cNvSpPr txBox="1">
            <a:spLocks/>
          </p:cNvSpPr>
          <p:nvPr/>
        </p:nvSpPr>
        <p:spPr>
          <a:xfrm>
            <a:off x="5742432" y="3893269"/>
            <a:ext cx="4480560" cy="22868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Drawbacks</a:t>
            </a:r>
          </a:p>
          <a:p>
            <a:r>
              <a:rPr lang="en-US" dirty="0"/>
              <a:t>DGPS-capable modules are very expensive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A67E9ED6-4F12-4F82-97EB-8879B0669B62}"/>
              </a:ext>
            </a:extLst>
          </p:cNvPr>
          <p:cNvSpPr txBox="1">
            <a:spLocks/>
          </p:cNvSpPr>
          <p:nvPr/>
        </p:nvSpPr>
        <p:spPr>
          <a:xfrm>
            <a:off x="1261871" y="3893269"/>
            <a:ext cx="4480560" cy="22868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r>
              <a:rPr lang="en-US" dirty="0"/>
              <a:t>Most accurate method</a:t>
            </a:r>
          </a:p>
          <a:p>
            <a:r>
              <a:rPr lang="en-US" dirty="0"/>
              <a:t>Many airports  already have base stations</a:t>
            </a:r>
            <a:endParaRPr lang="en-GB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5F273A6-85D3-427E-BA70-0376E05CB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624"/>
          <a:stretch/>
        </p:blipFill>
        <p:spPr>
          <a:xfrm>
            <a:off x="5412261" y="1691322"/>
            <a:ext cx="4810731" cy="2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31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BBA-8F02-45E4-8B80-F64F61DD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Goal of Project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1A35C-7A1B-4510-B792-5D552129A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/>
              <a:t>Goal</a:t>
            </a:r>
            <a:br>
              <a:rPr lang="en-US" u="sng"/>
            </a:br>
            <a:r>
              <a:rPr lang="en-US" i="1"/>
              <a:t>“Create a cheap module that can measure accurately ground roll, distance to clear 50ft and distance to descend 50ft for aircraft” </a:t>
            </a:r>
          </a:p>
          <a:p>
            <a:pPr marL="0" indent="0">
              <a:buNone/>
            </a:pPr>
            <a:r>
              <a:rPr lang="en-US" u="sng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~10Hz data acquisition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Get altitude to within 1ft (30cm)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Get distance to within 3ft (1m)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Cheap, small, easy to use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Post-processing saved data allowed, but real time results desirable</a:t>
            </a:r>
            <a:endParaRPr lang="en-GB"/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AD403C-061C-4DF6-A009-26FDCFAB9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323902"/>
            <a:ext cx="4481512" cy="3361134"/>
          </a:xfrm>
        </p:spPr>
      </p:pic>
    </p:spTree>
    <p:extLst>
      <p:ext uri="{BB962C8B-B14F-4D97-AF65-F5344CB8AC3E}">
        <p14:creationId xmlns:p14="http://schemas.microsoft.com/office/powerpoint/2010/main" val="18205361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FD43-0846-444D-B025-3174D134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2E6D-56E1-4E73-B144-904D13B28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Michaelmas</a:t>
            </a:r>
            <a:r>
              <a:rPr lang="en-US" b="1" dirty="0"/>
              <a:t> – Proof of concept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7764-BA28-4FC0-BC71-1E30CBAF3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Characters GPS and pressure sensor</a:t>
            </a:r>
          </a:p>
          <a:p>
            <a:r>
              <a:rPr lang="en-US" dirty="0"/>
              <a:t>Explore ways to make GPS readings more accurate</a:t>
            </a:r>
          </a:p>
          <a:p>
            <a:r>
              <a:rPr lang="en-US" dirty="0"/>
              <a:t>Decide on method of measuring distance and altitude going forward</a:t>
            </a:r>
          </a:p>
          <a:p>
            <a:r>
              <a:rPr lang="en-US" dirty="0"/>
              <a:t>Choose method of controlling electronics</a:t>
            </a:r>
          </a:p>
          <a:p>
            <a:r>
              <a:rPr lang="en-US" dirty="0"/>
              <a:t>Choose data processing method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A42C3-B4CD-401E-AAA5-0245D085D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/>
          <a:lstStyle/>
          <a:p>
            <a:r>
              <a:rPr lang="en-US" b="1" dirty="0"/>
              <a:t>Lent – Design, Build, Test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71183-0061-4004-AE25-35AB697E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1781646"/>
          </a:xfrm>
        </p:spPr>
        <p:txBody>
          <a:bodyPr/>
          <a:lstStyle/>
          <a:p>
            <a:r>
              <a:rPr lang="en-US" dirty="0"/>
              <a:t>Design PCB</a:t>
            </a:r>
          </a:p>
          <a:p>
            <a:r>
              <a:rPr lang="en-US" dirty="0"/>
              <a:t>Assembly PCB and module</a:t>
            </a:r>
          </a:p>
          <a:p>
            <a:r>
              <a:rPr lang="en-US" dirty="0"/>
              <a:t>Program microcontroller</a:t>
            </a:r>
          </a:p>
          <a:p>
            <a:r>
              <a:rPr lang="en-US" dirty="0"/>
              <a:t>Test module (department aircraft)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C7A88-5FC4-4753-B9E4-5FA565E8D31B}"/>
              </a:ext>
            </a:extLst>
          </p:cNvPr>
          <p:cNvSpPr/>
          <p:nvPr/>
        </p:nvSpPr>
        <p:spPr>
          <a:xfrm>
            <a:off x="6096000" y="51475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improvements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5621102-7A71-4CC9-849F-48F8E986D41E}"/>
              </a:ext>
            </a:extLst>
          </p:cNvPr>
          <p:cNvSpPr txBox="1">
            <a:spLocks/>
          </p:cNvSpPr>
          <p:nvPr/>
        </p:nvSpPr>
        <p:spPr>
          <a:xfrm>
            <a:off x="6126480" y="4289196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lang="en-US" sz="20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Easter – Wrap up</a:t>
            </a:r>
          </a:p>
        </p:txBody>
      </p:sp>
    </p:spTree>
    <p:extLst>
      <p:ext uri="{BB962C8B-B14F-4D97-AF65-F5344CB8AC3E}">
        <p14:creationId xmlns:p14="http://schemas.microsoft.com/office/powerpoint/2010/main" val="10094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58EB-4FDB-4B61-A09C-74CE854B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Cheap DGPS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CE653A-D112-4AFF-A77C-492CDBB54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11571"/>
              </p:ext>
            </p:extLst>
          </p:nvPr>
        </p:nvGraphicFramePr>
        <p:xfrm>
          <a:off x="1098250" y="5498674"/>
          <a:ext cx="9308160" cy="1263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040">
                  <a:extLst>
                    <a:ext uri="{9D8B030D-6E8A-4147-A177-3AD203B41FA5}">
                      <a16:colId xmlns:a16="http://schemas.microsoft.com/office/drawing/2014/main" val="532663140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1488966391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4106073942"/>
                    </a:ext>
                  </a:extLst>
                </a:gridCol>
                <a:gridCol w="2327040">
                  <a:extLst>
                    <a:ext uri="{9D8B030D-6E8A-4147-A177-3AD203B41FA5}">
                      <a16:colId xmlns:a16="http://schemas.microsoft.com/office/drawing/2014/main" val="2305031246"/>
                    </a:ext>
                  </a:extLst>
                </a:gridCol>
              </a:tblGrid>
              <a:tr h="627432">
                <a:tc>
                  <a:txBody>
                    <a:bodyPr/>
                    <a:lstStyle/>
                    <a:p>
                      <a:r>
                        <a:rPr lang="en-US" sz="1400" dirty="0"/>
                        <a:t>‘100m Test’</a:t>
                      </a:r>
                    </a:p>
                    <a:p>
                      <a:r>
                        <a:rPr lang="en-US" sz="1400" dirty="0"/>
                        <a:t>True distance = 91.44m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 Delta (m)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MSE (m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σ</a:t>
                      </a:r>
                      <a:r>
                        <a:rPr lang="en-US" sz="1400" dirty="0"/>
                        <a:t> (m)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4492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r>
                        <a:rPr lang="en-US" sz="1400" dirty="0"/>
                        <a:t>Uncorrected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1.3602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0.2507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2086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r>
                        <a:rPr lang="en-US" sz="1400" dirty="0"/>
                        <a:t>Corrected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1.3602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0.2246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0.4734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1023"/>
                  </a:ext>
                </a:extLst>
              </a:tr>
            </a:tbl>
          </a:graphicData>
        </a:graphic>
      </p:graphicFrame>
      <p:pic>
        <p:nvPicPr>
          <p:cNvPr id="12" name="Content Placeholder 11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A1414E0-FD83-4E9C-B922-A763B8D52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99" t="4231" r="8329" b="8751"/>
          <a:stretch/>
        </p:blipFill>
        <p:spPr>
          <a:xfrm>
            <a:off x="2315658" y="1701759"/>
            <a:ext cx="6873343" cy="3786477"/>
          </a:xfrm>
        </p:spPr>
      </p:pic>
    </p:spTree>
    <p:extLst>
      <p:ext uri="{BB962C8B-B14F-4D97-AF65-F5344CB8AC3E}">
        <p14:creationId xmlns:p14="http://schemas.microsoft.com/office/powerpoint/2010/main" val="33788558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2085</TotalTime>
  <Words>447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Aircraft Data Logger</vt:lpstr>
      <vt:lpstr>Can you land here?</vt:lpstr>
      <vt:lpstr>Take-off and landing parameters</vt:lpstr>
      <vt:lpstr>Method 1: Calculation</vt:lpstr>
      <vt:lpstr>Method 2: “By-eye”</vt:lpstr>
      <vt:lpstr>Method 3: Differential GPS</vt:lpstr>
      <vt:lpstr>Goal of Project</vt:lpstr>
      <vt:lpstr>Plan</vt:lpstr>
      <vt:lpstr>Current Progress: Cheap DGPS</vt:lpstr>
      <vt:lpstr>Current Progress: Cheap DGPS</vt:lpstr>
      <vt:lpstr>Current Progress: Cheap DGPS</vt:lpstr>
      <vt:lpstr>Current Progress: Altitude</vt:lpstr>
      <vt:lpstr>Take aways</vt:lpstr>
      <vt:lpstr>Aircraft Data 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Data Logger</dc:title>
  <dc:creator>Bailey Brookes</dc:creator>
  <cp:lastModifiedBy>Bailey Brookes</cp:lastModifiedBy>
  <cp:revision>28</cp:revision>
  <dcterms:created xsi:type="dcterms:W3CDTF">2018-11-13T14:01:26Z</dcterms:created>
  <dcterms:modified xsi:type="dcterms:W3CDTF">2018-11-20T12:51:19Z</dcterms:modified>
</cp:coreProperties>
</file>