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2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7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6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3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6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9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7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40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1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82F586-B524-411B-BCBA-7732F807D9E7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E1C8E7-A149-4281-9BF5-8EBF4144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6640-13F2-4664-BA38-942843A42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Station	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57898-A5DA-4C18-8B00-A34BF945A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4B25 Embedded Systems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90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3194-BC5A-45E9-A4C3-C8894AFE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</a:t>
            </a:r>
            <a:endParaRPr lang="en-GB" dirty="0"/>
          </a:p>
        </p:txBody>
      </p: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81823FCF-C356-481B-B74C-D8F12B03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233487"/>
            <a:ext cx="8594725" cy="1541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968C8-CFF0-41EB-B913-37FE5CBC843E}"/>
              </a:ext>
            </a:extLst>
          </p:cNvPr>
          <p:cNvSpPr txBox="1"/>
          <p:nvPr/>
        </p:nvSpPr>
        <p:spPr>
          <a:xfrm>
            <a:off x="5362904" y="4439548"/>
            <a:ext cx="73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29C66-C18E-453C-9AFA-A07FEE8BAC42}"/>
              </a:ext>
            </a:extLst>
          </p:cNvPr>
          <p:cNvSpPr txBox="1"/>
          <p:nvPr/>
        </p:nvSpPr>
        <p:spPr>
          <a:xfrm>
            <a:off x="6939456" y="4498451"/>
            <a:ext cx="73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SPI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84B445-5F3D-4F0A-A6D3-1B8DFE322B99}"/>
              </a:ext>
            </a:extLst>
          </p:cNvPr>
          <p:cNvSpPr/>
          <p:nvPr/>
        </p:nvSpPr>
        <p:spPr>
          <a:xfrm>
            <a:off x="5872655" y="2790497"/>
            <a:ext cx="2577662" cy="238059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F847-C7A2-4376-805E-BB827D135698}"/>
              </a:ext>
            </a:extLst>
          </p:cNvPr>
          <p:cNvSpPr txBox="1"/>
          <p:nvPr/>
        </p:nvSpPr>
        <p:spPr>
          <a:xfrm>
            <a:off x="6794938" y="2513498"/>
            <a:ext cx="73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2FC26C-8E2E-4734-8FB0-B298E48B6A69}"/>
              </a:ext>
            </a:extLst>
          </p:cNvPr>
          <p:cNvSpPr/>
          <p:nvPr/>
        </p:nvSpPr>
        <p:spPr>
          <a:xfrm>
            <a:off x="2833852" y="2790496"/>
            <a:ext cx="2577662" cy="2380593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BAA73-DE9D-4053-AB97-67BF2AAF2D84}"/>
              </a:ext>
            </a:extLst>
          </p:cNvPr>
          <p:cNvSpPr txBox="1"/>
          <p:nvPr/>
        </p:nvSpPr>
        <p:spPr>
          <a:xfrm>
            <a:off x="3594538" y="2513497"/>
            <a:ext cx="89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Difficulties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165-D13B-45A1-A8E8-CC5104A7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Design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76891-AAE4-4237-8DAF-6CE1134DA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" t="19701" r="18922" b="22974"/>
          <a:stretch/>
        </p:blipFill>
        <p:spPr>
          <a:xfrm>
            <a:off x="693358" y="2044642"/>
            <a:ext cx="9790711" cy="38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F010-6767-4EA0-A92A-42EDC7A4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(The problem)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BC94-856D-4C8B-8D14-A188280D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 Modem</a:t>
            </a:r>
          </a:p>
          <a:p>
            <a:pPr lvl="1"/>
            <a:r>
              <a:rPr lang="en-US" dirty="0"/>
              <a:t>Serial port profile (SPP)</a:t>
            </a:r>
          </a:p>
          <a:p>
            <a:pPr lvl="1"/>
            <a:r>
              <a:rPr lang="en-US" dirty="0"/>
              <a:t>‘Wireless UART’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Sensor tag</a:t>
            </a:r>
          </a:p>
          <a:p>
            <a:pPr lvl="1"/>
            <a:r>
              <a:rPr lang="en-US" dirty="0" err="1"/>
              <a:t>Gerneric</a:t>
            </a:r>
            <a:r>
              <a:rPr lang="en-US" dirty="0"/>
              <a:t> Attributes (GATT) server/client</a:t>
            </a:r>
          </a:p>
          <a:p>
            <a:pPr lvl="1"/>
            <a:r>
              <a:rPr lang="en-US" dirty="0"/>
              <a:t>‘Full’ Bluetooth solution, designed for phones</a:t>
            </a:r>
          </a:p>
          <a:p>
            <a:pPr lvl="1"/>
            <a:r>
              <a:rPr lang="en-US" dirty="0"/>
              <a:t>Did have an SPP hex file but still couldn’t connect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D50C-AB90-428D-9951-AFF56A0D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28" y="3970132"/>
            <a:ext cx="1912310" cy="23474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B37234-C263-42BD-BDC7-FCB062BF8D3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204841" y="3743939"/>
            <a:ext cx="2430478" cy="39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E0BD26-BF32-422F-98C4-D72A560F539D}"/>
              </a:ext>
            </a:extLst>
          </p:cNvPr>
          <p:cNvCxnSpPr>
            <a:cxnSpLocks/>
          </p:cNvCxnSpPr>
          <p:nvPr/>
        </p:nvCxnSpPr>
        <p:spPr>
          <a:xfrm flipH="1">
            <a:off x="7291552" y="4140339"/>
            <a:ext cx="248306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278094-6263-48C0-9F41-462016232539}"/>
              </a:ext>
            </a:extLst>
          </p:cNvPr>
          <p:cNvCxnSpPr>
            <a:cxnSpLocks/>
          </p:cNvCxnSpPr>
          <p:nvPr/>
        </p:nvCxnSpPr>
        <p:spPr>
          <a:xfrm flipH="1" flipV="1">
            <a:off x="7725103" y="4574936"/>
            <a:ext cx="1799259" cy="25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CF36A-14B2-429A-89AA-53C76C76FDDE}"/>
              </a:ext>
            </a:extLst>
          </p:cNvPr>
          <p:cNvSpPr txBox="1"/>
          <p:nvPr/>
        </p:nvSpPr>
        <p:spPr>
          <a:xfrm>
            <a:off x="9635319" y="355927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tag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C74C10-3ACE-4007-A2D8-C098AA323B17}"/>
              </a:ext>
            </a:extLst>
          </p:cNvPr>
          <p:cNvSpPr txBox="1"/>
          <p:nvPr/>
        </p:nvSpPr>
        <p:spPr>
          <a:xfrm>
            <a:off x="9733541" y="392860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</a:t>
            </a:r>
          </a:p>
          <a:p>
            <a:r>
              <a:rPr lang="en-US" dirty="0"/>
              <a:t>Sensor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414DF-8D98-4369-8C1E-0933FB883BA4}"/>
              </a:ext>
            </a:extLst>
          </p:cNvPr>
          <p:cNvSpPr txBox="1"/>
          <p:nvPr/>
        </p:nvSpPr>
        <p:spPr>
          <a:xfrm>
            <a:off x="9524362" y="45993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72151E-0C40-4B2E-972F-ECD6C30B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42" y="1580903"/>
            <a:ext cx="3379877" cy="15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7056-328B-4714-B729-282B6CE1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- GATT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B9D39-D687-4E54-85AF-655E8C4F9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0" t="13208" r="21250" b="9655"/>
          <a:stretch/>
        </p:blipFill>
        <p:spPr>
          <a:xfrm>
            <a:off x="1261871" y="1922322"/>
            <a:ext cx="6138169" cy="4402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EAEB25-BE93-4C3F-AB06-722188F2CE56}"/>
              </a:ext>
            </a:extLst>
          </p:cNvPr>
          <p:cNvSpPr txBox="1"/>
          <p:nvPr/>
        </p:nvSpPr>
        <p:spPr>
          <a:xfrm>
            <a:off x="7806370" y="1922322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C2650 GATT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81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DEBB-01C7-4761-A7A9-69BE280E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374B-2B95-4D03-AA66-93C75508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Overestimate rather than underestimate time</a:t>
            </a:r>
          </a:p>
          <a:p>
            <a:pPr lvl="1"/>
            <a:r>
              <a:rPr lang="en-US" dirty="0"/>
              <a:t>No UART driver</a:t>
            </a:r>
          </a:p>
          <a:p>
            <a:endParaRPr lang="en-US" dirty="0"/>
          </a:p>
          <a:p>
            <a:r>
              <a:rPr lang="en-US" dirty="0"/>
              <a:t>Research communication protocols before purchasing</a:t>
            </a:r>
          </a:p>
          <a:p>
            <a:pPr lvl="1"/>
            <a:r>
              <a:rPr lang="en-US" dirty="0"/>
              <a:t>Couldn’t connect the </a:t>
            </a:r>
            <a:r>
              <a:rPr lang="en-US" dirty="0" err="1"/>
              <a:t>sensortag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2536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56</TotalTime>
  <Words>90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Weather Station </vt:lpstr>
      <vt:lpstr>Proposed Solution </vt:lpstr>
      <vt:lpstr>Screen Design</vt:lpstr>
      <vt:lpstr>Bluetooth (The problem)</vt:lpstr>
      <vt:lpstr>Bluetooth - GATT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</dc:title>
  <dc:creator>Bailey Brookes</dc:creator>
  <cp:lastModifiedBy>Bailey Brookes</cp:lastModifiedBy>
  <cp:revision>4</cp:revision>
  <dcterms:created xsi:type="dcterms:W3CDTF">2019-02-01T13:14:14Z</dcterms:created>
  <dcterms:modified xsi:type="dcterms:W3CDTF">2019-02-01T14:11:09Z</dcterms:modified>
</cp:coreProperties>
</file>