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CB73-4BB0-44B6-8CB5-CF3BEABB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EB4FF-D2F1-4ED6-B880-8DEDD52E5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3052-09D5-4686-9CB7-B38795A9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E3A-ADF2-45B3-BB81-8EBEC62B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92E9-ABBE-457D-83CB-686CDD43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58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5F72-BA6C-49D1-81BF-A3184CD6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9F303-6D94-458C-B756-FB3008FC3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6249-6619-47D8-A709-B1E238F7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6301-CB13-4007-84E7-13AC326D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1A85-28D0-4300-B41C-9AA52F66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8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D6420-BC57-468B-9767-433F334B9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C3D4-D853-4DF6-8C53-1DE0E3372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5FEE-4AD2-4B23-8A99-2B33FE50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3F6E-C939-4CF3-AA9E-04BE7460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71C9-C9E4-4EAC-8CCD-D6178F73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543A-ED0E-4E5F-9A13-81BDADDE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660D-064E-40DE-A2F6-8771361A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8412-3BAF-4E91-ABA4-8739E30F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3F4BE-3D7D-4C5D-BBDF-B6C1A30F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53280-E118-4CA0-B3DC-4AC8CF8D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22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E3CB-C26E-430D-AC43-FF13391A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784C-380B-4B64-80B1-88CDB00A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0BEF-5E69-4F2D-9CC7-8EF349A3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06F3-A96B-44D8-A2DA-6CF2B56B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7A29-49CC-44DC-B532-4BE1E97D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25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F40F-4967-49E6-8EF3-C6B515CB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A5FE-E94C-4C49-A22E-5753580DF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0B078-79AF-47AE-A13E-5ABFC13A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B10BE-3347-42B8-BBBB-506B3A5B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F9D74-0AD1-4173-9542-33AF53D7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7A52-E87F-42E5-93EC-A052011D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2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B612-9EFB-41EB-8FD8-D46FF481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C7EE-557F-4436-B628-5F3DF8AD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A10EE-EC0C-43BB-98DB-45520D915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D4E8C-6A91-4EA3-A5E6-ABA259CBF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63F4E-D11F-4A36-8C3A-CF06285F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F873C-1239-4AF1-8B93-3F3AC615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7E4B1-68BB-4910-9300-757D5F3B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452D9-1397-4771-909D-C804DC94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19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4EBE-5E2D-4B14-B9CB-2586A158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43B2-2578-4CA4-95DA-ADD6400D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252BD-7A2C-4561-B220-338C7390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9856F-B745-4180-8AD6-8D5579A5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3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483C5-DDB5-41CC-A1C2-2580F6A4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40042-A405-4B54-A72A-D4087B9F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67052-316C-41A1-B109-783926D2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4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F9E8-46E7-4BBB-8224-B843742C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F6E3-0C92-4169-BBC7-11DA6300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8ADA-61EC-4FFB-AFDC-1FFC8BBB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E3DC7-7E7C-47EA-A69A-CA15821D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90933-13EF-417C-AE03-48310EBB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95081-49AA-4756-8B7C-DC6581B6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1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32A2-ACC2-43DE-80EB-48BC19D2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FBAC8-ECCA-440F-8A07-1D3F0C4C3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AA19C-08F3-455C-9691-C3538825A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EC317-311F-453E-AC9E-5341D686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8EAFA-E107-40F8-BFB6-6B280EB5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0CFE-9CF7-4B3B-B9C5-30AF8F4A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2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6B37B-C44C-48AB-99C3-3914A202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1CF7-DF3D-4BFF-AE0A-79DFABA91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BF0D-84B2-493F-9A63-3DC8BF6E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4CDD-3087-4B01-9CFF-B80D358CC11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2130-F8DF-4BE2-8E68-3AD61E39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C1C0-8219-48E2-9031-33304BF20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D161-FA18-4854-8264-79E1A3CB3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33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B40DF4E-8385-4D05-B06B-5E710DFCE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t="29771" r="3829" b="23028"/>
          <a:stretch/>
        </p:blipFill>
        <p:spPr>
          <a:xfrm rot="10800000">
            <a:off x="890901" y="1308683"/>
            <a:ext cx="2129448" cy="11034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ECD90A-45B2-4B14-93EE-CE8994934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0" t="15065" r="33740" b="21356"/>
          <a:stretch>
            <a:fillRect/>
          </a:stretch>
        </p:blipFill>
        <p:spPr bwMode="auto">
          <a:xfrm>
            <a:off x="5792789" y="1149803"/>
            <a:ext cx="4379245" cy="446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F2CE49-D034-419D-AA84-8352A01DE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722" t="43518" r="41607" b="28571"/>
          <a:stretch/>
        </p:blipFill>
        <p:spPr>
          <a:xfrm rot="5400000">
            <a:off x="1752467" y="3504018"/>
            <a:ext cx="1716428" cy="1468422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081BBDC-AC1F-4F7F-B10F-F60ABD2D2E8F}"/>
              </a:ext>
            </a:extLst>
          </p:cNvPr>
          <p:cNvCxnSpPr/>
          <p:nvPr/>
        </p:nvCxnSpPr>
        <p:spPr>
          <a:xfrm flipV="1">
            <a:off x="3216728" y="3570515"/>
            <a:ext cx="2950030" cy="103414"/>
          </a:xfrm>
          <a:prstGeom prst="bentConnector3">
            <a:avLst>
              <a:gd name="adj1" fmla="val 472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2936EE3-1DEE-4DD2-8FF9-62B9EBD1B8F5}"/>
              </a:ext>
            </a:extLst>
          </p:cNvPr>
          <p:cNvCxnSpPr>
            <a:cxnSpLocks/>
          </p:cNvCxnSpPr>
          <p:nvPr/>
        </p:nvCxnSpPr>
        <p:spPr>
          <a:xfrm>
            <a:off x="3241220" y="4065815"/>
            <a:ext cx="2827566" cy="370114"/>
          </a:xfrm>
          <a:prstGeom prst="bentConnector3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D475D4F-D66A-4460-B4BF-8314DEB9267A}"/>
              </a:ext>
            </a:extLst>
          </p:cNvPr>
          <p:cNvCxnSpPr>
            <a:cxnSpLocks/>
          </p:cNvCxnSpPr>
          <p:nvPr/>
        </p:nvCxnSpPr>
        <p:spPr>
          <a:xfrm flipV="1">
            <a:off x="3241220" y="2843895"/>
            <a:ext cx="6327323" cy="1329020"/>
          </a:xfrm>
          <a:prstGeom prst="bentConnector3">
            <a:avLst>
              <a:gd name="adj1" fmla="val 26344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3C6B55C-92B2-4080-BD46-BF7DA63BD068}"/>
              </a:ext>
            </a:extLst>
          </p:cNvPr>
          <p:cNvCxnSpPr>
            <a:cxnSpLocks/>
          </p:cNvCxnSpPr>
          <p:nvPr/>
        </p:nvCxnSpPr>
        <p:spPr>
          <a:xfrm flipV="1">
            <a:off x="3216728" y="4172915"/>
            <a:ext cx="2852058" cy="109820"/>
          </a:xfrm>
          <a:prstGeom prst="bentConnector3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26E4605-B5A8-4F3A-BC88-24DE596F662C}"/>
              </a:ext>
            </a:extLst>
          </p:cNvPr>
          <p:cNvCxnSpPr>
            <a:cxnSpLocks/>
          </p:cNvCxnSpPr>
          <p:nvPr/>
        </p:nvCxnSpPr>
        <p:spPr>
          <a:xfrm flipV="1">
            <a:off x="3216728" y="3909270"/>
            <a:ext cx="2950030" cy="49400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07E93C6-59B1-4273-99D3-217F0E8D12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1220" y="4065815"/>
            <a:ext cx="2925538" cy="466810"/>
          </a:xfrm>
          <a:prstGeom prst="bentConnector3">
            <a:avLst>
              <a:gd name="adj1" fmla="val 2804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AC64FE5-4696-4D9C-A5B6-2F160B9C2D08}"/>
              </a:ext>
            </a:extLst>
          </p:cNvPr>
          <p:cNvCxnSpPr>
            <a:cxnSpLocks/>
          </p:cNvCxnSpPr>
          <p:nvPr/>
        </p:nvCxnSpPr>
        <p:spPr>
          <a:xfrm>
            <a:off x="2824843" y="2247900"/>
            <a:ext cx="3390900" cy="119326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A970C8F-BBB0-43CE-A297-60A038CA5AD5}"/>
              </a:ext>
            </a:extLst>
          </p:cNvPr>
          <p:cNvCxnSpPr>
            <a:cxnSpLocks/>
          </p:cNvCxnSpPr>
          <p:nvPr/>
        </p:nvCxnSpPr>
        <p:spPr>
          <a:xfrm>
            <a:off x="2824843" y="2004294"/>
            <a:ext cx="3415392" cy="13043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A2311CF-BFAE-4617-AC46-48EB1FAAD3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1219" y="3308255"/>
            <a:ext cx="2999018" cy="5207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2A34962-5D95-4C50-A6F4-38153D6B957E}"/>
              </a:ext>
            </a:extLst>
          </p:cNvPr>
          <p:cNvCxnSpPr>
            <a:cxnSpLocks/>
          </p:cNvCxnSpPr>
          <p:nvPr/>
        </p:nvCxnSpPr>
        <p:spPr>
          <a:xfrm flipV="1">
            <a:off x="2715986" y="1440477"/>
            <a:ext cx="108857" cy="39980"/>
          </a:xfrm>
          <a:prstGeom prst="bentConnector3">
            <a:avLst>
              <a:gd name="adj1" fmla="val 65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FE5FBCA-027D-4FE2-A667-31773EA19ADE}"/>
              </a:ext>
            </a:extLst>
          </p:cNvPr>
          <p:cNvCxnSpPr>
            <a:cxnSpLocks/>
          </p:cNvCxnSpPr>
          <p:nvPr/>
        </p:nvCxnSpPr>
        <p:spPr>
          <a:xfrm rot="10800000">
            <a:off x="2824844" y="1730778"/>
            <a:ext cx="6542315" cy="549300"/>
          </a:xfrm>
          <a:prstGeom prst="bentConnector3">
            <a:avLst>
              <a:gd name="adj1" fmla="val 4850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F1C53BF-3624-487B-BD54-19A6272415AA}"/>
              </a:ext>
            </a:extLst>
          </p:cNvPr>
          <p:cNvCxnSpPr>
            <a:cxnSpLocks/>
          </p:cNvCxnSpPr>
          <p:nvPr/>
        </p:nvCxnSpPr>
        <p:spPr>
          <a:xfrm rot="10800000">
            <a:off x="2838111" y="1844331"/>
            <a:ext cx="6529047" cy="56781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1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 Brookes</dc:creator>
  <cp:lastModifiedBy>Bailey Brookes</cp:lastModifiedBy>
  <cp:revision>10</cp:revision>
  <dcterms:created xsi:type="dcterms:W3CDTF">2018-11-19T13:52:43Z</dcterms:created>
  <dcterms:modified xsi:type="dcterms:W3CDTF">2019-01-15T15:53:42Z</dcterms:modified>
</cp:coreProperties>
</file>