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unity3d.com/learn/tutorials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unity3d.com/learn/tutorials" TargetMode="External"/><Relationship Id="rId4" Type="http://schemas.openxmlformats.org/officeDocument/2006/relationships/hyperlink" Target="https://seraphinacorazza.wordpress.com/2013/02/14/history-of-the-unity-engine-freerunner-3d-animation-project/" TargetMode="External"/><Relationship Id="rId5" Type="http://schemas.openxmlformats.org/officeDocument/2006/relationships/hyperlink" Target="http://blog.digitaltutors.com/unity-udk-cryengine-game-engine-choose/" TargetMode="External"/><Relationship Id="rId6" Type="http://schemas.openxmlformats.org/officeDocument/2006/relationships/hyperlink" Target="https://github.com/BaileyFenzl/Software_Tools_Unity_Demo/setting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Unity 3D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Bailey Fenzl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November 10, 2016</a:t>
            </a: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64334" t="0"/>
          <a:stretch/>
        </p:blipFill>
        <p:spPr>
          <a:xfrm>
            <a:off x="5939725" y="324825"/>
            <a:ext cx="2470899" cy="25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Tutorial: The Inspector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inspector can be viewed by clicking on any of the listed game objects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This shows all of the properties of that object, including colliders, transformations, and attached scripts</a:t>
            </a:r>
          </a:p>
        </p:txBody>
      </p:sp>
      <p:sp>
        <p:nvSpPr>
          <p:cNvPr id="122" name="Shape 1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099" y="97375"/>
            <a:ext cx="2608499" cy="49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Tutorial: Hello World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Unity also makes it fairly easy to add text to the screen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You can add it in the same way that you add game objects to the game, and you can modify the text in the inspector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624" y="2001453"/>
            <a:ext cx="4616801" cy="205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Tutorial: Assets		 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Assets are things like artwork, music, and sprites that give your game life.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While Unity has built-in basic shapes that you can manipulate, the vast majority of assets will have to be imported </a:t>
            </a:r>
          </a:p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375" y="1596712"/>
            <a:ext cx="32099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Tutorial: Game view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3779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The gameview window is where you can run your game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Not to be confused with the scene window, where you can just view your scene from a more objective view</a:t>
            </a:r>
          </a:p>
        </p:txBody>
      </p:sp>
      <p:sp>
        <p:nvSpPr>
          <p:cNvPr id="146" name="Shape 1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075" y="1017725"/>
            <a:ext cx="5052925" cy="27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Tutorial: Adding a Script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You can add scripts to be attached to an object by selecting “Add Component” in the inspector view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Unity supports two languages for scripting: C# and JavaScript</a:t>
            </a:r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325" y="138825"/>
            <a:ext cx="33588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Tutorial: The base script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This is what a C# script looks like when it’s first initiated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Unity has a lot of built in functions, which can pose a bit of a learning curve when you first start coding, However, the website does have a massive tutorial base to ease the learning process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587" y="1017712"/>
            <a:ext cx="49434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Tutorial: A Basic Character Controller Script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31900" y="1072575"/>
            <a:ext cx="6899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Here’s a script for a simple character controller. It manipulates the object that it’s attached to. In this case, attaching this script to Frank will allow you to control him </a:t>
            </a:r>
          </a:p>
        </p:txBody>
      </p:sp>
      <p:sp>
        <p:nvSpPr>
          <p:cNvPr id="170" name="Shape 17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2099462"/>
            <a:ext cx="56007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Tutorial: He Moves! and Colliders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With this controller, Frank will be able to walk around in 4 directions with wasd controls. 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As a side note, this frame that it put around the level is redundant, and Frank will clip through it.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Why is this the case? You have to add a collider to the boxes</a:t>
            </a:r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050" y="1652687"/>
            <a:ext cx="18288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tutorial resources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https://unity3d.com/learn/tutorials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Unity also provides it’s own tutorial base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you ever want to learn Unity, I would highly recommend using it for reference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37" y="2672174"/>
            <a:ext cx="8404926" cy="24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Summery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Unity is a great, whether you’re a novice or experience with game dev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It’s build to be all-purpose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Has a steep learning curve, but is overall simple to use with plenty of resources to learn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Unity?	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	A game engine, in a similar light to Source, Unreal, CryEngine, etc.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	Free for the most part (ie you have to have a license to remove the Unity Splash Screen)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-	Supported on Windows, Mac  (there’s also an experimental Linux build)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Resources and Other links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Tutorials: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https://unity3d.com/learn/tutorials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History of Unity: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https://seraphinacorazza.wordpress.com/2013/02/14/history-of-the-unity-engine-freerunner-3d-animation-project/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Comparison with Other Engines: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http://blog.digitaltutors.com/unity-udk-cryengine-game-engine-choose/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Github containing Unity Project of this tutorial: </a:t>
            </a:r>
            <a:r>
              <a:rPr b="1" lang="en" u="sng">
                <a:solidFill>
                  <a:schemeClr val="hlink"/>
                </a:solidFill>
                <a:hlinkClick r:id="rId6"/>
              </a:rPr>
              <a:t>https://github.com/BaileyFenzl/Software_Tools_Unity_Demo/settings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UI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ser_interface.JP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017724"/>
            <a:ext cx="7458270" cy="40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UI (Visual Studio)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coding_ui.JPG" id="81" name="Shape 81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474600" y="1094974"/>
            <a:ext cx="6856848" cy="3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 of Unity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First version launched in 2005, at Apple’s worldwide developer conference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main development focus is towards making a powerful game engine with high-end features that’s accessible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has lead to Unity being popular with independent developers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Most recent release is Unity 5.4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Comparison with other engines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Unity is marketed towards independent game developers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Unlike a lot of engines, Unity is good for developing both 2D and 3D games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Unity also has a very large asset store, where you can get assets, typically at a reasonable price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Relatively easy to use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Support to a multitude of platforms, including: PS4, XBox One, WiiU, 3DS, PC, Mac, Linux, and more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of Unity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Ohio University’s game dev association’s go-to engine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Games Build in Unity: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Kerbal Space engine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Temple Run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Hearthstone: Heroes of Warcraft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850" y="19426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Tutorial: Making a Character Controller  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Character Controller: A script that allows the user to control a player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is Frank. We’re going to make a character controller for him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rank_The_Dude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450" y="1846350"/>
            <a:ext cx="2161100" cy="21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Brief Tutorial: Adding a game object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Hierarchy section: This is a list of all your game objects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To add another object, right click, and in the menu, select the object that you want to add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descr="Adding_object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498" y="1017725"/>
            <a:ext cx="2624174" cy="3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