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75" r:id="rId7"/>
    <p:sldId id="267" r:id="rId8"/>
    <p:sldId id="263" r:id="rId9"/>
    <p:sldId id="276" r:id="rId10"/>
    <p:sldId id="266" r:id="rId11"/>
    <p:sldId id="262" r:id="rId12"/>
    <p:sldId id="264" r:id="rId13"/>
    <p:sldId id="265" r:id="rId14"/>
    <p:sldId id="259" r:id="rId15"/>
    <p:sldId id="26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29995" y="2361565"/>
            <a:ext cx="9799320" cy="849630"/>
          </a:xfrm>
        </p:spPr>
        <p:txBody>
          <a:bodyPr>
            <a:noAutofit/>
          </a:bodyPr>
          <a:p>
            <a:r>
              <a:rPr lang="zh-CN" altLang="zh-CN" sz="4800" b="1"/>
              <a:t>第三次</a:t>
            </a:r>
            <a:r>
              <a:rPr lang="en-US" altLang="zh-CN" sz="4800" b="1"/>
              <a:t>fNIRS</a:t>
            </a:r>
            <a:r>
              <a:rPr lang="zh-CN" altLang="en-US" sz="4800" b="1"/>
              <a:t>学习汇报</a:t>
            </a:r>
            <a:endParaRPr lang="zh-CN" altLang="en-US" sz="48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zh-CN" altLang="en-US"/>
              <a:t>汇报人：周斌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网关与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245" y="1771650"/>
            <a:ext cx="11029315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1960" y="4965065"/>
            <a:ext cx="92798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/>
              <a:t>当进行手动配置时，默认网关与</a:t>
            </a:r>
            <a:r>
              <a:rPr lang="en-US" altLang="zh-CN" sz="2800" b="1"/>
              <a:t>ip</a:t>
            </a:r>
            <a:r>
              <a:rPr lang="zh-CN" altLang="en-US" sz="2800" b="1"/>
              <a:t>地址前三节（网络地址）要保持一致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638290" y="1853565"/>
            <a:ext cx="1816100" cy="31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0035" y="3269615"/>
            <a:ext cx="1816100" cy="318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局域网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00" y="2257425"/>
            <a:ext cx="4874260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内容占位符 10"/>
          <p:cNvSpPr>
            <a:spLocks noGrp="1"/>
          </p:cNvSpPr>
          <p:nvPr/>
        </p:nvSpPr>
        <p:spPr>
          <a:xfrm>
            <a:off x="5749290" y="2168525"/>
            <a:ext cx="6205220" cy="23374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/>
              <a:t>两台主机硬件（</a:t>
            </a:r>
            <a:r>
              <a:rPr lang="en-US" altLang="zh-CN" sz="1400"/>
              <a:t>fnirs</a:t>
            </a:r>
            <a:r>
              <a:rPr lang="zh-CN" altLang="en-US" sz="1400"/>
              <a:t>仪器和被试机）构成两端，分别存储数据和系统进程；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en-US" altLang="zh-CN" sz="1400"/>
              <a:t>IP</a:t>
            </a:r>
            <a:r>
              <a:rPr lang="zh-CN" altLang="en-US" sz="1400"/>
              <a:t>和</a:t>
            </a:r>
            <a:r>
              <a:rPr lang="en-US" altLang="zh-CN" sz="1400"/>
              <a:t>Mac</a:t>
            </a:r>
            <a:r>
              <a:rPr lang="zh-CN" altLang="en-US" sz="1400"/>
              <a:t>地址表征了主机设备的网络位置；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路由器实现主机的连接，本质上是信息的互换；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主试机多进程，端口实点对点，对特定进程进行数据传输。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网络连接检测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2001520"/>
            <a:ext cx="7999730" cy="2941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8800" y="5674360"/>
            <a:ext cx="5987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-t </a:t>
            </a:r>
            <a:r>
              <a:rPr lang="zh-CN" altLang="en-US" sz="2400"/>
              <a:t>可以一直检测，手动停止，可用于检测交换机稳定性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网关（公司网关设置）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1541145"/>
            <a:ext cx="10968990" cy="3503295"/>
          </a:xfrm>
        </p:spPr>
        <p:txBody>
          <a:bodyPr/>
          <a:p>
            <a:r>
              <a:rPr lang="zh-CN" altLang="en-US" sz="1800">
                <a:sym typeface="+mn-ea"/>
              </a:rPr>
              <a:t>网络与共享中心</a:t>
            </a:r>
            <a:r>
              <a:rPr lang="en-US" altLang="zh-CN" sz="1800">
                <a:sym typeface="+mn-ea"/>
              </a:rPr>
              <a:t>——</a:t>
            </a:r>
            <a:r>
              <a:rPr lang="zh-CN" altLang="en-US" sz="1800">
                <a:sym typeface="+mn-ea"/>
              </a:rPr>
              <a:t>网络</a:t>
            </a:r>
            <a:r>
              <a:rPr lang="en-US" altLang="zh-CN" sz="1800">
                <a:sym typeface="+mn-ea"/>
              </a:rPr>
              <a:t>——</a:t>
            </a:r>
            <a:r>
              <a:rPr lang="zh-CN" altLang="en-US" sz="1800">
                <a:sym typeface="+mn-ea"/>
              </a:rPr>
              <a:t>属性</a:t>
            </a:r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地址</a:t>
            </a:r>
            <a:endParaRPr lang="zh-CN" altLang="en-US" sz="1800"/>
          </a:p>
          <a:p>
            <a:pPr lvl="1"/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地址的手动分配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近红外设备与被试机设备</a:t>
            </a:r>
            <a:r>
              <a:rPr lang="en-US" altLang="zh-CN" sz="1800">
                <a:sym typeface="+mn-ea"/>
              </a:rPr>
              <a:t>ip</a:t>
            </a:r>
            <a:r>
              <a:rPr lang="zh-CN" altLang="en-US" sz="1800">
                <a:sym typeface="+mn-ea"/>
              </a:rPr>
              <a:t>地址不能重合</a:t>
            </a:r>
            <a:endParaRPr lang="zh-CN" altLang="en-US" sz="1800"/>
          </a:p>
          <a:p>
            <a:r>
              <a:rPr lang="zh-CN" altLang="en-US"/>
              <a:t>掩码：默认，</a:t>
            </a:r>
            <a:r>
              <a:rPr lang="en-US" altLang="zh-CN"/>
              <a:t>255.255.255.0</a:t>
            </a:r>
            <a:r>
              <a:rPr lang="zh-CN" altLang="en-US"/>
              <a:t>，区分开网络地址和主机地址</a:t>
            </a:r>
            <a:endParaRPr lang="zh-CN" altLang="en-US"/>
          </a:p>
          <a:p>
            <a:r>
              <a:rPr lang="zh-CN" altLang="en-US"/>
              <a:t>默认网关</a:t>
            </a:r>
            <a:endParaRPr lang="zh-CN" altLang="en-US"/>
          </a:p>
          <a:p>
            <a:pPr lvl="1"/>
            <a:r>
              <a:rPr lang="zh-CN" altLang="en-US"/>
              <a:t>默认网关设置为空，该设置的有效性前提是主机处于相同的局域网中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63775" y="5095240"/>
            <a:ext cx="85540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网络设置是打</a:t>
            </a:r>
            <a:r>
              <a:rPr lang="en-US" altLang="zh-CN" sz="2800" b="1"/>
              <a:t>mark</a:t>
            </a:r>
            <a:r>
              <a:rPr lang="zh-CN" altLang="en-US" sz="2800" b="1"/>
              <a:t>的前提，也是主机之间互联的基础；</a:t>
            </a:r>
            <a:endParaRPr lang="zh-CN" altLang="en-US" sz="2800" b="1"/>
          </a:p>
          <a:p>
            <a:pPr algn="ctr"/>
            <a:r>
              <a:rPr lang="zh-CN" altLang="en-US" sz="2800" b="1"/>
              <a:t>在实操过程中，主试机与被试的连接只需要保证网络地址一致即可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程序设置（</a:t>
            </a:r>
            <a:r>
              <a:rPr lang="en-US" altLang="zh-CN"/>
              <a:t>Eprime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1541145"/>
            <a:ext cx="10968990" cy="298132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核心设置：</a:t>
            </a:r>
            <a:r>
              <a:rPr lang="en-US" altLang="zh-CN"/>
              <a:t>socket</a:t>
            </a:r>
            <a:r>
              <a:rPr lang="zh-CN" altLang="en-US"/>
              <a:t>添加与设置；</a:t>
            </a:r>
            <a:r>
              <a:rPr lang="en-US" altLang="zh-CN"/>
              <a:t>mark</a:t>
            </a:r>
            <a:r>
              <a:rPr lang="zh-CN" altLang="en-US"/>
              <a:t>代码或属性设置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en-US" altLang="zh-CN" sz="1600"/>
              <a:t>socket</a:t>
            </a:r>
            <a:r>
              <a:rPr lang="zh-CN" altLang="en-US" sz="1600"/>
              <a:t>中设置，包括名称、</a:t>
            </a:r>
            <a:r>
              <a:rPr lang="en-US" altLang="zh-CN" sz="1600"/>
              <a:t>ip</a:t>
            </a:r>
            <a:r>
              <a:rPr lang="zh-CN" altLang="en-US" sz="1600"/>
              <a:t>地址、端口</a:t>
            </a:r>
            <a:r>
              <a:rPr lang="en-US" altLang="zh-CN" sz="1600"/>
              <a:t>port</a:t>
            </a:r>
            <a:r>
              <a:rPr lang="zh-CN" altLang="en-US" sz="1600"/>
              <a:t>、连接模式</a:t>
            </a:r>
            <a:r>
              <a:rPr lang="en-US" altLang="zh-CN" sz="1600"/>
              <a:t>TCP</a:t>
            </a:r>
            <a:r>
              <a:rPr lang="zh-CN" altLang="en-US" sz="1600"/>
              <a:t>（传输层协议设置）、</a:t>
            </a:r>
            <a:r>
              <a:rPr lang="en-US" altLang="zh-CN" sz="1600"/>
              <a:t>Byte Ordering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/>
              <a:t>名称默认；</a:t>
            </a:r>
            <a:r>
              <a:rPr lang="en-US" altLang="zh-CN"/>
              <a:t>ip</a:t>
            </a:r>
            <a:r>
              <a:rPr lang="zh-CN" altLang="en-US"/>
              <a:t>地址填写主试机</a:t>
            </a:r>
            <a:r>
              <a:rPr lang="en-US" altLang="zh-CN"/>
              <a:t>ip</a:t>
            </a:r>
            <a:r>
              <a:rPr lang="zh-CN" altLang="en-US"/>
              <a:t>地址，该地址可手动设置，或自动配置后通过命令行窗口查询</a:t>
            </a:r>
            <a:r>
              <a:rPr lang="en-US" altLang="zh-CN"/>
              <a:t>ip</a:t>
            </a:r>
            <a:r>
              <a:rPr lang="zh-CN" altLang="en-US"/>
              <a:t>；端口填写主试机未占用端口号，占用端口号可通过命令行窗口查询；连接模式选择</a:t>
            </a:r>
            <a:r>
              <a:rPr lang="en-US" altLang="zh-CN"/>
              <a:t>TCP</a:t>
            </a:r>
            <a:r>
              <a:rPr lang="zh-CN" altLang="en-US"/>
              <a:t>，不可选择</a:t>
            </a:r>
            <a:r>
              <a:rPr lang="en-US" altLang="zh-CN"/>
              <a:t>UDP</a:t>
            </a:r>
            <a:r>
              <a:rPr lang="zh-CN" altLang="en-US"/>
              <a:t>，此时注意查看端口号占用情况；</a:t>
            </a:r>
            <a:r>
              <a:rPr lang="en-US" altLang="zh-CN"/>
              <a:t>Byte Ordering</a:t>
            </a:r>
            <a:r>
              <a:rPr lang="zh-CN" altLang="en-US"/>
              <a:t>选择</a:t>
            </a:r>
            <a:r>
              <a:rPr lang="en-US" altLang="zh-CN"/>
              <a:t>Network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：要求稳定用前者，要求快速实时用后者。但公司仅能使用功能</a:t>
            </a:r>
            <a:r>
              <a:rPr lang="en-US" altLang="zh-CN"/>
              <a:t>TCP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85570" y="4848225"/>
            <a:ext cx="9432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2800" b="1"/>
              <a:t>Eprime</a:t>
            </a:r>
            <a:r>
              <a:rPr lang="zh-CN" altLang="en-US" sz="2800" b="1"/>
              <a:t>的版本不同，需要打</a:t>
            </a:r>
            <a:r>
              <a:rPr lang="en-US" altLang="zh-CN" sz="2800" b="1"/>
              <a:t>mark</a:t>
            </a:r>
            <a:r>
              <a:rPr lang="zh-CN" altLang="en-US" sz="2800" b="1"/>
              <a:t>上方式有差异，</a:t>
            </a:r>
            <a:r>
              <a:rPr lang="en-US" altLang="zh-CN" sz="2800" b="1"/>
              <a:t>2</a:t>
            </a:r>
            <a:r>
              <a:rPr lang="zh-CN" altLang="en-US" sz="2800" b="1"/>
              <a:t>用代码，</a:t>
            </a:r>
            <a:r>
              <a:rPr lang="en-US" altLang="zh-CN" sz="2800" b="1"/>
              <a:t>3</a:t>
            </a:r>
            <a:r>
              <a:rPr lang="zh-CN" altLang="en-US" sz="2800" b="1"/>
              <a:t>则用控件属性进行操作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VFT</a:t>
            </a:r>
            <a:r>
              <a:rPr lang="zh-CN" altLang="en-US"/>
              <a:t>核心指标判断</a:t>
            </a:r>
            <a:endParaRPr lang="zh-CN" altLang="en-US"/>
          </a:p>
          <a:p>
            <a:r>
              <a:rPr lang="zh-CN" altLang="en-US"/>
              <a:t>网络知识与相关问题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</a:t>
            </a:r>
            <a:r>
              <a:rPr lang="zh-CN" altLang="en-US"/>
              <a:t>地址与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en-US" altLang="zh-CN"/>
              <a:t>IPv4</a:t>
            </a:r>
            <a:r>
              <a:rPr lang="zh-CN" altLang="en-US"/>
              <a:t>与</a:t>
            </a:r>
            <a:r>
              <a:rPr lang="en-US" altLang="zh-CN"/>
              <a:t>IPv6</a:t>
            </a:r>
            <a:endParaRPr lang="en-US" altLang="zh-CN"/>
          </a:p>
          <a:p>
            <a:r>
              <a:rPr lang="zh-CN" altLang="en-US"/>
              <a:t>端口</a:t>
            </a:r>
            <a:endParaRPr lang="zh-CN" altLang="en-US"/>
          </a:p>
          <a:p>
            <a:r>
              <a:rPr lang="zh-CN" altLang="en-US"/>
              <a:t>光猫与网关</a:t>
            </a:r>
            <a:endParaRPr lang="zh-CN" altLang="en-US"/>
          </a:p>
          <a:p>
            <a:r>
              <a:rPr lang="zh-CN" altLang="en-US"/>
              <a:t>本地连接、宽带连接、无线连接</a:t>
            </a:r>
            <a:endParaRPr lang="zh-CN" altLang="en-US"/>
          </a:p>
          <a:p>
            <a:r>
              <a:rPr lang="en-US" altLang="zh-CN"/>
              <a:t>Eprime</a:t>
            </a:r>
            <a:r>
              <a:rPr lang="zh-CN" altLang="en-US"/>
              <a:t>程序中</a:t>
            </a:r>
            <a:r>
              <a:rPr lang="en-US" altLang="zh-CN"/>
              <a:t>socket</a:t>
            </a:r>
            <a:r>
              <a:rPr lang="zh-CN" altLang="en-US"/>
              <a:t>设置与打</a:t>
            </a:r>
            <a:r>
              <a:rPr lang="en-US" altLang="zh-CN"/>
              <a:t>mark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17190" y="5525135"/>
            <a:ext cx="6038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局域网中上述各部分角色明晰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</a:t>
            </a:r>
            <a:r>
              <a:rPr lang="zh-CN" altLang="en-US"/>
              <a:t>地址与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MAC</a:t>
            </a:r>
            <a:r>
              <a:rPr lang="zh-CN" altLang="en-US"/>
              <a:t>地址又称物理地址：不可改变，但可伪装，无重合风险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需要注意</a:t>
            </a:r>
            <a:r>
              <a:rPr lang="en-US" altLang="zh-CN"/>
              <a:t>MAC</a:t>
            </a:r>
            <a:r>
              <a:rPr lang="zh-CN" altLang="en-US"/>
              <a:t>地址是以网卡为单位的，一台主机上可以又多个网卡，从而存在多个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zh-CN" altLang="en-US"/>
          </a:p>
          <a:p>
            <a:pPr lvl="1">
              <a:lnSpc>
                <a:spcPct val="150000"/>
              </a:lnSpc>
            </a:pPr>
            <a:endParaRPr lang="zh-CN" altLang="en-US"/>
          </a:p>
          <a:p>
            <a:pPr lvl="1"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IP</a:t>
            </a:r>
            <a:r>
              <a:rPr lang="zh-CN" altLang="en-US"/>
              <a:t>地址为网络地址，相同网络中每台主机的</a:t>
            </a:r>
            <a:r>
              <a:rPr lang="en-US" altLang="zh-CN"/>
              <a:t>IP</a:t>
            </a:r>
            <a:r>
              <a:rPr lang="zh-CN" altLang="en-US"/>
              <a:t>地址不重合，可自由修改，有重合风险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2689860"/>
            <a:ext cx="7153910" cy="42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4109085"/>
            <a:ext cx="7738110" cy="357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11575" y="5344795"/>
            <a:ext cx="5194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通过上述地址实现信息的定点传输</a:t>
            </a:r>
            <a:endParaRPr lang="zh-CN" altLang="en-US" sz="2400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</a:t>
            </a:r>
            <a:r>
              <a:rPr lang="zh-CN" altLang="en-US"/>
              <a:t>地址与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静态</a:t>
            </a:r>
            <a:r>
              <a:rPr lang="en-US" altLang="zh-CN"/>
              <a:t>ip</a:t>
            </a:r>
            <a:r>
              <a:rPr lang="zh-CN" altLang="en-US"/>
              <a:t>与动态</a:t>
            </a:r>
            <a:r>
              <a:rPr lang="en-US" altLang="zh-CN"/>
              <a:t>ip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ip</a:t>
            </a:r>
            <a:r>
              <a:rPr lang="zh-CN" altLang="en-US"/>
              <a:t>地址与</a:t>
            </a:r>
            <a:r>
              <a:rPr lang="en-US" altLang="zh-CN"/>
              <a:t>Mac</a:t>
            </a:r>
            <a:r>
              <a:rPr lang="zh-CN" altLang="en-US"/>
              <a:t>地址绑定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720" y="1313815"/>
            <a:ext cx="4342130" cy="3107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0" y="3352165"/>
            <a:ext cx="4530090" cy="3420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光猫与网关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光猫又称调制解调器，用于数模信号的转换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网关又称路由器或交换机，用于不同主机之间信息传递的中转站。路由器的存在试下了点对多和多对点的信号传递。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端口可分为物理端口和逻辑端口，前者为连接各个物理设备之间的接口，后者为区分服务的端口。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一个电脑上可以多线程运行，网络中进行数据交换此时就需要区别信息传输的具体服务任务，逻辑端口此时尤为重要。在实验任务中，我们需要通过指定端口进行打</a:t>
            </a:r>
            <a:r>
              <a:rPr lang="en-US" altLang="zh-CN"/>
              <a:t>mark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端口号查询：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3691890"/>
            <a:ext cx="2040255" cy="1316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145" y="5058410"/>
            <a:ext cx="2495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任务管理器，查找</a:t>
            </a:r>
            <a:r>
              <a:rPr lang="en-US" altLang="zh-CN" sz="1200"/>
              <a:t>PID</a:t>
            </a:r>
            <a:r>
              <a:rPr lang="zh-CN" altLang="en-US" sz="1200"/>
              <a:t>进程号</a:t>
            </a:r>
            <a:endParaRPr lang="zh-CN" altLang="en-US" sz="1200"/>
          </a:p>
        </p:txBody>
      </p:sp>
      <p:sp>
        <p:nvSpPr>
          <p:cNvPr id="5" name="右箭头 4"/>
          <p:cNvSpPr/>
          <p:nvPr/>
        </p:nvSpPr>
        <p:spPr>
          <a:xfrm>
            <a:off x="3159125" y="4228465"/>
            <a:ext cx="278765" cy="5708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3169285"/>
            <a:ext cx="6972300" cy="3080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9940" y="6313805"/>
            <a:ext cx="2495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200"/>
              <a:t>命令行窗口输入</a:t>
            </a:r>
            <a:r>
              <a:rPr lang="en-US" altLang="zh-CN" sz="1200"/>
              <a:t>netstat -ano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5037455" y="4026535"/>
            <a:ext cx="772795" cy="22961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08820" y="3953510"/>
            <a:ext cx="772795" cy="22961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66795" y="3953510"/>
            <a:ext cx="772795" cy="22961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与</a:t>
            </a:r>
            <a:r>
              <a:rPr lang="en-US" altLang="zh-CN"/>
              <a:t>UDP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1510" y="1675765"/>
            <a:ext cx="6811010" cy="40671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8330" y="3041015"/>
            <a:ext cx="6422390" cy="7137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内容占位符 10"/>
          <p:cNvSpPr>
            <a:spLocks noGrp="1"/>
          </p:cNvSpPr>
          <p:nvPr/>
        </p:nvSpPr>
        <p:spPr>
          <a:xfrm>
            <a:off x="7317740" y="1988820"/>
            <a:ext cx="4290695" cy="408114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/>
              <a:t>TCP</a:t>
            </a:r>
            <a:r>
              <a:rPr lang="zh-CN" altLang="en-US" sz="1400"/>
              <a:t>和</a:t>
            </a:r>
            <a:r>
              <a:rPr lang="en-US" altLang="zh-CN" sz="1400"/>
              <a:t>UDP</a:t>
            </a:r>
            <a:r>
              <a:rPr lang="zh-CN" altLang="en-US" sz="1400"/>
              <a:t>均为传输层协议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en-US" altLang="zh-CN" sz="1400"/>
              <a:t>TCP</a:t>
            </a:r>
            <a:endParaRPr lang="en-US" altLang="zh-CN" sz="1400"/>
          </a:p>
          <a:p>
            <a:pPr lvl="1">
              <a:lnSpc>
                <a:spcPct val="150000"/>
              </a:lnSpc>
            </a:pPr>
            <a:r>
              <a:rPr lang="zh-CN" altLang="en-US" sz="1240"/>
              <a:t>稳定，安全性高</a:t>
            </a:r>
            <a:endParaRPr lang="zh-CN" altLang="en-US" sz="1240"/>
          </a:p>
          <a:p>
            <a:pPr lvl="0">
              <a:lnSpc>
                <a:spcPct val="150000"/>
              </a:lnSpc>
            </a:pPr>
            <a:r>
              <a:rPr lang="en-US" altLang="zh-CN" sz="1395"/>
              <a:t>UDP</a:t>
            </a:r>
            <a:endParaRPr lang="en-US" altLang="zh-CN" sz="1395"/>
          </a:p>
          <a:p>
            <a:pPr lvl="1">
              <a:lnSpc>
                <a:spcPct val="150000"/>
              </a:lnSpc>
            </a:pPr>
            <a:r>
              <a:rPr lang="zh-CN" altLang="en-US" sz="1240"/>
              <a:t>不稳定，安全性低，但速度比</a:t>
            </a:r>
            <a:r>
              <a:rPr lang="en-US" altLang="zh-CN" sz="1240"/>
              <a:t>TCP</a:t>
            </a:r>
            <a:r>
              <a:rPr lang="zh-CN" altLang="en-US" sz="1240"/>
              <a:t>更快</a:t>
            </a:r>
            <a:endParaRPr lang="zh-CN" altLang="en-US" sz="1240"/>
          </a:p>
          <a:p>
            <a:pPr lvl="0">
              <a:lnSpc>
                <a:spcPct val="150000"/>
              </a:lnSpc>
            </a:pPr>
            <a:r>
              <a:rPr lang="zh-CN" altLang="en-US" sz="1395"/>
              <a:t>公司产品只能使用</a:t>
            </a:r>
            <a:r>
              <a:rPr lang="en-US" altLang="zh-CN" sz="1395"/>
              <a:t>TCP</a:t>
            </a:r>
            <a:r>
              <a:rPr lang="zh-CN" altLang="en-US" sz="1395"/>
              <a:t>，无法使用</a:t>
            </a:r>
            <a:r>
              <a:rPr lang="en-US" altLang="zh-CN" sz="1395"/>
              <a:t>UDP</a:t>
            </a:r>
            <a:endParaRPr lang="zh-CN" altLang="en-US" sz="1395"/>
          </a:p>
          <a:p>
            <a:pPr>
              <a:lnSpc>
                <a:spcPct val="150000"/>
              </a:lnSpc>
            </a:pP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网关与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603375"/>
            <a:ext cx="3476625" cy="4287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1468755"/>
            <a:ext cx="8428355" cy="2424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8525" y="4448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网关可以默认为空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ODZkZDFlNzk3ZmNhZGE1MGNjOTQzMzRkZDU2OGI3ZD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107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第三次fNIRS学习汇报</vt:lpstr>
      <vt:lpstr>学习内容</vt:lpstr>
      <vt:lpstr>网络</vt:lpstr>
      <vt:lpstr>MAC地址与IP地址</vt:lpstr>
      <vt:lpstr>MAC地址与IP地址</vt:lpstr>
      <vt:lpstr>光猫与网关</vt:lpstr>
      <vt:lpstr>端口</vt:lpstr>
      <vt:lpstr>端口</vt:lpstr>
      <vt:lpstr>网关与IP地址</vt:lpstr>
      <vt:lpstr>网关与IP地址</vt:lpstr>
      <vt:lpstr>局域网</vt:lpstr>
      <vt:lpstr>网络连接检测</vt:lpstr>
      <vt:lpstr>网关（公司网关设置）</vt:lpstr>
      <vt:lpstr>程序设置（Eprime）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周斌</cp:lastModifiedBy>
  <cp:revision>245</cp:revision>
  <dcterms:created xsi:type="dcterms:W3CDTF">2019-06-19T02:08:00Z</dcterms:created>
  <dcterms:modified xsi:type="dcterms:W3CDTF">2024-05-31T05:05:04Z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4A08920630294F519D0D0B7F574BA6F0_11</vt:lpwstr>
  </property>
</Properties>
</file>